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
  </p:notesMasterIdLst>
  <p:sldIdLst>
    <p:sldId id="256" r:id="rId3"/>
    <p:sldId id="299" r:id="rId5"/>
    <p:sldId id="301" r:id="rId6"/>
    <p:sldId id="259" r:id="rId7"/>
    <p:sldId id="302" r:id="rId8"/>
    <p:sldId id="303" r:id="rId9"/>
    <p:sldId id="297" r:id="rId10"/>
    <p:sldId id="328" r:id="rId11"/>
    <p:sldId id="304" r:id="rId12"/>
    <p:sldId id="305" r:id="rId13"/>
    <p:sldId id="306" r:id="rId14"/>
    <p:sldId id="307" r:id="rId15"/>
    <p:sldId id="298" r:id="rId16"/>
    <p:sldId id="308" r:id="rId17"/>
    <p:sldId id="329" r:id="rId18"/>
    <p:sldId id="310" r:id="rId19"/>
    <p:sldId id="312" r:id="rId20"/>
    <p:sldId id="313" r:id="rId21"/>
    <p:sldId id="318" r:id="rId22"/>
    <p:sldId id="317" r:id="rId23"/>
    <p:sldId id="314" r:id="rId24"/>
    <p:sldId id="327" r:id="rId25"/>
    <p:sldId id="316" r:id="rId26"/>
    <p:sldId id="320" r:id="rId27"/>
    <p:sldId id="319" r:id="rId28"/>
    <p:sldId id="321" r:id="rId29"/>
    <p:sldId id="322" r:id="rId30"/>
    <p:sldId id="330" r:id="rId31"/>
    <p:sldId id="324" r:id="rId32"/>
    <p:sldId id="311" r:id="rId33"/>
    <p:sldId id="323" r:id="rId34"/>
    <p:sldId id="325" r:id="rId35"/>
    <p:sldId id="332" r:id="rId36"/>
    <p:sldId id="333" r:id="rId37"/>
    <p:sldId id="331" r:id="rId38"/>
  </p:sldIdLst>
  <p:sldSz cx="9144000" cy="5143500" type="screen16x9"/>
  <p:notesSz cx="6858000" cy="9144000"/>
  <p:embeddedFontLst>
    <p:embeddedFont>
      <p:font typeface="Lato Light" panose="020F0502020204030203"/>
      <p:regular r:id="rId42"/>
    </p:embeddedFont>
    <p:embeddedFont>
      <p:font typeface="Roboto Slab Regular"/>
      <p:regular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BDC7"/>
    <a:srgbClr val="FFC534"/>
    <a:srgbClr val="D2E402"/>
    <a:srgbClr val="FF9755"/>
    <a:srgbClr val="FC40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E225D28-81A1-47F6-B832-14334138A573}" styleName="Table_0">
    <a:wholeTbl>
      <a:tcTxStyle>
        <a:srgbClr val="000000"/>
        <a:latin typeface="Arial"/>
        <a:ea typeface="Arial"/>
        <a:cs typeface="Arial"/>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3" autoAdjust="0"/>
    <p:restoredTop sz="94660"/>
  </p:normalViewPr>
  <p:slideViewPr>
    <p:cSldViewPr snapToGrid="0">
      <p:cViewPr varScale="1">
        <p:scale>
          <a:sx n="107" d="100"/>
          <a:sy n="107" d="100"/>
        </p:scale>
        <p:origin x="300" y="78"/>
      </p:cViewPr>
      <p:guideLst/>
    </p:cSldViewPr>
  </p:slideViewPr>
  <p:notesTextViewPr>
    <p:cViewPr>
      <p:scale>
        <a:sx n="1" d="1"/>
        <a:sy n="1" d="1"/>
      </p:scale>
      <p:origin x="0" y="0"/>
    </p:cViewPr>
  </p:notesTextViewPr>
  <p:sorterViewPr>
    <p:cViewPr>
      <p:scale>
        <a:sx n="57" d="100"/>
        <a:sy n="57" d="100"/>
      </p:scale>
      <p:origin x="0" y="-24"/>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3" Type="http://schemas.openxmlformats.org/officeDocument/2006/relationships/font" Target="fonts/font2.fntdata"/><Relationship Id="rId42" Type="http://schemas.openxmlformats.org/officeDocument/2006/relationships/font" Target="fonts/font1.fntdata"/><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notesMaster" Target="notesMasters/notesMaster1.xml"/><Relationship Id="rId39" Type="http://schemas.openxmlformats.org/officeDocument/2006/relationships/presProps" Target="presProps.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5"/>
        <p:cNvGrpSpPr/>
        <p:nvPr/>
      </p:nvGrpSpPr>
      <p:grpSpPr>
        <a:xfrm>
          <a:off x="0" y="0"/>
          <a:ext cx="0" cy="0"/>
          <a:chOff x="0" y="0"/>
          <a:chExt cx="0" cy="0"/>
        </a:xfrm>
      </p:grpSpPr>
      <p:sp>
        <p:nvSpPr>
          <p:cNvPr id="386" name="Google Shape;38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07"/>
        <p:cNvGrpSpPr/>
        <p:nvPr/>
      </p:nvGrpSpPr>
      <p:grpSpPr>
        <a:xfrm>
          <a:off x="0" y="0"/>
          <a:ext cx="0" cy="0"/>
          <a:chOff x="0" y="0"/>
          <a:chExt cx="0" cy="0"/>
        </a:xfrm>
      </p:grpSpPr>
      <p:sp>
        <p:nvSpPr>
          <p:cNvPr id="408" name="Google Shape;40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p:cSld name="TITLE">
    <p:bg>
      <p:bgPr>
        <a:blipFill>
          <a:blip r:embed="rId2"/>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2630450" y="630150"/>
            <a:ext cx="3883200" cy="3883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11;p2"/>
          <p:cNvSpPr/>
          <p:nvPr/>
        </p:nvSpPr>
        <p:spPr>
          <a:xfrm>
            <a:off x="5430350" y="228600"/>
            <a:ext cx="1388100" cy="13881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12;p2"/>
          <p:cNvSpPr/>
          <p:nvPr/>
        </p:nvSpPr>
        <p:spPr>
          <a:xfrm>
            <a:off x="5908250" y="4660825"/>
            <a:ext cx="605400" cy="60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13;p2"/>
          <p:cNvSpPr/>
          <p:nvPr/>
        </p:nvSpPr>
        <p:spPr>
          <a:xfrm>
            <a:off x="2706650" y="3872629"/>
            <a:ext cx="1097700" cy="10977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14;p2"/>
          <p:cNvSpPr/>
          <p:nvPr/>
        </p:nvSpPr>
        <p:spPr>
          <a:xfrm>
            <a:off x="2065147" y="747213"/>
            <a:ext cx="774600" cy="7746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15;p2"/>
          <p:cNvSpPr/>
          <p:nvPr/>
        </p:nvSpPr>
        <p:spPr>
          <a:xfrm>
            <a:off x="6513651" y="161669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16;p2"/>
          <p:cNvSpPr/>
          <p:nvPr/>
        </p:nvSpPr>
        <p:spPr>
          <a:xfrm>
            <a:off x="2420476" y="3612044"/>
            <a:ext cx="336900" cy="336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7;p2"/>
          <p:cNvSpPr/>
          <p:nvPr/>
        </p:nvSpPr>
        <p:spPr>
          <a:xfrm>
            <a:off x="2362484" y="1670133"/>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18;p2"/>
          <p:cNvSpPr/>
          <p:nvPr/>
        </p:nvSpPr>
        <p:spPr>
          <a:xfrm>
            <a:off x="6818461" y="1338692"/>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9;p2"/>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4" name="Google Shape;24;p2"/>
          <p:cNvGrpSpPr/>
          <p:nvPr/>
        </p:nvGrpSpPr>
        <p:grpSpPr>
          <a:xfrm>
            <a:off x="5861768" y="506559"/>
            <a:ext cx="524975" cy="832145"/>
            <a:chOff x="6718575" y="2318625"/>
            <a:chExt cx="256950" cy="407375"/>
          </a:xfrm>
        </p:grpSpPr>
        <p:sp>
          <p:nvSpPr>
            <p:cNvPr id="25" name="Google Shape;25;p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6" name="Google Shape;26;p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7" name="Google Shape;27;p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 name="Google Shape;28;p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9" name="Google Shape;29;p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0" name="Google Shape;30;p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1" name="Google Shape;31;p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2" name="Google Shape;32;p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33" name="Google Shape;33;p2"/>
          <p:cNvSpPr txBox="1">
            <a:spLocks noGrp="1"/>
          </p:cNvSpPr>
          <p:nvPr>
            <p:ph type="ctrTitle"/>
          </p:nvPr>
        </p:nvSpPr>
        <p:spPr>
          <a:xfrm>
            <a:off x="2757250" y="961350"/>
            <a:ext cx="3629400" cy="322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34" name="Google Shape;34;p2"/>
          <p:cNvSpPr/>
          <p:nvPr/>
        </p:nvSpPr>
        <p:spPr>
          <a:xfrm>
            <a:off x="2757247" y="861970"/>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35;p2"/>
          <p:cNvSpPr/>
          <p:nvPr/>
        </p:nvSpPr>
        <p:spPr>
          <a:xfrm>
            <a:off x="3509928" y="4757335"/>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36;p2"/>
          <p:cNvSpPr/>
          <p:nvPr/>
        </p:nvSpPr>
        <p:spPr>
          <a:xfrm>
            <a:off x="5207267" y="4052236"/>
            <a:ext cx="700984" cy="735691"/>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7" name="Google Shape;1451;p48"/>
          <p:cNvGrpSpPr/>
          <p:nvPr userDrawn="1"/>
        </p:nvGrpSpPr>
        <p:grpSpPr>
          <a:xfrm>
            <a:off x="3058147" y="4237430"/>
            <a:ext cx="349155" cy="349657"/>
            <a:chOff x="5302225" y="968375"/>
            <a:chExt cx="417650" cy="418250"/>
          </a:xfrm>
        </p:grpSpPr>
        <p:sp>
          <p:nvSpPr>
            <p:cNvPr id="38" name="Google Shape;1452;p48"/>
            <p:cNvSpPr/>
            <p:nvPr/>
          </p:nvSpPr>
          <p:spPr>
            <a:xfrm>
              <a:off x="5333350" y="991575"/>
              <a:ext cx="152075" cy="155100"/>
            </a:xfrm>
            <a:custGeom>
              <a:avLst/>
              <a:gdLst/>
              <a:ahLst/>
              <a:cxnLst/>
              <a:rect l="l" t="t" r="r" b="b"/>
              <a:pathLst>
                <a:path w="6083" h="6204" extrusionOk="0">
                  <a:moveTo>
                    <a:pt x="2541" y="0"/>
                  </a:moveTo>
                  <a:lnTo>
                    <a:pt x="2468" y="25"/>
                  </a:lnTo>
                  <a:lnTo>
                    <a:pt x="2443" y="147"/>
                  </a:lnTo>
                  <a:lnTo>
                    <a:pt x="2101" y="1807"/>
                  </a:lnTo>
                  <a:lnTo>
                    <a:pt x="2052" y="1930"/>
                  </a:lnTo>
                  <a:lnTo>
                    <a:pt x="1979" y="2052"/>
                  </a:lnTo>
                  <a:lnTo>
                    <a:pt x="1857" y="2174"/>
                  </a:lnTo>
                  <a:lnTo>
                    <a:pt x="1735" y="2223"/>
                  </a:lnTo>
                  <a:lnTo>
                    <a:pt x="123" y="2760"/>
                  </a:lnTo>
                  <a:lnTo>
                    <a:pt x="25" y="2833"/>
                  </a:lnTo>
                  <a:lnTo>
                    <a:pt x="1" y="2882"/>
                  </a:lnTo>
                  <a:lnTo>
                    <a:pt x="25" y="2955"/>
                  </a:lnTo>
                  <a:lnTo>
                    <a:pt x="99" y="3029"/>
                  </a:lnTo>
                  <a:lnTo>
                    <a:pt x="1588" y="3859"/>
                  </a:lnTo>
                  <a:lnTo>
                    <a:pt x="1711" y="3932"/>
                  </a:lnTo>
                  <a:lnTo>
                    <a:pt x="1808" y="4054"/>
                  </a:lnTo>
                  <a:lnTo>
                    <a:pt x="1857" y="4201"/>
                  </a:lnTo>
                  <a:lnTo>
                    <a:pt x="1882" y="4323"/>
                  </a:lnTo>
                  <a:lnTo>
                    <a:pt x="1906" y="6033"/>
                  </a:lnTo>
                  <a:lnTo>
                    <a:pt x="1930" y="6130"/>
                  </a:lnTo>
                  <a:lnTo>
                    <a:pt x="1979" y="6204"/>
                  </a:lnTo>
                  <a:lnTo>
                    <a:pt x="2052" y="6204"/>
                  </a:lnTo>
                  <a:lnTo>
                    <a:pt x="2126" y="6130"/>
                  </a:lnTo>
                  <a:lnTo>
                    <a:pt x="3371" y="4982"/>
                  </a:lnTo>
                  <a:lnTo>
                    <a:pt x="3493" y="4885"/>
                  </a:lnTo>
                  <a:lnTo>
                    <a:pt x="3640" y="4836"/>
                  </a:lnTo>
                  <a:lnTo>
                    <a:pt x="3787" y="4836"/>
                  </a:lnTo>
                  <a:lnTo>
                    <a:pt x="3933" y="4860"/>
                  </a:lnTo>
                  <a:lnTo>
                    <a:pt x="5545" y="5349"/>
                  </a:lnTo>
                  <a:lnTo>
                    <a:pt x="5667" y="5373"/>
                  </a:lnTo>
                  <a:lnTo>
                    <a:pt x="5716" y="5349"/>
                  </a:lnTo>
                  <a:lnTo>
                    <a:pt x="5740" y="5275"/>
                  </a:lnTo>
                  <a:lnTo>
                    <a:pt x="5716" y="5178"/>
                  </a:lnTo>
                  <a:lnTo>
                    <a:pt x="5008" y="3615"/>
                  </a:lnTo>
                  <a:lnTo>
                    <a:pt x="4959" y="3493"/>
                  </a:lnTo>
                  <a:lnTo>
                    <a:pt x="4959" y="3346"/>
                  </a:lnTo>
                  <a:lnTo>
                    <a:pt x="4983" y="3200"/>
                  </a:lnTo>
                  <a:lnTo>
                    <a:pt x="5057" y="3077"/>
                  </a:lnTo>
                  <a:lnTo>
                    <a:pt x="6033" y="1685"/>
                  </a:lnTo>
                  <a:lnTo>
                    <a:pt x="6082" y="1588"/>
                  </a:lnTo>
                  <a:lnTo>
                    <a:pt x="6082" y="1514"/>
                  </a:lnTo>
                  <a:lnTo>
                    <a:pt x="6009" y="1465"/>
                  </a:lnTo>
                  <a:lnTo>
                    <a:pt x="5911" y="1465"/>
                  </a:lnTo>
                  <a:lnTo>
                    <a:pt x="4202" y="1661"/>
                  </a:lnTo>
                  <a:lnTo>
                    <a:pt x="4080" y="1661"/>
                  </a:lnTo>
                  <a:lnTo>
                    <a:pt x="3933" y="1612"/>
                  </a:lnTo>
                  <a:lnTo>
                    <a:pt x="3811" y="1539"/>
                  </a:lnTo>
                  <a:lnTo>
                    <a:pt x="3713" y="1441"/>
                  </a:lnTo>
                  <a:lnTo>
                    <a:pt x="2687" y="73"/>
                  </a:lnTo>
                  <a:lnTo>
                    <a:pt x="2614"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9" name="Google Shape;1453;p48"/>
            <p:cNvSpPr/>
            <p:nvPr/>
          </p:nvSpPr>
          <p:spPr>
            <a:xfrm>
              <a:off x="5302225" y="968375"/>
              <a:ext cx="417650" cy="418250"/>
            </a:xfrm>
            <a:custGeom>
              <a:avLst/>
              <a:gdLst/>
              <a:ahLst/>
              <a:cxnLst/>
              <a:rect l="l" t="t" r="r" b="b"/>
              <a:pathLst>
                <a:path w="16706" h="16730" extrusionOk="0">
                  <a:moveTo>
                    <a:pt x="10331" y="0"/>
                  </a:moveTo>
                  <a:lnTo>
                    <a:pt x="10747" y="513"/>
                  </a:lnTo>
                  <a:lnTo>
                    <a:pt x="10942" y="782"/>
                  </a:lnTo>
                  <a:lnTo>
                    <a:pt x="11137" y="1050"/>
                  </a:lnTo>
                  <a:lnTo>
                    <a:pt x="11284" y="1343"/>
                  </a:lnTo>
                  <a:lnTo>
                    <a:pt x="11455" y="1636"/>
                  </a:lnTo>
                  <a:lnTo>
                    <a:pt x="11577" y="1929"/>
                  </a:lnTo>
                  <a:lnTo>
                    <a:pt x="11723" y="2223"/>
                  </a:lnTo>
                  <a:lnTo>
                    <a:pt x="11821" y="2540"/>
                  </a:lnTo>
                  <a:lnTo>
                    <a:pt x="11919" y="2858"/>
                  </a:lnTo>
                  <a:lnTo>
                    <a:pt x="12017" y="3199"/>
                  </a:lnTo>
                  <a:lnTo>
                    <a:pt x="12090" y="3517"/>
                  </a:lnTo>
                  <a:lnTo>
                    <a:pt x="12139" y="3859"/>
                  </a:lnTo>
                  <a:lnTo>
                    <a:pt x="12187" y="4201"/>
                  </a:lnTo>
                  <a:lnTo>
                    <a:pt x="12212" y="4543"/>
                  </a:lnTo>
                  <a:lnTo>
                    <a:pt x="12212" y="4909"/>
                  </a:lnTo>
                  <a:lnTo>
                    <a:pt x="12212" y="5275"/>
                  </a:lnTo>
                  <a:lnTo>
                    <a:pt x="12187" y="5642"/>
                  </a:lnTo>
                  <a:lnTo>
                    <a:pt x="12139" y="6008"/>
                  </a:lnTo>
                  <a:lnTo>
                    <a:pt x="12065" y="6374"/>
                  </a:lnTo>
                  <a:lnTo>
                    <a:pt x="11992" y="6741"/>
                  </a:lnTo>
                  <a:lnTo>
                    <a:pt x="11894" y="7083"/>
                  </a:lnTo>
                  <a:lnTo>
                    <a:pt x="11772" y="7425"/>
                  </a:lnTo>
                  <a:lnTo>
                    <a:pt x="11650" y="7742"/>
                  </a:lnTo>
                  <a:lnTo>
                    <a:pt x="11504" y="8084"/>
                  </a:lnTo>
                  <a:lnTo>
                    <a:pt x="11333" y="8402"/>
                  </a:lnTo>
                  <a:lnTo>
                    <a:pt x="11162" y="8695"/>
                  </a:lnTo>
                  <a:lnTo>
                    <a:pt x="10966" y="8988"/>
                  </a:lnTo>
                  <a:lnTo>
                    <a:pt x="10771" y="9281"/>
                  </a:lnTo>
                  <a:lnTo>
                    <a:pt x="10551" y="9549"/>
                  </a:lnTo>
                  <a:lnTo>
                    <a:pt x="10307" y="9818"/>
                  </a:lnTo>
                  <a:lnTo>
                    <a:pt x="10063" y="10087"/>
                  </a:lnTo>
                  <a:lnTo>
                    <a:pt x="9818" y="10331"/>
                  </a:lnTo>
                  <a:lnTo>
                    <a:pt x="9550" y="10551"/>
                  </a:lnTo>
                  <a:lnTo>
                    <a:pt x="9281" y="10771"/>
                  </a:lnTo>
                  <a:lnTo>
                    <a:pt x="8988" y="10966"/>
                  </a:lnTo>
                  <a:lnTo>
                    <a:pt x="8695" y="11161"/>
                  </a:lnTo>
                  <a:lnTo>
                    <a:pt x="8377" y="11332"/>
                  </a:lnTo>
                  <a:lnTo>
                    <a:pt x="8060" y="11503"/>
                  </a:lnTo>
                  <a:lnTo>
                    <a:pt x="7742" y="11650"/>
                  </a:lnTo>
                  <a:lnTo>
                    <a:pt x="7401" y="11772"/>
                  </a:lnTo>
                  <a:lnTo>
                    <a:pt x="7059" y="11894"/>
                  </a:lnTo>
                  <a:lnTo>
                    <a:pt x="6717" y="11992"/>
                  </a:lnTo>
                  <a:lnTo>
                    <a:pt x="6375" y="12065"/>
                  </a:lnTo>
                  <a:lnTo>
                    <a:pt x="6008" y="12138"/>
                  </a:lnTo>
                  <a:lnTo>
                    <a:pt x="5642" y="12187"/>
                  </a:lnTo>
                  <a:lnTo>
                    <a:pt x="5276" y="12212"/>
                  </a:lnTo>
                  <a:lnTo>
                    <a:pt x="4885" y="12236"/>
                  </a:lnTo>
                  <a:lnTo>
                    <a:pt x="4543" y="12212"/>
                  </a:lnTo>
                  <a:lnTo>
                    <a:pt x="4201" y="12187"/>
                  </a:lnTo>
                  <a:lnTo>
                    <a:pt x="3859" y="12163"/>
                  </a:lnTo>
                  <a:lnTo>
                    <a:pt x="3517" y="12089"/>
                  </a:lnTo>
                  <a:lnTo>
                    <a:pt x="3175" y="12016"/>
                  </a:lnTo>
                  <a:lnTo>
                    <a:pt x="2858" y="11943"/>
                  </a:lnTo>
                  <a:lnTo>
                    <a:pt x="2540" y="11845"/>
                  </a:lnTo>
                  <a:lnTo>
                    <a:pt x="2223" y="11723"/>
                  </a:lnTo>
                  <a:lnTo>
                    <a:pt x="1905" y="11601"/>
                  </a:lnTo>
                  <a:lnTo>
                    <a:pt x="1612" y="11454"/>
                  </a:lnTo>
                  <a:lnTo>
                    <a:pt x="1319" y="11308"/>
                  </a:lnTo>
                  <a:lnTo>
                    <a:pt x="1051" y="11137"/>
                  </a:lnTo>
                  <a:lnTo>
                    <a:pt x="757" y="10966"/>
                  </a:lnTo>
                  <a:lnTo>
                    <a:pt x="489" y="10771"/>
                  </a:lnTo>
                  <a:lnTo>
                    <a:pt x="0" y="10355"/>
                  </a:lnTo>
                  <a:lnTo>
                    <a:pt x="98" y="10697"/>
                  </a:lnTo>
                  <a:lnTo>
                    <a:pt x="196" y="11015"/>
                  </a:lnTo>
                  <a:lnTo>
                    <a:pt x="464" y="11674"/>
                  </a:lnTo>
                  <a:lnTo>
                    <a:pt x="757" y="12309"/>
                  </a:lnTo>
                  <a:lnTo>
                    <a:pt x="1124" y="12895"/>
                  </a:lnTo>
                  <a:lnTo>
                    <a:pt x="1515" y="13457"/>
                  </a:lnTo>
                  <a:lnTo>
                    <a:pt x="1979" y="13970"/>
                  </a:lnTo>
                  <a:lnTo>
                    <a:pt x="2443" y="14458"/>
                  </a:lnTo>
                  <a:lnTo>
                    <a:pt x="2980" y="14898"/>
                  </a:lnTo>
                  <a:lnTo>
                    <a:pt x="3542" y="15313"/>
                  </a:lnTo>
                  <a:lnTo>
                    <a:pt x="4128" y="15680"/>
                  </a:lnTo>
                  <a:lnTo>
                    <a:pt x="4738" y="15973"/>
                  </a:lnTo>
                  <a:lnTo>
                    <a:pt x="5398" y="16241"/>
                  </a:lnTo>
                  <a:lnTo>
                    <a:pt x="5740" y="16339"/>
                  </a:lnTo>
                  <a:lnTo>
                    <a:pt x="6082" y="16437"/>
                  </a:lnTo>
                  <a:lnTo>
                    <a:pt x="6424" y="16534"/>
                  </a:lnTo>
                  <a:lnTo>
                    <a:pt x="6766" y="16608"/>
                  </a:lnTo>
                  <a:lnTo>
                    <a:pt x="7132" y="16657"/>
                  </a:lnTo>
                  <a:lnTo>
                    <a:pt x="7474" y="16681"/>
                  </a:lnTo>
                  <a:lnTo>
                    <a:pt x="7840" y="16705"/>
                  </a:lnTo>
                  <a:lnTo>
                    <a:pt x="8231" y="16730"/>
                  </a:lnTo>
                  <a:lnTo>
                    <a:pt x="8646" y="16705"/>
                  </a:lnTo>
                  <a:lnTo>
                    <a:pt x="9086" y="16681"/>
                  </a:lnTo>
                  <a:lnTo>
                    <a:pt x="9501" y="16632"/>
                  </a:lnTo>
                  <a:lnTo>
                    <a:pt x="9941" y="16559"/>
                  </a:lnTo>
                  <a:lnTo>
                    <a:pt x="10331" y="16461"/>
                  </a:lnTo>
                  <a:lnTo>
                    <a:pt x="10747" y="16339"/>
                  </a:lnTo>
                  <a:lnTo>
                    <a:pt x="11137" y="16217"/>
                  </a:lnTo>
                  <a:lnTo>
                    <a:pt x="11528" y="16046"/>
                  </a:lnTo>
                  <a:lnTo>
                    <a:pt x="11894" y="15875"/>
                  </a:lnTo>
                  <a:lnTo>
                    <a:pt x="12261" y="15704"/>
                  </a:lnTo>
                  <a:lnTo>
                    <a:pt x="12627" y="15484"/>
                  </a:lnTo>
                  <a:lnTo>
                    <a:pt x="12969" y="15264"/>
                  </a:lnTo>
                  <a:lnTo>
                    <a:pt x="13311" y="15045"/>
                  </a:lnTo>
                  <a:lnTo>
                    <a:pt x="13628" y="14776"/>
                  </a:lnTo>
                  <a:lnTo>
                    <a:pt x="13922" y="14507"/>
                  </a:lnTo>
                  <a:lnTo>
                    <a:pt x="14215" y="14239"/>
                  </a:lnTo>
                  <a:lnTo>
                    <a:pt x="14508" y="13946"/>
                  </a:lnTo>
                  <a:lnTo>
                    <a:pt x="14776" y="13628"/>
                  </a:lnTo>
                  <a:lnTo>
                    <a:pt x="15021" y="13311"/>
                  </a:lnTo>
                  <a:lnTo>
                    <a:pt x="15265" y="12969"/>
                  </a:lnTo>
                  <a:lnTo>
                    <a:pt x="15485" y="12627"/>
                  </a:lnTo>
                  <a:lnTo>
                    <a:pt x="15680" y="12285"/>
                  </a:lnTo>
                  <a:lnTo>
                    <a:pt x="15875" y="11918"/>
                  </a:lnTo>
                  <a:lnTo>
                    <a:pt x="16046" y="11528"/>
                  </a:lnTo>
                  <a:lnTo>
                    <a:pt x="16193" y="11161"/>
                  </a:lnTo>
                  <a:lnTo>
                    <a:pt x="16339" y="10746"/>
                  </a:lnTo>
                  <a:lnTo>
                    <a:pt x="16437" y="10355"/>
                  </a:lnTo>
                  <a:lnTo>
                    <a:pt x="16535" y="9940"/>
                  </a:lnTo>
                  <a:lnTo>
                    <a:pt x="16608" y="9525"/>
                  </a:lnTo>
                  <a:lnTo>
                    <a:pt x="16657" y="9085"/>
                  </a:lnTo>
                  <a:lnTo>
                    <a:pt x="16706" y="8670"/>
                  </a:lnTo>
                  <a:lnTo>
                    <a:pt x="16706" y="8231"/>
                  </a:lnTo>
                  <a:lnTo>
                    <a:pt x="16706" y="7864"/>
                  </a:lnTo>
                  <a:lnTo>
                    <a:pt x="16681" y="7498"/>
                  </a:lnTo>
                  <a:lnTo>
                    <a:pt x="16632" y="7132"/>
                  </a:lnTo>
                  <a:lnTo>
                    <a:pt x="16584" y="6790"/>
                  </a:lnTo>
                  <a:lnTo>
                    <a:pt x="16510" y="6423"/>
                  </a:lnTo>
                  <a:lnTo>
                    <a:pt x="16437" y="6081"/>
                  </a:lnTo>
                  <a:lnTo>
                    <a:pt x="16339" y="5739"/>
                  </a:lnTo>
                  <a:lnTo>
                    <a:pt x="16242" y="5398"/>
                  </a:lnTo>
                  <a:lnTo>
                    <a:pt x="15973" y="4763"/>
                  </a:lnTo>
                  <a:lnTo>
                    <a:pt x="15656" y="4128"/>
                  </a:lnTo>
                  <a:lnTo>
                    <a:pt x="15314" y="3541"/>
                  </a:lnTo>
                  <a:lnTo>
                    <a:pt x="14898" y="2980"/>
                  </a:lnTo>
                  <a:lnTo>
                    <a:pt x="14459" y="2467"/>
                  </a:lnTo>
                  <a:lnTo>
                    <a:pt x="13970" y="1978"/>
                  </a:lnTo>
                  <a:lnTo>
                    <a:pt x="13433" y="1539"/>
                  </a:lnTo>
                  <a:lnTo>
                    <a:pt x="12871" y="1123"/>
                  </a:lnTo>
                  <a:lnTo>
                    <a:pt x="12285" y="782"/>
                  </a:lnTo>
                  <a:lnTo>
                    <a:pt x="11675" y="464"/>
                  </a:lnTo>
                  <a:lnTo>
                    <a:pt x="11015" y="220"/>
                  </a:lnTo>
                  <a:lnTo>
                    <a:pt x="10673" y="98"/>
                  </a:lnTo>
                  <a:lnTo>
                    <a:pt x="1033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ysClr val="windowText" lastClr="000000"/>
                </a:solidFill>
                <a:effectLst/>
                <a:uLnTx/>
                <a:uFillTx/>
              </a:endParaRPr>
            </a:p>
          </p:txBody>
        </p:sp>
      </p:grpSp>
      <p:grpSp>
        <p:nvGrpSpPr>
          <p:cNvPr id="40" name="Google Shape;1642;p48"/>
          <p:cNvGrpSpPr/>
          <p:nvPr userDrawn="1"/>
        </p:nvGrpSpPr>
        <p:grpSpPr>
          <a:xfrm>
            <a:off x="5355689" y="4195828"/>
            <a:ext cx="451252" cy="432860"/>
            <a:chOff x="5241175" y="4959100"/>
            <a:chExt cx="539775" cy="517775"/>
          </a:xfrm>
        </p:grpSpPr>
        <p:sp>
          <p:nvSpPr>
            <p:cNvPr id="41" name="Google Shape;1643;p48"/>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2" name="Google Shape;1644;p48"/>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3" name="Google Shape;1645;p48"/>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4" name="Google Shape;1646;p48"/>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5" name="Google Shape;1647;p48"/>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 name="Google Shape;1648;p48"/>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ysClr val="windowText" lastClr="000000"/>
                </a:solidFill>
                <a:effectLst/>
                <a:uLnTx/>
                <a:uFillTx/>
              </a:endParaRPr>
            </a:p>
          </p:txBody>
        </p:sp>
      </p:grpSp>
      <p:pic>
        <p:nvPicPr>
          <p:cNvPr id="3" name="Picture 2"/>
          <p:cNvPicPr>
            <a:picLocks noChangeAspect="1"/>
          </p:cNvPicPr>
          <p:nvPr userDrawn="1"/>
        </p:nvPicPr>
        <p:blipFill>
          <a:blip r:embed="rId3"/>
          <a:stretch>
            <a:fillRect/>
          </a:stretch>
        </p:blipFill>
        <p:spPr>
          <a:xfrm>
            <a:off x="6073767" y="4757335"/>
            <a:ext cx="274344" cy="335309"/>
          </a:xfrm>
          <a:prstGeom prst="rect">
            <a:avLst/>
          </a:prstGeom>
        </p:spPr>
      </p:pic>
      <p:pic>
        <p:nvPicPr>
          <p:cNvPr id="2" name="Picture 1"/>
          <p:cNvPicPr>
            <a:picLocks noChangeAspect="1"/>
          </p:cNvPicPr>
          <p:nvPr userDrawn="1"/>
        </p:nvPicPr>
        <p:blipFill>
          <a:blip r:embed="rId4"/>
          <a:stretch>
            <a:fillRect/>
          </a:stretch>
        </p:blipFill>
        <p:spPr>
          <a:xfrm>
            <a:off x="2240489" y="882073"/>
            <a:ext cx="456990" cy="456990"/>
          </a:xfrm>
          <a:prstGeom prst="rect">
            <a:avLst/>
          </a:prstGeom>
        </p:spPr>
      </p:pic>
    </p:spTree>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Aqua">
  <p:cSld name="BLANK_1">
    <p:spTree>
      <p:nvGrpSpPr>
        <p:cNvPr id="1" name="Shape 301"/>
        <p:cNvGrpSpPr/>
        <p:nvPr/>
      </p:nvGrpSpPr>
      <p:grpSpPr>
        <a:xfrm>
          <a:off x="0" y="0"/>
          <a:ext cx="0" cy="0"/>
          <a:chOff x="0" y="0"/>
          <a:chExt cx="0" cy="0"/>
        </a:xfrm>
      </p:grpSpPr>
      <p:sp>
        <p:nvSpPr>
          <p:cNvPr id="302" name="Google Shape;302;p12"/>
          <p:cNvSpPr/>
          <p:nvPr/>
        </p:nvSpPr>
        <p:spPr>
          <a:xfrm>
            <a:off x="172078" y="128447"/>
            <a:ext cx="8820522" cy="488621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3" name="Google Shape;303;p12"/>
          <p:cNvSpPr/>
          <p:nvPr/>
        </p:nvSpPr>
        <p:spPr>
          <a:xfrm>
            <a:off x="-232254" y="358026"/>
            <a:ext cx="605400" cy="605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4" name="Google Shape;304;p12"/>
          <p:cNvSpPr/>
          <p:nvPr/>
        </p:nvSpPr>
        <p:spPr>
          <a:xfrm>
            <a:off x="-240286" y="-329846"/>
            <a:ext cx="1054200" cy="10542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5" name="Google Shape;305;p12"/>
          <p:cNvSpPr/>
          <p:nvPr/>
        </p:nvSpPr>
        <p:spPr>
          <a:xfrm>
            <a:off x="813078" y="-89728"/>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6" name="Google Shape;306;p12"/>
          <p:cNvSpPr/>
          <p:nvPr/>
        </p:nvSpPr>
        <p:spPr>
          <a:xfrm>
            <a:off x="840500" y="293822"/>
            <a:ext cx="136800" cy="1368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7" name="Google Shape;307;p12"/>
          <p:cNvSpPr/>
          <p:nvPr/>
        </p:nvSpPr>
        <p:spPr>
          <a:xfrm>
            <a:off x="160146" y="863053"/>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8" name="Google Shape;308;p12"/>
          <p:cNvSpPr/>
          <p:nvPr userDrawn="1"/>
        </p:nvSpPr>
        <p:spPr>
          <a:xfrm>
            <a:off x="8339716" y="4202524"/>
            <a:ext cx="1097700" cy="1097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9" name="Google Shape;309;p12"/>
          <p:cNvSpPr/>
          <p:nvPr/>
        </p:nvSpPr>
        <p:spPr>
          <a:xfrm>
            <a:off x="8827708" y="3415147"/>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0" name="Google Shape;310;p12"/>
          <p:cNvSpPr/>
          <p:nvPr/>
        </p:nvSpPr>
        <p:spPr>
          <a:xfrm>
            <a:off x="8059831" y="461068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1" name="Google Shape;311;p12"/>
          <p:cNvSpPr/>
          <p:nvPr/>
        </p:nvSpPr>
        <p:spPr>
          <a:xfrm>
            <a:off x="8626484" y="3935394"/>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2" name="Google Shape;312;p12"/>
          <p:cNvSpPr/>
          <p:nvPr/>
        </p:nvSpPr>
        <p:spPr>
          <a:xfrm>
            <a:off x="7550022" y="4801658"/>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3" name="Google Shape;313;p12"/>
          <p:cNvSpPr/>
          <p:nvPr/>
        </p:nvSpPr>
        <p:spPr>
          <a:xfrm>
            <a:off x="7892825" y="4754708"/>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4" name="Google Shape;314;p12"/>
          <p:cNvSpPr/>
          <p:nvPr/>
        </p:nvSpPr>
        <p:spPr>
          <a:xfrm>
            <a:off x="125128" y="105108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19" name="Google Shape;319;p12"/>
          <p:cNvGrpSpPr/>
          <p:nvPr/>
        </p:nvGrpSpPr>
        <p:grpSpPr>
          <a:xfrm>
            <a:off x="105910" y="-89728"/>
            <a:ext cx="398658" cy="631920"/>
            <a:chOff x="6718575" y="2318625"/>
            <a:chExt cx="256950" cy="407375"/>
          </a:xfrm>
        </p:grpSpPr>
        <p:sp>
          <p:nvSpPr>
            <p:cNvPr id="320" name="Google Shape;320;p1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 name="Google Shape;321;p1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 name="Google Shape;322;p1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 name="Google Shape;323;p1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 name="Google Shape;324;p1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 name="Google Shape;325;p1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 name="Google Shape;326;p1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 name="Google Shape;327;p1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9" name="Google Shape;1451;p48"/>
          <p:cNvGrpSpPr/>
          <p:nvPr userDrawn="1"/>
        </p:nvGrpSpPr>
        <p:grpSpPr>
          <a:xfrm>
            <a:off x="8579829" y="4475313"/>
            <a:ext cx="349155" cy="349657"/>
            <a:chOff x="5302225" y="968375"/>
            <a:chExt cx="417650" cy="418250"/>
          </a:xfrm>
        </p:grpSpPr>
        <p:sp>
          <p:nvSpPr>
            <p:cNvPr id="30" name="Google Shape;1452;p48"/>
            <p:cNvSpPr/>
            <p:nvPr/>
          </p:nvSpPr>
          <p:spPr>
            <a:xfrm>
              <a:off x="5333350" y="991575"/>
              <a:ext cx="152075" cy="155100"/>
            </a:xfrm>
            <a:custGeom>
              <a:avLst/>
              <a:gdLst/>
              <a:ahLst/>
              <a:cxnLst/>
              <a:rect l="l" t="t" r="r" b="b"/>
              <a:pathLst>
                <a:path w="6083" h="6204" extrusionOk="0">
                  <a:moveTo>
                    <a:pt x="2541" y="0"/>
                  </a:moveTo>
                  <a:lnTo>
                    <a:pt x="2468" y="25"/>
                  </a:lnTo>
                  <a:lnTo>
                    <a:pt x="2443" y="147"/>
                  </a:lnTo>
                  <a:lnTo>
                    <a:pt x="2101" y="1807"/>
                  </a:lnTo>
                  <a:lnTo>
                    <a:pt x="2052" y="1930"/>
                  </a:lnTo>
                  <a:lnTo>
                    <a:pt x="1979" y="2052"/>
                  </a:lnTo>
                  <a:lnTo>
                    <a:pt x="1857" y="2174"/>
                  </a:lnTo>
                  <a:lnTo>
                    <a:pt x="1735" y="2223"/>
                  </a:lnTo>
                  <a:lnTo>
                    <a:pt x="123" y="2760"/>
                  </a:lnTo>
                  <a:lnTo>
                    <a:pt x="25" y="2833"/>
                  </a:lnTo>
                  <a:lnTo>
                    <a:pt x="1" y="2882"/>
                  </a:lnTo>
                  <a:lnTo>
                    <a:pt x="25" y="2955"/>
                  </a:lnTo>
                  <a:lnTo>
                    <a:pt x="99" y="3029"/>
                  </a:lnTo>
                  <a:lnTo>
                    <a:pt x="1588" y="3859"/>
                  </a:lnTo>
                  <a:lnTo>
                    <a:pt x="1711" y="3932"/>
                  </a:lnTo>
                  <a:lnTo>
                    <a:pt x="1808" y="4054"/>
                  </a:lnTo>
                  <a:lnTo>
                    <a:pt x="1857" y="4201"/>
                  </a:lnTo>
                  <a:lnTo>
                    <a:pt x="1882" y="4323"/>
                  </a:lnTo>
                  <a:lnTo>
                    <a:pt x="1906" y="6033"/>
                  </a:lnTo>
                  <a:lnTo>
                    <a:pt x="1930" y="6130"/>
                  </a:lnTo>
                  <a:lnTo>
                    <a:pt x="1979" y="6204"/>
                  </a:lnTo>
                  <a:lnTo>
                    <a:pt x="2052" y="6204"/>
                  </a:lnTo>
                  <a:lnTo>
                    <a:pt x="2126" y="6130"/>
                  </a:lnTo>
                  <a:lnTo>
                    <a:pt x="3371" y="4982"/>
                  </a:lnTo>
                  <a:lnTo>
                    <a:pt x="3493" y="4885"/>
                  </a:lnTo>
                  <a:lnTo>
                    <a:pt x="3640" y="4836"/>
                  </a:lnTo>
                  <a:lnTo>
                    <a:pt x="3787" y="4836"/>
                  </a:lnTo>
                  <a:lnTo>
                    <a:pt x="3933" y="4860"/>
                  </a:lnTo>
                  <a:lnTo>
                    <a:pt x="5545" y="5349"/>
                  </a:lnTo>
                  <a:lnTo>
                    <a:pt x="5667" y="5373"/>
                  </a:lnTo>
                  <a:lnTo>
                    <a:pt x="5716" y="5349"/>
                  </a:lnTo>
                  <a:lnTo>
                    <a:pt x="5740" y="5275"/>
                  </a:lnTo>
                  <a:lnTo>
                    <a:pt x="5716" y="5178"/>
                  </a:lnTo>
                  <a:lnTo>
                    <a:pt x="5008" y="3615"/>
                  </a:lnTo>
                  <a:lnTo>
                    <a:pt x="4959" y="3493"/>
                  </a:lnTo>
                  <a:lnTo>
                    <a:pt x="4959" y="3346"/>
                  </a:lnTo>
                  <a:lnTo>
                    <a:pt x="4983" y="3200"/>
                  </a:lnTo>
                  <a:lnTo>
                    <a:pt x="5057" y="3077"/>
                  </a:lnTo>
                  <a:lnTo>
                    <a:pt x="6033" y="1685"/>
                  </a:lnTo>
                  <a:lnTo>
                    <a:pt x="6082" y="1588"/>
                  </a:lnTo>
                  <a:lnTo>
                    <a:pt x="6082" y="1514"/>
                  </a:lnTo>
                  <a:lnTo>
                    <a:pt x="6009" y="1465"/>
                  </a:lnTo>
                  <a:lnTo>
                    <a:pt x="5911" y="1465"/>
                  </a:lnTo>
                  <a:lnTo>
                    <a:pt x="4202" y="1661"/>
                  </a:lnTo>
                  <a:lnTo>
                    <a:pt x="4080" y="1661"/>
                  </a:lnTo>
                  <a:lnTo>
                    <a:pt x="3933" y="1612"/>
                  </a:lnTo>
                  <a:lnTo>
                    <a:pt x="3811" y="1539"/>
                  </a:lnTo>
                  <a:lnTo>
                    <a:pt x="3713" y="1441"/>
                  </a:lnTo>
                  <a:lnTo>
                    <a:pt x="2687" y="73"/>
                  </a:lnTo>
                  <a:lnTo>
                    <a:pt x="2614"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 name="Google Shape;1453;p48"/>
            <p:cNvSpPr/>
            <p:nvPr/>
          </p:nvSpPr>
          <p:spPr>
            <a:xfrm>
              <a:off x="5302225" y="968375"/>
              <a:ext cx="417650" cy="418250"/>
            </a:xfrm>
            <a:custGeom>
              <a:avLst/>
              <a:gdLst/>
              <a:ahLst/>
              <a:cxnLst/>
              <a:rect l="l" t="t" r="r" b="b"/>
              <a:pathLst>
                <a:path w="16706" h="16730" extrusionOk="0">
                  <a:moveTo>
                    <a:pt x="10331" y="0"/>
                  </a:moveTo>
                  <a:lnTo>
                    <a:pt x="10747" y="513"/>
                  </a:lnTo>
                  <a:lnTo>
                    <a:pt x="10942" y="782"/>
                  </a:lnTo>
                  <a:lnTo>
                    <a:pt x="11137" y="1050"/>
                  </a:lnTo>
                  <a:lnTo>
                    <a:pt x="11284" y="1343"/>
                  </a:lnTo>
                  <a:lnTo>
                    <a:pt x="11455" y="1636"/>
                  </a:lnTo>
                  <a:lnTo>
                    <a:pt x="11577" y="1929"/>
                  </a:lnTo>
                  <a:lnTo>
                    <a:pt x="11723" y="2223"/>
                  </a:lnTo>
                  <a:lnTo>
                    <a:pt x="11821" y="2540"/>
                  </a:lnTo>
                  <a:lnTo>
                    <a:pt x="11919" y="2858"/>
                  </a:lnTo>
                  <a:lnTo>
                    <a:pt x="12017" y="3199"/>
                  </a:lnTo>
                  <a:lnTo>
                    <a:pt x="12090" y="3517"/>
                  </a:lnTo>
                  <a:lnTo>
                    <a:pt x="12139" y="3859"/>
                  </a:lnTo>
                  <a:lnTo>
                    <a:pt x="12187" y="4201"/>
                  </a:lnTo>
                  <a:lnTo>
                    <a:pt x="12212" y="4543"/>
                  </a:lnTo>
                  <a:lnTo>
                    <a:pt x="12212" y="4909"/>
                  </a:lnTo>
                  <a:lnTo>
                    <a:pt x="12212" y="5275"/>
                  </a:lnTo>
                  <a:lnTo>
                    <a:pt x="12187" y="5642"/>
                  </a:lnTo>
                  <a:lnTo>
                    <a:pt x="12139" y="6008"/>
                  </a:lnTo>
                  <a:lnTo>
                    <a:pt x="12065" y="6374"/>
                  </a:lnTo>
                  <a:lnTo>
                    <a:pt x="11992" y="6741"/>
                  </a:lnTo>
                  <a:lnTo>
                    <a:pt x="11894" y="7083"/>
                  </a:lnTo>
                  <a:lnTo>
                    <a:pt x="11772" y="7425"/>
                  </a:lnTo>
                  <a:lnTo>
                    <a:pt x="11650" y="7742"/>
                  </a:lnTo>
                  <a:lnTo>
                    <a:pt x="11504" y="8084"/>
                  </a:lnTo>
                  <a:lnTo>
                    <a:pt x="11333" y="8402"/>
                  </a:lnTo>
                  <a:lnTo>
                    <a:pt x="11162" y="8695"/>
                  </a:lnTo>
                  <a:lnTo>
                    <a:pt x="10966" y="8988"/>
                  </a:lnTo>
                  <a:lnTo>
                    <a:pt x="10771" y="9281"/>
                  </a:lnTo>
                  <a:lnTo>
                    <a:pt x="10551" y="9549"/>
                  </a:lnTo>
                  <a:lnTo>
                    <a:pt x="10307" y="9818"/>
                  </a:lnTo>
                  <a:lnTo>
                    <a:pt x="10063" y="10087"/>
                  </a:lnTo>
                  <a:lnTo>
                    <a:pt x="9818" y="10331"/>
                  </a:lnTo>
                  <a:lnTo>
                    <a:pt x="9550" y="10551"/>
                  </a:lnTo>
                  <a:lnTo>
                    <a:pt x="9281" y="10771"/>
                  </a:lnTo>
                  <a:lnTo>
                    <a:pt x="8988" y="10966"/>
                  </a:lnTo>
                  <a:lnTo>
                    <a:pt x="8695" y="11161"/>
                  </a:lnTo>
                  <a:lnTo>
                    <a:pt x="8377" y="11332"/>
                  </a:lnTo>
                  <a:lnTo>
                    <a:pt x="8060" y="11503"/>
                  </a:lnTo>
                  <a:lnTo>
                    <a:pt x="7742" y="11650"/>
                  </a:lnTo>
                  <a:lnTo>
                    <a:pt x="7401" y="11772"/>
                  </a:lnTo>
                  <a:lnTo>
                    <a:pt x="7059" y="11894"/>
                  </a:lnTo>
                  <a:lnTo>
                    <a:pt x="6717" y="11992"/>
                  </a:lnTo>
                  <a:lnTo>
                    <a:pt x="6375" y="12065"/>
                  </a:lnTo>
                  <a:lnTo>
                    <a:pt x="6008" y="12138"/>
                  </a:lnTo>
                  <a:lnTo>
                    <a:pt x="5642" y="12187"/>
                  </a:lnTo>
                  <a:lnTo>
                    <a:pt x="5276" y="12212"/>
                  </a:lnTo>
                  <a:lnTo>
                    <a:pt x="4885" y="12236"/>
                  </a:lnTo>
                  <a:lnTo>
                    <a:pt x="4543" y="12212"/>
                  </a:lnTo>
                  <a:lnTo>
                    <a:pt x="4201" y="12187"/>
                  </a:lnTo>
                  <a:lnTo>
                    <a:pt x="3859" y="12163"/>
                  </a:lnTo>
                  <a:lnTo>
                    <a:pt x="3517" y="12089"/>
                  </a:lnTo>
                  <a:lnTo>
                    <a:pt x="3175" y="12016"/>
                  </a:lnTo>
                  <a:lnTo>
                    <a:pt x="2858" y="11943"/>
                  </a:lnTo>
                  <a:lnTo>
                    <a:pt x="2540" y="11845"/>
                  </a:lnTo>
                  <a:lnTo>
                    <a:pt x="2223" y="11723"/>
                  </a:lnTo>
                  <a:lnTo>
                    <a:pt x="1905" y="11601"/>
                  </a:lnTo>
                  <a:lnTo>
                    <a:pt x="1612" y="11454"/>
                  </a:lnTo>
                  <a:lnTo>
                    <a:pt x="1319" y="11308"/>
                  </a:lnTo>
                  <a:lnTo>
                    <a:pt x="1051" y="11137"/>
                  </a:lnTo>
                  <a:lnTo>
                    <a:pt x="757" y="10966"/>
                  </a:lnTo>
                  <a:lnTo>
                    <a:pt x="489" y="10771"/>
                  </a:lnTo>
                  <a:lnTo>
                    <a:pt x="0" y="10355"/>
                  </a:lnTo>
                  <a:lnTo>
                    <a:pt x="98" y="10697"/>
                  </a:lnTo>
                  <a:lnTo>
                    <a:pt x="196" y="11015"/>
                  </a:lnTo>
                  <a:lnTo>
                    <a:pt x="464" y="11674"/>
                  </a:lnTo>
                  <a:lnTo>
                    <a:pt x="757" y="12309"/>
                  </a:lnTo>
                  <a:lnTo>
                    <a:pt x="1124" y="12895"/>
                  </a:lnTo>
                  <a:lnTo>
                    <a:pt x="1515" y="13457"/>
                  </a:lnTo>
                  <a:lnTo>
                    <a:pt x="1979" y="13970"/>
                  </a:lnTo>
                  <a:lnTo>
                    <a:pt x="2443" y="14458"/>
                  </a:lnTo>
                  <a:lnTo>
                    <a:pt x="2980" y="14898"/>
                  </a:lnTo>
                  <a:lnTo>
                    <a:pt x="3542" y="15313"/>
                  </a:lnTo>
                  <a:lnTo>
                    <a:pt x="4128" y="15680"/>
                  </a:lnTo>
                  <a:lnTo>
                    <a:pt x="4738" y="15973"/>
                  </a:lnTo>
                  <a:lnTo>
                    <a:pt x="5398" y="16241"/>
                  </a:lnTo>
                  <a:lnTo>
                    <a:pt x="5740" y="16339"/>
                  </a:lnTo>
                  <a:lnTo>
                    <a:pt x="6082" y="16437"/>
                  </a:lnTo>
                  <a:lnTo>
                    <a:pt x="6424" y="16534"/>
                  </a:lnTo>
                  <a:lnTo>
                    <a:pt x="6766" y="16608"/>
                  </a:lnTo>
                  <a:lnTo>
                    <a:pt x="7132" y="16657"/>
                  </a:lnTo>
                  <a:lnTo>
                    <a:pt x="7474" y="16681"/>
                  </a:lnTo>
                  <a:lnTo>
                    <a:pt x="7840" y="16705"/>
                  </a:lnTo>
                  <a:lnTo>
                    <a:pt x="8231" y="16730"/>
                  </a:lnTo>
                  <a:lnTo>
                    <a:pt x="8646" y="16705"/>
                  </a:lnTo>
                  <a:lnTo>
                    <a:pt x="9086" y="16681"/>
                  </a:lnTo>
                  <a:lnTo>
                    <a:pt x="9501" y="16632"/>
                  </a:lnTo>
                  <a:lnTo>
                    <a:pt x="9941" y="16559"/>
                  </a:lnTo>
                  <a:lnTo>
                    <a:pt x="10331" y="16461"/>
                  </a:lnTo>
                  <a:lnTo>
                    <a:pt x="10747" y="16339"/>
                  </a:lnTo>
                  <a:lnTo>
                    <a:pt x="11137" y="16217"/>
                  </a:lnTo>
                  <a:lnTo>
                    <a:pt x="11528" y="16046"/>
                  </a:lnTo>
                  <a:lnTo>
                    <a:pt x="11894" y="15875"/>
                  </a:lnTo>
                  <a:lnTo>
                    <a:pt x="12261" y="15704"/>
                  </a:lnTo>
                  <a:lnTo>
                    <a:pt x="12627" y="15484"/>
                  </a:lnTo>
                  <a:lnTo>
                    <a:pt x="12969" y="15264"/>
                  </a:lnTo>
                  <a:lnTo>
                    <a:pt x="13311" y="15045"/>
                  </a:lnTo>
                  <a:lnTo>
                    <a:pt x="13628" y="14776"/>
                  </a:lnTo>
                  <a:lnTo>
                    <a:pt x="13922" y="14507"/>
                  </a:lnTo>
                  <a:lnTo>
                    <a:pt x="14215" y="14239"/>
                  </a:lnTo>
                  <a:lnTo>
                    <a:pt x="14508" y="13946"/>
                  </a:lnTo>
                  <a:lnTo>
                    <a:pt x="14776" y="13628"/>
                  </a:lnTo>
                  <a:lnTo>
                    <a:pt x="15021" y="13311"/>
                  </a:lnTo>
                  <a:lnTo>
                    <a:pt x="15265" y="12969"/>
                  </a:lnTo>
                  <a:lnTo>
                    <a:pt x="15485" y="12627"/>
                  </a:lnTo>
                  <a:lnTo>
                    <a:pt x="15680" y="12285"/>
                  </a:lnTo>
                  <a:lnTo>
                    <a:pt x="15875" y="11918"/>
                  </a:lnTo>
                  <a:lnTo>
                    <a:pt x="16046" y="11528"/>
                  </a:lnTo>
                  <a:lnTo>
                    <a:pt x="16193" y="11161"/>
                  </a:lnTo>
                  <a:lnTo>
                    <a:pt x="16339" y="10746"/>
                  </a:lnTo>
                  <a:lnTo>
                    <a:pt x="16437" y="10355"/>
                  </a:lnTo>
                  <a:lnTo>
                    <a:pt x="16535" y="9940"/>
                  </a:lnTo>
                  <a:lnTo>
                    <a:pt x="16608" y="9525"/>
                  </a:lnTo>
                  <a:lnTo>
                    <a:pt x="16657" y="9085"/>
                  </a:lnTo>
                  <a:lnTo>
                    <a:pt x="16706" y="8670"/>
                  </a:lnTo>
                  <a:lnTo>
                    <a:pt x="16706" y="8231"/>
                  </a:lnTo>
                  <a:lnTo>
                    <a:pt x="16706" y="7864"/>
                  </a:lnTo>
                  <a:lnTo>
                    <a:pt x="16681" y="7498"/>
                  </a:lnTo>
                  <a:lnTo>
                    <a:pt x="16632" y="7132"/>
                  </a:lnTo>
                  <a:lnTo>
                    <a:pt x="16584" y="6790"/>
                  </a:lnTo>
                  <a:lnTo>
                    <a:pt x="16510" y="6423"/>
                  </a:lnTo>
                  <a:lnTo>
                    <a:pt x="16437" y="6081"/>
                  </a:lnTo>
                  <a:lnTo>
                    <a:pt x="16339" y="5739"/>
                  </a:lnTo>
                  <a:lnTo>
                    <a:pt x="16242" y="5398"/>
                  </a:lnTo>
                  <a:lnTo>
                    <a:pt x="15973" y="4763"/>
                  </a:lnTo>
                  <a:lnTo>
                    <a:pt x="15656" y="4128"/>
                  </a:lnTo>
                  <a:lnTo>
                    <a:pt x="15314" y="3541"/>
                  </a:lnTo>
                  <a:lnTo>
                    <a:pt x="14898" y="2980"/>
                  </a:lnTo>
                  <a:lnTo>
                    <a:pt x="14459" y="2467"/>
                  </a:lnTo>
                  <a:lnTo>
                    <a:pt x="13970" y="1978"/>
                  </a:lnTo>
                  <a:lnTo>
                    <a:pt x="13433" y="1539"/>
                  </a:lnTo>
                  <a:lnTo>
                    <a:pt x="12871" y="1123"/>
                  </a:lnTo>
                  <a:lnTo>
                    <a:pt x="12285" y="782"/>
                  </a:lnTo>
                  <a:lnTo>
                    <a:pt x="11675" y="464"/>
                  </a:lnTo>
                  <a:lnTo>
                    <a:pt x="11015" y="220"/>
                  </a:lnTo>
                  <a:lnTo>
                    <a:pt x="10673" y="98"/>
                  </a:lnTo>
                  <a:lnTo>
                    <a:pt x="1033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ysClr val="windowText" lastClr="000000"/>
                </a:solidFill>
                <a:effectLst/>
                <a:uLnTx/>
                <a:uFillTx/>
              </a:endParaRPr>
            </a:p>
          </p:txBody>
        </p:sp>
      </p:grpSp>
    </p:spTree>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Rectangle 13"/>
          <p:cNvSpPr/>
          <p:nvPr userDrawn="1"/>
        </p:nvSpPr>
        <p:spPr>
          <a:xfrm>
            <a:off x="5313871" y="2277375"/>
            <a:ext cx="2802987" cy="286612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16591" y="2259341"/>
            <a:ext cx="2802987" cy="286612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883149" y="121161"/>
            <a:ext cx="3881289" cy="206956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293896" y="84110"/>
            <a:ext cx="3881289" cy="206956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15"/>
          <p:cNvSpPr>
            <a:spLocks noGrp="1"/>
          </p:cNvSpPr>
          <p:nvPr>
            <p:ph type="pic" sz="quarter" idx="10"/>
          </p:nvPr>
        </p:nvSpPr>
        <p:spPr>
          <a:xfrm>
            <a:off x="379953" y="172409"/>
            <a:ext cx="3725862" cy="1898650"/>
          </a:xfrm>
        </p:spPr>
        <p:txBody>
          <a:bodyPr/>
          <a:lstStyle/>
          <a:p>
            <a:endParaRPr lang="en-US"/>
          </a:p>
        </p:txBody>
      </p:sp>
      <p:sp>
        <p:nvSpPr>
          <p:cNvPr id="17" name="Picture Placeholder 15"/>
          <p:cNvSpPr>
            <a:spLocks noGrp="1"/>
          </p:cNvSpPr>
          <p:nvPr>
            <p:ph type="pic" sz="quarter" idx="11"/>
          </p:nvPr>
        </p:nvSpPr>
        <p:spPr>
          <a:xfrm>
            <a:off x="4986817" y="206616"/>
            <a:ext cx="3725862" cy="1898650"/>
          </a:xfrm>
        </p:spPr>
        <p:txBody>
          <a:bodyPr/>
          <a:lstStyle/>
          <a:p>
            <a:endParaRPr lang="en-US"/>
          </a:p>
        </p:txBody>
      </p:sp>
      <p:sp>
        <p:nvSpPr>
          <p:cNvPr id="18" name="Picture Placeholder 15"/>
          <p:cNvSpPr>
            <a:spLocks noGrp="1"/>
          </p:cNvSpPr>
          <p:nvPr>
            <p:ph type="pic" sz="quarter" idx="12"/>
          </p:nvPr>
        </p:nvSpPr>
        <p:spPr>
          <a:xfrm>
            <a:off x="813488" y="2329430"/>
            <a:ext cx="2609191" cy="2725946"/>
          </a:xfrm>
        </p:spPr>
        <p:txBody>
          <a:bodyPr/>
          <a:lstStyle/>
          <a:p>
            <a:endParaRPr lang="en-US"/>
          </a:p>
        </p:txBody>
      </p:sp>
      <p:sp>
        <p:nvSpPr>
          <p:cNvPr id="19" name="Picture Placeholder 15"/>
          <p:cNvSpPr>
            <a:spLocks noGrp="1"/>
          </p:cNvSpPr>
          <p:nvPr>
            <p:ph type="pic" sz="quarter" idx="13"/>
          </p:nvPr>
        </p:nvSpPr>
        <p:spPr>
          <a:xfrm>
            <a:off x="5410768" y="2347464"/>
            <a:ext cx="2609191" cy="2725946"/>
          </a:xfrm>
        </p:spPr>
        <p:txBody>
          <a:bodyPr/>
          <a:lstStyle/>
          <a:p>
            <a:endParaRPr lang="en-US"/>
          </a:p>
        </p:txBody>
      </p:sp>
    </p:spTree>
  </p:cSld>
  <p:clrMapOvr>
    <a:masterClrMapping/>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matchingName="Blank Aqua">
  <p:cSld name="1_Blank Aqua">
    <p:spTree>
      <p:nvGrpSpPr>
        <p:cNvPr id="1" name="Shape 301"/>
        <p:cNvGrpSpPr/>
        <p:nvPr/>
      </p:nvGrpSpPr>
      <p:grpSpPr>
        <a:xfrm>
          <a:off x="0" y="0"/>
          <a:ext cx="0" cy="0"/>
          <a:chOff x="0" y="0"/>
          <a:chExt cx="0" cy="0"/>
        </a:xfrm>
      </p:grpSpPr>
      <p:sp>
        <p:nvSpPr>
          <p:cNvPr id="302" name="Google Shape;302;p12"/>
          <p:cNvSpPr/>
          <p:nvPr/>
        </p:nvSpPr>
        <p:spPr>
          <a:xfrm>
            <a:off x="407150" y="407075"/>
            <a:ext cx="8329800" cy="432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3" name="Google Shape;303;p12"/>
          <p:cNvSpPr/>
          <p:nvPr/>
        </p:nvSpPr>
        <p:spPr>
          <a:xfrm>
            <a:off x="-117275" y="847257"/>
            <a:ext cx="605400" cy="605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4" name="Google Shape;304;p12"/>
          <p:cNvSpPr/>
          <p:nvPr/>
        </p:nvSpPr>
        <p:spPr>
          <a:xfrm>
            <a:off x="217850" y="171250"/>
            <a:ext cx="1054200" cy="10542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5" name="Google Shape;305;p12"/>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6" name="Google Shape;306;p12"/>
          <p:cNvSpPr/>
          <p:nvPr/>
        </p:nvSpPr>
        <p:spPr>
          <a:xfrm>
            <a:off x="1397225" y="337514"/>
            <a:ext cx="136800" cy="1368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7" name="Google Shape;307;p12"/>
          <p:cNvSpPr/>
          <p:nvPr/>
        </p:nvSpPr>
        <p:spPr>
          <a:xfrm>
            <a:off x="488128" y="1334485"/>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8" name="Google Shape;308;p12"/>
          <p:cNvSpPr/>
          <p:nvPr userDrawn="1"/>
        </p:nvSpPr>
        <p:spPr>
          <a:xfrm>
            <a:off x="7847950" y="4168079"/>
            <a:ext cx="1097700" cy="1097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9" name="Google Shape;309;p12"/>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0" name="Google Shape;310;p12"/>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1" name="Google Shape;311;p12"/>
          <p:cNvSpPr/>
          <p:nvPr/>
        </p:nvSpPr>
        <p:spPr>
          <a:xfrm>
            <a:off x="8622049" y="3872635"/>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2" name="Google Shape;312;p12"/>
          <p:cNvSpPr/>
          <p:nvPr/>
        </p:nvSpPr>
        <p:spPr>
          <a:xfrm>
            <a:off x="7550022" y="4801658"/>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3" name="Google Shape;313;p12"/>
          <p:cNvSpPr/>
          <p:nvPr/>
        </p:nvSpPr>
        <p:spPr>
          <a:xfrm>
            <a:off x="7325661" y="4674667"/>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4" name="Google Shape;314;p12"/>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19" name="Google Shape;319;p12"/>
          <p:cNvGrpSpPr/>
          <p:nvPr/>
        </p:nvGrpSpPr>
        <p:grpSpPr>
          <a:xfrm>
            <a:off x="545621" y="382390"/>
            <a:ext cx="398658" cy="631920"/>
            <a:chOff x="6718575" y="2318625"/>
            <a:chExt cx="256950" cy="407375"/>
          </a:xfrm>
        </p:grpSpPr>
        <p:sp>
          <p:nvSpPr>
            <p:cNvPr id="320" name="Google Shape;320;p1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 name="Google Shape;321;p1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 name="Google Shape;322;p1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 name="Google Shape;323;p1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 name="Google Shape;324;p1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 name="Google Shape;325;p1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 name="Google Shape;326;p1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 name="Google Shape;327;p1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9" name="Google Shape;1451;p48"/>
          <p:cNvGrpSpPr/>
          <p:nvPr userDrawn="1"/>
        </p:nvGrpSpPr>
        <p:grpSpPr>
          <a:xfrm>
            <a:off x="8230319" y="4525760"/>
            <a:ext cx="349155" cy="349657"/>
            <a:chOff x="5302225" y="968375"/>
            <a:chExt cx="417650" cy="418250"/>
          </a:xfrm>
        </p:grpSpPr>
        <p:sp>
          <p:nvSpPr>
            <p:cNvPr id="30" name="Google Shape;1452;p48"/>
            <p:cNvSpPr/>
            <p:nvPr/>
          </p:nvSpPr>
          <p:spPr>
            <a:xfrm>
              <a:off x="5333350" y="991575"/>
              <a:ext cx="152075" cy="155100"/>
            </a:xfrm>
            <a:custGeom>
              <a:avLst/>
              <a:gdLst/>
              <a:ahLst/>
              <a:cxnLst/>
              <a:rect l="l" t="t" r="r" b="b"/>
              <a:pathLst>
                <a:path w="6083" h="6204" extrusionOk="0">
                  <a:moveTo>
                    <a:pt x="2541" y="0"/>
                  </a:moveTo>
                  <a:lnTo>
                    <a:pt x="2468" y="25"/>
                  </a:lnTo>
                  <a:lnTo>
                    <a:pt x="2443" y="147"/>
                  </a:lnTo>
                  <a:lnTo>
                    <a:pt x="2101" y="1807"/>
                  </a:lnTo>
                  <a:lnTo>
                    <a:pt x="2052" y="1930"/>
                  </a:lnTo>
                  <a:lnTo>
                    <a:pt x="1979" y="2052"/>
                  </a:lnTo>
                  <a:lnTo>
                    <a:pt x="1857" y="2174"/>
                  </a:lnTo>
                  <a:lnTo>
                    <a:pt x="1735" y="2223"/>
                  </a:lnTo>
                  <a:lnTo>
                    <a:pt x="123" y="2760"/>
                  </a:lnTo>
                  <a:lnTo>
                    <a:pt x="25" y="2833"/>
                  </a:lnTo>
                  <a:lnTo>
                    <a:pt x="1" y="2882"/>
                  </a:lnTo>
                  <a:lnTo>
                    <a:pt x="25" y="2955"/>
                  </a:lnTo>
                  <a:lnTo>
                    <a:pt x="99" y="3029"/>
                  </a:lnTo>
                  <a:lnTo>
                    <a:pt x="1588" y="3859"/>
                  </a:lnTo>
                  <a:lnTo>
                    <a:pt x="1711" y="3932"/>
                  </a:lnTo>
                  <a:lnTo>
                    <a:pt x="1808" y="4054"/>
                  </a:lnTo>
                  <a:lnTo>
                    <a:pt x="1857" y="4201"/>
                  </a:lnTo>
                  <a:lnTo>
                    <a:pt x="1882" y="4323"/>
                  </a:lnTo>
                  <a:lnTo>
                    <a:pt x="1906" y="6033"/>
                  </a:lnTo>
                  <a:lnTo>
                    <a:pt x="1930" y="6130"/>
                  </a:lnTo>
                  <a:lnTo>
                    <a:pt x="1979" y="6204"/>
                  </a:lnTo>
                  <a:lnTo>
                    <a:pt x="2052" y="6204"/>
                  </a:lnTo>
                  <a:lnTo>
                    <a:pt x="2126" y="6130"/>
                  </a:lnTo>
                  <a:lnTo>
                    <a:pt x="3371" y="4982"/>
                  </a:lnTo>
                  <a:lnTo>
                    <a:pt x="3493" y="4885"/>
                  </a:lnTo>
                  <a:lnTo>
                    <a:pt x="3640" y="4836"/>
                  </a:lnTo>
                  <a:lnTo>
                    <a:pt x="3787" y="4836"/>
                  </a:lnTo>
                  <a:lnTo>
                    <a:pt x="3933" y="4860"/>
                  </a:lnTo>
                  <a:lnTo>
                    <a:pt x="5545" y="5349"/>
                  </a:lnTo>
                  <a:lnTo>
                    <a:pt x="5667" y="5373"/>
                  </a:lnTo>
                  <a:lnTo>
                    <a:pt x="5716" y="5349"/>
                  </a:lnTo>
                  <a:lnTo>
                    <a:pt x="5740" y="5275"/>
                  </a:lnTo>
                  <a:lnTo>
                    <a:pt x="5716" y="5178"/>
                  </a:lnTo>
                  <a:lnTo>
                    <a:pt x="5008" y="3615"/>
                  </a:lnTo>
                  <a:lnTo>
                    <a:pt x="4959" y="3493"/>
                  </a:lnTo>
                  <a:lnTo>
                    <a:pt x="4959" y="3346"/>
                  </a:lnTo>
                  <a:lnTo>
                    <a:pt x="4983" y="3200"/>
                  </a:lnTo>
                  <a:lnTo>
                    <a:pt x="5057" y="3077"/>
                  </a:lnTo>
                  <a:lnTo>
                    <a:pt x="6033" y="1685"/>
                  </a:lnTo>
                  <a:lnTo>
                    <a:pt x="6082" y="1588"/>
                  </a:lnTo>
                  <a:lnTo>
                    <a:pt x="6082" y="1514"/>
                  </a:lnTo>
                  <a:lnTo>
                    <a:pt x="6009" y="1465"/>
                  </a:lnTo>
                  <a:lnTo>
                    <a:pt x="5911" y="1465"/>
                  </a:lnTo>
                  <a:lnTo>
                    <a:pt x="4202" y="1661"/>
                  </a:lnTo>
                  <a:lnTo>
                    <a:pt x="4080" y="1661"/>
                  </a:lnTo>
                  <a:lnTo>
                    <a:pt x="3933" y="1612"/>
                  </a:lnTo>
                  <a:lnTo>
                    <a:pt x="3811" y="1539"/>
                  </a:lnTo>
                  <a:lnTo>
                    <a:pt x="3713" y="1441"/>
                  </a:lnTo>
                  <a:lnTo>
                    <a:pt x="2687" y="73"/>
                  </a:lnTo>
                  <a:lnTo>
                    <a:pt x="2614"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 name="Google Shape;1453;p48"/>
            <p:cNvSpPr/>
            <p:nvPr/>
          </p:nvSpPr>
          <p:spPr>
            <a:xfrm>
              <a:off x="5302225" y="968375"/>
              <a:ext cx="417650" cy="418250"/>
            </a:xfrm>
            <a:custGeom>
              <a:avLst/>
              <a:gdLst/>
              <a:ahLst/>
              <a:cxnLst/>
              <a:rect l="l" t="t" r="r" b="b"/>
              <a:pathLst>
                <a:path w="16706" h="16730" extrusionOk="0">
                  <a:moveTo>
                    <a:pt x="10331" y="0"/>
                  </a:moveTo>
                  <a:lnTo>
                    <a:pt x="10747" y="513"/>
                  </a:lnTo>
                  <a:lnTo>
                    <a:pt x="10942" y="782"/>
                  </a:lnTo>
                  <a:lnTo>
                    <a:pt x="11137" y="1050"/>
                  </a:lnTo>
                  <a:lnTo>
                    <a:pt x="11284" y="1343"/>
                  </a:lnTo>
                  <a:lnTo>
                    <a:pt x="11455" y="1636"/>
                  </a:lnTo>
                  <a:lnTo>
                    <a:pt x="11577" y="1929"/>
                  </a:lnTo>
                  <a:lnTo>
                    <a:pt x="11723" y="2223"/>
                  </a:lnTo>
                  <a:lnTo>
                    <a:pt x="11821" y="2540"/>
                  </a:lnTo>
                  <a:lnTo>
                    <a:pt x="11919" y="2858"/>
                  </a:lnTo>
                  <a:lnTo>
                    <a:pt x="12017" y="3199"/>
                  </a:lnTo>
                  <a:lnTo>
                    <a:pt x="12090" y="3517"/>
                  </a:lnTo>
                  <a:lnTo>
                    <a:pt x="12139" y="3859"/>
                  </a:lnTo>
                  <a:lnTo>
                    <a:pt x="12187" y="4201"/>
                  </a:lnTo>
                  <a:lnTo>
                    <a:pt x="12212" y="4543"/>
                  </a:lnTo>
                  <a:lnTo>
                    <a:pt x="12212" y="4909"/>
                  </a:lnTo>
                  <a:lnTo>
                    <a:pt x="12212" y="5275"/>
                  </a:lnTo>
                  <a:lnTo>
                    <a:pt x="12187" y="5642"/>
                  </a:lnTo>
                  <a:lnTo>
                    <a:pt x="12139" y="6008"/>
                  </a:lnTo>
                  <a:lnTo>
                    <a:pt x="12065" y="6374"/>
                  </a:lnTo>
                  <a:lnTo>
                    <a:pt x="11992" y="6741"/>
                  </a:lnTo>
                  <a:lnTo>
                    <a:pt x="11894" y="7083"/>
                  </a:lnTo>
                  <a:lnTo>
                    <a:pt x="11772" y="7425"/>
                  </a:lnTo>
                  <a:lnTo>
                    <a:pt x="11650" y="7742"/>
                  </a:lnTo>
                  <a:lnTo>
                    <a:pt x="11504" y="8084"/>
                  </a:lnTo>
                  <a:lnTo>
                    <a:pt x="11333" y="8402"/>
                  </a:lnTo>
                  <a:lnTo>
                    <a:pt x="11162" y="8695"/>
                  </a:lnTo>
                  <a:lnTo>
                    <a:pt x="10966" y="8988"/>
                  </a:lnTo>
                  <a:lnTo>
                    <a:pt x="10771" y="9281"/>
                  </a:lnTo>
                  <a:lnTo>
                    <a:pt x="10551" y="9549"/>
                  </a:lnTo>
                  <a:lnTo>
                    <a:pt x="10307" y="9818"/>
                  </a:lnTo>
                  <a:lnTo>
                    <a:pt x="10063" y="10087"/>
                  </a:lnTo>
                  <a:lnTo>
                    <a:pt x="9818" y="10331"/>
                  </a:lnTo>
                  <a:lnTo>
                    <a:pt x="9550" y="10551"/>
                  </a:lnTo>
                  <a:lnTo>
                    <a:pt x="9281" y="10771"/>
                  </a:lnTo>
                  <a:lnTo>
                    <a:pt x="8988" y="10966"/>
                  </a:lnTo>
                  <a:lnTo>
                    <a:pt x="8695" y="11161"/>
                  </a:lnTo>
                  <a:lnTo>
                    <a:pt x="8377" y="11332"/>
                  </a:lnTo>
                  <a:lnTo>
                    <a:pt x="8060" y="11503"/>
                  </a:lnTo>
                  <a:lnTo>
                    <a:pt x="7742" y="11650"/>
                  </a:lnTo>
                  <a:lnTo>
                    <a:pt x="7401" y="11772"/>
                  </a:lnTo>
                  <a:lnTo>
                    <a:pt x="7059" y="11894"/>
                  </a:lnTo>
                  <a:lnTo>
                    <a:pt x="6717" y="11992"/>
                  </a:lnTo>
                  <a:lnTo>
                    <a:pt x="6375" y="12065"/>
                  </a:lnTo>
                  <a:lnTo>
                    <a:pt x="6008" y="12138"/>
                  </a:lnTo>
                  <a:lnTo>
                    <a:pt x="5642" y="12187"/>
                  </a:lnTo>
                  <a:lnTo>
                    <a:pt x="5276" y="12212"/>
                  </a:lnTo>
                  <a:lnTo>
                    <a:pt x="4885" y="12236"/>
                  </a:lnTo>
                  <a:lnTo>
                    <a:pt x="4543" y="12212"/>
                  </a:lnTo>
                  <a:lnTo>
                    <a:pt x="4201" y="12187"/>
                  </a:lnTo>
                  <a:lnTo>
                    <a:pt x="3859" y="12163"/>
                  </a:lnTo>
                  <a:lnTo>
                    <a:pt x="3517" y="12089"/>
                  </a:lnTo>
                  <a:lnTo>
                    <a:pt x="3175" y="12016"/>
                  </a:lnTo>
                  <a:lnTo>
                    <a:pt x="2858" y="11943"/>
                  </a:lnTo>
                  <a:lnTo>
                    <a:pt x="2540" y="11845"/>
                  </a:lnTo>
                  <a:lnTo>
                    <a:pt x="2223" y="11723"/>
                  </a:lnTo>
                  <a:lnTo>
                    <a:pt x="1905" y="11601"/>
                  </a:lnTo>
                  <a:lnTo>
                    <a:pt x="1612" y="11454"/>
                  </a:lnTo>
                  <a:lnTo>
                    <a:pt x="1319" y="11308"/>
                  </a:lnTo>
                  <a:lnTo>
                    <a:pt x="1051" y="11137"/>
                  </a:lnTo>
                  <a:lnTo>
                    <a:pt x="757" y="10966"/>
                  </a:lnTo>
                  <a:lnTo>
                    <a:pt x="489" y="10771"/>
                  </a:lnTo>
                  <a:lnTo>
                    <a:pt x="0" y="10355"/>
                  </a:lnTo>
                  <a:lnTo>
                    <a:pt x="98" y="10697"/>
                  </a:lnTo>
                  <a:lnTo>
                    <a:pt x="196" y="11015"/>
                  </a:lnTo>
                  <a:lnTo>
                    <a:pt x="464" y="11674"/>
                  </a:lnTo>
                  <a:lnTo>
                    <a:pt x="757" y="12309"/>
                  </a:lnTo>
                  <a:lnTo>
                    <a:pt x="1124" y="12895"/>
                  </a:lnTo>
                  <a:lnTo>
                    <a:pt x="1515" y="13457"/>
                  </a:lnTo>
                  <a:lnTo>
                    <a:pt x="1979" y="13970"/>
                  </a:lnTo>
                  <a:lnTo>
                    <a:pt x="2443" y="14458"/>
                  </a:lnTo>
                  <a:lnTo>
                    <a:pt x="2980" y="14898"/>
                  </a:lnTo>
                  <a:lnTo>
                    <a:pt x="3542" y="15313"/>
                  </a:lnTo>
                  <a:lnTo>
                    <a:pt x="4128" y="15680"/>
                  </a:lnTo>
                  <a:lnTo>
                    <a:pt x="4738" y="15973"/>
                  </a:lnTo>
                  <a:lnTo>
                    <a:pt x="5398" y="16241"/>
                  </a:lnTo>
                  <a:lnTo>
                    <a:pt x="5740" y="16339"/>
                  </a:lnTo>
                  <a:lnTo>
                    <a:pt x="6082" y="16437"/>
                  </a:lnTo>
                  <a:lnTo>
                    <a:pt x="6424" y="16534"/>
                  </a:lnTo>
                  <a:lnTo>
                    <a:pt x="6766" y="16608"/>
                  </a:lnTo>
                  <a:lnTo>
                    <a:pt x="7132" y="16657"/>
                  </a:lnTo>
                  <a:lnTo>
                    <a:pt x="7474" y="16681"/>
                  </a:lnTo>
                  <a:lnTo>
                    <a:pt x="7840" y="16705"/>
                  </a:lnTo>
                  <a:lnTo>
                    <a:pt x="8231" y="16730"/>
                  </a:lnTo>
                  <a:lnTo>
                    <a:pt x="8646" y="16705"/>
                  </a:lnTo>
                  <a:lnTo>
                    <a:pt x="9086" y="16681"/>
                  </a:lnTo>
                  <a:lnTo>
                    <a:pt x="9501" y="16632"/>
                  </a:lnTo>
                  <a:lnTo>
                    <a:pt x="9941" y="16559"/>
                  </a:lnTo>
                  <a:lnTo>
                    <a:pt x="10331" y="16461"/>
                  </a:lnTo>
                  <a:lnTo>
                    <a:pt x="10747" y="16339"/>
                  </a:lnTo>
                  <a:lnTo>
                    <a:pt x="11137" y="16217"/>
                  </a:lnTo>
                  <a:lnTo>
                    <a:pt x="11528" y="16046"/>
                  </a:lnTo>
                  <a:lnTo>
                    <a:pt x="11894" y="15875"/>
                  </a:lnTo>
                  <a:lnTo>
                    <a:pt x="12261" y="15704"/>
                  </a:lnTo>
                  <a:lnTo>
                    <a:pt x="12627" y="15484"/>
                  </a:lnTo>
                  <a:lnTo>
                    <a:pt x="12969" y="15264"/>
                  </a:lnTo>
                  <a:lnTo>
                    <a:pt x="13311" y="15045"/>
                  </a:lnTo>
                  <a:lnTo>
                    <a:pt x="13628" y="14776"/>
                  </a:lnTo>
                  <a:lnTo>
                    <a:pt x="13922" y="14507"/>
                  </a:lnTo>
                  <a:lnTo>
                    <a:pt x="14215" y="14239"/>
                  </a:lnTo>
                  <a:lnTo>
                    <a:pt x="14508" y="13946"/>
                  </a:lnTo>
                  <a:lnTo>
                    <a:pt x="14776" y="13628"/>
                  </a:lnTo>
                  <a:lnTo>
                    <a:pt x="15021" y="13311"/>
                  </a:lnTo>
                  <a:lnTo>
                    <a:pt x="15265" y="12969"/>
                  </a:lnTo>
                  <a:lnTo>
                    <a:pt x="15485" y="12627"/>
                  </a:lnTo>
                  <a:lnTo>
                    <a:pt x="15680" y="12285"/>
                  </a:lnTo>
                  <a:lnTo>
                    <a:pt x="15875" y="11918"/>
                  </a:lnTo>
                  <a:lnTo>
                    <a:pt x="16046" y="11528"/>
                  </a:lnTo>
                  <a:lnTo>
                    <a:pt x="16193" y="11161"/>
                  </a:lnTo>
                  <a:lnTo>
                    <a:pt x="16339" y="10746"/>
                  </a:lnTo>
                  <a:lnTo>
                    <a:pt x="16437" y="10355"/>
                  </a:lnTo>
                  <a:lnTo>
                    <a:pt x="16535" y="9940"/>
                  </a:lnTo>
                  <a:lnTo>
                    <a:pt x="16608" y="9525"/>
                  </a:lnTo>
                  <a:lnTo>
                    <a:pt x="16657" y="9085"/>
                  </a:lnTo>
                  <a:lnTo>
                    <a:pt x="16706" y="8670"/>
                  </a:lnTo>
                  <a:lnTo>
                    <a:pt x="16706" y="8231"/>
                  </a:lnTo>
                  <a:lnTo>
                    <a:pt x="16706" y="7864"/>
                  </a:lnTo>
                  <a:lnTo>
                    <a:pt x="16681" y="7498"/>
                  </a:lnTo>
                  <a:lnTo>
                    <a:pt x="16632" y="7132"/>
                  </a:lnTo>
                  <a:lnTo>
                    <a:pt x="16584" y="6790"/>
                  </a:lnTo>
                  <a:lnTo>
                    <a:pt x="16510" y="6423"/>
                  </a:lnTo>
                  <a:lnTo>
                    <a:pt x="16437" y="6081"/>
                  </a:lnTo>
                  <a:lnTo>
                    <a:pt x="16339" y="5739"/>
                  </a:lnTo>
                  <a:lnTo>
                    <a:pt x="16242" y="5398"/>
                  </a:lnTo>
                  <a:lnTo>
                    <a:pt x="15973" y="4763"/>
                  </a:lnTo>
                  <a:lnTo>
                    <a:pt x="15656" y="4128"/>
                  </a:lnTo>
                  <a:lnTo>
                    <a:pt x="15314" y="3541"/>
                  </a:lnTo>
                  <a:lnTo>
                    <a:pt x="14898" y="2980"/>
                  </a:lnTo>
                  <a:lnTo>
                    <a:pt x="14459" y="2467"/>
                  </a:lnTo>
                  <a:lnTo>
                    <a:pt x="13970" y="1978"/>
                  </a:lnTo>
                  <a:lnTo>
                    <a:pt x="13433" y="1539"/>
                  </a:lnTo>
                  <a:lnTo>
                    <a:pt x="12871" y="1123"/>
                  </a:lnTo>
                  <a:lnTo>
                    <a:pt x="12285" y="782"/>
                  </a:lnTo>
                  <a:lnTo>
                    <a:pt x="11675" y="464"/>
                  </a:lnTo>
                  <a:lnTo>
                    <a:pt x="11015" y="220"/>
                  </a:lnTo>
                  <a:lnTo>
                    <a:pt x="10673" y="98"/>
                  </a:lnTo>
                  <a:lnTo>
                    <a:pt x="1033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ysClr val="windowText" lastClr="000000"/>
                </a:solidFill>
                <a:effectLst/>
                <a:uLnTx/>
                <a:uFillTx/>
              </a:endParaRPr>
            </a:p>
          </p:txBody>
        </p:sp>
      </p:grpSp>
    </p:spTree>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37"/>
        <p:cNvGrpSpPr/>
        <p:nvPr/>
      </p:nvGrpSpPr>
      <p:grpSpPr>
        <a:xfrm>
          <a:off x="0" y="0"/>
          <a:ext cx="0" cy="0"/>
          <a:chOff x="0" y="0"/>
          <a:chExt cx="0" cy="0"/>
        </a:xfrm>
      </p:grpSpPr>
      <p:sp>
        <p:nvSpPr>
          <p:cNvPr id="38" name="Google Shape;38;p3"/>
          <p:cNvSpPr/>
          <p:nvPr/>
        </p:nvSpPr>
        <p:spPr>
          <a:xfrm>
            <a:off x="407150" y="407075"/>
            <a:ext cx="8329800" cy="432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39;p3"/>
          <p:cNvSpPr/>
          <p:nvPr/>
        </p:nvSpPr>
        <p:spPr>
          <a:xfrm>
            <a:off x="2630450" y="630150"/>
            <a:ext cx="3883200" cy="388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40;p3"/>
          <p:cNvSpPr/>
          <p:nvPr/>
        </p:nvSpPr>
        <p:spPr>
          <a:xfrm>
            <a:off x="5430350" y="228600"/>
            <a:ext cx="1388100" cy="13881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41;p3"/>
          <p:cNvSpPr/>
          <p:nvPr/>
        </p:nvSpPr>
        <p:spPr>
          <a:xfrm>
            <a:off x="5908250" y="4660825"/>
            <a:ext cx="605400" cy="6054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42;p3"/>
          <p:cNvSpPr/>
          <p:nvPr/>
        </p:nvSpPr>
        <p:spPr>
          <a:xfrm>
            <a:off x="2706650" y="3872629"/>
            <a:ext cx="1097700" cy="10977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43;p3"/>
          <p:cNvSpPr/>
          <p:nvPr/>
        </p:nvSpPr>
        <p:spPr>
          <a:xfrm>
            <a:off x="2081694" y="771271"/>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44;p3"/>
          <p:cNvSpPr/>
          <p:nvPr/>
        </p:nvSpPr>
        <p:spPr>
          <a:xfrm>
            <a:off x="6513651" y="1616690"/>
            <a:ext cx="413400" cy="413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45;p3"/>
          <p:cNvSpPr/>
          <p:nvPr/>
        </p:nvSpPr>
        <p:spPr>
          <a:xfrm>
            <a:off x="2420476" y="3612044"/>
            <a:ext cx="336900" cy="336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46;p3"/>
          <p:cNvSpPr/>
          <p:nvPr/>
        </p:nvSpPr>
        <p:spPr>
          <a:xfrm>
            <a:off x="2362484" y="1670133"/>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47;p3"/>
          <p:cNvSpPr/>
          <p:nvPr/>
        </p:nvSpPr>
        <p:spPr>
          <a:xfrm>
            <a:off x="6818461" y="1338692"/>
            <a:ext cx="93900" cy="93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48;p3"/>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3" name="Google Shape;53;p3"/>
          <p:cNvGrpSpPr/>
          <p:nvPr/>
        </p:nvGrpSpPr>
        <p:grpSpPr>
          <a:xfrm>
            <a:off x="5861768" y="506559"/>
            <a:ext cx="524975" cy="832145"/>
            <a:chOff x="6718575" y="2318625"/>
            <a:chExt cx="256950" cy="407375"/>
          </a:xfrm>
        </p:grpSpPr>
        <p:sp>
          <p:nvSpPr>
            <p:cNvPr id="54" name="Google Shape;54;p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5" name="Google Shape;55;p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6" name="Google Shape;56;p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7" name="Google Shape;57;p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 name="Google Shape;58;p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9" name="Google Shape;59;p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0" name="Google Shape;60;p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1" name="Google Shape;61;p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62" name="Google Shape;62;p3"/>
          <p:cNvSpPr/>
          <p:nvPr/>
        </p:nvSpPr>
        <p:spPr>
          <a:xfrm>
            <a:off x="2757247" y="861970"/>
            <a:ext cx="300900" cy="3009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63;p3"/>
          <p:cNvSpPr/>
          <p:nvPr/>
        </p:nvSpPr>
        <p:spPr>
          <a:xfrm>
            <a:off x="3509928" y="4757335"/>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64;p3"/>
          <p:cNvSpPr/>
          <p:nvPr/>
        </p:nvSpPr>
        <p:spPr>
          <a:xfrm>
            <a:off x="5494851" y="4374527"/>
            <a:ext cx="413400" cy="413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65;p3"/>
          <p:cNvSpPr txBox="1">
            <a:spLocks noGrp="1"/>
          </p:cNvSpPr>
          <p:nvPr>
            <p:ph type="ctrTitle"/>
          </p:nvPr>
        </p:nvSpPr>
        <p:spPr>
          <a:xfrm>
            <a:off x="2886100" y="1888150"/>
            <a:ext cx="33717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000"/>
              <a:buNone/>
              <a:defRPr sz="3000">
                <a:solidFill>
                  <a:schemeClr val="accent1"/>
                </a:solidFill>
              </a:defRPr>
            </a:lvl1pPr>
            <a:lvl2pPr lvl="1" algn="ctr" rtl="0">
              <a:spcBef>
                <a:spcPts val="0"/>
              </a:spcBef>
              <a:spcAft>
                <a:spcPts val="0"/>
              </a:spcAft>
              <a:buClr>
                <a:schemeClr val="accent1"/>
              </a:buClr>
              <a:buSzPts val="3000"/>
              <a:buNone/>
              <a:defRPr sz="3000">
                <a:solidFill>
                  <a:schemeClr val="accent1"/>
                </a:solidFill>
              </a:defRPr>
            </a:lvl2pPr>
            <a:lvl3pPr lvl="2" algn="ctr" rtl="0">
              <a:spcBef>
                <a:spcPts val="0"/>
              </a:spcBef>
              <a:spcAft>
                <a:spcPts val="0"/>
              </a:spcAft>
              <a:buClr>
                <a:schemeClr val="accent1"/>
              </a:buClr>
              <a:buSzPts val="3000"/>
              <a:buNone/>
              <a:defRPr sz="3000">
                <a:solidFill>
                  <a:schemeClr val="accent1"/>
                </a:solidFill>
              </a:defRPr>
            </a:lvl3pPr>
            <a:lvl4pPr lvl="3" algn="ctr" rtl="0">
              <a:spcBef>
                <a:spcPts val="0"/>
              </a:spcBef>
              <a:spcAft>
                <a:spcPts val="0"/>
              </a:spcAft>
              <a:buClr>
                <a:schemeClr val="accent1"/>
              </a:buClr>
              <a:buSzPts val="3000"/>
              <a:buNone/>
              <a:defRPr sz="3000">
                <a:solidFill>
                  <a:schemeClr val="accent1"/>
                </a:solidFill>
              </a:defRPr>
            </a:lvl4pPr>
            <a:lvl5pPr lvl="4" algn="ctr" rtl="0">
              <a:spcBef>
                <a:spcPts val="0"/>
              </a:spcBef>
              <a:spcAft>
                <a:spcPts val="0"/>
              </a:spcAft>
              <a:buClr>
                <a:schemeClr val="accent1"/>
              </a:buClr>
              <a:buSzPts val="3000"/>
              <a:buNone/>
              <a:defRPr sz="3000">
                <a:solidFill>
                  <a:schemeClr val="accent1"/>
                </a:solidFill>
              </a:defRPr>
            </a:lvl5pPr>
            <a:lvl6pPr lvl="5" algn="ctr" rtl="0">
              <a:spcBef>
                <a:spcPts val="0"/>
              </a:spcBef>
              <a:spcAft>
                <a:spcPts val="0"/>
              </a:spcAft>
              <a:buClr>
                <a:schemeClr val="accent1"/>
              </a:buClr>
              <a:buSzPts val="3000"/>
              <a:buNone/>
              <a:defRPr sz="3000">
                <a:solidFill>
                  <a:schemeClr val="accent1"/>
                </a:solidFill>
              </a:defRPr>
            </a:lvl6pPr>
            <a:lvl7pPr lvl="6" algn="ctr" rtl="0">
              <a:spcBef>
                <a:spcPts val="0"/>
              </a:spcBef>
              <a:spcAft>
                <a:spcPts val="0"/>
              </a:spcAft>
              <a:buClr>
                <a:schemeClr val="accent1"/>
              </a:buClr>
              <a:buSzPts val="3000"/>
              <a:buNone/>
              <a:defRPr sz="3000">
                <a:solidFill>
                  <a:schemeClr val="accent1"/>
                </a:solidFill>
              </a:defRPr>
            </a:lvl7pPr>
            <a:lvl8pPr lvl="7" algn="ctr" rtl="0">
              <a:spcBef>
                <a:spcPts val="0"/>
              </a:spcBef>
              <a:spcAft>
                <a:spcPts val="0"/>
              </a:spcAft>
              <a:buClr>
                <a:schemeClr val="accent1"/>
              </a:buClr>
              <a:buSzPts val="3000"/>
              <a:buNone/>
              <a:defRPr sz="3000">
                <a:solidFill>
                  <a:schemeClr val="accent1"/>
                </a:solidFill>
              </a:defRPr>
            </a:lvl8pPr>
            <a:lvl9pPr lvl="8" algn="ctr" rtl="0">
              <a:spcBef>
                <a:spcPts val="0"/>
              </a:spcBef>
              <a:spcAft>
                <a:spcPts val="0"/>
              </a:spcAft>
              <a:buClr>
                <a:schemeClr val="accent1"/>
              </a:buClr>
              <a:buSzPts val="3000"/>
              <a:buNone/>
              <a:defRPr sz="3000">
                <a:solidFill>
                  <a:schemeClr val="accent1"/>
                </a:solidFill>
              </a:defRPr>
            </a:lvl9pPr>
          </a:lstStyle>
          <a:p/>
        </p:txBody>
      </p:sp>
      <p:sp>
        <p:nvSpPr>
          <p:cNvPr id="66" name="Google Shape;66;p3"/>
          <p:cNvSpPr txBox="1">
            <a:spLocks noGrp="1"/>
          </p:cNvSpPr>
          <p:nvPr>
            <p:ph type="subTitle" idx="1"/>
          </p:nvPr>
        </p:nvSpPr>
        <p:spPr>
          <a:xfrm>
            <a:off x="2886100" y="2916252"/>
            <a:ext cx="33717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000"/>
              <a:buNone/>
              <a:defRPr>
                <a:solidFill>
                  <a:schemeClr val="accent2"/>
                </a:solidFill>
              </a:defRPr>
            </a:lvl1pPr>
            <a:lvl2pPr lvl="1" algn="ctr" rtl="0">
              <a:spcBef>
                <a:spcPts val="1000"/>
              </a:spcBef>
              <a:spcAft>
                <a:spcPts val="0"/>
              </a:spcAft>
              <a:buClr>
                <a:schemeClr val="accent2"/>
              </a:buClr>
              <a:buSzPts val="3000"/>
              <a:buNone/>
              <a:defRPr sz="3000">
                <a:solidFill>
                  <a:schemeClr val="accent2"/>
                </a:solidFill>
              </a:defRPr>
            </a:lvl2pPr>
            <a:lvl3pPr lvl="2" algn="ctr" rtl="0">
              <a:spcBef>
                <a:spcPts val="1000"/>
              </a:spcBef>
              <a:spcAft>
                <a:spcPts val="0"/>
              </a:spcAft>
              <a:buClr>
                <a:schemeClr val="accent2"/>
              </a:buClr>
              <a:buSzPts val="3000"/>
              <a:buNone/>
              <a:defRPr sz="3000">
                <a:solidFill>
                  <a:schemeClr val="accent2"/>
                </a:solidFill>
              </a:defRPr>
            </a:lvl3pPr>
            <a:lvl4pPr lvl="3" algn="ctr" rtl="0">
              <a:spcBef>
                <a:spcPts val="1000"/>
              </a:spcBef>
              <a:spcAft>
                <a:spcPts val="0"/>
              </a:spcAft>
              <a:buClr>
                <a:schemeClr val="accent2"/>
              </a:buClr>
              <a:buSzPts val="3000"/>
              <a:buNone/>
              <a:defRPr sz="3000">
                <a:solidFill>
                  <a:schemeClr val="accent2"/>
                </a:solidFill>
              </a:defRPr>
            </a:lvl4pPr>
            <a:lvl5pPr lvl="4" algn="ctr" rtl="0">
              <a:spcBef>
                <a:spcPts val="1000"/>
              </a:spcBef>
              <a:spcAft>
                <a:spcPts val="0"/>
              </a:spcAft>
              <a:buClr>
                <a:schemeClr val="accent2"/>
              </a:buClr>
              <a:buSzPts val="3000"/>
              <a:buNone/>
              <a:defRPr sz="3000">
                <a:solidFill>
                  <a:schemeClr val="accent2"/>
                </a:solidFill>
              </a:defRPr>
            </a:lvl5pPr>
            <a:lvl6pPr lvl="5" algn="ctr" rtl="0">
              <a:spcBef>
                <a:spcPts val="1000"/>
              </a:spcBef>
              <a:spcAft>
                <a:spcPts val="0"/>
              </a:spcAft>
              <a:buClr>
                <a:schemeClr val="accent2"/>
              </a:buClr>
              <a:buSzPts val="3000"/>
              <a:buNone/>
              <a:defRPr sz="3000">
                <a:solidFill>
                  <a:schemeClr val="accent2"/>
                </a:solidFill>
              </a:defRPr>
            </a:lvl6pPr>
            <a:lvl7pPr lvl="6" algn="ctr" rtl="0">
              <a:spcBef>
                <a:spcPts val="1000"/>
              </a:spcBef>
              <a:spcAft>
                <a:spcPts val="0"/>
              </a:spcAft>
              <a:buClr>
                <a:schemeClr val="accent2"/>
              </a:buClr>
              <a:buSzPts val="3000"/>
              <a:buNone/>
              <a:defRPr sz="3000">
                <a:solidFill>
                  <a:schemeClr val="accent2"/>
                </a:solidFill>
              </a:defRPr>
            </a:lvl7pPr>
            <a:lvl8pPr lvl="7" algn="ctr" rtl="0">
              <a:spcBef>
                <a:spcPts val="1000"/>
              </a:spcBef>
              <a:spcAft>
                <a:spcPts val="0"/>
              </a:spcAft>
              <a:buClr>
                <a:schemeClr val="accent2"/>
              </a:buClr>
              <a:buSzPts val="3000"/>
              <a:buNone/>
              <a:defRPr sz="3000">
                <a:solidFill>
                  <a:schemeClr val="accent2"/>
                </a:solidFill>
              </a:defRPr>
            </a:lvl8pPr>
            <a:lvl9pPr lvl="8" algn="ctr" rtl="0">
              <a:spcBef>
                <a:spcPts val="1000"/>
              </a:spcBef>
              <a:spcAft>
                <a:spcPts val="1000"/>
              </a:spcAft>
              <a:buClr>
                <a:schemeClr val="accent2"/>
              </a:buClr>
              <a:buSzPts val="3000"/>
              <a:buNone/>
              <a:defRPr sz="3000">
                <a:solidFill>
                  <a:schemeClr val="accent2"/>
                </a:solidFill>
              </a:defRPr>
            </a:lvl9pPr>
          </a:lstStyle>
          <a:p/>
        </p:txBody>
      </p:sp>
      <p:grpSp>
        <p:nvGrpSpPr>
          <p:cNvPr id="31" name="Google Shape;1451;p48"/>
          <p:cNvGrpSpPr/>
          <p:nvPr userDrawn="1"/>
        </p:nvGrpSpPr>
        <p:grpSpPr>
          <a:xfrm>
            <a:off x="3058147" y="4237430"/>
            <a:ext cx="349155" cy="349657"/>
            <a:chOff x="5302225" y="968375"/>
            <a:chExt cx="417650" cy="418250"/>
          </a:xfrm>
        </p:grpSpPr>
        <p:sp>
          <p:nvSpPr>
            <p:cNvPr id="32" name="Google Shape;1452;p48"/>
            <p:cNvSpPr/>
            <p:nvPr/>
          </p:nvSpPr>
          <p:spPr>
            <a:xfrm>
              <a:off x="5333350" y="991575"/>
              <a:ext cx="152075" cy="155100"/>
            </a:xfrm>
            <a:custGeom>
              <a:avLst/>
              <a:gdLst/>
              <a:ahLst/>
              <a:cxnLst/>
              <a:rect l="l" t="t" r="r" b="b"/>
              <a:pathLst>
                <a:path w="6083" h="6204" extrusionOk="0">
                  <a:moveTo>
                    <a:pt x="2541" y="0"/>
                  </a:moveTo>
                  <a:lnTo>
                    <a:pt x="2468" y="25"/>
                  </a:lnTo>
                  <a:lnTo>
                    <a:pt x="2443" y="147"/>
                  </a:lnTo>
                  <a:lnTo>
                    <a:pt x="2101" y="1807"/>
                  </a:lnTo>
                  <a:lnTo>
                    <a:pt x="2052" y="1930"/>
                  </a:lnTo>
                  <a:lnTo>
                    <a:pt x="1979" y="2052"/>
                  </a:lnTo>
                  <a:lnTo>
                    <a:pt x="1857" y="2174"/>
                  </a:lnTo>
                  <a:lnTo>
                    <a:pt x="1735" y="2223"/>
                  </a:lnTo>
                  <a:lnTo>
                    <a:pt x="123" y="2760"/>
                  </a:lnTo>
                  <a:lnTo>
                    <a:pt x="25" y="2833"/>
                  </a:lnTo>
                  <a:lnTo>
                    <a:pt x="1" y="2882"/>
                  </a:lnTo>
                  <a:lnTo>
                    <a:pt x="25" y="2955"/>
                  </a:lnTo>
                  <a:lnTo>
                    <a:pt x="99" y="3029"/>
                  </a:lnTo>
                  <a:lnTo>
                    <a:pt x="1588" y="3859"/>
                  </a:lnTo>
                  <a:lnTo>
                    <a:pt x="1711" y="3932"/>
                  </a:lnTo>
                  <a:lnTo>
                    <a:pt x="1808" y="4054"/>
                  </a:lnTo>
                  <a:lnTo>
                    <a:pt x="1857" y="4201"/>
                  </a:lnTo>
                  <a:lnTo>
                    <a:pt x="1882" y="4323"/>
                  </a:lnTo>
                  <a:lnTo>
                    <a:pt x="1906" y="6033"/>
                  </a:lnTo>
                  <a:lnTo>
                    <a:pt x="1930" y="6130"/>
                  </a:lnTo>
                  <a:lnTo>
                    <a:pt x="1979" y="6204"/>
                  </a:lnTo>
                  <a:lnTo>
                    <a:pt x="2052" y="6204"/>
                  </a:lnTo>
                  <a:lnTo>
                    <a:pt x="2126" y="6130"/>
                  </a:lnTo>
                  <a:lnTo>
                    <a:pt x="3371" y="4982"/>
                  </a:lnTo>
                  <a:lnTo>
                    <a:pt x="3493" y="4885"/>
                  </a:lnTo>
                  <a:lnTo>
                    <a:pt x="3640" y="4836"/>
                  </a:lnTo>
                  <a:lnTo>
                    <a:pt x="3787" y="4836"/>
                  </a:lnTo>
                  <a:lnTo>
                    <a:pt x="3933" y="4860"/>
                  </a:lnTo>
                  <a:lnTo>
                    <a:pt x="5545" y="5349"/>
                  </a:lnTo>
                  <a:lnTo>
                    <a:pt x="5667" y="5373"/>
                  </a:lnTo>
                  <a:lnTo>
                    <a:pt x="5716" y="5349"/>
                  </a:lnTo>
                  <a:lnTo>
                    <a:pt x="5740" y="5275"/>
                  </a:lnTo>
                  <a:lnTo>
                    <a:pt x="5716" y="5178"/>
                  </a:lnTo>
                  <a:lnTo>
                    <a:pt x="5008" y="3615"/>
                  </a:lnTo>
                  <a:lnTo>
                    <a:pt x="4959" y="3493"/>
                  </a:lnTo>
                  <a:lnTo>
                    <a:pt x="4959" y="3346"/>
                  </a:lnTo>
                  <a:lnTo>
                    <a:pt x="4983" y="3200"/>
                  </a:lnTo>
                  <a:lnTo>
                    <a:pt x="5057" y="3077"/>
                  </a:lnTo>
                  <a:lnTo>
                    <a:pt x="6033" y="1685"/>
                  </a:lnTo>
                  <a:lnTo>
                    <a:pt x="6082" y="1588"/>
                  </a:lnTo>
                  <a:lnTo>
                    <a:pt x="6082" y="1514"/>
                  </a:lnTo>
                  <a:lnTo>
                    <a:pt x="6009" y="1465"/>
                  </a:lnTo>
                  <a:lnTo>
                    <a:pt x="5911" y="1465"/>
                  </a:lnTo>
                  <a:lnTo>
                    <a:pt x="4202" y="1661"/>
                  </a:lnTo>
                  <a:lnTo>
                    <a:pt x="4080" y="1661"/>
                  </a:lnTo>
                  <a:lnTo>
                    <a:pt x="3933" y="1612"/>
                  </a:lnTo>
                  <a:lnTo>
                    <a:pt x="3811" y="1539"/>
                  </a:lnTo>
                  <a:lnTo>
                    <a:pt x="3713" y="1441"/>
                  </a:lnTo>
                  <a:lnTo>
                    <a:pt x="2687" y="73"/>
                  </a:lnTo>
                  <a:lnTo>
                    <a:pt x="2614"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3" name="Google Shape;1453;p48"/>
            <p:cNvSpPr/>
            <p:nvPr/>
          </p:nvSpPr>
          <p:spPr>
            <a:xfrm>
              <a:off x="5302225" y="968375"/>
              <a:ext cx="417650" cy="418250"/>
            </a:xfrm>
            <a:custGeom>
              <a:avLst/>
              <a:gdLst/>
              <a:ahLst/>
              <a:cxnLst/>
              <a:rect l="l" t="t" r="r" b="b"/>
              <a:pathLst>
                <a:path w="16706" h="16730" extrusionOk="0">
                  <a:moveTo>
                    <a:pt x="10331" y="0"/>
                  </a:moveTo>
                  <a:lnTo>
                    <a:pt x="10747" y="513"/>
                  </a:lnTo>
                  <a:lnTo>
                    <a:pt x="10942" y="782"/>
                  </a:lnTo>
                  <a:lnTo>
                    <a:pt x="11137" y="1050"/>
                  </a:lnTo>
                  <a:lnTo>
                    <a:pt x="11284" y="1343"/>
                  </a:lnTo>
                  <a:lnTo>
                    <a:pt x="11455" y="1636"/>
                  </a:lnTo>
                  <a:lnTo>
                    <a:pt x="11577" y="1929"/>
                  </a:lnTo>
                  <a:lnTo>
                    <a:pt x="11723" y="2223"/>
                  </a:lnTo>
                  <a:lnTo>
                    <a:pt x="11821" y="2540"/>
                  </a:lnTo>
                  <a:lnTo>
                    <a:pt x="11919" y="2858"/>
                  </a:lnTo>
                  <a:lnTo>
                    <a:pt x="12017" y="3199"/>
                  </a:lnTo>
                  <a:lnTo>
                    <a:pt x="12090" y="3517"/>
                  </a:lnTo>
                  <a:lnTo>
                    <a:pt x="12139" y="3859"/>
                  </a:lnTo>
                  <a:lnTo>
                    <a:pt x="12187" y="4201"/>
                  </a:lnTo>
                  <a:lnTo>
                    <a:pt x="12212" y="4543"/>
                  </a:lnTo>
                  <a:lnTo>
                    <a:pt x="12212" y="4909"/>
                  </a:lnTo>
                  <a:lnTo>
                    <a:pt x="12212" y="5275"/>
                  </a:lnTo>
                  <a:lnTo>
                    <a:pt x="12187" y="5642"/>
                  </a:lnTo>
                  <a:lnTo>
                    <a:pt x="12139" y="6008"/>
                  </a:lnTo>
                  <a:lnTo>
                    <a:pt x="12065" y="6374"/>
                  </a:lnTo>
                  <a:lnTo>
                    <a:pt x="11992" y="6741"/>
                  </a:lnTo>
                  <a:lnTo>
                    <a:pt x="11894" y="7083"/>
                  </a:lnTo>
                  <a:lnTo>
                    <a:pt x="11772" y="7425"/>
                  </a:lnTo>
                  <a:lnTo>
                    <a:pt x="11650" y="7742"/>
                  </a:lnTo>
                  <a:lnTo>
                    <a:pt x="11504" y="8084"/>
                  </a:lnTo>
                  <a:lnTo>
                    <a:pt x="11333" y="8402"/>
                  </a:lnTo>
                  <a:lnTo>
                    <a:pt x="11162" y="8695"/>
                  </a:lnTo>
                  <a:lnTo>
                    <a:pt x="10966" y="8988"/>
                  </a:lnTo>
                  <a:lnTo>
                    <a:pt x="10771" y="9281"/>
                  </a:lnTo>
                  <a:lnTo>
                    <a:pt x="10551" y="9549"/>
                  </a:lnTo>
                  <a:lnTo>
                    <a:pt x="10307" y="9818"/>
                  </a:lnTo>
                  <a:lnTo>
                    <a:pt x="10063" y="10087"/>
                  </a:lnTo>
                  <a:lnTo>
                    <a:pt x="9818" y="10331"/>
                  </a:lnTo>
                  <a:lnTo>
                    <a:pt x="9550" y="10551"/>
                  </a:lnTo>
                  <a:lnTo>
                    <a:pt x="9281" y="10771"/>
                  </a:lnTo>
                  <a:lnTo>
                    <a:pt x="8988" y="10966"/>
                  </a:lnTo>
                  <a:lnTo>
                    <a:pt x="8695" y="11161"/>
                  </a:lnTo>
                  <a:lnTo>
                    <a:pt x="8377" y="11332"/>
                  </a:lnTo>
                  <a:lnTo>
                    <a:pt x="8060" y="11503"/>
                  </a:lnTo>
                  <a:lnTo>
                    <a:pt x="7742" y="11650"/>
                  </a:lnTo>
                  <a:lnTo>
                    <a:pt x="7401" y="11772"/>
                  </a:lnTo>
                  <a:lnTo>
                    <a:pt x="7059" y="11894"/>
                  </a:lnTo>
                  <a:lnTo>
                    <a:pt x="6717" y="11992"/>
                  </a:lnTo>
                  <a:lnTo>
                    <a:pt x="6375" y="12065"/>
                  </a:lnTo>
                  <a:lnTo>
                    <a:pt x="6008" y="12138"/>
                  </a:lnTo>
                  <a:lnTo>
                    <a:pt x="5642" y="12187"/>
                  </a:lnTo>
                  <a:lnTo>
                    <a:pt x="5276" y="12212"/>
                  </a:lnTo>
                  <a:lnTo>
                    <a:pt x="4885" y="12236"/>
                  </a:lnTo>
                  <a:lnTo>
                    <a:pt x="4543" y="12212"/>
                  </a:lnTo>
                  <a:lnTo>
                    <a:pt x="4201" y="12187"/>
                  </a:lnTo>
                  <a:lnTo>
                    <a:pt x="3859" y="12163"/>
                  </a:lnTo>
                  <a:lnTo>
                    <a:pt x="3517" y="12089"/>
                  </a:lnTo>
                  <a:lnTo>
                    <a:pt x="3175" y="12016"/>
                  </a:lnTo>
                  <a:lnTo>
                    <a:pt x="2858" y="11943"/>
                  </a:lnTo>
                  <a:lnTo>
                    <a:pt x="2540" y="11845"/>
                  </a:lnTo>
                  <a:lnTo>
                    <a:pt x="2223" y="11723"/>
                  </a:lnTo>
                  <a:lnTo>
                    <a:pt x="1905" y="11601"/>
                  </a:lnTo>
                  <a:lnTo>
                    <a:pt x="1612" y="11454"/>
                  </a:lnTo>
                  <a:lnTo>
                    <a:pt x="1319" y="11308"/>
                  </a:lnTo>
                  <a:lnTo>
                    <a:pt x="1051" y="11137"/>
                  </a:lnTo>
                  <a:lnTo>
                    <a:pt x="757" y="10966"/>
                  </a:lnTo>
                  <a:lnTo>
                    <a:pt x="489" y="10771"/>
                  </a:lnTo>
                  <a:lnTo>
                    <a:pt x="0" y="10355"/>
                  </a:lnTo>
                  <a:lnTo>
                    <a:pt x="98" y="10697"/>
                  </a:lnTo>
                  <a:lnTo>
                    <a:pt x="196" y="11015"/>
                  </a:lnTo>
                  <a:lnTo>
                    <a:pt x="464" y="11674"/>
                  </a:lnTo>
                  <a:lnTo>
                    <a:pt x="757" y="12309"/>
                  </a:lnTo>
                  <a:lnTo>
                    <a:pt x="1124" y="12895"/>
                  </a:lnTo>
                  <a:lnTo>
                    <a:pt x="1515" y="13457"/>
                  </a:lnTo>
                  <a:lnTo>
                    <a:pt x="1979" y="13970"/>
                  </a:lnTo>
                  <a:lnTo>
                    <a:pt x="2443" y="14458"/>
                  </a:lnTo>
                  <a:lnTo>
                    <a:pt x="2980" y="14898"/>
                  </a:lnTo>
                  <a:lnTo>
                    <a:pt x="3542" y="15313"/>
                  </a:lnTo>
                  <a:lnTo>
                    <a:pt x="4128" y="15680"/>
                  </a:lnTo>
                  <a:lnTo>
                    <a:pt x="4738" y="15973"/>
                  </a:lnTo>
                  <a:lnTo>
                    <a:pt x="5398" y="16241"/>
                  </a:lnTo>
                  <a:lnTo>
                    <a:pt x="5740" y="16339"/>
                  </a:lnTo>
                  <a:lnTo>
                    <a:pt x="6082" y="16437"/>
                  </a:lnTo>
                  <a:lnTo>
                    <a:pt x="6424" y="16534"/>
                  </a:lnTo>
                  <a:lnTo>
                    <a:pt x="6766" y="16608"/>
                  </a:lnTo>
                  <a:lnTo>
                    <a:pt x="7132" y="16657"/>
                  </a:lnTo>
                  <a:lnTo>
                    <a:pt x="7474" y="16681"/>
                  </a:lnTo>
                  <a:lnTo>
                    <a:pt x="7840" y="16705"/>
                  </a:lnTo>
                  <a:lnTo>
                    <a:pt x="8231" y="16730"/>
                  </a:lnTo>
                  <a:lnTo>
                    <a:pt x="8646" y="16705"/>
                  </a:lnTo>
                  <a:lnTo>
                    <a:pt x="9086" y="16681"/>
                  </a:lnTo>
                  <a:lnTo>
                    <a:pt x="9501" y="16632"/>
                  </a:lnTo>
                  <a:lnTo>
                    <a:pt x="9941" y="16559"/>
                  </a:lnTo>
                  <a:lnTo>
                    <a:pt x="10331" y="16461"/>
                  </a:lnTo>
                  <a:lnTo>
                    <a:pt x="10747" y="16339"/>
                  </a:lnTo>
                  <a:lnTo>
                    <a:pt x="11137" y="16217"/>
                  </a:lnTo>
                  <a:lnTo>
                    <a:pt x="11528" y="16046"/>
                  </a:lnTo>
                  <a:lnTo>
                    <a:pt x="11894" y="15875"/>
                  </a:lnTo>
                  <a:lnTo>
                    <a:pt x="12261" y="15704"/>
                  </a:lnTo>
                  <a:lnTo>
                    <a:pt x="12627" y="15484"/>
                  </a:lnTo>
                  <a:lnTo>
                    <a:pt x="12969" y="15264"/>
                  </a:lnTo>
                  <a:lnTo>
                    <a:pt x="13311" y="15045"/>
                  </a:lnTo>
                  <a:lnTo>
                    <a:pt x="13628" y="14776"/>
                  </a:lnTo>
                  <a:lnTo>
                    <a:pt x="13922" y="14507"/>
                  </a:lnTo>
                  <a:lnTo>
                    <a:pt x="14215" y="14239"/>
                  </a:lnTo>
                  <a:lnTo>
                    <a:pt x="14508" y="13946"/>
                  </a:lnTo>
                  <a:lnTo>
                    <a:pt x="14776" y="13628"/>
                  </a:lnTo>
                  <a:lnTo>
                    <a:pt x="15021" y="13311"/>
                  </a:lnTo>
                  <a:lnTo>
                    <a:pt x="15265" y="12969"/>
                  </a:lnTo>
                  <a:lnTo>
                    <a:pt x="15485" y="12627"/>
                  </a:lnTo>
                  <a:lnTo>
                    <a:pt x="15680" y="12285"/>
                  </a:lnTo>
                  <a:lnTo>
                    <a:pt x="15875" y="11918"/>
                  </a:lnTo>
                  <a:lnTo>
                    <a:pt x="16046" y="11528"/>
                  </a:lnTo>
                  <a:lnTo>
                    <a:pt x="16193" y="11161"/>
                  </a:lnTo>
                  <a:lnTo>
                    <a:pt x="16339" y="10746"/>
                  </a:lnTo>
                  <a:lnTo>
                    <a:pt x="16437" y="10355"/>
                  </a:lnTo>
                  <a:lnTo>
                    <a:pt x="16535" y="9940"/>
                  </a:lnTo>
                  <a:lnTo>
                    <a:pt x="16608" y="9525"/>
                  </a:lnTo>
                  <a:lnTo>
                    <a:pt x="16657" y="9085"/>
                  </a:lnTo>
                  <a:lnTo>
                    <a:pt x="16706" y="8670"/>
                  </a:lnTo>
                  <a:lnTo>
                    <a:pt x="16706" y="8231"/>
                  </a:lnTo>
                  <a:lnTo>
                    <a:pt x="16706" y="7864"/>
                  </a:lnTo>
                  <a:lnTo>
                    <a:pt x="16681" y="7498"/>
                  </a:lnTo>
                  <a:lnTo>
                    <a:pt x="16632" y="7132"/>
                  </a:lnTo>
                  <a:lnTo>
                    <a:pt x="16584" y="6790"/>
                  </a:lnTo>
                  <a:lnTo>
                    <a:pt x="16510" y="6423"/>
                  </a:lnTo>
                  <a:lnTo>
                    <a:pt x="16437" y="6081"/>
                  </a:lnTo>
                  <a:lnTo>
                    <a:pt x="16339" y="5739"/>
                  </a:lnTo>
                  <a:lnTo>
                    <a:pt x="16242" y="5398"/>
                  </a:lnTo>
                  <a:lnTo>
                    <a:pt x="15973" y="4763"/>
                  </a:lnTo>
                  <a:lnTo>
                    <a:pt x="15656" y="4128"/>
                  </a:lnTo>
                  <a:lnTo>
                    <a:pt x="15314" y="3541"/>
                  </a:lnTo>
                  <a:lnTo>
                    <a:pt x="14898" y="2980"/>
                  </a:lnTo>
                  <a:lnTo>
                    <a:pt x="14459" y="2467"/>
                  </a:lnTo>
                  <a:lnTo>
                    <a:pt x="13970" y="1978"/>
                  </a:lnTo>
                  <a:lnTo>
                    <a:pt x="13433" y="1539"/>
                  </a:lnTo>
                  <a:lnTo>
                    <a:pt x="12871" y="1123"/>
                  </a:lnTo>
                  <a:lnTo>
                    <a:pt x="12285" y="782"/>
                  </a:lnTo>
                  <a:lnTo>
                    <a:pt x="11675" y="464"/>
                  </a:lnTo>
                  <a:lnTo>
                    <a:pt x="11015" y="220"/>
                  </a:lnTo>
                  <a:lnTo>
                    <a:pt x="10673" y="98"/>
                  </a:lnTo>
                  <a:lnTo>
                    <a:pt x="1033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ysClr val="windowText" lastClr="000000"/>
                </a:solidFill>
                <a:effectLst/>
                <a:uLnTx/>
                <a:uFillTx/>
              </a:endParaRPr>
            </a:p>
          </p:txBody>
        </p:sp>
      </p:grpSp>
      <p:grpSp>
        <p:nvGrpSpPr>
          <p:cNvPr id="34" name="Google Shape;1642;p48"/>
          <p:cNvGrpSpPr/>
          <p:nvPr userDrawn="1"/>
        </p:nvGrpSpPr>
        <p:grpSpPr>
          <a:xfrm>
            <a:off x="2246644" y="918310"/>
            <a:ext cx="451252" cy="432860"/>
            <a:chOff x="5241175" y="4959100"/>
            <a:chExt cx="539775" cy="517775"/>
          </a:xfrm>
        </p:grpSpPr>
        <p:sp>
          <p:nvSpPr>
            <p:cNvPr id="35" name="Google Shape;1643;p48"/>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6" name="Google Shape;1644;p48"/>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7" name="Google Shape;1645;p48"/>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7" name="Google Shape;1646;p48"/>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8" name="Google Shape;1647;p48"/>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9" name="Google Shape;1648;p48"/>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ysClr val="windowText" lastClr="000000"/>
                </a:solidFill>
                <a:effectLst/>
                <a:uLnTx/>
                <a:uFillTx/>
              </a:endParaRPr>
            </a:p>
          </p:txBody>
        </p:sp>
      </p:grpSp>
    </p:spTree>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 background">
  <p:cSld name="BLANK_2">
    <p:spTree>
      <p:nvGrpSpPr>
        <p:cNvPr id="1" name="Shape 273"/>
        <p:cNvGrpSpPr/>
        <p:nvPr/>
      </p:nvGrpSpPr>
      <p:grpSpPr>
        <a:xfrm>
          <a:off x="0" y="0"/>
          <a:ext cx="0" cy="0"/>
          <a:chOff x="0" y="0"/>
          <a:chExt cx="0" cy="0"/>
        </a:xfrm>
      </p:grpSpPr>
      <p:sp>
        <p:nvSpPr>
          <p:cNvPr id="274" name="Google Shape;274;p11"/>
          <p:cNvSpPr/>
          <p:nvPr/>
        </p:nvSpPr>
        <p:spPr>
          <a:xfrm>
            <a:off x="0" y="0"/>
            <a:ext cx="9144000" cy="5157300"/>
          </a:xfrm>
          <a:prstGeom prst="frame">
            <a:avLst>
              <a:gd name="adj1" fmla="val 7929"/>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 name="Google Shape;276;p11"/>
          <p:cNvSpPr/>
          <p:nvPr/>
        </p:nvSpPr>
        <p:spPr>
          <a:xfrm>
            <a:off x="-500211" y="-551905"/>
            <a:ext cx="1054200" cy="1054200"/>
          </a:xfrm>
          <a:prstGeom prst="ellipse">
            <a:avLst/>
          </a:prstGeom>
          <a:solidFill>
            <a:srgbClr val="02BDC7">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 name="Google Shape;277;p11"/>
          <p:cNvSpPr/>
          <p:nvPr/>
        </p:nvSpPr>
        <p:spPr>
          <a:xfrm>
            <a:off x="422850" y="-112715"/>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 name="Google Shape;278;p11"/>
          <p:cNvSpPr/>
          <p:nvPr/>
        </p:nvSpPr>
        <p:spPr>
          <a:xfrm>
            <a:off x="526228" y="365495"/>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 name="Google Shape;279;p11"/>
          <p:cNvSpPr/>
          <p:nvPr/>
        </p:nvSpPr>
        <p:spPr>
          <a:xfrm>
            <a:off x="209850" y="539907"/>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6" name="Google Shape;286;p11"/>
          <p:cNvSpPr/>
          <p:nvPr/>
        </p:nvSpPr>
        <p:spPr>
          <a:xfrm>
            <a:off x="28945" y="62761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88" name="Google Shape;288;p11"/>
          <p:cNvGrpSpPr/>
          <p:nvPr/>
        </p:nvGrpSpPr>
        <p:grpSpPr>
          <a:xfrm>
            <a:off x="8142375" y="4477573"/>
            <a:ext cx="508851" cy="478711"/>
            <a:chOff x="5972700" y="2330200"/>
            <a:chExt cx="411625" cy="387275"/>
          </a:xfrm>
        </p:grpSpPr>
        <p:sp>
          <p:nvSpPr>
            <p:cNvPr id="289" name="Google Shape;289;p11"/>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0" name="Google Shape;290;p11"/>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matchingName="Image background">
  <p:cSld name="1_Image background">
    <p:spTree>
      <p:nvGrpSpPr>
        <p:cNvPr id="1" name="Shape 273"/>
        <p:cNvGrpSpPr/>
        <p:nvPr/>
      </p:nvGrpSpPr>
      <p:grpSpPr>
        <a:xfrm>
          <a:off x="0" y="0"/>
          <a:ext cx="0" cy="0"/>
          <a:chOff x="0" y="0"/>
          <a:chExt cx="0" cy="0"/>
        </a:xfrm>
      </p:grpSpPr>
      <p:sp>
        <p:nvSpPr>
          <p:cNvPr id="274" name="Google Shape;274;p11"/>
          <p:cNvSpPr/>
          <p:nvPr/>
        </p:nvSpPr>
        <p:spPr>
          <a:xfrm>
            <a:off x="0" y="0"/>
            <a:ext cx="9144000" cy="5157300"/>
          </a:xfrm>
          <a:prstGeom prst="frame">
            <a:avLst>
              <a:gd name="adj1" fmla="val 7929"/>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 name="Google Shape;275;p11"/>
          <p:cNvSpPr/>
          <p:nvPr/>
        </p:nvSpPr>
        <p:spPr>
          <a:xfrm>
            <a:off x="7988968" y="-626519"/>
            <a:ext cx="1602773" cy="1640829"/>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 name="Google Shape;276;p11"/>
          <p:cNvSpPr/>
          <p:nvPr/>
        </p:nvSpPr>
        <p:spPr>
          <a:xfrm>
            <a:off x="-500211" y="-551905"/>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 name="Google Shape;277;p11"/>
          <p:cNvSpPr/>
          <p:nvPr/>
        </p:nvSpPr>
        <p:spPr>
          <a:xfrm>
            <a:off x="422850" y="-112715"/>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 name="Google Shape;278;p11"/>
          <p:cNvSpPr/>
          <p:nvPr/>
        </p:nvSpPr>
        <p:spPr>
          <a:xfrm>
            <a:off x="526228" y="365495"/>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 name="Google Shape;279;p11"/>
          <p:cNvSpPr/>
          <p:nvPr/>
        </p:nvSpPr>
        <p:spPr>
          <a:xfrm>
            <a:off x="245689" y="615010"/>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6" name="Google Shape;286;p11"/>
          <p:cNvSpPr/>
          <p:nvPr/>
        </p:nvSpPr>
        <p:spPr>
          <a:xfrm>
            <a:off x="28945" y="62761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88" name="Google Shape;288;p11"/>
          <p:cNvGrpSpPr/>
          <p:nvPr/>
        </p:nvGrpSpPr>
        <p:grpSpPr>
          <a:xfrm>
            <a:off x="8142375" y="4477573"/>
            <a:ext cx="508851" cy="478711"/>
            <a:chOff x="5972700" y="2330200"/>
            <a:chExt cx="411625" cy="387275"/>
          </a:xfrm>
        </p:grpSpPr>
        <p:sp>
          <p:nvSpPr>
            <p:cNvPr id="289" name="Google Shape;289;p11"/>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0" name="Google Shape;290;p11"/>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9" name="Google Shape;275;p11"/>
          <p:cNvSpPr/>
          <p:nvPr userDrawn="1"/>
        </p:nvSpPr>
        <p:spPr>
          <a:xfrm>
            <a:off x="-678542" y="4110282"/>
            <a:ext cx="1602773" cy="1640829"/>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transition>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p:cNvSpPr/>
          <p:nvPr userDrawn="1"/>
        </p:nvSpPr>
        <p:spPr>
          <a:xfrm>
            <a:off x="168965" y="139148"/>
            <a:ext cx="3210339" cy="4860235"/>
          </a:xfrm>
          <a:prstGeom prst="rect">
            <a:avLst/>
          </a:prstGeom>
          <a:noFill/>
          <a:ln>
            <a:solidFill>
              <a:srgbClr val="02B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p:cNvSpPr>
            <a:spLocks noGrp="1"/>
          </p:cNvSpPr>
          <p:nvPr>
            <p:ph type="pic" sz="quarter" idx="10"/>
          </p:nvPr>
        </p:nvSpPr>
        <p:spPr>
          <a:xfrm>
            <a:off x="268357" y="249238"/>
            <a:ext cx="2992368" cy="4651375"/>
          </a:xfrm>
        </p:spPr>
        <p:txBody>
          <a:bodyPr/>
          <a:lstStyle/>
          <a:p>
            <a:endParaRPr lang="en-US"/>
          </a:p>
        </p:txBody>
      </p:sp>
    </p:spTree>
  </p:cSld>
  <p:clrMapOvr>
    <a:masterClrMapping/>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2901875" y="1033400"/>
            <a:ext cx="5292300" cy="32673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dk2"/>
              </a:buClr>
              <a:buSzPts val="2000"/>
              <a:buFont typeface="Lato Light" panose="020F0502020204030203"/>
              <a:buChar char="○"/>
              <a:defRPr sz="2000">
                <a:solidFill>
                  <a:schemeClr val="dk1"/>
                </a:solidFill>
                <a:latin typeface="Lato Light" panose="020F0502020204030203"/>
                <a:ea typeface="Lato Light" panose="020F0502020204030203"/>
                <a:cs typeface="Lato Light" panose="020F0502020204030203"/>
                <a:sym typeface="Lato Light" panose="020F0502020204030203"/>
              </a:defRPr>
            </a:lvl1pPr>
            <a:lvl2pPr marL="914400" lvl="1" indent="-355600">
              <a:spcBef>
                <a:spcPts val="1000"/>
              </a:spcBef>
              <a:spcAft>
                <a:spcPts val="0"/>
              </a:spcAft>
              <a:buClr>
                <a:schemeClr val="dk2"/>
              </a:buClr>
              <a:buSzPts val="2000"/>
              <a:buFont typeface="Lato Light" panose="020F0502020204030203"/>
              <a:buChar char="◦"/>
              <a:defRPr sz="2000">
                <a:solidFill>
                  <a:schemeClr val="dk1"/>
                </a:solidFill>
                <a:latin typeface="Lato Light" panose="020F0502020204030203"/>
                <a:ea typeface="Lato Light" panose="020F0502020204030203"/>
                <a:cs typeface="Lato Light" panose="020F0502020204030203"/>
                <a:sym typeface="Lato Light" panose="020F0502020204030203"/>
              </a:defRPr>
            </a:lvl2pPr>
            <a:lvl3pPr marL="1371600" lvl="2" indent="-355600">
              <a:spcBef>
                <a:spcPts val="1000"/>
              </a:spcBef>
              <a:spcAft>
                <a:spcPts val="0"/>
              </a:spcAft>
              <a:buClr>
                <a:schemeClr val="dk2"/>
              </a:buClr>
              <a:buSzPts val="2000"/>
              <a:buFont typeface="Lato Light" panose="020F0502020204030203"/>
              <a:buChar char="◦"/>
              <a:defRPr sz="2000">
                <a:solidFill>
                  <a:schemeClr val="dk1"/>
                </a:solidFill>
                <a:latin typeface="Lato Light" panose="020F0502020204030203"/>
                <a:ea typeface="Lato Light" panose="020F0502020204030203"/>
                <a:cs typeface="Lato Light" panose="020F0502020204030203"/>
                <a:sym typeface="Lato Light" panose="020F0502020204030203"/>
              </a:defRPr>
            </a:lvl3pPr>
            <a:lvl4pPr marL="1828800" lvl="3" indent="-355600">
              <a:spcBef>
                <a:spcPts val="1000"/>
              </a:spcBef>
              <a:spcAft>
                <a:spcPts val="0"/>
              </a:spcAft>
              <a:buClr>
                <a:schemeClr val="dk1"/>
              </a:buClr>
              <a:buSzPts val="2000"/>
              <a:buFont typeface="Lato Light" panose="020F0502020204030203"/>
              <a:buChar char="◦"/>
              <a:defRPr sz="2000">
                <a:solidFill>
                  <a:schemeClr val="dk1"/>
                </a:solidFill>
                <a:latin typeface="Lato Light" panose="020F0502020204030203"/>
                <a:ea typeface="Lato Light" panose="020F0502020204030203"/>
                <a:cs typeface="Lato Light" panose="020F0502020204030203"/>
                <a:sym typeface="Lato Light" panose="020F0502020204030203"/>
              </a:defRPr>
            </a:lvl4pPr>
            <a:lvl5pPr marL="2286000" lvl="4" indent="-355600">
              <a:spcBef>
                <a:spcPts val="1000"/>
              </a:spcBef>
              <a:spcAft>
                <a:spcPts val="0"/>
              </a:spcAft>
              <a:buClr>
                <a:schemeClr val="dk1"/>
              </a:buClr>
              <a:buSzPts val="2000"/>
              <a:buFont typeface="Lato Light" panose="020F0502020204030203"/>
              <a:buChar char="◦"/>
              <a:defRPr sz="2000">
                <a:solidFill>
                  <a:schemeClr val="dk1"/>
                </a:solidFill>
                <a:latin typeface="Lato Light" panose="020F0502020204030203"/>
                <a:ea typeface="Lato Light" panose="020F0502020204030203"/>
                <a:cs typeface="Lato Light" panose="020F0502020204030203"/>
                <a:sym typeface="Lato Light" panose="020F0502020204030203"/>
              </a:defRPr>
            </a:lvl5pPr>
            <a:lvl6pPr marL="2743200" lvl="5" indent="-355600">
              <a:spcBef>
                <a:spcPts val="1000"/>
              </a:spcBef>
              <a:spcAft>
                <a:spcPts val="0"/>
              </a:spcAft>
              <a:buClr>
                <a:schemeClr val="dk1"/>
              </a:buClr>
              <a:buSzPts val="2000"/>
              <a:buFont typeface="Lato Light" panose="020F0502020204030203"/>
              <a:buChar char="◦"/>
              <a:defRPr sz="2000">
                <a:solidFill>
                  <a:schemeClr val="dk1"/>
                </a:solidFill>
                <a:latin typeface="Lato Light" panose="020F0502020204030203"/>
                <a:ea typeface="Lato Light" panose="020F0502020204030203"/>
                <a:cs typeface="Lato Light" panose="020F0502020204030203"/>
                <a:sym typeface="Lato Light" panose="020F0502020204030203"/>
              </a:defRPr>
            </a:lvl6pPr>
            <a:lvl7pPr marL="3200400" lvl="6" indent="-355600">
              <a:spcBef>
                <a:spcPts val="1000"/>
              </a:spcBef>
              <a:spcAft>
                <a:spcPts val="0"/>
              </a:spcAft>
              <a:buClr>
                <a:schemeClr val="dk1"/>
              </a:buClr>
              <a:buSzPts val="2000"/>
              <a:buFont typeface="Lato Light" panose="020F0502020204030203"/>
              <a:buChar char="◦"/>
              <a:defRPr sz="2000">
                <a:solidFill>
                  <a:schemeClr val="dk1"/>
                </a:solidFill>
                <a:latin typeface="Lato Light" panose="020F0502020204030203"/>
                <a:ea typeface="Lato Light" panose="020F0502020204030203"/>
                <a:cs typeface="Lato Light" panose="020F0502020204030203"/>
                <a:sym typeface="Lato Light" panose="020F0502020204030203"/>
              </a:defRPr>
            </a:lvl7pPr>
            <a:lvl8pPr marL="3657600" lvl="7" indent="-355600">
              <a:spcBef>
                <a:spcPts val="1000"/>
              </a:spcBef>
              <a:spcAft>
                <a:spcPts val="0"/>
              </a:spcAft>
              <a:buClr>
                <a:schemeClr val="dk1"/>
              </a:buClr>
              <a:buSzPts val="2000"/>
              <a:buFont typeface="Lato Light" panose="020F0502020204030203"/>
              <a:buChar char="◦"/>
              <a:defRPr sz="2000">
                <a:solidFill>
                  <a:schemeClr val="dk1"/>
                </a:solidFill>
                <a:latin typeface="Lato Light" panose="020F0502020204030203"/>
                <a:ea typeface="Lato Light" panose="020F0502020204030203"/>
                <a:cs typeface="Lato Light" panose="020F0502020204030203"/>
                <a:sym typeface="Lato Light" panose="020F0502020204030203"/>
              </a:defRPr>
            </a:lvl8pPr>
            <a:lvl9pPr marL="4114800" lvl="8" indent="-355600">
              <a:spcBef>
                <a:spcPts val="1000"/>
              </a:spcBef>
              <a:spcAft>
                <a:spcPts val="1000"/>
              </a:spcAft>
              <a:buClr>
                <a:schemeClr val="dk1"/>
              </a:buClr>
              <a:buSzPts val="2000"/>
              <a:buFont typeface="Lato Light" panose="020F0502020204030203"/>
              <a:buChar char="◦"/>
              <a:defRPr sz="2000">
                <a:solidFill>
                  <a:schemeClr val="dk1"/>
                </a:solidFill>
                <a:latin typeface="Lato Light" panose="020F0502020204030203"/>
                <a:ea typeface="Lato Light" panose="020F0502020204030203"/>
                <a:cs typeface="Lato Light" panose="020F0502020204030203"/>
                <a:sym typeface="Lato Light" panose="020F0502020204030203"/>
              </a:defRPr>
            </a:lvl9pPr>
          </a:lstStyle>
          <a:p/>
        </p:txBody>
      </p:sp>
      <p:sp>
        <p:nvSpPr>
          <p:cNvPr id="7" name="Google Shape;7;p1"/>
          <p:cNvSpPr txBox="1">
            <a:spLocks noGrp="1"/>
          </p:cNvSpPr>
          <p:nvPr>
            <p:ph type="title"/>
          </p:nvPr>
        </p:nvSpPr>
        <p:spPr>
          <a:xfrm>
            <a:off x="144075" y="559475"/>
            <a:ext cx="2142000" cy="26304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1pPr>
            <a:lvl2pPr lvl="1">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2pPr>
            <a:lvl3pPr lvl="2">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3pPr>
            <a:lvl4pPr lvl="3">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4pPr>
            <a:lvl5pPr lvl="4">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5pPr>
            <a:lvl6pPr lvl="5">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6pPr>
            <a:lvl7pPr lvl="6">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7pPr>
            <a:lvl8pPr lvl="7">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8pPr>
            <a:lvl9pPr lvl="8">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9pPr>
          </a:lstStyle>
          <a:p/>
        </p:txBody>
      </p:sp>
      <p:sp>
        <p:nvSpPr>
          <p:cNvPr id="8" name="Google Shape;8;p1"/>
          <p:cNvSpPr txBox="1">
            <a:spLocks noGrp="1"/>
          </p:cNvSpPr>
          <p:nvPr>
            <p:ph type="sldNum" idx="12"/>
          </p:nvPr>
        </p:nvSpPr>
        <p:spPr>
          <a:xfrm>
            <a:off x="8117984" y="418063"/>
            <a:ext cx="548700" cy="393600"/>
          </a:xfrm>
          <a:prstGeom prst="rect">
            <a:avLst/>
          </a:prstGeom>
          <a:noFill/>
          <a:ln>
            <a:noFill/>
          </a:ln>
        </p:spPr>
        <p:txBody>
          <a:bodyPr spcFirstLastPara="1" wrap="square" lIns="91425" tIns="91425" rIns="91425" bIns="91425" anchor="ctr" anchorCtr="0">
            <a:noAutofit/>
          </a:bodyPr>
          <a:lstStyle>
            <a:lvl1pPr lvl="0" algn="r">
              <a:buNone/>
              <a:defRPr sz="1200">
                <a:solidFill>
                  <a:schemeClr val="dk2"/>
                </a:solidFill>
                <a:latin typeface="Lato Light" panose="020F0502020204030203"/>
                <a:ea typeface="Lato Light" panose="020F0502020204030203"/>
                <a:cs typeface="Lato Light" panose="020F0502020204030203"/>
                <a:sym typeface="Lato Light" panose="020F0502020204030203"/>
              </a:defRPr>
            </a:lvl1pPr>
            <a:lvl2pPr lvl="1" algn="r">
              <a:buNone/>
              <a:defRPr sz="1200">
                <a:solidFill>
                  <a:schemeClr val="dk2"/>
                </a:solidFill>
                <a:latin typeface="Lato Light" panose="020F0502020204030203"/>
                <a:ea typeface="Lato Light" panose="020F0502020204030203"/>
                <a:cs typeface="Lato Light" panose="020F0502020204030203"/>
                <a:sym typeface="Lato Light" panose="020F0502020204030203"/>
              </a:defRPr>
            </a:lvl2pPr>
            <a:lvl3pPr lvl="2" algn="r">
              <a:buNone/>
              <a:defRPr sz="1200">
                <a:solidFill>
                  <a:schemeClr val="dk2"/>
                </a:solidFill>
                <a:latin typeface="Lato Light" panose="020F0502020204030203"/>
                <a:ea typeface="Lato Light" panose="020F0502020204030203"/>
                <a:cs typeface="Lato Light" panose="020F0502020204030203"/>
                <a:sym typeface="Lato Light" panose="020F0502020204030203"/>
              </a:defRPr>
            </a:lvl3pPr>
            <a:lvl4pPr lvl="3" algn="r">
              <a:buNone/>
              <a:defRPr sz="1200">
                <a:solidFill>
                  <a:schemeClr val="dk2"/>
                </a:solidFill>
                <a:latin typeface="Lato Light" panose="020F0502020204030203"/>
                <a:ea typeface="Lato Light" panose="020F0502020204030203"/>
                <a:cs typeface="Lato Light" panose="020F0502020204030203"/>
                <a:sym typeface="Lato Light" panose="020F0502020204030203"/>
              </a:defRPr>
            </a:lvl4pPr>
            <a:lvl5pPr lvl="4" algn="r">
              <a:buNone/>
              <a:defRPr sz="1200">
                <a:solidFill>
                  <a:schemeClr val="dk2"/>
                </a:solidFill>
                <a:latin typeface="Lato Light" panose="020F0502020204030203"/>
                <a:ea typeface="Lato Light" panose="020F0502020204030203"/>
                <a:cs typeface="Lato Light" panose="020F0502020204030203"/>
                <a:sym typeface="Lato Light" panose="020F0502020204030203"/>
              </a:defRPr>
            </a:lvl5pPr>
            <a:lvl6pPr lvl="5" algn="r">
              <a:buNone/>
              <a:defRPr sz="1200">
                <a:solidFill>
                  <a:schemeClr val="dk2"/>
                </a:solidFill>
                <a:latin typeface="Lato Light" panose="020F0502020204030203"/>
                <a:ea typeface="Lato Light" panose="020F0502020204030203"/>
                <a:cs typeface="Lato Light" panose="020F0502020204030203"/>
                <a:sym typeface="Lato Light" panose="020F0502020204030203"/>
              </a:defRPr>
            </a:lvl6pPr>
            <a:lvl7pPr lvl="6" algn="r">
              <a:buNone/>
              <a:defRPr sz="1200">
                <a:solidFill>
                  <a:schemeClr val="dk2"/>
                </a:solidFill>
                <a:latin typeface="Lato Light" panose="020F0502020204030203"/>
                <a:ea typeface="Lato Light" panose="020F0502020204030203"/>
                <a:cs typeface="Lato Light" panose="020F0502020204030203"/>
                <a:sym typeface="Lato Light" panose="020F0502020204030203"/>
              </a:defRPr>
            </a:lvl7pPr>
            <a:lvl8pPr lvl="7" algn="r">
              <a:buNone/>
              <a:defRPr sz="1200">
                <a:solidFill>
                  <a:schemeClr val="dk2"/>
                </a:solidFill>
                <a:latin typeface="Lato Light" panose="020F0502020204030203"/>
                <a:ea typeface="Lato Light" panose="020F0502020204030203"/>
                <a:cs typeface="Lato Light" panose="020F0502020204030203"/>
                <a:sym typeface="Lato Light" panose="020F0502020204030203"/>
              </a:defRPr>
            </a:lvl8pPr>
            <a:lvl9pPr lvl="8" algn="r">
              <a:buNone/>
              <a:defRPr sz="1200">
                <a:solidFill>
                  <a:schemeClr val="dk2"/>
                </a:solidFill>
                <a:latin typeface="Lato Light" panose="020F0502020204030203"/>
                <a:ea typeface="Lato Light" panose="020F0502020204030203"/>
                <a:cs typeface="Lato Light" panose="020F0502020204030203"/>
                <a:sym typeface="Lato Light" panose="020F0502020204030203"/>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p:fade thruBlk="1"/>
  </p:transition>
  <p:timing>
    <p:tnLst>
      <p:par>
        <p:cTn id="1" dur="indefinite" restart="never" nodeType="tmRoot"/>
      </p:par>
    </p:tnLst>
  </p:timing>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23.GIF"/><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image" Target="../media/image20.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8.jpeg"/><Relationship Id="rId1"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0.jpeg"/><Relationship Id="rId1"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2.jpeg"/><Relationship Id="rId1"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4.jpeg"/><Relationship Id="rId1" Type="http://schemas.openxmlformats.org/officeDocument/2006/relationships/image" Target="../media/image3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3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5"/>
          <p:cNvSpPr txBox="1">
            <a:spLocks noGrp="1"/>
          </p:cNvSpPr>
          <p:nvPr>
            <p:ph type="ctrTitle"/>
          </p:nvPr>
        </p:nvSpPr>
        <p:spPr>
          <a:xfrm>
            <a:off x="2757250" y="961350"/>
            <a:ext cx="3629400" cy="322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4400" b="1" dirty="0" smtClean="0">
                <a:latin typeface="Times New Roman" panose="02020603050405020304" pitchFamily="18" charset="0"/>
                <a:cs typeface="Times New Roman" panose="02020603050405020304" pitchFamily="18" charset="0"/>
              </a:rPr>
              <a:t>KHOA HỌC TỰ NHIÊN</a:t>
            </a:r>
            <a:endParaRPr sz="4400" b="1" dirty="0">
              <a:latin typeface="Times New Roman" panose="02020603050405020304" pitchFamily="18"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wd">
                                    <p:tmPct val="20000"/>
                                  </p:iterate>
                                  <p:childTnLst>
                                    <p:set>
                                      <p:cBhvr>
                                        <p:cTn id="6" dur="1" fill="hold">
                                          <p:stCondLst>
                                            <p:cond delay="0"/>
                                          </p:stCondLst>
                                        </p:cTn>
                                        <p:tgtEl>
                                          <p:spTgt spid="389"/>
                                        </p:tgtEl>
                                        <p:attrNameLst>
                                          <p:attrName>style.visibility</p:attrName>
                                        </p:attrNameLst>
                                      </p:cBhvr>
                                      <p:to>
                                        <p:strVal val="visible"/>
                                      </p:to>
                                    </p:set>
                                    <p:animEffect transition="in" filter="wipe(left)">
                                      <p:cBhvr>
                                        <p:cTn id="7" dur="1750"/>
                                        <p:tgtEl>
                                          <p:spTgt spid="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52172" y="435465"/>
            <a:ext cx="7485321" cy="565748"/>
            <a:chOff x="967563" y="659219"/>
            <a:chExt cx="7485321" cy="565748"/>
          </a:xfrm>
        </p:grpSpPr>
        <p:sp>
          <p:nvSpPr>
            <p:cNvPr id="3" name="Oval 2"/>
            <p:cNvSpPr/>
            <p:nvPr/>
          </p:nvSpPr>
          <p:spPr>
            <a:xfrm>
              <a:off x="967563" y="659219"/>
              <a:ext cx="627321" cy="563525"/>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67563" y="701747"/>
              <a:ext cx="627321" cy="523220"/>
            </a:xfrm>
            <a:prstGeom prst="rect">
              <a:avLst/>
            </a:prstGeom>
            <a:noFill/>
          </p:spPr>
          <p:txBody>
            <a:bodyPr wrap="square" rtlCol="0">
              <a:spAutoFit/>
            </a:bodyPr>
            <a:lstStyle/>
            <a:p>
              <a:pPr algn="ctr"/>
              <a:r>
                <a:rPr lang="en-US" sz="2800" b="1" dirty="0" smtClean="0">
                  <a:solidFill>
                    <a:schemeClr val="bg1"/>
                  </a:solidFill>
                  <a:latin typeface="Times New Roman" panose="02020603050405020304" pitchFamily="18" charset="0"/>
                  <a:cs typeface="Times New Roman" panose="02020603050405020304" pitchFamily="18" charset="0"/>
                </a:rPr>
                <a:t>I</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786270" y="679371"/>
              <a:ext cx="6666614" cy="523220"/>
            </a:xfrm>
            <a:prstGeom prst="rect">
              <a:avLst/>
            </a:prstGeom>
            <a:noFill/>
          </p:spPr>
          <p:txBody>
            <a:bodyPr wrap="square" rtlCol="0">
              <a:spAutoFit/>
            </a:bodyPr>
            <a:lstStyle/>
            <a:p>
              <a:r>
                <a:rPr lang="en-US" sz="2800" b="1" dirty="0" smtClean="0">
                  <a:solidFill>
                    <a:schemeClr val="bg1"/>
                  </a:solidFill>
                  <a:latin typeface="Times New Roman" panose="02020603050405020304" pitchFamily="18" charset="0"/>
                  <a:cs typeface="Times New Roman" panose="02020603050405020304" pitchFamily="18" charset="0"/>
                </a:rPr>
                <a:t>KHÁI NIỆM KHOA HỌC TỰ NHIÊN</a:t>
              </a:r>
              <a:endParaRPr lang="en-US" sz="2800" b="1" dirty="0">
                <a:solidFill>
                  <a:schemeClr val="bg1"/>
                </a:solidFill>
                <a:latin typeface="Times New Roman" panose="02020603050405020304" pitchFamily="18" charset="0"/>
                <a:cs typeface="Times New Roman" panose="02020603050405020304" pitchFamily="18" charset="0"/>
              </a:endParaRPr>
            </a:p>
          </p:txBody>
        </p:sp>
      </p:grpSp>
      <p:sp>
        <p:nvSpPr>
          <p:cNvPr id="6" name="Rounded Rectangle 5"/>
          <p:cNvSpPr/>
          <p:nvPr/>
        </p:nvSpPr>
        <p:spPr>
          <a:xfrm>
            <a:off x="1219200" y="1285461"/>
            <a:ext cx="6885880" cy="30877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01496" y="1705522"/>
            <a:ext cx="6321287" cy="2061210"/>
          </a:xfrm>
          <a:prstGeom prst="rect">
            <a:avLst/>
          </a:prstGeom>
          <a:noFill/>
        </p:spPr>
        <p:txBody>
          <a:bodyPr wrap="square" rtlCol="0">
            <a:spAutoFit/>
          </a:bodyPr>
          <a:lstStyle/>
          <a:p>
            <a:pPr algn="just"/>
            <a:r>
              <a:rPr lang="en-US" sz="3200" dirty="0" err="1" smtClean="0">
                <a:solidFill>
                  <a:srgbClr val="002060"/>
                </a:solidFill>
                <a:latin typeface="Times New Roman" panose="02020603050405020304" pitchFamily="18" charset="0"/>
                <a:cs typeface="Times New Roman" panose="02020603050405020304" pitchFamily="18" charset="0"/>
              </a:rPr>
              <a:t>Khoa</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học</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tự</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nhiên</a:t>
            </a:r>
            <a:r>
              <a:rPr lang="en-US" sz="3200" dirty="0" smtClean="0">
                <a:solidFill>
                  <a:srgbClr val="002060"/>
                </a:solidFill>
                <a:latin typeface="Times New Roman" panose="02020603050405020304" pitchFamily="18" charset="0"/>
                <a:cs typeface="Times New Roman" panose="02020603050405020304" pitchFamily="18" charset="0"/>
              </a:rPr>
              <a:t> (KHTN) </a:t>
            </a:r>
            <a:r>
              <a:rPr lang="en-US" sz="3200" dirty="0" err="1" smtClean="0">
                <a:solidFill>
                  <a:srgbClr val="002060"/>
                </a:solidFill>
                <a:latin typeface="Times New Roman" panose="02020603050405020304" pitchFamily="18" charset="0"/>
                <a:cs typeface="Times New Roman" panose="02020603050405020304" pitchFamily="18" charset="0"/>
              </a:rPr>
              <a:t>là</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một</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nhánh</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của</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khoa</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học</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nghiên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cứu</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các</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hiện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tượng</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tự</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nhiên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tìm</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ra</a:t>
            </a:r>
            <a:r>
              <a:rPr lang="en-US" sz="3200" dirty="0" smtClean="0">
                <a:solidFill>
                  <a:srgbClr val="002060"/>
                </a:solidFill>
                <a:latin typeface="Times New Roman" panose="02020603050405020304" pitchFamily="18" charset="0"/>
                <a:cs typeface="Times New Roman" panose="02020603050405020304" pitchFamily="18" charset="0"/>
              </a:rPr>
              <a:t> </a:t>
            </a:r>
            <a:r>
              <a:rPr lang="vi-VN" altLang="en-US" sz="3200" dirty="0" smtClean="0">
                <a:solidFill>
                  <a:srgbClr val="002060"/>
                </a:solidFill>
                <a:latin typeface="Times New Roman" panose="02020603050405020304" pitchFamily="18" charset="0"/>
                <a:cs typeface="Times New Roman" panose="02020603050405020304" pitchFamily="18" charset="0"/>
              </a:rPr>
              <a:t>các tính chất, </a:t>
            </a:r>
            <a:r>
              <a:rPr lang="en-US" sz="3200" dirty="0" err="1" smtClean="0">
                <a:solidFill>
                  <a:srgbClr val="002060"/>
                </a:solidFill>
                <a:latin typeface="Times New Roman" panose="02020603050405020304" pitchFamily="18" charset="0"/>
                <a:cs typeface="Times New Roman" panose="02020603050405020304" pitchFamily="18" charset="0"/>
              </a:rPr>
              <a:t>quy</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luật</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của</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chúng</a:t>
            </a:r>
            <a:r>
              <a:rPr lang="en-US" sz="3200" dirty="0" smtClean="0">
                <a:solidFill>
                  <a:srgbClr val="002060"/>
                </a:solidFill>
                <a:latin typeface="Times New Roman" panose="02020603050405020304" pitchFamily="18" charset="0"/>
                <a:cs typeface="Times New Roman" panose="02020603050405020304" pitchFamily="18" charset="0"/>
              </a:rPr>
              <a:t>.</a:t>
            </a:r>
            <a:endParaRPr lang="en-US" sz="32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0"/>
                                  </p:iterate>
                                  <p:childTnLst>
                                    <p:set>
                                      <p:cBhvr>
                                        <p:cTn id="6" dur="1" fill="hold">
                                          <p:stCondLst>
                                            <p:cond delay="0"/>
                                          </p:stCondLst>
                                        </p:cTn>
                                        <p:tgtEl>
                                          <p:spTgt spid="7"/>
                                        </p:tgtEl>
                                        <p:attrNameLst>
                                          <p:attrName>style.visibility</p:attrName>
                                        </p:attrNameLst>
                                      </p:cBhvr>
                                      <p:to>
                                        <p:strVal val="visible"/>
                                      </p:to>
                                    </p:set>
                                    <p:animEffect transition="in" filter="wipe(left)">
                                      <p:cBhvr>
                                        <p:cTn id="7"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52172" y="435465"/>
            <a:ext cx="7485321" cy="565748"/>
            <a:chOff x="967563" y="659219"/>
            <a:chExt cx="7485321" cy="565748"/>
          </a:xfrm>
        </p:grpSpPr>
        <p:sp>
          <p:nvSpPr>
            <p:cNvPr id="3" name="Oval 2"/>
            <p:cNvSpPr/>
            <p:nvPr/>
          </p:nvSpPr>
          <p:spPr>
            <a:xfrm>
              <a:off x="967563" y="659219"/>
              <a:ext cx="627321" cy="563525"/>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67563" y="701747"/>
              <a:ext cx="627321" cy="523220"/>
            </a:xfrm>
            <a:prstGeom prst="rect">
              <a:avLst/>
            </a:prstGeom>
            <a:noFill/>
          </p:spPr>
          <p:txBody>
            <a:bodyPr wrap="square" rtlCol="0">
              <a:spAutoFit/>
            </a:bodyPr>
            <a:lstStyle/>
            <a:p>
              <a:pPr algn="ctr"/>
              <a:r>
                <a:rPr lang="en-US" sz="2800" b="1" dirty="0" smtClean="0">
                  <a:solidFill>
                    <a:schemeClr val="bg1"/>
                  </a:solidFill>
                  <a:latin typeface="Times New Roman" panose="02020603050405020304" pitchFamily="18" charset="0"/>
                  <a:cs typeface="Times New Roman" panose="02020603050405020304" pitchFamily="18" charset="0"/>
                </a:rPr>
                <a:t>II</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786270" y="679371"/>
              <a:ext cx="6666614" cy="523220"/>
            </a:xfrm>
            <a:prstGeom prst="rect">
              <a:avLst/>
            </a:prstGeom>
            <a:noFill/>
          </p:spPr>
          <p:txBody>
            <a:bodyPr wrap="square" rtlCol="0">
              <a:spAutoFit/>
            </a:bodyPr>
            <a:lstStyle/>
            <a:p>
              <a:r>
                <a:rPr lang="en-US" sz="2800" b="1" dirty="0">
                  <a:solidFill>
                    <a:schemeClr val="bg1"/>
                  </a:solidFill>
                  <a:latin typeface="Times New Roman" panose="02020603050405020304" pitchFamily="18" charset="0"/>
                  <a:cs typeface="Times New Roman" panose="02020603050405020304" pitchFamily="18" charset="0"/>
                </a:rPr>
                <a:t>V</a:t>
              </a:r>
              <a:r>
                <a:rPr lang="en-US" sz="2800" b="1" dirty="0" smtClean="0">
                  <a:solidFill>
                    <a:schemeClr val="bg1"/>
                  </a:solidFill>
                  <a:latin typeface="Times New Roman" panose="02020603050405020304" pitchFamily="18" charset="0"/>
                  <a:cs typeface="Times New Roman" panose="02020603050405020304" pitchFamily="18" charset="0"/>
                </a:rPr>
                <a:t>ẬT SỐNG VÀ VẬT KHÔNG SỐNG</a:t>
              </a:r>
              <a:endParaRPr lang="en-US" sz="2800" b="1" dirty="0">
                <a:solidFill>
                  <a:schemeClr val="bg1"/>
                </a:solidFill>
                <a:latin typeface="Times New Roman" panose="02020603050405020304" pitchFamily="18" charset="0"/>
                <a:cs typeface="Times New Roman" panose="02020603050405020304" pitchFamily="18" charset="0"/>
              </a:endParaRPr>
            </a:p>
          </p:txBody>
        </p:sp>
      </p:grpSp>
      <p:grpSp>
        <p:nvGrpSpPr>
          <p:cNvPr id="8" name="Group 7"/>
          <p:cNvGrpSpPr/>
          <p:nvPr/>
        </p:nvGrpSpPr>
        <p:grpSpPr>
          <a:xfrm>
            <a:off x="360903" y="1219199"/>
            <a:ext cx="2726854" cy="3710610"/>
            <a:chOff x="360903" y="1219199"/>
            <a:chExt cx="2726854" cy="3710610"/>
          </a:xfrm>
        </p:grpSpPr>
        <p:sp>
          <p:nvSpPr>
            <p:cNvPr id="6" name="Rounded Rectangle 5"/>
            <p:cNvSpPr/>
            <p:nvPr/>
          </p:nvSpPr>
          <p:spPr>
            <a:xfrm>
              <a:off x="360903" y="1219199"/>
              <a:ext cx="2726854" cy="371061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panose="02020603050405020304" pitchFamily="18" charset="0"/>
                  <a:cs typeface="Times New Roman" panose="02020603050405020304" pitchFamily="18" charset="0"/>
                </a:rPr>
                <a:t>ha</a:t>
              </a:r>
              <a:endParaRPr lang="en-US" sz="28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706095" y="1520232"/>
              <a:ext cx="2036469" cy="3108543"/>
            </a:xfrm>
            <a:prstGeom prst="rect">
              <a:avLst/>
            </a:prstGeom>
            <a:noFill/>
          </p:spPr>
          <p:txBody>
            <a:bodyPr wrap="square" rtlCol="0">
              <a:spAutoFit/>
            </a:bodyPr>
            <a:lstStyle/>
            <a:p>
              <a:pPr algn="just"/>
              <a:r>
                <a:rPr lang="en-US" sz="2800" spc="20" dirty="0" err="1" smtClean="0">
                  <a:solidFill>
                    <a:srgbClr val="002060"/>
                  </a:solidFill>
                  <a:latin typeface="Times New Roman" panose="02020603050405020304" pitchFamily="18" charset="0"/>
                  <a:cs typeface="Times New Roman" panose="02020603050405020304" pitchFamily="18" charset="0"/>
                </a:rPr>
                <a:t>Hãy</a:t>
              </a:r>
              <a:r>
                <a:rPr lang="en-US" sz="2800" spc="20" dirty="0" smtClean="0">
                  <a:solidFill>
                    <a:srgbClr val="002060"/>
                  </a:solidFill>
                  <a:latin typeface="Times New Roman" panose="02020603050405020304" pitchFamily="18" charset="0"/>
                  <a:cs typeface="Times New Roman" panose="02020603050405020304" pitchFamily="18" charset="0"/>
                </a:rPr>
                <a:t> </a:t>
              </a:r>
              <a:r>
                <a:rPr lang="en-US" sz="2800" spc="20" dirty="0" err="1" smtClean="0">
                  <a:solidFill>
                    <a:srgbClr val="002060"/>
                  </a:solidFill>
                  <a:latin typeface="Times New Roman" panose="02020603050405020304" pitchFamily="18" charset="0"/>
                  <a:cs typeface="Times New Roman" panose="02020603050405020304" pitchFamily="18" charset="0"/>
                </a:rPr>
                <a:t>cho</a:t>
              </a:r>
              <a:r>
                <a:rPr lang="en-US" sz="2800" spc="20" dirty="0" smtClean="0">
                  <a:solidFill>
                    <a:srgbClr val="002060"/>
                  </a:solidFill>
                  <a:latin typeface="Times New Roman" panose="02020603050405020304" pitchFamily="18" charset="0"/>
                  <a:cs typeface="Times New Roman" panose="02020603050405020304" pitchFamily="18" charset="0"/>
                </a:rPr>
                <a:t> </a:t>
              </a:r>
              <a:r>
                <a:rPr lang="en-US" sz="2800" spc="20" dirty="0" err="1" smtClean="0">
                  <a:solidFill>
                    <a:srgbClr val="002060"/>
                  </a:solidFill>
                  <a:latin typeface="Times New Roman" panose="02020603050405020304" pitchFamily="18" charset="0"/>
                  <a:cs typeface="Times New Roman" panose="02020603050405020304" pitchFamily="18" charset="0"/>
                </a:rPr>
                <a:t>biết</a:t>
              </a:r>
              <a:r>
                <a:rPr lang="en-US" sz="2800" spc="20" dirty="0" smtClean="0">
                  <a:solidFill>
                    <a:srgbClr val="002060"/>
                  </a:solidFill>
                  <a:latin typeface="Times New Roman" panose="02020603050405020304" pitchFamily="18" charset="0"/>
                  <a:cs typeface="Times New Roman" panose="02020603050405020304" pitchFamily="18" charset="0"/>
                </a:rPr>
                <a:t> </a:t>
              </a:r>
              <a:r>
                <a:rPr lang="en-US" sz="2800" spc="20" dirty="0" err="1" smtClean="0">
                  <a:solidFill>
                    <a:srgbClr val="002060"/>
                  </a:solidFill>
                  <a:latin typeface="Times New Roman" panose="02020603050405020304" pitchFamily="18" charset="0"/>
                  <a:cs typeface="Times New Roman" panose="02020603050405020304" pitchFamily="18" charset="0"/>
                </a:rPr>
                <a:t>trong</a:t>
              </a:r>
              <a:r>
                <a:rPr lang="en-US" sz="2800" spc="20" dirty="0" smtClean="0">
                  <a:solidFill>
                    <a:srgbClr val="002060"/>
                  </a:solidFill>
                  <a:latin typeface="Times New Roman" panose="02020603050405020304" pitchFamily="18" charset="0"/>
                  <a:cs typeface="Times New Roman" panose="02020603050405020304" pitchFamily="18" charset="0"/>
                </a:rPr>
                <a:t>  </a:t>
              </a:r>
              <a:r>
                <a:rPr lang="en-US" sz="2800" spc="20" dirty="0" err="1" smtClean="0">
                  <a:solidFill>
                    <a:srgbClr val="002060"/>
                  </a:solidFill>
                  <a:latin typeface="Times New Roman" panose="02020603050405020304" pitchFamily="18" charset="0"/>
                  <a:cs typeface="Times New Roman" panose="02020603050405020304" pitchFamily="18" charset="0"/>
                </a:rPr>
                <a:t>các</a:t>
              </a:r>
              <a:r>
                <a:rPr lang="en-US" sz="2800" spc="20" dirty="0" smtClean="0">
                  <a:solidFill>
                    <a:srgbClr val="002060"/>
                  </a:solidFill>
                  <a:latin typeface="Times New Roman" panose="02020603050405020304" pitchFamily="18" charset="0"/>
                  <a:cs typeface="Times New Roman" panose="02020603050405020304" pitchFamily="18" charset="0"/>
                </a:rPr>
                <a:t> </a:t>
              </a:r>
              <a:r>
                <a:rPr lang="en-US" sz="2800" spc="20" dirty="0" err="1" smtClean="0">
                  <a:solidFill>
                    <a:srgbClr val="002060"/>
                  </a:solidFill>
                  <a:latin typeface="Times New Roman" panose="02020603050405020304" pitchFamily="18" charset="0"/>
                  <a:cs typeface="Times New Roman" panose="02020603050405020304" pitchFamily="18" charset="0"/>
                </a:rPr>
                <a:t>vật</a:t>
              </a:r>
              <a:r>
                <a:rPr lang="en-US" sz="2800" spc="20" dirty="0" smtClean="0">
                  <a:solidFill>
                    <a:srgbClr val="002060"/>
                  </a:solidFill>
                  <a:latin typeface="Times New Roman" panose="02020603050405020304" pitchFamily="18" charset="0"/>
                  <a:cs typeface="Times New Roman" panose="02020603050405020304" pitchFamily="18" charset="0"/>
                </a:rPr>
                <a:t> </a:t>
              </a:r>
              <a:r>
                <a:rPr lang="en-US" sz="2800" spc="20" dirty="0" err="1" smtClean="0">
                  <a:solidFill>
                    <a:srgbClr val="002060"/>
                  </a:solidFill>
                  <a:latin typeface="Times New Roman" panose="02020603050405020304" pitchFamily="18" charset="0"/>
                  <a:cs typeface="Times New Roman" panose="02020603050405020304" pitchFamily="18" charset="0"/>
                </a:rPr>
                <a:t>sau</a:t>
              </a:r>
              <a:r>
                <a:rPr lang="en-US" sz="2800" spc="20" dirty="0" smtClean="0">
                  <a:solidFill>
                    <a:srgbClr val="002060"/>
                  </a:solidFill>
                  <a:latin typeface="Times New Roman" panose="02020603050405020304" pitchFamily="18" charset="0"/>
                  <a:cs typeface="Times New Roman" panose="02020603050405020304" pitchFamily="18" charset="0"/>
                </a:rPr>
                <a:t> </a:t>
              </a:r>
              <a:r>
                <a:rPr lang="en-US" sz="2800" spc="20" dirty="0" err="1" smtClean="0">
                  <a:solidFill>
                    <a:srgbClr val="002060"/>
                  </a:solidFill>
                  <a:latin typeface="Times New Roman" panose="02020603050405020304" pitchFamily="18" charset="0"/>
                  <a:cs typeface="Times New Roman" panose="02020603050405020304" pitchFamily="18" charset="0"/>
                </a:rPr>
                <a:t>đây</a:t>
              </a:r>
              <a:r>
                <a:rPr lang="en-US" sz="2800" spc="20" dirty="0" smtClean="0">
                  <a:solidFill>
                    <a:srgbClr val="002060"/>
                  </a:solidFill>
                  <a:latin typeface="Times New Roman" panose="02020603050405020304" pitchFamily="18" charset="0"/>
                  <a:cs typeface="Times New Roman" panose="02020603050405020304" pitchFamily="18" charset="0"/>
                </a:rPr>
                <a:t>, </a:t>
              </a:r>
              <a:r>
                <a:rPr lang="en-US" sz="2800" spc="20" dirty="0" err="1" smtClean="0">
                  <a:solidFill>
                    <a:srgbClr val="002060"/>
                  </a:solidFill>
                  <a:latin typeface="Times New Roman" panose="02020603050405020304" pitchFamily="18" charset="0"/>
                  <a:cs typeface="Times New Roman" panose="02020603050405020304" pitchFamily="18" charset="0"/>
                </a:rPr>
                <a:t>vật</a:t>
              </a:r>
              <a:r>
                <a:rPr lang="en-US" sz="2800" spc="20" dirty="0" smtClean="0">
                  <a:solidFill>
                    <a:srgbClr val="002060"/>
                  </a:solidFill>
                  <a:latin typeface="Times New Roman" panose="02020603050405020304" pitchFamily="18" charset="0"/>
                  <a:cs typeface="Times New Roman" panose="02020603050405020304" pitchFamily="18" charset="0"/>
                </a:rPr>
                <a:t> </a:t>
              </a:r>
              <a:r>
                <a:rPr lang="en-US" sz="2800" spc="20" dirty="0" err="1" smtClean="0">
                  <a:solidFill>
                    <a:srgbClr val="002060"/>
                  </a:solidFill>
                  <a:latin typeface="Times New Roman" panose="02020603050405020304" pitchFamily="18" charset="0"/>
                  <a:cs typeface="Times New Roman" panose="02020603050405020304" pitchFamily="18" charset="0"/>
                </a:rPr>
                <a:t>nào</a:t>
              </a:r>
              <a:r>
                <a:rPr lang="en-US" sz="2800" spc="20" dirty="0" smtClean="0">
                  <a:solidFill>
                    <a:srgbClr val="002060"/>
                  </a:solidFill>
                  <a:latin typeface="Times New Roman" panose="02020603050405020304" pitchFamily="18" charset="0"/>
                  <a:cs typeface="Times New Roman" panose="02020603050405020304" pitchFamily="18" charset="0"/>
                </a:rPr>
                <a:t> </a:t>
              </a:r>
              <a:r>
                <a:rPr lang="en-US" sz="2800" spc="20" dirty="0" err="1" smtClean="0">
                  <a:solidFill>
                    <a:srgbClr val="002060"/>
                  </a:solidFill>
                  <a:latin typeface="Times New Roman" panose="02020603050405020304" pitchFamily="18" charset="0"/>
                  <a:cs typeface="Times New Roman" panose="02020603050405020304" pitchFamily="18" charset="0"/>
                </a:rPr>
                <a:t>là</a:t>
              </a:r>
              <a:r>
                <a:rPr lang="en-US" sz="2800" spc="20" dirty="0" smtClean="0">
                  <a:solidFill>
                    <a:srgbClr val="002060"/>
                  </a:solidFill>
                  <a:latin typeface="Times New Roman" panose="02020603050405020304" pitchFamily="18" charset="0"/>
                  <a:cs typeface="Times New Roman" panose="02020603050405020304" pitchFamily="18" charset="0"/>
                </a:rPr>
                <a:t> </a:t>
              </a:r>
              <a:r>
                <a:rPr lang="en-US" sz="2800" spc="20" dirty="0" err="1" smtClean="0">
                  <a:solidFill>
                    <a:srgbClr val="002060"/>
                  </a:solidFill>
                  <a:latin typeface="Times New Roman" panose="02020603050405020304" pitchFamily="18" charset="0"/>
                  <a:cs typeface="Times New Roman" panose="02020603050405020304" pitchFamily="18" charset="0"/>
                </a:rPr>
                <a:t>vật</a:t>
              </a:r>
              <a:r>
                <a:rPr lang="en-US" sz="2800" spc="20" dirty="0" smtClean="0">
                  <a:solidFill>
                    <a:srgbClr val="002060"/>
                  </a:solidFill>
                  <a:latin typeface="Times New Roman" panose="02020603050405020304" pitchFamily="18" charset="0"/>
                  <a:cs typeface="Times New Roman" panose="02020603050405020304" pitchFamily="18" charset="0"/>
                </a:rPr>
                <a:t> </a:t>
              </a:r>
              <a:r>
                <a:rPr lang="en-US" sz="2800" spc="20" dirty="0" err="1" smtClean="0">
                  <a:solidFill>
                    <a:srgbClr val="002060"/>
                  </a:solidFill>
                  <a:latin typeface="Times New Roman" panose="02020603050405020304" pitchFamily="18" charset="0"/>
                  <a:cs typeface="Times New Roman" panose="02020603050405020304" pitchFamily="18" charset="0"/>
                </a:rPr>
                <a:t>sống</a:t>
              </a:r>
              <a:r>
                <a:rPr lang="en-US" sz="2800" spc="20" dirty="0" smtClean="0">
                  <a:solidFill>
                    <a:srgbClr val="002060"/>
                  </a:solidFill>
                  <a:latin typeface="Times New Roman" panose="02020603050405020304" pitchFamily="18" charset="0"/>
                  <a:cs typeface="Times New Roman" panose="02020603050405020304" pitchFamily="18" charset="0"/>
                </a:rPr>
                <a:t>, </a:t>
              </a:r>
              <a:r>
                <a:rPr lang="en-US" sz="2800" spc="20" dirty="0" err="1" smtClean="0">
                  <a:solidFill>
                    <a:srgbClr val="002060"/>
                  </a:solidFill>
                  <a:latin typeface="Times New Roman" panose="02020603050405020304" pitchFamily="18" charset="0"/>
                  <a:cs typeface="Times New Roman" panose="02020603050405020304" pitchFamily="18" charset="0"/>
                </a:rPr>
                <a:t>vật</a:t>
              </a:r>
              <a:r>
                <a:rPr lang="en-US" sz="2800" spc="20" dirty="0" smtClean="0">
                  <a:solidFill>
                    <a:srgbClr val="002060"/>
                  </a:solidFill>
                  <a:latin typeface="Times New Roman" panose="02020603050405020304" pitchFamily="18" charset="0"/>
                  <a:cs typeface="Times New Roman" panose="02020603050405020304" pitchFamily="18" charset="0"/>
                </a:rPr>
                <a:t> </a:t>
              </a:r>
              <a:r>
                <a:rPr lang="en-US" sz="2800" spc="20" dirty="0" err="1" smtClean="0">
                  <a:solidFill>
                    <a:srgbClr val="002060"/>
                  </a:solidFill>
                  <a:latin typeface="Times New Roman" panose="02020603050405020304" pitchFamily="18" charset="0"/>
                  <a:cs typeface="Times New Roman" panose="02020603050405020304" pitchFamily="18" charset="0"/>
                </a:rPr>
                <a:t>nào</a:t>
              </a:r>
              <a:r>
                <a:rPr lang="en-US" sz="2800" spc="20" dirty="0" smtClean="0">
                  <a:solidFill>
                    <a:srgbClr val="002060"/>
                  </a:solidFill>
                  <a:latin typeface="Times New Roman" panose="02020603050405020304" pitchFamily="18" charset="0"/>
                  <a:cs typeface="Times New Roman" panose="02020603050405020304" pitchFamily="18" charset="0"/>
                </a:rPr>
                <a:t> </a:t>
              </a:r>
              <a:r>
                <a:rPr lang="en-US" sz="2800" spc="20" dirty="0" err="1" smtClean="0">
                  <a:solidFill>
                    <a:srgbClr val="002060"/>
                  </a:solidFill>
                  <a:latin typeface="Times New Roman" panose="02020603050405020304" pitchFamily="18" charset="0"/>
                  <a:cs typeface="Times New Roman" panose="02020603050405020304" pitchFamily="18" charset="0"/>
                </a:rPr>
                <a:t>là</a:t>
              </a:r>
              <a:r>
                <a:rPr lang="en-US" sz="2800" spc="20" dirty="0" smtClean="0">
                  <a:solidFill>
                    <a:srgbClr val="002060"/>
                  </a:solidFill>
                  <a:latin typeface="Times New Roman" panose="02020603050405020304" pitchFamily="18" charset="0"/>
                  <a:cs typeface="Times New Roman" panose="02020603050405020304" pitchFamily="18" charset="0"/>
                </a:rPr>
                <a:t> </a:t>
              </a:r>
              <a:r>
                <a:rPr lang="en-US" sz="2800" spc="20" dirty="0" err="1" smtClean="0">
                  <a:solidFill>
                    <a:srgbClr val="002060"/>
                  </a:solidFill>
                  <a:latin typeface="Times New Roman" panose="02020603050405020304" pitchFamily="18" charset="0"/>
                  <a:cs typeface="Times New Roman" panose="02020603050405020304" pitchFamily="18" charset="0"/>
                </a:rPr>
                <a:t>vật</a:t>
              </a:r>
              <a:r>
                <a:rPr lang="en-US" sz="2800" spc="20" dirty="0" smtClean="0">
                  <a:solidFill>
                    <a:srgbClr val="002060"/>
                  </a:solidFill>
                  <a:latin typeface="Times New Roman" panose="02020603050405020304" pitchFamily="18" charset="0"/>
                  <a:cs typeface="Times New Roman" panose="02020603050405020304" pitchFamily="18" charset="0"/>
                </a:rPr>
                <a:t> </a:t>
              </a:r>
              <a:r>
                <a:rPr lang="en-US" sz="2800" spc="20" dirty="0" err="1" smtClean="0">
                  <a:solidFill>
                    <a:srgbClr val="002060"/>
                  </a:solidFill>
                  <a:latin typeface="Times New Roman" panose="02020603050405020304" pitchFamily="18" charset="0"/>
                  <a:cs typeface="Times New Roman" panose="02020603050405020304" pitchFamily="18" charset="0"/>
                </a:rPr>
                <a:t>không</a:t>
              </a:r>
              <a:r>
                <a:rPr lang="en-US" sz="2800" spc="20" dirty="0" smtClean="0">
                  <a:solidFill>
                    <a:srgbClr val="002060"/>
                  </a:solidFill>
                  <a:latin typeface="Times New Roman" panose="02020603050405020304" pitchFamily="18" charset="0"/>
                  <a:cs typeface="Times New Roman" panose="02020603050405020304" pitchFamily="18" charset="0"/>
                </a:rPr>
                <a:t> </a:t>
              </a:r>
              <a:r>
                <a:rPr lang="en-US" sz="2800" spc="20" dirty="0" err="1" smtClean="0">
                  <a:solidFill>
                    <a:srgbClr val="002060"/>
                  </a:solidFill>
                  <a:latin typeface="Times New Roman" panose="02020603050405020304" pitchFamily="18" charset="0"/>
                  <a:cs typeface="Times New Roman" panose="02020603050405020304" pitchFamily="18" charset="0"/>
                </a:rPr>
                <a:t>sống</a:t>
              </a:r>
              <a:r>
                <a:rPr lang="en-US" sz="2800" spc="20" dirty="0" smtClean="0">
                  <a:solidFill>
                    <a:srgbClr val="002060"/>
                  </a:solidFill>
                  <a:latin typeface="Times New Roman" panose="02020603050405020304" pitchFamily="18" charset="0"/>
                  <a:cs typeface="Times New Roman" panose="02020603050405020304" pitchFamily="18" charset="0"/>
                </a:rPr>
                <a:t>?</a:t>
              </a:r>
              <a:endParaRPr lang="en-US" sz="2800" spc="20" dirty="0">
                <a:solidFill>
                  <a:srgbClr val="002060"/>
                </a:solidFill>
                <a:latin typeface="Times New Roman" panose="02020603050405020304" pitchFamily="18" charset="0"/>
                <a:cs typeface="Times New Roman" panose="02020603050405020304" pitchFamily="18" charset="0"/>
              </a:endParaRPr>
            </a:p>
          </p:txBody>
        </p:sp>
      </p:grpSp>
      <p:grpSp>
        <p:nvGrpSpPr>
          <p:cNvPr id="24" name="Group 23"/>
          <p:cNvGrpSpPr/>
          <p:nvPr/>
        </p:nvGrpSpPr>
        <p:grpSpPr>
          <a:xfrm>
            <a:off x="3188930" y="1219199"/>
            <a:ext cx="5716531" cy="3149216"/>
            <a:chOff x="3188930" y="1219199"/>
            <a:chExt cx="5716531" cy="3149216"/>
          </a:xfrm>
        </p:grpSpPr>
        <p:sp>
          <p:nvSpPr>
            <p:cNvPr id="9" name="Hexagon 8"/>
            <p:cNvSpPr/>
            <p:nvPr/>
          </p:nvSpPr>
          <p:spPr>
            <a:xfrm>
              <a:off x="3188930" y="1219199"/>
              <a:ext cx="1924847" cy="1551417"/>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p:cNvSpPr/>
            <p:nvPr/>
          </p:nvSpPr>
          <p:spPr>
            <a:xfrm>
              <a:off x="3271756" y="1265581"/>
              <a:ext cx="1759194" cy="1458651"/>
            </a:xfrm>
            <a:prstGeom prst="hexagon">
              <a:avLst/>
            </a:prstGeom>
            <a:blipFill>
              <a:blip r:embed="rId1"/>
              <a:stretch>
                <a:fillRect l="-1782" r="-174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p:cNvSpPr/>
            <p:nvPr/>
          </p:nvSpPr>
          <p:spPr>
            <a:xfrm>
              <a:off x="5097181" y="1219199"/>
              <a:ext cx="1924847" cy="1551417"/>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p:cNvSpPr/>
            <p:nvPr/>
          </p:nvSpPr>
          <p:spPr>
            <a:xfrm>
              <a:off x="5180007" y="1265581"/>
              <a:ext cx="1759194" cy="1458651"/>
            </a:xfrm>
            <a:prstGeom prst="hexagon">
              <a:avLst/>
            </a:prstGeom>
            <a:blipFill>
              <a:blip r:embed="rId2"/>
              <a:srcRect/>
              <a:stretch>
                <a:fillRect t="-10302" b="-1030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xagon 15"/>
            <p:cNvSpPr/>
            <p:nvPr/>
          </p:nvSpPr>
          <p:spPr>
            <a:xfrm>
              <a:off x="6980614" y="1219199"/>
              <a:ext cx="1924847" cy="1551417"/>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a:off x="7063440" y="1265581"/>
              <a:ext cx="1759194" cy="1458651"/>
            </a:xfrm>
            <a:prstGeom prst="hexagon">
              <a:avLst/>
            </a:prstGeom>
            <a:blipFill>
              <a:blip r:embed="rId3"/>
              <a:srcRect/>
              <a:stretch>
                <a:fillRect l="3766" t="-36076" r="-3766" b="-3062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a:off x="3188930" y="2816998"/>
              <a:ext cx="1924847" cy="1551417"/>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xagon 18"/>
            <p:cNvSpPr/>
            <p:nvPr/>
          </p:nvSpPr>
          <p:spPr>
            <a:xfrm>
              <a:off x="3271756" y="2863380"/>
              <a:ext cx="1759194" cy="1458651"/>
            </a:xfrm>
            <a:prstGeom prst="hexagon">
              <a:avLst/>
            </a:prstGeom>
            <a:blipFill>
              <a:blip r:embed="rId4"/>
              <a:stretch>
                <a:fillRect l="3766" t="-36076" r="-3766" b="-3062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p:cNvSpPr/>
            <p:nvPr/>
          </p:nvSpPr>
          <p:spPr>
            <a:xfrm>
              <a:off x="5097181" y="2816998"/>
              <a:ext cx="1924847" cy="1551417"/>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exagon 20"/>
            <p:cNvSpPr/>
            <p:nvPr/>
          </p:nvSpPr>
          <p:spPr>
            <a:xfrm>
              <a:off x="5180007" y="2863380"/>
              <a:ext cx="1759194" cy="1458651"/>
            </a:xfrm>
            <a:prstGeom prst="hexagon">
              <a:avLst/>
            </a:prstGeom>
            <a:blipFill>
              <a:blip r:embed="rId5"/>
              <a:srcRect/>
              <a:stretch>
                <a:fillRect l="-19097" r="-1909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p:cNvSpPr/>
            <p:nvPr/>
          </p:nvSpPr>
          <p:spPr>
            <a:xfrm>
              <a:off x="6980614" y="2816998"/>
              <a:ext cx="1924847" cy="1551417"/>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p:cNvSpPr/>
            <p:nvPr/>
          </p:nvSpPr>
          <p:spPr>
            <a:xfrm>
              <a:off x="7063440" y="2863380"/>
              <a:ext cx="1759194" cy="1458651"/>
            </a:xfrm>
            <a:prstGeom prst="hexagon">
              <a:avLst/>
            </a:prstGeom>
            <a:blipFill>
              <a:blip r:embed="rId6"/>
              <a:srcRect/>
              <a:stretch>
                <a:fillRect l="-11737" r="-1173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86496" y="417803"/>
            <a:ext cx="2103181" cy="523220"/>
          </a:xfrm>
          <a:prstGeom prst="rect">
            <a:avLst/>
          </a:prstGeom>
          <a:noFill/>
        </p:spPr>
        <p:txBody>
          <a:bodyPr wrap="square" rtlCol="0">
            <a:spAutoFit/>
          </a:bodyPr>
          <a:lstStyle/>
          <a:p>
            <a:r>
              <a:rPr lang="en-US" sz="2800" b="1" dirty="0">
                <a:solidFill>
                  <a:schemeClr val="bg1"/>
                </a:solidFill>
                <a:latin typeface="Times New Roman" panose="02020603050405020304" pitchFamily="18" charset="0"/>
                <a:cs typeface="Times New Roman" panose="02020603050405020304" pitchFamily="18" charset="0"/>
              </a:rPr>
              <a:t>V</a:t>
            </a:r>
            <a:r>
              <a:rPr lang="en-US" sz="2800" b="1" dirty="0" smtClean="0">
                <a:solidFill>
                  <a:schemeClr val="bg1"/>
                </a:solidFill>
                <a:latin typeface="Times New Roman" panose="02020603050405020304" pitchFamily="18" charset="0"/>
                <a:cs typeface="Times New Roman" panose="02020603050405020304" pitchFamily="18" charset="0"/>
              </a:rPr>
              <a:t>ẬT SỐNG</a:t>
            </a:r>
            <a:endParaRPr lang="en-US" sz="2800" b="1" dirty="0">
              <a:solidFill>
                <a:schemeClr val="bg1"/>
              </a:solidFill>
              <a:latin typeface="Times New Roman" panose="02020603050405020304" pitchFamily="18" charset="0"/>
              <a:cs typeface="Times New Roman" panose="02020603050405020304" pitchFamily="18" charset="0"/>
            </a:endParaRPr>
          </a:p>
        </p:txBody>
      </p:sp>
      <p:grpSp>
        <p:nvGrpSpPr>
          <p:cNvPr id="10" name="Group 9"/>
          <p:cNvGrpSpPr/>
          <p:nvPr/>
        </p:nvGrpSpPr>
        <p:grpSpPr>
          <a:xfrm>
            <a:off x="1982983" y="1179442"/>
            <a:ext cx="1924847" cy="1551417"/>
            <a:chOff x="1982983" y="1179442"/>
            <a:chExt cx="1924847" cy="1551417"/>
          </a:xfrm>
        </p:grpSpPr>
        <p:sp>
          <p:nvSpPr>
            <p:cNvPr id="9" name="Hexagon 8"/>
            <p:cNvSpPr/>
            <p:nvPr/>
          </p:nvSpPr>
          <p:spPr>
            <a:xfrm>
              <a:off x="1982983" y="1179442"/>
              <a:ext cx="1924847" cy="1551417"/>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p:cNvSpPr/>
            <p:nvPr/>
          </p:nvSpPr>
          <p:spPr>
            <a:xfrm>
              <a:off x="2065809" y="1225824"/>
              <a:ext cx="1759194" cy="1458651"/>
            </a:xfrm>
            <a:prstGeom prst="hexagon">
              <a:avLst/>
            </a:prstGeom>
            <a:blipFill>
              <a:blip r:embed="rId1"/>
              <a:stretch>
                <a:fillRect l="-1782" r="-174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3891234" y="1179442"/>
            <a:ext cx="1924847" cy="1551417"/>
            <a:chOff x="3891234" y="1179442"/>
            <a:chExt cx="1924847" cy="1551417"/>
          </a:xfrm>
        </p:grpSpPr>
        <p:sp>
          <p:nvSpPr>
            <p:cNvPr id="14" name="Hexagon 13"/>
            <p:cNvSpPr/>
            <p:nvPr/>
          </p:nvSpPr>
          <p:spPr>
            <a:xfrm>
              <a:off x="3891234" y="1179442"/>
              <a:ext cx="1924847" cy="1551417"/>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p:cNvSpPr/>
            <p:nvPr/>
          </p:nvSpPr>
          <p:spPr>
            <a:xfrm>
              <a:off x="3974060" y="1225824"/>
              <a:ext cx="1759194" cy="1458651"/>
            </a:xfrm>
            <a:prstGeom prst="hexagon">
              <a:avLst/>
            </a:prstGeom>
            <a:blipFill>
              <a:blip r:embed="rId2"/>
              <a:srcRect/>
              <a:stretch>
                <a:fillRect t="-10302" b="-1030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5774667" y="1179442"/>
            <a:ext cx="1924847" cy="1551417"/>
            <a:chOff x="5774667" y="1179442"/>
            <a:chExt cx="1924847" cy="1551417"/>
          </a:xfrm>
        </p:grpSpPr>
        <p:sp>
          <p:nvSpPr>
            <p:cNvPr id="16" name="Hexagon 15"/>
            <p:cNvSpPr/>
            <p:nvPr/>
          </p:nvSpPr>
          <p:spPr>
            <a:xfrm>
              <a:off x="5774667" y="1179442"/>
              <a:ext cx="1924847" cy="1551417"/>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a:off x="5857493" y="1225824"/>
              <a:ext cx="1759194" cy="1458651"/>
            </a:xfrm>
            <a:prstGeom prst="hexagon">
              <a:avLst/>
            </a:prstGeom>
            <a:blipFill>
              <a:blip r:embed="rId3"/>
              <a:srcRect/>
              <a:stretch>
                <a:fillRect l="3766" t="-36076" r="-3766" b="-3062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1982983" y="2777241"/>
            <a:ext cx="1924847" cy="1551417"/>
            <a:chOff x="1982983" y="2777241"/>
            <a:chExt cx="1924847" cy="1551417"/>
          </a:xfrm>
        </p:grpSpPr>
        <p:sp>
          <p:nvSpPr>
            <p:cNvPr id="18" name="Hexagon 17"/>
            <p:cNvSpPr/>
            <p:nvPr/>
          </p:nvSpPr>
          <p:spPr>
            <a:xfrm>
              <a:off x="1982983" y="2777241"/>
              <a:ext cx="1924847" cy="1551417"/>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xagon 18"/>
            <p:cNvSpPr/>
            <p:nvPr/>
          </p:nvSpPr>
          <p:spPr>
            <a:xfrm>
              <a:off x="2065809" y="2823623"/>
              <a:ext cx="1759194" cy="1458651"/>
            </a:xfrm>
            <a:prstGeom prst="hexagon">
              <a:avLst/>
            </a:prstGeom>
            <a:blipFill>
              <a:blip r:embed="rId4"/>
              <a:stretch>
                <a:fillRect l="3766" t="-36076" r="-3766" b="-3062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891234" y="2777241"/>
            <a:ext cx="1924847" cy="1551417"/>
            <a:chOff x="3891234" y="2777241"/>
            <a:chExt cx="1924847" cy="1551417"/>
          </a:xfrm>
        </p:grpSpPr>
        <p:sp>
          <p:nvSpPr>
            <p:cNvPr id="20" name="Hexagon 19"/>
            <p:cNvSpPr/>
            <p:nvPr/>
          </p:nvSpPr>
          <p:spPr>
            <a:xfrm>
              <a:off x="3891234" y="2777241"/>
              <a:ext cx="1924847" cy="1551417"/>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exagon 20"/>
            <p:cNvSpPr/>
            <p:nvPr/>
          </p:nvSpPr>
          <p:spPr>
            <a:xfrm>
              <a:off x="3974060" y="2823623"/>
              <a:ext cx="1759194" cy="1458651"/>
            </a:xfrm>
            <a:prstGeom prst="hexagon">
              <a:avLst/>
            </a:prstGeom>
            <a:blipFill>
              <a:blip r:embed="rId5"/>
              <a:srcRect/>
              <a:stretch>
                <a:fillRect l="-19097" r="-1909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5774667" y="2823623"/>
            <a:ext cx="1924847" cy="1551417"/>
            <a:chOff x="5774667" y="2777241"/>
            <a:chExt cx="1924847" cy="1551417"/>
          </a:xfrm>
        </p:grpSpPr>
        <p:sp>
          <p:nvSpPr>
            <p:cNvPr id="22" name="Hexagon 21"/>
            <p:cNvSpPr/>
            <p:nvPr/>
          </p:nvSpPr>
          <p:spPr>
            <a:xfrm>
              <a:off x="5774667" y="2777241"/>
              <a:ext cx="1924847" cy="1551417"/>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p:cNvSpPr/>
            <p:nvPr/>
          </p:nvSpPr>
          <p:spPr>
            <a:xfrm>
              <a:off x="5857493" y="2823623"/>
              <a:ext cx="1759194" cy="1458651"/>
            </a:xfrm>
            <a:prstGeom prst="hexagon">
              <a:avLst/>
            </a:prstGeom>
            <a:blipFill>
              <a:blip r:embed="rId6"/>
              <a:srcRect/>
              <a:stretch>
                <a:fillRect l="-11737" r="-1173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a:xfrm>
            <a:off x="4853657" y="360112"/>
            <a:ext cx="6666614" cy="523220"/>
          </a:xfrm>
          <a:prstGeom prst="rect">
            <a:avLst/>
          </a:prstGeom>
          <a:noFill/>
        </p:spPr>
        <p:txBody>
          <a:bodyPr wrap="square" rtlCol="0">
            <a:spAutoFit/>
          </a:bodyPr>
          <a:lstStyle/>
          <a:p>
            <a:r>
              <a:rPr lang="en-US" sz="2800" b="1" dirty="0" smtClean="0">
                <a:solidFill>
                  <a:schemeClr val="bg1"/>
                </a:solidFill>
                <a:latin typeface="Times New Roman" panose="02020603050405020304" pitchFamily="18" charset="0"/>
                <a:cs typeface="Times New Roman" panose="02020603050405020304" pitchFamily="18" charset="0"/>
              </a:rPr>
              <a:t>VẬT KHÔNG SỐNG</a:t>
            </a:r>
            <a:endParaRPr lang="en-US" sz="28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38889E-6 1.7284E-6 L -0.0684 0.00123 " pathEditMode="relative" rAng="0" ptsTypes="AA">
                                      <p:cBhvr>
                                        <p:cTn id="6" dur="1000" fill="hold"/>
                                        <p:tgtEl>
                                          <p:spTgt spid="10"/>
                                        </p:tgtEl>
                                        <p:attrNameLst>
                                          <p:attrName>ppt_x</p:attrName>
                                          <p:attrName>ppt_y</p:attrName>
                                        </p:attrNameLst>
                                      </p:cBhvr>
                                      <p:rCtr x="-3420" y="62"/>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1.38889E-6 -7.40741E-7 L -0.19236 -0.00802 " pathEditMode="relative" rAng="0" ptsTypes="AA">
                                      <p:cBhvr>
                                        <p:cTn id="10" dur="1000" fill="hold"/>
                                        <p:tgtEl>
                                          <p:spTgt spid="12"/>
                                        </p:tgtEl>
                                        <p:attrNameLst>
                                          <p:attrName>ppt_x</p:attrName>
                                          <p:attrName>ppt_y</p:attrName>
                                        </p:attrNameLst>
                                      </p:cBhvr>
                                      <p:rCtr x="-9618" y="-401"/>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8.33333E-7 -7.40741E-7 L -0.15538 -0.00031 " pathEditMode="relative" rAng="0" ptsTypes="AA">
                                      <p:cBhvr>
                                        <p:cTn id="14" dur="1000" fill="hold"/>
                                        <p:tgtEl>
                                          <p:spTgt spid="30"/>
                                        </p:tgtEl>
                                        <p:attrNameLst>
                                          <p:attrName>ppt_x</p:attrName>
                                          <p:attrName>ppt_y</p:attrName>
                                        </p:attrNameLst>
                                      </p:cBhvr>
                                      <p:rCtr x="-7778" y="-31"/>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4.44444E-6 1.7284E-6 L 0.13993 0.00401 " pathEditMode="relative" rAng="0" ptsTypes="AA">
                                      <p:cBhvr>
                                        <p:cTn id="18" dur="1000" fill="hold"/>
                                        <p:tgtEl>
                                          <p:spTgt spid="31"/>
                                        </p:tgtEl>
                                        <p:attrNameLst>
                                          <p:attrName>ppt_x</p:attrName>
                                          <p:attrName>ppt_y</p:attrName>
                                        </p:attrNameLst>
                                      </p:cBhvr>
                                      <p:rCtr x="6997" y="185"/>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8.33333E-7 1.7284E-6 L 0.1125 -0.00371 " pathEditMode="relative" rAng="0" ptsTypes="AA">
                                      <p:cBhvr>
                                        <p:cTn id="22" dur="1000" fill="hold"/>
                                        <p:tgtEl>
                                          <p:spTgt spid="29"/>
                                        </p:tgtEl>
                                        <p:attrNameLst>
                                          <p:attrName>ppt_x</p:attrName>
                                          <p:attrName>ppt_y</p:attrName>
                                        </p:attrNameLst>
                                      </p:cBhvr>
                                      <p:rCtr x="5625" y="-185"/>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4.44444E-6 -1.35802E-6 L 0.02847 0.00124 " pathEditMode="relative" rAng="0" ptsTypes="AA">
                                      <p:cBhvr>
                                        <p:cTn id="26" dur="1000" fill="hold"/>
                                        <p:tgtEl>
                                          <p:spTgt spid="33"/>
                                        </p:tgtEl>
                                        <p:attrNameLst>
                                          <p:attrName>ppt_x</p:attrName>
                                          <p:attrName>ppt_y</p:attrName>
                                        </p:attrNameLst>
                                      </p:cBhvr>
                                      <p:rCtr x="1424" y="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4294967295"/>
          </p:nvPr>
        </p:nvSpPr>
        <p:spPr>
          <a:xfrm>
            <a:off x="8117984" y="418063"/>
            <a:ext cx="548700" cy="393600"/>
          </a:xfrm>
        </p:spPr>
        <p:txBody>
          <a:bodyPr/>
          <a:lstStyle/>
          <a:p>
            <a:pPr marL="0" lvl="0" indent="0" algn="r" rtl="0">
              <a:spcBef>
                <a:spcPts val="0"/>
              </a:spcBef>
              <a:spcAft>
                <a:spcPts val="0"/>
              </a:spcAft>
              <a:buNone/>
            </a:pPr>
            <a:fld id="{00000000-1234-1234-1234-123412341234}" type="slidenum">
              <a:rPr lang="en-GB" smtClean="0"/>
            </a:fld>
            <a:endParaRPr lang="en-GB"/>
          </a:p>
        </p:txBody>
      </p:sp>
      <p:grpSp>
        <p:nvGrpSpPr>
          <p:cNvPr id="8" name="Group 7"/>
          <p:cNvGrpSpPr/>
          <p:nvPr/>
        </p:nvGrpSpPr>
        <p:grpSpPr>
          <a:xfrm>
            <a:off x="645352" y="418063"/>
            <a:ext cx="7276474" cy="2071982"/>
            <a:chOff x="662605" y="469429"/>
            <a:chExt cx="7276474" cy="2071982"/>
          </a:xfrm>
        </p:grpSpPr>
        <p:sp>
          <p:nvSpPr>
            <p:cNvPr id="6" name="Rounded Rectangle 5"/>
            <p:cNvSpPr/>
            <p:nvPr/>
          </p:nvSpPr>
          <p:spPr>
            <a:xfrm>
              <a:off x="1905632" y="508503"/>
              <a:ext cx="6033447" cy="1993833"/>
            </a:xfrm>
            <a:prstGeom prst="roundRect">
              <a:avLst/>
            </a:prstGeom>
            <a:solidFill>
              <a:srgbClr val="02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62605" y="469429"/>
              <a:ext cx="2067340" cy="207198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41509" y="1228421"/>
              <a:ext cx="1709531" cy="553998"/>
            </a:xfrm>
            <a:prstGeom prst="rect">
              <a:avLst/>
            </a:prstGeom>
            <a:noFill/>
          </p:spPr>
          <p:txBody>
            <a:bodyPr wrap="square" rtlCol="0">
              <a:spAutoFit/>
            </a:bodyPr>
            <a:lstStyle/>
            <a:p>
              <a:r>
                <a:rPr lang="en-US" sz="3000" b="1" dirty="0" err="1" smtClean="0">
                  <a:solidFill>
                    <a:schemeClr val="bg1"/>
                  </a:solidFill>
                  <a:latin typeface="Times New Roman" panose="02020603050405020304" pitchFamily="18" charset="0"/>
                  <a:cs typeface="Times New Roman" panose="02020603050405020304" pitchFamily="18" charset="0"/>
                </a:rPr>
                <a:t>Vật</a:t>
              </a:r>
              <a:r>
                <a:rPr lang="en-US" sz="3000" b="1" dirty="0" smtClean="0">
                  <a:solidFill>
                    <a:schemeClr val="bg1"/>
                  </a:solidFill>
                  <a:latin typeface="Times New Roman" panose="02020603050405020304" pitchFamily="18" charset="0"/>
                  <a:cs typeface="Times New Roman" panose="02020603050405020304" pitchFamily="18" charset="0"/>
                </a:rPr>
                <a:t> </a:t>
              </a:r>
              <a:r>
                <a:rPr lang="en-US" sz="3000" b="1" dirty="0" err="1" smtClean="0">
                  <a:solidFill>
                    <a:schemeClr val="bg1"/>
                  </a:solidFill>
                  <a:latin typeface="Times New Roman" panose="02020603050405020304" pitchFamily="18" charset="0"/>
                  <a:cs typeface="Times New Roman" panose="02020603050405020304" pitchFamily="18" charset="0"/>
                </a:rPr>
                <a:t>sống</a:t>
              </a:r>
              <a:endParaRPr lang="en-US" sz="3000" b="1" dirty="0">
                <a:solidFill>
                  <a:schemeClr val="bg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908849" y="935599"/>
              <a:ext cx="4684647" cy="954107"/>
            </a:xfrm>
            <a:prstGeom prst="rect">
              <a:avLst/>
            </a:prstGeom>
            <a:noFill/>
          </p:spPr>
          <p:txBody>
            <a:bodyPr wrap="square" rtlCol="0">
              <a:spAutoFit/>
            </a:bodyPr>
            <a:lstStyle/>
            <a:p>
              <a:r>
                <a:rPr lang="en-US" sz="2800" dirty="0" err="1" smtClean="0">
                  <a:solidFill>
                    <a:schemeClr val="bg1"/>
                  </a:solidFill>
                  <a:latin typeface="Times New Roman" panose="02020603050405020304" pitchFamily="18" charset="0"/>
                  <a:cs typeface="Times New Roman" panose="02020603050405020304" pitchFamily="18" charset="0"/>
                </a:rPr>
                <a:t>Có</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khả</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năng</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trao</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đổi</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chất</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với</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môi</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trường</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lớn</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lên</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sinh</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sản</a:t>
              </a:r>
              <a:r>
                <a:rPr lang="en-US" sz="2800" dirty="0" smtClean="0">
                  <a:solidFill>
                    <a:schemeClr val="bg1"/>
                  </a:solidFill>
                  <a:latin typeface="Times New Roman" panose="02020603050405020304" pitchFamily="18" charset="0"/>
                  <a:cs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p:txBody>
        </p:sp>
      </p:grpSp>
      <p:grpSp>
        <p:nvGrpSpPr>
          <p:cNvPr id="14" name="Group 13"/>
          <p:cNvGrpSpPr/>
          <p:nvPr/>
        </p:nvGrpSpPr>
        <p:grpSpPr>
          <a:xfrm>
            <a:off x="552207" y="2597332"/>
            <a:ext cx="7362740" cy="2071982"/>
            <a:chOff x="576339" y="469429"/>
            <a:chExt cx="7362740" cy="2071982"/>
          </a:xfrm>
        </p:grpSpPr>
        <p:sp>
          <p:nvSpPr>
            <p:cNvPr id="15" name="Rounded Rectangle 14"/>
            <p:cNvSpPr/>
            <p:nvPr/>
          </p:nvSpPr>
          <p:spPr>
            <a:xfrm>
              <a:off x="1905632" y="508503"/>
              <a:ext cx="6033447" cy="1993833"/>
            </a:xfrm>
            <a:prstGeom prst="roundRect">
              <a:avLst/>
            </a:prstGeom>
            <a:solidFill>
              <a:srgbClr val="FFC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62605" y="469429"/>
              <a:ext cx="2067340" cy="2071982"/>
            </a:xfrm>
            <a:prstGeom prst="ellipse">
              <a:avLst/>
            </a:prstGeom>
            <a:solidFill>
              <a:srgbClr val="FC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6339" y="874043"/>
              <a:ext cx="2253627" cy="1015663"/>
            </a:xfrm>
            <a:prstGeom prst="rect">
              <a:avLst/>
            </a:prstGeom>
            <a:noFill/>
          </p:spPr>
          <p:txBody>
            <a:bodyPr wrap="square" rtlCol="0">
              <a:spAutoFit/>
            </a:bodyPr>
            <a:lstStyle/>
            <a:p>
              <a:pPr algn="ctr"/>
              <a:r>
                <a:rPr lang="en-US" sz="3000" b="1" dirty="0" err="1" smtClean="0">
                  <a:solidFill>
                    <a:schemeClr val="bg1"/>
                  </a:solidFill>
                  <a:latin typeface="Times New Roman" panose="02020603050405020304" pitchFamily="18" charset="0"/>
                  <a:cs typeface="Times New Roman" panose="02020603050405020304" pitchFamily="18" charset="0"/>
                </a:rPr>
                <a:t>Vật</a:t>
              </a:r>
              <a:r>
                <a:rPr lang="en-US" sz="3000" b="1" dirty="0" smtClean="0">
                  <a:solidFill>
                    <a:schemeClr val="bg1"/>
                  </a:solidFill>
                  <a:latin typeface="Times New Roman" panose="02020603050405020304" pitchFamily="18" charset="0"/>
                  <a:cs typeface="Times New Roman" panose="02020603050405020304" pitchFamily="18" charset="0"/>
                </a:rPr>
                <a:t> </a:t>
              </a:r>
              <a:endParaRPr lang="en-US" sz="3000" b="1" dirty="0" smtClean="0">
                <a:solidFill>
                  <a:schemeClr val="bg1"/>
                </a:solidFill>
                <a:latin typeface="Times New Roman" panose="02020603050405020304" pitchFamily="18" charset="0"/>
                <a:cs typeface="Times New Roman" panose="02020603050405020304" pitchFamily="18" charset="0"/>
              </a:endParaRPr>
            </a:p>
            <a:p>
              <a:pPr algn="ctr"/>
              <a:r>
                <a:rPr lang="en-US" sz="3000" b="1" dirty="0" err="1" smtClean="0">
                  <a:solidFill>
                    <a:schemeClr val="bg1"/>
                  </a:solidFill>
                  <a:latin typeface="Times New Roman" panose="02020603050405020304" pitchFamily="18" charset="0"/>
                  <a:cs typeface="Times New Roman" panose="02020603050405020304" pitchFamily="18" charset="0"/>
                </a:rPr>
                <a:t>không</a:t>
              </a:r>
              <a:r>
                <a:rPr lang="en-US" sz="3000" b="1" dirty="0" smtClean="0">
                  <a:solidFill>
                    <a:schemeClr val="bg1"/>
                  </a:solidFill>
                  <a:latin typeface="Times New Roman" panose="02020603050405020304" pitchFamily="18" charset="0"/>
                  <a:cs typeface="Times New Roman" panose="02020603050405020304" pitchFamily="18" charset="0"/>
                </a:rPr>
                <a:t> </a:t>
              </a:r>
              <a:r>
                <a:rPr lang="en-US" sz="3000" b="1" dirty="0" err="1" smtClean="0">
                  <a:solidFill>
                    <a:schemeClr val="bg1"/>
                  </a:solidFill>
                  <a:latin typeface="Times New Roman" panose="02020603050405020304" pitchFamily="18" charset="0"/>
                  <a:cs typeface="Times New Roman" panose="02020603050405020304" pitchFamily="18" charset="0"/>
                </a:rPr>
                <a:t>sống</a:t>
              </a:r>
              <a:endParaRPr lang="en-US" sz="3000" b="1" dirty="0">
                <a:solidFill>
                  <a:schemeClr val="bg1"/>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2915728" y="732864"/>
              <a:ext cx="4684647" cy="1384995"/>
            </a:xfrm>
            <a:prstGeom prst="rect">
              <a:avLst/>
            </a:prstGeom>
            <a:noFill/>
          </p:spPr>
          <p:txBody>
            <a:bodyPr wrap="square" rtlCol="0">
              <a:spAutoFit/>
            </a:bodyPr>
            <a:lstStyle/>
            <a:p>
              <a:r>
                <a:rPr lang="en-US" sz="2800" dirty="0" err="1" smtClean="0">
                  <a:solidFill>
                    <a:srgbClr val="002060"/>
                  </a:solidFill>
                  <a:latin typeface="Times New Roman" panose="02020603050405020304" pitchFamily="18" charset="0"/>
                  <a:cs typeface="Times New Roman" panose="02020603050405020304" pitchFamily="18" charset="0"/>
                </a:rPr>
                <a:t>Không</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có</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khả</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năng</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trao</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đổi</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chất</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với</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môi</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trường</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lớn</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lên</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sinh</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sản</a:t>
              </a:r>
              <a:r>
                <a:rPr lang="en-US" sz="2800" dirty="0" smtClean="0">
                  <a:solidFill>
                    <a:srgbClr val="002060"/>
                  </a:solidFill>
                  <a:latin typeface="Times New Roman" panose="02020603050405020304" pitchFamily="18" charset="0"/>
                  <a:cs typeface="Times New Roman" panose="02020603050405020304" pitchFamily="18" charset="0"/>
                </a:rPr>
                <a:t>…</a:t>
              </a:r>
              <a:endParaRPr lang="en-US" sz="2800" dirty="0">
                <a:solidFill>
                  <a:srgbClr val="002060"/>
                </a:solidFill>
                <a:latin typeface="Times New Roman" panose="02020603050405020304" pitchFamily="18" charset="0"/>
                <a:cs typeface="Times New Roman" panose="02020603050405020304" pitchFamily="18" charset="0"/>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48573" y="793631"/>
            <a:ext cx="7781027" cy="3278038"/>
            <a:chOff x="448573" y="793631"/>
            <a:chExt cx="7781027" cy="3278038"/>
          </a:xfrm>
        </p:grpSpPr>
        <p:sp>
          <p:nvSpPr>
            <p:cNvPr id="4" name="Rectangle 3"/>
            <p:cNvSpPr/>
            <p:nvPr/>
          </p:nvSpPr>
          <p:spPr>
            <a:xfrm>
              <a:off x="2294625" y="793631"/>
              <a:ext cx="5934975" cy="3278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448573" y="793631"/>
              <a:ext cx="3692106" cy="3278038"/>
            </a:xfrm>
            <a:prstGeom prst="diamond">
              <a:avLst/>
            </a:prstGeom>
            <a:solidFill>
              <a:schemeClr val="bg1"/>
            </a:solidFill>
            <a:ln w="28575">
              <a:solidFill>
                <a:srgbClr val="02B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iamond 2"/>
            <p:cNvSpPr/>
            <p:nvPr/>
          </p:nvSpPr>
          <p:spPr>
            <a:xfrm>
              <a:off x="526210" y="862642"/>
              <a:ext cx="3536831" cy="3140016"/>
            </a:xfrm>
            <a:prstGeom prst="diamond">
              <a:avLst/>
            </a:prstGeom>
            <a:blipFill>
              <a:blip r:embed="rId1"/>
              <a:srcRect/>
              <a:stretch>
                <a:fillRect t="2198" r="-1464" b="-219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40678" y="1604513"/>
              <a:ext cx="3398809" cy="1323439"/>
            </a:xfrm>
            <a:prstGeom prst="rect">
              <a:avLst/>
            </a:prstGeom>
            <a:noFill/>
          </p:spPr>
          <p:txBody>
            <a:bodyPr wrap="square" rtlCol="0">
              <a:spAutoFit/>
            </a:bodyPr>
            <a:lstStyle/>
            <a:p>
              <a:pPr algn="ctr"/>
              <a:r>
                <a:rPr lang="en-US" sz="4000" b="1" dirty="0" smtClean="0">
                  <a:solidFill>
                    <a:schemeClr val="bg1"/>
                  </a:solidFill>
                  <a:latin typeface="Times New Roman" panose="02020603050405020304" pitchFamily="18" charset="0"/>
                  <a:cs typeface="Times New Roman" panose="02020603050405020304" pitchFamily="18" charset="0"/>
                </a:rPr>
                <a:t>HOẠT ĐỘNG NHÓM</a:t>
              </a:r>
              <a:endParaRPr lang="en-US" sz="4000" b="1" dirty="0">
                <a:solidFill>
                  <a:schemeClr val="bg1"/>
                </a:solidFill>
                <a:latin typeface="Times New Roman" panose="02020603050405020304" pitchFamily="18" charset="0"/>
                <a:cs typeface="Times New Roman" panose="020206030504050203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7479" y="1604512"/>
            <a:ext cx="6728605" cy="1322070"/>
          </a:xfrm>
          <a:prstGeom prst="rect">
            <a:avLst/>
          </a:prstGeom>
          <a:noFill/>
        </p:spPr>
        <p:txBody>
          <a:bodyPr wrap="square" rtlCol="0">
            <a:spAutoFit/>
          </a:bodyPr>
          <a:lstStyle/>
          <a:p>
            <a:pPr algn="just"/>
            <a:r>
              <a:rPr lang="vi-VN" sz="4000" b="1" dirty="0" smtClean="0">
                <a:solidFill>
                  <a:schemeClr val="bg1"/>
                </a:solidFill>
                <a:latin typeface="Times New Roman" panose="02020603050405020304" pitchFamily="18" charset="0"/>
                <a:cs typeface="Times New Roman" panose="02020603050405020304" pitchFamily="18" charset="0"/>
              </a:rPr>
              <a:t> Em hãy tìm thêm ví dụ về về vật sống và vật không sống?</a:t>
            </a:r>
            <a:endParaRPr lang="en-US" sz="40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759125" y="793631"/>
            <a:ext cx="7867290" cy="1570008"/>
            <a:chOff x="759125" y="793631"/>
            <a:chExt cx="7867290" cy="1570008"/>
          </a:xfrm>
        </p:grpSpPr>
        <p:sp>
          <p:nvSpPr>
            <p:cNvPr id="6" name="Rounded Rectangle 5"/>
            <p:cNvSpPr/>
            <p:nvPr/>
          </p:nvSpPr>
          <p:spPr>
            <a:xfrm>
              <a:off x="759125" y="793631"/>
              <a:ext cx="7867290" cy="15700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931653" y="793631"/>
              <a:ext cx="7522234" cy="1570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smtClean="0">
                  <a:solidFill>
                    <a:srgbClr val="002060"/>
                  </a:solidFill>
                  <a:latin typeface="Times New Roman" panose="02020603050405020304" pitchFamily="18" charset="0"/>
                  <a:cs typeface="Times New Roman" panose="02020603050405020304" pitchFamily="18" charset="0"/>
                </a:rPr>
                <a:t>1.Các </a:t>
              </a:r>
              <a:r>
                <a:rPr lang="en-US" sz="3200" dirty="0" err="1" smtClean="0">
                  <a:solidFill>
                    <a:srgbClr val="002060"/>
                  </a:solidFill>
                  <a:latin typeface="Times New Roman" panose="02020603050405020304" pitchFamily="18" charset="0"/>
                  <a:cs typeface="Times New Roman" panose="02020603050405020304" pitchFamily="18" charset="0"/>
                </a:rPr>
                <a:t>nhóm</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làm</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thí</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nghiệm</a:t>
              </a:r>
              <a:r>
                <a:rPr lang="en-US" sz="3200" dirty="0" smtClean="0">
                  <a:solidFill>
                    <a:srgbClr val="002060"/>
                  </a:solidFill>
                  <a:latin typeface="Times New Roman" panose="02020603050405020304" pitchFamily="18" charset="0"/>
                  <a:cs typeface="Times New Roman" panose="02020603050405020304" pitchFamily="18" charset="0"/>
                </a:rPr>
                <a:t> : </a:t>
              </a:r>
              <a:r>
                <a:rPr lang="en-US" sz="3200" dirty="0" err="1" smtClean="0">
                  <a:solidFill>
                    <a:srgbClr val="002060"/>
                  </a:solidFill>
                  <a:latin typeface="Times New Roman" panose="02020603050405020304" pitchFamily="18" charset="0"/>
                  <a:cs typeface="Times New Roman" panose="02020603050405020304" pitchFamily="18" charset="0"/>
                </a:rPr>
                <a:t>Hình</a:t>
              </a:r>
              <a:r>
                <a:rPr lang="en-US" sz="3200" dirty="0" smtClean="0">
                  <a:solidFill>
                    <a:srgbClr val="002060"/>
                  </a:solidFill>
                  <a:latin typeface="Times New Roman" panose="02020603050405020304" pitchFamily="18" charset="0"/>
                  <a:cs typeface="Times New Roman" panose="02020603050405020304" pitchFamily="18" charset="0"/>
                </a:rPr>
                <a:t> 1.1 </a:t>
              </a:r>
              <a:r>
                <a:rPr lang="en-US" sz="3200" dirty="0" err="1" smtClean="0">
                  <a:solidFill>
                    <a:srgbClr val="002060"/>
                  </a:solidFill>
                  <a:latin typeface="Times New Roman" panose="02020603050405020304" pitchFamily="18" charset="0"/>
                  <a:cs typeface="Times New Roman" panose="02020603050405020304" pitchFamily="18" charset="0"/>
                </a:rPr>
                <a:t>Một</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số</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hiện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tượng</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của</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khoa</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học</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tự</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nhiên</a:t>
              </a:r>
              <a:r>
                <a:rPr lang="en-US" sz="3200" dirty="0" smtClean="0">
                  <a:solidFill>
                    <a:srgbClr val="002060"/>
                  </a:solidFill>
                  <a:latin typeface="Times New Roman" panose="02020603050405020304" pitchFamily="18" charset="0"/>
                  <a:cs typeface="Times New Roman" panose="02020603050405020304" pitchFamily="18" charset="0"/>
                </a:rPr>
                <a:t>.</a:t>
              </a:r>
              <a:endParaRPr lang="en-US" sz="3200" dirty="0" smtClean="0">
                <a:solidFill>
                  <a:srgbClr val="002060"/>
                </a:solidFill>
                <a:latin typeface="Times New Roman" panose="02020603050405020304" pitchFamily="18" charset="0"/>
                <a:cs typeface="Times New Roman" panose="02020603050405020304" pitchFamily="18" charset="0"/>
              </a:endParaRPr>
            </a:p>
          </p:txBody>
        </p:sp>
      </p:grpSp>
      <p:grpSp>
        <p:nvGrpSpPr>
          <p:cNvPr id="8" name="Group 7"/>
          <p:cNvGrpSpPr/>
          <p:nvPr/>
        </p:nvGrpSpPr>
        <p:grpSpPr>
          <a:xfrm>
            <a:off x="759125" y="2671314"/>
            <a:ext cx="7867290" cy="1089803"/>
            <a:chOff x="759125" y="793631"/>
            <a:chExt cx="7867290" cy="1570008"/>
          </a:xfrm>
        </p:grpSpPr>
        <p:sp>
          <p:nvSpPr>
            <p:cNvPr id="9" name="Rounded Rectangle 8"/>
            <p:cNvSpPr/>
            <p:nvPr/>
          </p:nvSpPr>
          <p:spPr>
            <a:xfrm>
              <a:off x="759125" y="793631"/>
              <a:ext cx="7867290" cy="15700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1653" y="793631"/>
              <a:ext cx="7522234" cy="1193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smtClean="0">
                  <a:solidFill>
                    <a:srgbClr val="002060"/>
                  </a:solidFill>
                  <a:latin typeface="Times New Roman" panose="02020603050405020304" pitchFamily="18" charset="0"/>
                  <a:cs typeface="Times New Roman" panose="02020603050405020304" pitchFamily="18" charset="0"/>
                </a:rPr>
                <a:t>2.  </a:t>
              </a:r>
              <a:r>
                <a:rPr lang="en-US" sz="3200" dirty="0" err="1" smtClean="0">
                  <a:solidFill>
                    <a:srgbClr val="002060"/>
                  </a:solidFill>
                  <a:latin typeface="Times New Roman" panose="02020603050405020304" pitchFamily="18" charset="0"/>
                  <a:cs typeface="Times New Roman" panose="02020603050405020304" pitchFamily="18" charset="0"/>
                </a:rPr>
                <a:t>Điền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kết</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quả</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vào</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phiếu</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học</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tập</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số</a:t>
              </a:r>
              <a:r>
                <a:rPr lang="en-US" sz="3200" dirty="0" smtClean="0">
                  <a:solidFill>
                    <a:srgbClr val="002060"/>
                  </a:solidFill>
                  <a:latin typeface="Times New Roman" panose="02020603050405020304" pitchFamily="18" charset="0"/>
                  <a:cs typeface="Times New Roman" panose="02020603050405020304" pitchFamily="18" charset="0"/>
                </a:rPr>
                <a:t> 1</a:t>
              </a:r>
              <a:endParaRPr lang="en-US" sz="3200" dirty="0" smtClean="0">
                <a:solidFill>
                  <a:srgbClr val="002060"/>
                </a:solidFill>
                <a:latin typeface="Times New Roman" panose="02020603050405020304" pitchFamily="18" charset="0"/>
                <a:cs typeface="Times New Roman" panose="02020603050405020304" pitchFamily="18" charset="0"/>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2309" y="138024"/>
            <a:ext cx="3726612" cy="1949569"/>
          </a:xfrm>
          <a:prstGeom prst="rect">
            <a:avLst/>
          </a:prstGeom>
          <a:blipFill>
            <a:blip r:embed="rId1"/>
            <a:srcRect/>
            <a:stretch>
              <a:fillRect t="-17096" b="-1709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948686" y="172530"/>
            <a:ext cx="3726612" cy="1949569"/>
          </a:xfrm>
          <a:prstGeom prst="rect">
            <a:avLst/>
          </a:prstGeom>
          <a:blipFill>
            <a:blip r:embed="rId2"/>
            <a:srcRect/>
            <a:stretch>
              <a:fillRect l="3242" t="-40708" r="2700" b="-354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22383" y="2346385"/>
            <a:ext cx="2628183" cy="2639683"/>
          </a:xfrm>
          <a:prstGeom prst="rect">
            <a:avLst/>
          </a:prstGeom>
          <a:blipFill>
            <a:blip r:embed="rId3"/>
            <a:srcRect/>
            <a:stretch>
              <a:fillRect l="-656" t="-15342" r="656" b="-227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296620" y="2346385"/>
            <a:ext cx="2705818" cy="2639683"/>
          </a:xfrm>
          <a:prstGeom prst="rect">
            <a:avLst/>
          </a:prstGeom>
          <a:blipFill>
            <a:blip r:embed="rId4"/>
            <a:srcRect/>
            <a:stretch>
              <a:fillRect l="3188" r="-20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62309" y="1604513"/>
            <a:ext cx="621102"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a)</a:t>
            </a:r>
            <a:endParaRPr lang="en-US" sz="28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948686" y="1604513"/>
            <a:ext cx="621102"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b</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822383" y="4462848"/>
            <a:ext cx="621102"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c)</a:t>
            </a:r>
            <a:endParaRPr lang="en-US" sz="28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5259237" y="4620280"/>
            <a:ext cx="621102"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d</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p15:prstTrans prst="origami"/>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89781" y="276046"/>
          <a:ext cx="8798942" cy="4492709"/>
        </p:xfrm>
        <a:graphic>
          <a:graphicData uri="http://schemas.openxmlformats.org/drawingml/2006/table">
            <a:tbl>
              <a:tblPr firstRow="1" bandRow="1">
                <a:tableStyleId>{5E225D28-81A1-47F6-B832-14334138A573}</a:tableStyleId>
              </a:tblPr>
              <a:tblGrid>
                <a:gridCol w="3433313"/>
                <a:gridCol w="5365629"/>
              </a:tblGrid>
              <a:tr h="724618">
                <a:tc>
                  <a:txBody>
                    <a:bodyPr/>
                    <a:lstStyle/>
                    <a:p>
                      <a:pPr algn="ctr"/>
                      <a:r>
                        <a:rPr lang="en-US" sz="2800" b="1" dirty="0" err="1" smtClean="0">
                          <a:solidFill>
                            <a:schemeClr val="bg1"/>
                          </a:solidFill>
                          <a:latin typeface="Times New Roman" panose="02020603050405020304" pitchFamily="18" charset="0"/>
                          <a:cs typeface="Times New Roman" panose="02020603050405020304" pitchFamily="18" charset="0"/>
                        </a:rPr>
                        <a:t>Hiện</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tượng</a:t>
                      </a:r>
                      <a:endParaRPr lang="en-US" sz="2800" b="1" dirty="0">
                        <a:solidFill>
                          <a:schemeClr val="bg1"/>
                        </a:solidFill>
                        <a:latin typeface="Times New Roman" panose="02020603050405020304" pitchFamily="18" charset="0"/>
                        <a:cs typeface="Times New Roman" panose="02020603050405020304" pitchFamily="18" charset="0"/>
                      </a:endParaRPr>
                    </a:p>
                  </a:txBody>
                  <a:tcPr>
                    <a:solidFill>
                      <a:srgbClr val="02BDC7"/>
                    </a:solidFill>
                  </a:tcPr>
                </a:tc>
                <a:tc>
                  <a:txBody>
                    <a:bodyPr/>
                    <a:lstStyle/>
                    <a:p>
                      <a:pPr algn="ctr"/>
                      <a:r>
                        <a:rPr lang="en-US" sz="2800" b="1" dirty="0" err="1" smtClean="0">
                          <a:solidFill>
                            <a:schemeClr val="bg1"/>
                          </a:solidFill>
                          <a:latin typeface="Times New Roman" panose="02020603050405020304" pitchFamily="18" charset="0"/>
                          <a:cs typeface="Times New Roman" panose="02020603050405020304" pitchFamily="18" charset="0"/>
                        </a:rPr>
                        <a:t>Hiện</a:t>
                      </a:r>
                      <a:r>
                        <a:rPr lang="en-US" sz="2800" b="1" baseline="0" dirty="0" smtClean="0">
                          <a:solidFill>
                            <a:schemeClr val="bg1"/>
                          </a:solidFill>
                          <a:latin typeface="Times New Roman" panose="02020603050405020304" pitchFamily="18" charset="0"/>
                          <a:cs typeface="Times New Roman" panose="02020603050405020304" pitchFamily="18" charset="0"/>
                        </a:rPr>
                        <a:t> </a:t>
                      </a:r>
                      <a:r>
                        <a:rPr lang="en-US" sz="2800" b="1" baseline="0" dirty="0" err="1" smtClean="0">
                          <a:solidFill>
                            <a:schemeClr val="bg1"/>
                          </a:solidFill>
                          <a:latin typeface="Times New Roman" panose="02020603050405020304" pitchFamily="18" charset="0"/>
                          <a:cs typeface="Times New Roman" panose="02020603050405020304" pitchFamily="18" charset="0"/>
                        </a:rPr>
                        <a:t>tượng</a:t>
                      </a:r>
                      <a:r>
                        <a:rPr lang="en-US" sz="2800" b="1" baseline="0" dirty="0" smtClean="0">
                          <a:solidFill>
                            <a:schemeClr val="bg1"/>
                          </a:solidFill>
                          <a:latin typeface="Times New Roman" panose="02020603050405020304" pitchFamily="18" charset="0"/>
                          <a:cs typeface="Times New Roman" panose="02020603050405020304" pitchFamily="18" charset="0"/>
                        </a:rPr>
                        <a:t> </a:t>
                      </a:r>
                      <a:r>
                        <a:rPr lang="en-US" sz="2800" b="1" baseline="0" dirty="0" err="1" smtClean="0">
                          <a:solidFill>
                            <a:schemeClr val="bg1"/>
                          </a:solidFill>
                          <a:latin typeface="Times New Roman" panose="02020603050405020304" pitchFamily="18" charset="0"/>
                          <a:cs typeface="Times New Roman" panose="02020603050405020304" pitchFamily="18" charset="0"/>
                        </a:rPr>
                        <a:t>xảy</a:t>
                      </a:r>
                      <a:r>
                        <a:rPr lang="en-US" sz="2800" b="1" baseline="0" dirty="0" smtClean="0">
                          <a:solidFill>
                            <a:schemeClr val="bg1"/>
                          </a:solidFill>
                          <a:latin typeface="Times New Roman" panose="02020603050405020304" pitchFamily="18" charset="0"/>
                          <a:cs typeface="Times New Roman" panose="02020603050405020304" pitchFamily="18" charset="0"/>
                        </a:rPr>
                        <a:t> </a:t>
                      </a:r>
                      <a:r>
                        <a:rPr lang="en-US" sz="2800" b="1" baseline="0" dirty="0" err="1" smtClean="0">
                          <a:solidFill>
                            <a:schemeClr val="bg1"/>
                          </a:solidFill>
                          <a:latin typeface="Times New Roman" panose="02020603050405020304" pitchFamily="18" charset="0"/>
                          <a:cs typeface="Times New Roman" panose="02020603050405020304" pitchFamily="18" charset="0"/>
                        </a:rPr>
                        <a:t>ra</a:t>
                      </a:r>
                      <a:endParaRPr lang="en-US" sz="2800" b="1" dirty="0">
                        <a:solidFill>
                          <a:schemeClr val="bg1"/>
                        </a:solidFill>
                        <a:latin typeface="Times New Roman" panose="02020603050405020304" pitchFamily="18" charset="0"/>
                        <a:cs typeface="Times New Roman" panose="02020603050405020304" pitchFamily="18" charset="0"/>
                      </a:endParaRPr>
                    </a:p>
                  </a:txBody>
                  <a:tcPr>
                    <a:solidFill>
                      <a:srgbClr val="02BDC7"/>
                    </a:solidFill>
                  </a:tcPr>
                </a:tc>
              </a:tr>
              <a:tr h="1052422">
                <a:tc>
                  <a:txBody>
                    <a:bodyPr/>
                    <a:lstStyle/>
                    <a:p>
                      <a:pPr algn="ctr"/>
                      <a:r>
                        <a:rPr lang="en-US" sz="2800" b="0" dirty="0" smtClean="0">
                          <a:solidFill>
                            <a:schemeClr val="tx2">
                              <a:lumMod val="10000"/>
                            </a:schemeClr>
                          </a:solidFill>
                          <a:latin typeface="Times New Roman" panose="02020603050405020304" pitchFamily="18" charset="0"/>
                          <a:cs typeface="Times New Roman" panose="02020603050405020304" pitchFamily="18" charset="0"/>
                        </a:rPr>
                        <a:t>a) </a:t>
                      </a:r>
                      <a:r>
                        <a:rPr lang="en-US" sz="2800" b="0" dirty="0" err="1" smtClean="0">
                          <a:solidFill>
                            <a:schemeClr val="tx2">
                              <a:lumMod val="10000"/>
                            </a:schemeClr>
                          </a:solidFill>
                          <a:latin typeface="Times New Roman" panose="02020603050405020304" pitchFamily="18" charset="0"/>
                          <a:cs typeface="Times New Roman" panose="02020603050405020304" pitchFamily="18" charset="0"/>
                        </a:rPr>
                        <a:t>Đưa</a:t>
                      </a:r>
                      <a:r>
                        <a:rPr lang="en-US" sz="2800" b="0" baseline="0" dirty="0" smtClean="0">
                          <a:solidFill>
                            <a:schemeClr val="tx2">
                              <a:lumMod val="10000"/>
                            </a:schemeClr>
                          </a:solidFill>
                          <a:latin typeface="Times New Roman" panose="02020603050405020304" pitchFamily="18" charset="0"/>
                          <a:cs typeface="Times New Roman" panose="02020603050405020304" pitchFamily="18" charset="0"/>
                        </a:rPr>
                        <a:t> </a:t>
                      </a:r>
                      <a:r>
                        <a:rPr lang="en-US" sz="2800" b="0" baseline="0" dirty="0" err="1" smtClean="0">
                          <a:solidFill>
                            <a:schemeClr val="tx2">
                              <a:lumMod val="10000"/>
                            </a:schemeClr>
                          </a:solidFill>
                          <a:latin typeface="Times New Roman" panose="02020603050405020304" pitchFamily="18" charset="0"/>
                          <a:cs typeface="Times New Roman" panose="02020603050405020304" pitchFamily="18" charset="0"/>
                        </a:rPr>
                        <a:t>hai</a:t>
                      </a:r>
                      <a:r>
                        <a:rPr lang="en-US" sz="2800" b="0" baseline="0" dirty="0" smtClean="0">
                          <a:solidFill>
                            <a:schemeClr val="tx2">
                              <a:lumMod val="10000"/>
                            </a:schemeClr>
                          </a:solidFill>
                          <a:latin typeface="Times New Roman" panose="02020603050405020304" pitchFamily="18" charset="0"/>
                          <a:cs typeface="Times New Roman" panose="02020603050405020304" pitchFamily="18" charset="0"/>
                        </a:rPr>
                        <a:t> </a:t>
                      </a:r>
                      <a:r>
                        <a:rPr lang="en-US" sz="2800" b="0" baseline="0" dirty="0" err="1" smtClean="0">
                          <a:solidFill>
                            <a:schemeClr val="tx2">
                              <a:lumMod val="10000"/>
                            </a:schemeClr>
                          </a:solidFill>
                          <a:latin typeface="Times New Roman" panose="02020603050405020304" pitchFamily="18" charset="0"/>
                          <a:cs typeface="Times New Roman" panose="02020603050405020304" pitchFamily="18" charset="0"/>
                        </a:rPr>
                        <a:t>nam</a:t>
                      </a:r>
                      <a:r>
                        <a:rPr lang="en-US" sz="2800" b="0" baseline="0" dirty="0" smtClean="0">
                          <a:solidFill>
                            <a:schemeClr val="tx2">
                              <a:lumMod val="10000"/>
                            </a:schemeClr>
                          </a:solidFill>
                          <a:latin typeface="Times New Roman" panose="02020603050405020304" pitchFamily="18" charset="0"/>
                          <a:cs typeface="Times New Roman" panose="02020603050405020304" pitchFamily="18" charset="0"/>
                        </a:rPr>
                        <a:t> </a:t>
                      </a:r>
                      <a:r>
                        <a:rPr lang="en-US" sz="2800" b="0" baseline="0" dirty="0" err="1" smtClean="0">
                          <a:solidFill>
                            <a:schemeClr val="tx2">
                              <a:lumMod val="10000"/>
                            </a:schemeClr>
                          </a:solidFill>
                          <a:latin typeface="Times New Roman" panose="02020603050405020304" pitchFamily="18" charset="0"/>
                          <a:cs typeface="Times New Roman" panose="02020603050405020304" pitchFamily="18" charset="0"/>
                        </a:rPr>
                        <a:t>châm</a:t>
                      </a:r>
                      <a:r>
                        <a:rPr lang="en-US" sz="2800" b="0" baseline="0" dirty="0" smtClean="0">
                          <a:solidFill>
                            <a:schemeClr val="tx2">
                              <a:lumMod val="10000"/>
                            </a:schemeClr>
                          </a:solidFill>
                          <a:latin typeface="Times New Roman" panose="02020603050405020304" pitchFamily="18" charset="0"/>
                          <a:cs typeface="Times New Roman" panose="02020603050405020304" pitchFamily="18" charset="0"/>
                        </a:rPr>
                        <a:t> </a:t>
                      </a:r>
                      <a:r>
                        <a:rPr lang="en-US" sz="2800" b="0" baseline="0" dirty="0" err="1" smtClean="0">
                          <a:solidFill>
                            <a:schemeClr val="tx2">
                              <a:lumMod val="10000"/>
                            </a:schemeClr>
                          </a:solidFill>
                          <a:latin typeface="Times New Roman" panose="02020603050405020304" pitchFamily="18" charset="0"/>
                          <a:cs typeface="Times New Roman" panose="02020603050405020304" pitchFamily="18" charset="0"/>
                        </a:rPr>
                        <a:t>lại</a:t>
                      </a:r>
                      <a:r>
                        <a:rPr lang="en-US" sz="2800" b="0" baseline="0" dirty="0" smtClean="0">
                          <a:solidFill>
                            <a:schemeClr val="tx2">
                              <a:lumMod val="10000"/>
                            </a:schemeClr>
                          </a:solidFill>
                          <a:latin typeface="Times New Roman" panose="02020603050405020304" pitchFamily="18" charset="0"/>
                          <a:cs typeface="Times New Roman" panose="02020603050405020304" pitchFamily="18" charset="0"/>
                        </a:rPr>
                        <a:t> </a:t>
                      </a:r>
                      <a:r>
                        <a:rPr lang="en-US" sz="2800" b="0" baseline="0" dirty="0" err="1" smtClean="0">
                          <a:solidFill>
                            <a:schemeClr val="tx2">
                              <a:lumMod val="10000"/>
                            </a:schemeClr>
                          </a:solidFill>
                          <a:latin typeface="Times New Roman" panose="02020603050405020304" pitchFamily="18" charset="0"/>
                          <a:cs typeface="Times New Roman" panose="02020603050405020304" pitchFamily="18" charset="0"/>
                        </a:rPr>
                        <a:t>gần</a:t>
                      </a:r>
                      <a:r>
                        <a:rPr lang="en-US" sz="2800" b="0" baseline="0" dirty="0" smtClean="0">
                          <a:solidFill>
                            <a:schemeClr val="tx2">
                              <a:lumMod val="10000"/>
                            </a:schemeClr>
                          </a:solidFill>
                          <a:latin typeface="Times New Roman" panose="02020603050405020304" pitchFamily="18" charset="0"/>
                          <a:cs typeface="Times New Roman" panose="02020603050405020304" pitchFamily="18" charset="0"/>
                        </a:rPr>
                        <a:t> </a:t>
                      </a:r>
                      <a:r>
                        <a:rPr lang="en-US" sz="2800" b="0" baseline="0" dirty="0" err="1" smtClean="0">
                          <a:solidFill>
                            <a:schemeClr val="tx2">
                              <a:lumMod val="10000"/>
                            </a:schemeClr>
                          </a:solidFill>
                          <a:latin typeface="Times New Roman" panose="02020603050405020304" pitchFamily="18" charset="0"/>
                          <a:cs typeface="Times New Roman" panose="02020603050405020304" pitchFamily="18" charset="0"/>
                        </a:rPr>
                        <a:t>nhau</a:t>
                      </a:r>
                      <a:endParaRPr lang="en-US" sz="2800" b="0" dirty="0">
                        <a:solidFill>
                          <a:schemeClr val="tx2">
                            <a:lumMod val="10000"/>
                          </a:schemeClr>
                        </a:solidFill>
                        <a:latin typeface="Times New Roman" panose="02020603050405020304" pitchFamily="18" charset="0"/>
                        <a:cs typeface="Times New Roman" panose="02020603050405020304" pitchFamily="18" charset="0"/>
                      </a:endParaRPr>
                    </a:p>
                  </a:txBody>
                  <a:tcPr>
                    <a:solidFill>
                      <a:schemeClr val="bg2">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
                          <a:srgbClr val="000000"/>
                        </a:buClr>
                        <a:buSzTx/>
                        <a:buFontTx/>
                        <a:buNone/>
                        <a:defRPr/>
                      </a:pPr>
                      <a:endParaRPr lang="en-US" sz="2800" dirty="0" smtClean="0">
                        <a:solidFill>
                          <a:schemeClr val="tx2">
                            <a:lumMod val="10000"/>
                          </a:schemeClr>
                        </a:solidFill>
                        <a:latin typeface="Times New Roman" panose="02020603050405020304" pitchFamily="18" charset="0"/>
                        <a:cs typeface="Times New Roman" panose="02020603050405020304" pitchFamily="18" charset="0"/>
                      </a:endParaRPr>
                    </a:p>
                  </a:txBody>
                  <a:tcPr>
                    <a:solidFill>
                      <a:schemeClr val="bg2">
                        <a:lumMod val="20000"/>
                        <a:lumOff val="80000"/>
                      </a:schemeClr>
                    </a:solidFill>
                  </a:tcPr>
                </a:tc>
              </a:tr>
              <a:tr h="775583">
                <a:tc>
                  <a:txBody>
                    <a:bodyPr/>
                    <a:lstStyle/>
                    <a:p>
                      <a:pPr algn="ctr"/>
                      <a:r>
                        <a:rPr lang="en-US" sz="2800" dirty="0" smtClean="0">
                          <a:latin typeface="Times New Roman" panose="02020603050405020304" pitchFamily="18" charset="0"/>
                          <a:cs typeface="Times New Roman" panose="02020603050405020304" pitchFamily="18" charset="0"/>
                        </a:rPr>
                        <a:t>b)</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Đun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nóng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đường</a:t>
                      </a:r>
                      <a:endParaRPr lang="en-US" sz="2800" dirty="0">
                        <a:latin typeface="Times New Roman" panose="02020603050405020304" pitchFamily="18" charset="0"/>
                        <a:cs typeface="Times New Roman" panose="02020603050405020304" pitchFamily="18" charset="0"/>
                      </a:endParaRPr>
                    </a:p>
                  </a:txBody>
                  <a:tcPr>
                    <a:solidFill>
                      <a:schemeClr val="bg2">
                        <a:lumMod val="60000"/>
                        <a:lumOff val="40000"/>
                      </a:schemeClr>
                    </a:solidFill>
                  </a:tcPr>
                </a:tc>
                <a:tc>
                  <a:txBody>
                    <a:bodyPr/>
                    <a:lstStyle/>
                    <a:p>
                      <a:pPr algn="just"/>
                      <a:endParaRPr lang="en-US" sz="2800" dirty="0">
                        <a:latin typeface="Times New Roman" panose="02020603050405020304" pitchFamily="18" charset="0"/>
                        <a:cs typeface="Times New Roman" panose="02020603050405020304" pitchFamily="18" charset="0"/>
                      </a:endParaRPr>
                    </a:p>
                  </a:txBody>
                  <a:tcPr>
                    <a:solidFill>
                      <a:schemeClr val="bg2">
                        <a:lumMod val="60000"/>
                        <a:lumOff val="40000"/>
                      </a:schemeClr>
                    </a:solidFill>
                  </a:tcPr>
                </a:tc>
              </a:tr>
              <a:tr h="970043">
                <a:tc>
                  <a:txBody>
                    <a:bodyPr/>
                    <a:lstStyle/>
                    <a:p>
                      <a:pPr algn="ctr"/>
                      <a:r>
                        <a:rPr lang="en-US" sz="2800" dirty="0" smtClean="0">
                          <a:latin typeface="Times New Roman" panose="02020603050405020304" pitchFamily="18" charset="0"/>
                          <a:cs typeface="Times New Roman" panose="02020603050405020304" pitchFamily="18" charset="0"/>
                        </a:rPr>
                        <a:t>c)</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Nhúng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chiếc</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đũa</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vào</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cốc</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nước</a:t>
                      </a:r>
                      <a:endParaRPr lang="en-US" sz="2800" dirty="0">
                        <a:latin typeface="Times New Roman" panose="02020603050405020304" pitchFamily="18" charset="0"/>
                        <a:cs typeface="Times New Roman" panose="02020603050405020304" pitchFamily="18" charset="0"/>
                      </a:endParaRPr>
                    </a:p>
                  </a:txBody>
                  <a:tcPr>
                    <a:solidFill>
                      <a:schemeClr val="bg2">
                        <a:lumMod val="20000"/>
                        <a:lumOff val="80000"/>
                      </a:schemeClr>
                    </a:solidFill>
                  </a:tcPr>
                </a:tc>
                <a:tc>
                  <a:txBody>
                    <a:bodyPr/>
                    <a:lstStyle/>
                    <a:p>
                      <a:pPr algn="just"/>
                      <a:endParaRPr lang="en-US" sz="2800" dirty="0">
                        <a:latin typeface="Times New Roman" panose="02020603050405020304" pitchFamily="18" charset="0"/>
                        <a:cs typeface="Times New Roman" panose="02020603050405020304" pitchFamily="18" charset="0"/>
                      </a:endParaRPr>
                    </a:p>
                  </a:txBody>
                  <a:tcPr>
                    <a:solidFill>
                      <a:schemeClr val="bg2">
                        <a:lumMod val="20000"/>
                        <a:lumOff val="80000"/>
                      </a:schemeClr>
                    </a:solidFill>
                  </a:tcPr>
                </a:tc>
              </a:tr>
              <a:tr h="970043">
                <a:tc>
                  <a:txBody>
                    <a:bodyPr/>
                    <a:lstStyle/>
                    <a:p>
                      <a:pPr algn="ctr"/>
                      <a:r>
                        <a:rPr lang="en-US" sz="2800" dirty="0" smtClean="0">
                          <a:latin typeface="Times New Roman" panose="02020603050405020304" pitchFamily="18" charset="0"/>
                          <a:cs typeface="Times New Roman" panose="02020603050405020304" pitchFamily="18" charset="0"/>
                        </a:rPr>
                        <a:t>d)</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Dùng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bình</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thủy</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tinh</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chụp</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kín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cây</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xanh</a:t>
                      </a:r>
                      <a:endParaRPr lang="en-US" sz="2800" dirty="0">
                        <a:latin typeface="Times New Roman" panose="02020603050405020304" pitchFamily="18" charset="0"/>
                        <a:cs typeface="Times New Roman" panose="02020603050405020304" pitchFamily="18" charset="0"/>
                      </a:endParaRPr>
                    </a:p>
                  </a:txBody>
                  <a:tcPr>
                    <a:solidFill>
                      <a:schemeClr val="bg2">
                        <a:lumMod val="40000"/>
                        <a:lumOff val="60000"/>
                      </a:schemeClr>
                    </a:solidFill>
                  </a:tcPr>
                </a:tc>
                <a:tc>
                  <a:txBody>
                    <a:bodyPr/>
                    <a:lstStyle/>
                    <a:p>
                      <a:pPr algn="just"/>
                      <a:endParaRPr lang="en-US" sz="2800" dirty="0">
                        <a:latin typeface="Times New Roman" panose="02020603050405020304" pitchFamily="18" charset="0"/>
                        <a:cs typeface="Times New Roman" panose="02020603050405020304" pitchFamily="18" charset="0"/>
                      </a:endParaRPr>
                    </a:p>
                  </a:txBody>
                  <a:tcPr>
                    <a:solidFill>
                      <a:schemeClr val="bg2">
                        <a:lumMod val="40000"/>
                        <a:lumOff val="60000"/>
                      </a:schemeClr>
                    </a:solidFill>
                  </a:tcPr>
                </a:tc>
              </a:tr>
            </a:tbl>
          </a:graphicData>
        </a:graphic>
      </p:graphicFrame>
      <p:sp>
        <p:nvSpPr>
          <p:cNvPr id="8" name="TextBox 7"/>
          <p:cNvSpPr txBox="1"/>
          <p:nvPr/>
        </p:nvSpPr>
        <p:spPr>
          <a:xfrm>
            <a:off x="3743864" y="914401"/>
            <a:ext cx="5106838" cy="523220"/>
          </a:xfrm>
          <a:prstGeom prst="rect">
            <a:avLst/>
          </a:prstGeom>
          <a:noFill/>
        </p:spPr>
        <p:txBody>
          <a:bodyPr wrap="square" rtlCol="0">
            <a:spAutoFit/>
          </a:bodyPr>
          <a:lstStyle/>
          <a:p>
            <a:pPr marL="457200" indent="-457200" algn="just">
              <a:buFontTx/>
              <a:buChar char="-"/>
              <a:defRPr/>
            </a:pPr>
            <a:r>
              <a:rPr lang="en-US" sz="2800" dirty="0" err="1">
                <a:solidFill>
                  <a:schemeClr val="tx2">
                    <a:lumMod val="10000"/>
                  </a:schemeClr>
                </a:solidFill>
                <a:latin typeface="Times New Roman" panose="02020603050405020304" pitchFamily="18" charset="0"/>
                <a:cs typeface="Times New Roman" panose="02020603050405020304" pitchFamily="18" charset="0"/>
              </a:rPr>
              <a:t>Hai</a:t>
            </a:r>
            <a:r>
              <a:rPr lang="en-US" sz="2800" dirty="0">
                <a:solidFill>
                  <a:schemeClr val="tx2">
                    <a:lumMod val="10000"/>
                  </a:schemeClr>
                </a:solidFill>
                <a:latin typeface="Times New Roman" panose="02020603050405020304" pitchFamily="18" charset="0"/>
                <a:cs typeface="Times New Roman" panose="02020603050405020304" pitchFamily="18" charset="0"/>
              </a:rPr>
              <a:t> </a:t>
            </a:r>
            <a:r>
              <a:rPr lang="en-US" sz="2800" dirty="0" err="1">
                <a:solidFill>
                  <a:schemeClr val="tx2">
                    <a:lumMod val="10000"/>
                  </a:schemeClr>
                </a:solidFill>
                <a:latin typeface="Times New Roman" panose="02020603050405020304" pitchFamily="18" charset="0"/>
                <a:cs typeface="Times New Roman" panose="02020603050405020304" pitchFamily="18" charset="0"/>
              </a:rPr>
              <a:t>cực</a:t>
            </a:r>
            <a:r>
              <a:rPr lang="en-US" sz="2800" dirty="0">
                <a:solidFill>
                  <a:schemeClr val="tx2">
                    <a:lumMod val="10000"/>
                  </a:schemeClr>
                </a:solidFill>
                <a:latin typeface="Times New Roman" panose="02020603050405020304" pitchFamily="18" charset="0"/>
                <a:cs typeface="Times New Roman" panose="02020603050405020304" pitchFamily="18" charset="0"/>
              </a:rPr>
              <a:t> </a:t>
            </a:r>
            <a:r>
              <a:rPr lang="en-US" sz="2800" dirty="0" err="1">
                <a:solidFill>
                  <a:schemeClr val="tx2">
                    <a:lumMod val="10000"/>
                  </a:schemeClr>
                </a:solidFill>
                <a:latin typeface="Times New Roman" panose="02020603050405020304" pitchFamily="18" charset="0"/>
                <a:cs typeface="Times New Roman" panose="02020603050405020304" pitchFamily="18" charset="0"/>
              </a:rPr>
              <a:t>cùng</a:t>
            </a:r>
            <a:r>
              <a:rPr lang="en-US" sz="2800" dirty="0">
                <a:solidFill>
                  <a:schemeClr val="tx2">
                    <a:lumMod val="10000"/>
                  </a:schemeClr>
                </a:solidFill>
                <a:latin typeface="Times New Roman" panose="02020603050405020304" pitchFamily="18" charset="0"/>
                <a:cs typeface="Times New Roman" panose="02020603050405020304" pitchFamily="18" charset="0"/>
              </a:rPr>
              <a:t> </a:t>
            </a:r>
            <a:r>
              <a:rPr lang="en-US" sz="2800" dirty="0" err="1">
                <a:solidFill>
                  <a:schemeClr val="tx2">
                    <a:lumMod val="10000"/>
                  </a:schemeClr>
                </a:solidFill>
                <a:latin typeface="Times New Roman" panose="02020603050405020304" pitchFamily="18" charset="0"/>
                <a:cs typeface="Times New Roman" panose="02020603050405020304" pitchFamily="18" charset="0"/>
              </a:rPr>
              <a:t>tên</a:t>
            </a:r>
            <a:r>
              <a:rPr lang="en-US" sz="2800" dirty="0">
                <a:solidFill>
                  <a:schemeClr val="tx2">
                    <a:lumMod val="10000"/>
                  </a:schemeClr>
                </a:solidFill>
                <a:latin typeface="Times New Roman" panose="02020603050405020304" pitchFamily="18" charset="0"/>
                <a:cs typeface="Times New Roman" panose="02020603050405020304" pitchFamily="18" charset="0"/>
              </a:rPr>
              <a:t>: </a:t>
            </a:r>
            <a:r>
              <a:rPr lang="en-US" sz="2800" dirty="0" err="1">
                <a:solidFill>
                  <a:schemeClr val="tx2">
                    <a:lumMod val="10000"/>
                  </a:schemeClr>
                </a:solidFill>
                <a:latin typeface="Times New Roman" panose="02020603050405020304" pitchFamily="18" charset="0"/>
                <a:cs typeface="Times New Roman" panose="02020603050405020304" pitchFamily="18" charset="0"/>
              </a:rPr>
              <a:t>Đẩy</a:t>
            </a:r>
            <a:r>
              <a:rPr lang="en-US" sz="2800" dirty="0">
                <a:solidFill>
                  <a:schemeClr val="tx2">
                    <a:lumMod val="10000"/>
                  </a:schemeClr>
                </a:solidFill>
                <a:latin typeface="Times New Roman" panose="02020603050405020304" pitchFamily="18" charset="0"/>
                <a:cs typeface="Times New Roman" panose="02020603050405020304" pitchFamily="18" charset="0"/>
              </a:rPr>
              <a:t> </a:t>
            </a:r>
            <a:r>
              <a:rPr lang="en-US" sz="2800" dirty="0" err="1">
                <a:solidFill>
                  <a:schemeClr val="tx2">
                    <a:lumMod val="10000"/>
                  </a:schemeClr>
                </a:solidFill>
                <a:latin typeface="Times New Roman" panose="02020603050405020304" pitchFamily="18" charset="0"/>
                <a:cs typeface="Times New Roman" panose="02020603050405020304" pitchFamily="18" charset="0"/>
              </a:rPr>
              <a:t>nhau</a:t>
            </a:r>
            <a:endParaRPr lang="en-US" sz="2800" dirty="0">
              <a:solidFill>
                <a:schemeClr val="tx2">
                  <a:lumMod val="10000"/>
                </a:schemeClr>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3743864" y="1437621"/>
            <a:ext cx="5106838" cy="523220"/>
          </a:xfrm>
          <a:prstGeom prst="rect">
            <a:avLst/>
          </a:prstGeom>
          <a:noFill/>
        </p:spPr>
        <p:txBody>
          <a:bodyPr wrap="square" rtlCol="0">
            <a:spAutoFit/>
          </a:bodyPr>
          <a:lstStyle/>
          <a:p>
            <a:pPr marL="457200" indent="-457200" algn="just">
              <a:buFontTx/>
              <a:buChar char="-"/>
              <a:defRPr/>
            </a:pPr>
            <a:r>
              <a:rPr lang="en-US" sz="2800" dirty="0" err="1">
                <a:solidFill>
                  <a:schemeClr val="tx2">
                    <a:lumMod val="10000"/>
                  </a:schemeClr>
                </a:solidFill>
                <a:latin typeface="Times New Roman" panose="02020603050405020304" pitchFamily="18" charset="0"/>
                <a:cs typeface="Times New Roman" panose="02020603050405020304" pitchFamily="18" charset="0"/>
              </a:rPr>
              <a:t>Hai</a:t>
            </a:r>
            <a:r>
              <a:rPr lang="en-US" sz="2800" dirty="0">
                <a:solidFill>
                  <a:schemeClr val="tx2">
                    <a:lumMod val="10000"/>
                  </a:schemeClr>
                </a:solidFill>
                <a:latin typeface="Times New Roman" panose="02020603050405020304" pitchFamily="18" charset="0"/>
                <a:cs typeface="Times New Roman" panose="02020603050405020304" pitchFamily="18" charset="0"/>
              </a:rPr>
              <a:t> </a:t>
            </a:r>
            <a:r>
              <a:rPr lang="en-US" sz="2800" dirty="0" err="1">
                <a:solidFill>
                  <a:schemeClr val="tx2">
                    <a:lumMod val="10000"/>
                  </a:schemeClr>
                </a:solidFill>
                <a:latin typeface="Times New Roman" panose="02020603050405020304" pitchFamily="18" charset="0"/>
                <a:cs typeface="Times New Roman" panose="02020603050405020304" pitchFamily="18" charset="0"/>
              </a:rPr>
              <a:t>cực</a:t>
            </a:r>
            <a:r>
              <a:rPr lang="en-US" sz="2800" dirty="0">
                <a:solidFill>
                  <a:schemeClr val="tx2">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10000"/>
                  </a:schemeClr>
                </a:solidFill>
                <a:latin typeface="Times New Roman" panose="02020603050405020304" pitchFamily="18" charset="0"/>
                <a:cs typeface="Times New Roman" panose="02020603050405020304" pitchFamily="18" charset="0"/>
              </a:rPr>
              <a:t>khác</a:t>
            </a:r>
            <a:r>
              <a:rPr lang="en-US" sz="2800" dirty="0" smtClean="0">
                <a:solidFill>
                  <a:schemeClr val="tx2">
                    <a:lumMod val="10000"/>
                  </a:schemeClr>
                </a:solidFill>
                <a:latin typeface="Times New Roman" panose="02020603050405020304" pitchFamily="18" charset="0"/>
                <a:cs typeface="Times New Roman" panose="02020603050405020304" pitchFamily="18" charset="0"/>
              </a:rPr>
              <a:t> </a:t>
            </a:r>
            <a:r>
              <a:rPr lang="en-US" sz="2800" dirty="0" err="1">
                <a:solidFill>
                  <a:schemeClr val="tx2">
                    <a:lumMod val="10000"/>
                  </a:schemeClr>
                </a:solidFill>
                <a:latin typeface="Times New Roman" panose="02020603050405020304" pitchFamily="18" charset="0"/>
                <a:cs typeface="Times New Roman" panose="02020603050405020304" pitchFamily="18" charset="0"/>
              </a:rPr>
              <a:t>tên</a:t>
            </a:r>
            <a:r>
              <a:rPr lang="en-US" sz="2800" dirty="0">
                <a:solidFill>
                  <a:schemeClr val="tx2">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10000"/>
                  </a:schemeClr>
                </a:solidFill>
                <a:latin typeface="Times New Roman" panose="02020603050405020304" pitchFamily="18" charset="0"/>
                <a:cs typeface="Times New Roman" panose="02020603050405020304" pitchFamily="18" charset="0"/>
              </a:rPr>
              <a:t>Hút</a:t>
            </a:r>
            <a:r>
              <a:rPr lang="en-US" sz="2800" dirty="0" smtClean="0">
                <a:solidFill>
                  <a:schemeClr val="tx2">
                    <a:lumMod val="10000"/>
                  </a:schemeClr>
                </a:solidFill>
                <a:latin typeface="Times New Roman" panose="02020603050405020304" pitchFamily="18" charset="0"/>
                <a:cs typeface="Times New Roman" panose="02020603050405020304" pitchFamily="18" charset="0"/>
              </a:rPr>
              <a:t> </a:t>
            </a:r>
            <a:r>
              <a:rPr lang="en-US" sz="2800" dirty="0" err="1">
                <a:solidFill>
                  <a:schemeClr val="tx2">
                    <a:lumMod val="10000"/>
                  </a:schemeClr>
                </a:solidFill>
                <a:latin typeface="Times New Roman" panose="02020603050405020304" pitchFamily="18" charset="0"/>
                <a:cs typeface="Times New Roman" panose="02020603050405020304" pitchFamily="18" charset="0"/>
              </a:rPr>
              <a:t>nhau</a:t>
            </a:r>
            <a:endParaRPr lang="en-US" sz="2800" dirty="0">
              <a:solidFill>
                <a:schemeClr val="tx2">
                  <a:lumMod val="10000"/>
                </a:schemeClr>
              </a:solidFill>
              <a:latin typeface="Times New Roman" panose="02020603050405020304" pitchFamily="18" charset="0"/>
              <a:cs typeface="Times New Roman" panose="02020603050405020304" pitchFamily="18" charset="0"/>
            </a:endParaRPr>
          </a:p>
        </p:txBody>
      </p:sp>
      <p:sp>
        <p:nvSpPr>
          <p:cNvPr id="10" name="Rectangle 9"/>
          <p:cNvSpPr/>
          <p:nvPr/>
        </p:nvSpPr>
        <p:spPr>
          <a:xfrm>
            <a:off x="3721096" y="2088632"/>
            <a:ext cx="5152373" cy="523220"/>
          </a:xfrm>
          <a:prstGeom prst="rect">
            <a:avLst/>
          </a:prstGeom>
        </p:spPr>
        <p:txBody>
          <a:bodyPr wrap="none">
            <a:spAutoFit/>
          </a:bodyPr>
          <a:lstStyle/>
          <a:p>
            <a:pPr algn="just"/>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Đường</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vị</a:t>
            </a:r>
            <a:endParaRPr lang="en-US" sz="2800" dirty="0">
              <a:latin typeface="Times New Roman" panose="02020603050405020304" pitchFamily="18" charset="0"/>
              <a:cs typeface="Times New Roman" panose="02020603050405020304" pitchFamily="18" charset="0"/>
            </a:endParaRPr>
          </a:p>
        </p:txBody>
      </p:sp>
      <p:sp>
        <p:nvSpPr>
          <p:cNvPr id="11" name="Rectangle 10"/>
          <p:cNvSpPr/>
          <p:nvPr/>
        </p:nvSpPr>
        <p:spPr>
          <a:xfrm>
            <a:off x="3743864" y="3001253"/>
            <a:ext cx="4370107" cy="523220"/>
          </a:xfrm>
          <a:prstGeom prst="rect">
            <a:avLst/>
          </a:prstGeom>
        </p:spPr>
        <p:txBody>
          <a:bodyPr wrap="none">
            <a:spAutoFit/>
          </a:bodyPr>
          <a:lstStyle/>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khúc</a:t>
            </a:r>
            <a:endParaRPr lang="en-US" sz="2800" dirty="0">
              <a:latin typeface="Times New Roman" panose="02020603050405020304" pitchFamily="18" charset="0"/>
              <a:cs typeface="Times New Roman" panose="02020603050405020304" pitchFamily="18" charset="0"/>
            </a:endParaRPr>
          </a:p>
        </p:txBody>
      </p:sp>
      <p:sp>
        <p:nvSpPr>
          <p:cNvPr id="12" name="Rectangle 11"/>
          <p:cNvSpPr/>
          <p:nvPr/>
        </p:nvSpPr>
        <p:spPr>
          <a:xfrm>
            <a:off x="3698980" y="3913874"/>
            <a:ext cx="4666662" cy="523220"/>
          </a:xfrm>
          <a:prstGeom prst="rect">
            <a:avLst/>
          </a:prstGeom>
        </p:spPr>
        <p:txBody>
          <a:bodyPr wrap="none">
            <a:spAutoFit/>
          </a:bodyPr>
          <a:lstStyle/>
          <a:p>
            <a:pPr algn="just"/>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Cây</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héo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chết</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ircle(in)">
                                      <p:cBhvr>
                                        <p:cTn id="21" dur="2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0972" y="389477"/>
            <a:ext cx="8369015" cy="565748"/>
            <a:chOff x="967563" y="659219"/>
            <a:chExt cx="7177887" cy="565748"/>
          </a:xfrm>
        </p:grpSpPr>
        <p:sp>
          <p:nvSpPr>
            <p:cNvPr id="3" name="Oval 2"/>
            <p:cNvSpPr/>
            <p:nvPr/>
          </p:nvSpPr>
          <p:spPr>
            <a:xfrm>
              <a:off x="967563" y="659219"/>
              <a:ext cx="627321" cy="563525"/>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67563" y="701747"/>
              <a:ext cx="627321" cy="523220"/>
            </a:xfrm>
            <a:prstGeom prst="rect">
              <a:avLst/>
            </a:prstGeom>
            <a:noFill/>
          </p:spPr>
          <p:txBody>
            <a:bodyPr wrap="square" rtlCol="0">
              <a:spAutoFit/>
            </a:bodyPr>
            <a:lstStyle/>
            <a:p>
              <a:pPr algn="ctr"/>
              <a:r>
                <a:rPr lang="en-US" sz="2800" b="1" dirty="0" smtClean="0">
                  <a:solidFill>
                    <a:schemeClr val="bg1"/>
                  </a:solidFill>
                  <a:latin typeface="Times New Roman" panose="02020603050405020304" pitchFamily="18" charset="0"/>
                  <a:cs typeface="Times New Roman" panose="02020603050405020304" pitchFamily="18" charset="0"/>
                </a:rPr>
                <a:t>III</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594884" y="699524"/>
              <a:ext cx="6550566" cy="523220"/>
            </a:xfrm>
            <a:prstGeom prst="rect">
              <a:avLst/>
            </a:prstGeom>
            <a:noFill/>
          </p:spPr>
          <p:txBody>
            <a:bodyPr wrap="square" rtlCol="0">
              <a:spAutoFit/>
            </a:bodyPr>
            <a:lstStyle/>
            <a:p>
              <a:r>
                <a:rPr lang="en-US" sz="2800" b="1" dirty="0" smtClean="0">
                  <a:solidFill>
                    <a:schemeClr val="bg1"/>
                  </a:solidFill>
                  <a:latin typeface="Times New Roman" panose="02020603050405020304" pitchFamily="18" charset="0"/>
                  <a:cs typeface="Times New Roman" panose="02020603050405020304" pitchFamily="18" charset="0"/>
                </a:rPr>
                <a:t>CÁC LĨNH VỰC CỦA KHOA HỌC TỰ NHIÊN</a:t>
              </a:r>
              <a:endParaRPr lang="en-US" sz="2800" b="1" dirty="0">
                <a:solidFill>
                  <a:schemeClr val="bg1"/>
                </a:solidFill>
                <a:latin typeface="Times New Roman" panose="02020603050405020304" pitchFamily="18" charset="0"/>
                <a:cs typeface="Times New Roman" panose="02020603050405020304" pitchFamily="18" charset="0"/>
              </a:endParaRPr>
            </a:p>
          </p:txBody>
        </p:sp>
      </p:grpSp>
      <p:grpSp>
        <p:nvGrpSpPr>
          <p:cNvPr id="28" name="Group 27"/>
          <p:cNvGrpSpPr/>
          <p:nvPr/>
        </p:nvGrpSpPr>
        <p:grpSpPr>
          <a:xfrm>
            <a:off x="2544411" y="1216630"/>
            <a:ext cx="4129422" cy="3676750"/>
            <a:chOff x="2268366" y="1237891"/>
            <a:chExt cx="4129422" cy="3676750"/>
          </a:xfrm>
        </p:grpSpPr>
        <p:sp>
          <p:nvSpPr>
            <p:cNvPr id="8" name="Oval 7"/>
            <p:cNvSpPr/>
            <p:nvPr/>
          </p:nvSpPr>
          <p:spPr>
            <a:xfrm>
              <a:off x="4913846" y="1266435"/>
              <a:ext cx="1000190" cy="961897"/>
            </a:xfrm>
            <a:prstGeom prst="ellipse">
              <a:avLst/>
            </a:prstGeom>
            <a:solidFill>
              <a:srgbClr val="FC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9" name="Oval 8"/>
            <p:cNvSpPr/>
            <p:nvPr/>
          </p:nvSpPr>
          <p:spPr>
            <a:xfrm>
              <a:off x="2697861" y="1237891"/>
              <a:ext cx="1000190" cy="96189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0" name="Oval 9"/>
            <p:cNvSpPr/>
            <p:nvPr/>
          </p:nvSpPr>
          <p:spPr>
            <a:xfrm>
              <a:off x="2268366" y="2927518"/>
              <a:ext cx="1000190" cy="96189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1" name="Oval 10"/>
            <p:cNvSpPr/>
            <p:nvPr/>
          </p:nvSpPr>
          <p:spPr>
            <a:xfrm>
              <a:off x="3929340" y="3952744"/>
              <a:ext cx="1000190" cy="961897"/>
            </a:xfrm>
            <a:prstGeom prst="ellipse">
              <a:avLst/>
            </a:prstGeom>
            <a:solidFill>
              <a:srgbClr val="FF9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2" name="Oval 11"/>
            <p:cNvSpPr/>
            <p:nvPr/>
          </p:nvSpPr>
          <p:spPr>
            <a:xfrm>
              <a:off x="5397598" y="2866510"/>
              <a:ext cx="1000190" cy="96189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grpSp>
          <p:nvGrpSpPr>
            <p:cNvPr id="13" name="Group 12"/>
            <p:cNvGrpSpPr/>
            <p:nvPr/>
          </p:nvGrpSpPr>
          <p:grpSpPr>
            <a:xfrm>
              <a:off x="3154441" y="1848060"/>
              <a:ext cx="2418863" cy="2104684"/>
              <a:chOff x="1164926" y="788113"/>
              <a:chExt cx="2418863" cy="2104684"/>
            </a:xfrm>
          </p:grpSpPr>
          <p:sp>
            <p:nvSpPr>
              <p:cNvPr id="14" name="Oval 13"/>
              <p:cNvSpPr/>
              <p:nvPr/>
            </p:nvSpPr>
            <p:spPr>
              <a:xfrm>
                <a:off x="1164926" y="788113"/>
                <a:ext cx="2303015" cy="21046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TextBox 14"/>
              <p:cNvSpPr txBox="1"/>
              <p:nvPr/>
            </p:nvSpPr>
            <p:spPr>
              <a:xfrm>
                <a:off x="1298771" y="1432013"/>
                <a:ext cx="2285018" cy="954107"/>
              </a:xfrm>
              <a:prstGeom prst="rect">
                <a:avLst/>
              </a:prstGeom>
              <a:noFill/>
            </p:spPr>
            <p:txBody>
              <a:bodyPr wrap="square" rtlCol="0">
                <a:spAutoFit/>
              </a:bodyPr>
              <a:lstStyle/>
              <a:p>
                <a:r>
                  <a:rPr lang="en-US" sz="2800" b="1" dirty="0" smtClean="0">
                    <a:solidFill>
                      <a:srgbClr val="02BDC7"/>
                    </a:solidFill>
                    <a:latin typeface="Times New Roman" panose="02020603050405020304" pitchFamily="18" charset="0"/>
                    <a:cs typeface="Times New Roman" panose="02020603050405020304" pitchFamily="18" charset="0"/>
                  </a:rPr>
                  <a:t>KHOA HỌC TỰ NHIÊN</a:t>
                </a:r>
                <a:endParaRPr lang="en-US" sz="2800" b="1" dirty="0">
                  <a:solidFill>
                    <a:srgbClr val="02BDC7"/>
                  </a:solidFill>
                  <a:latin typeface="Times New Roman" panose="02020603050405020304" pitchFamily="18" charset="0"/>
                  <a:cs typeface="Times New Roman" panose="02020603050405020304" pitchFamily="18" charset="0"/>
                </a:endParaRPr>
              </a:p>
            </p:txBody>
          </p:sp>
        </p:grpSp>
        <p:grpSp>
          <p:nvGrpSpPr>
            <p:cNvPr id="16" name="Google Shape;1603;p48"/>
            <p:cNvGrpSpPr/>
            <p:nvPr/>
          </p:nvGrpSpPr>
          <p:grpSpPr>
            <a:xfrm>
              <a:off x="5151185" y="1559138"/>
              <a:ext cx="447862" cy="332833"/>
              <a:chOff x="5294900" y="4344850"/>
              <a:chExt cx="535721" cy="398125"/>
            </a:xfrm>
          </p:grpSpPr>
          <p:sp>
            <p:nvSpPr>
              <p:cNvPr id="17" name="Google Shape;1604;p48"/>
              <p:cNvSpPr/>
              <p:nvPr/>
            </p:nvSpPr>
            <p:spPr>
              <a:xfrm>
                <a:off x="5661250" y="4690450"/>
                <a:ext cx="65950" cy="52525"/>
              </a:xfrm>
              <a:custGeom>
                <a:avLst/>
                <a:gdLst/>
                <a:ahLst/>
                <a:cxnLst/>
                <a:rect l="l" t="t" r="r" b="b"/>
                <a:pathLst>
                  <a:path w="2638" h="2101" extrusionOk="0">
                    <a:moveTo>
                      <a:pt x="0" y="0"/>
                    </a:moveTo>
                    <a:lnTo>
                      <a:pt x="0" y="782"/>
                    </a:lnTo>
                    <a:lnTo>
                      <a:pt x="25" y="1050"/>
                    </a:lnTo>
                    <a:lnTo>
                      <a:pt x="122" y="1295"/>
                    </a:lnTo>
                    <a:lnTo>
                      <a:pt x="244" y="1514"/>
                    </a:lnTo>
                    <a:lnTo>
                      <a:pt x="391" y="1710"/>
                    </a:lnTo>
                    <a:lnTo>
                      <a:pt x="586" y="1856"/>
                    </a:lnTo>
                    <a:lnTo>
                      <a:pt x="806" y="1978"/>
                    </a:lnTo>
                    <a:lnTo>
                      <a:pt x="1050" y="2076"/>
                    </a:lnTo>
                    <a:lnTo>
                      <a:pt x="1319" y="2100"/>
                    </a:lnTo>
                    <a:lnTo>
                      <a:pt x="1588" y="2076"/>
                    </a:lnTo>
                    <a:lnTo>
                      <a:pt x="1832" y="1978"/>
                    </a:lnTo>
                    <a:lnTo>
                      <a:pt x="2052" y="1856"/>
                    </a:lnTo>
                    <a:lnTo>
                      <a:pt x="2247" y="1710"/>
                    </a:lnTo>
                    <a:lnTo>
                      <a:pt x="2418" y="1514"/>
                    </a:lnTo>
                    <a:lnTo>
                      <a:pt x="2540" y="1295"/>
                    </a:lnTo>
                    <a:lnTo>
                      <a:pt x="2613" y="1050"/>
                    </a:lnTo>
                    <a:lnTo>
                      <a:pt x="2638" y="782"/>
                    </a:lnTo>
                    <a:lnTo>
                      <a:pt x="2638"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rgbClr val="002060"/>
                  </a:solidFill>
                  <a:effectLst/>
                  <a:uLnTx/>
                  <a:uFillTx/>
                </a:endParaRPr>
              </a:p>
            </p:txBody>
          </p:sp>
          <p:sp>
            <p:nvSpPr>
              <p:cNvPr id="18" name="Google Shape;1605;p48"/>
              <p:cNvSpPr/>
              <p:nvPr/>
            </p:nvSpPr>
            <p:spPr>
              <a:xfrm>
                <a:off x="5294900" y="4690450"/>
                <a:ext cx="65950" cy="52525"/>
              </a:xfrm>
              <a:custGeom>
                <a:avLst/>
                <a:gdLst/>
                <a:ahLst/>
                <a:cxnLst/>
                <a:rect l="l" t="t" r="r" b="b"/>
                <a:pathLst>
                  <a:path w="2638" h="2101" extrusionOk="0">
                    <a:moveTo>
                      <a:pt x="0" y="0"/>
                    </a:moveTo>
                    <a:lnTo>
                      <a:pt x="0" y="782"/>
                    </a:lnTo>
                    <a:lnTo>
                      <a:pt x="25" y="1050"/>
                    </a:lnTo>
                    <a:lnTo>
                      <a:pt x="98" y="1295"/>
                    </a:lnTo>
                    <a:lnTo>
                      <a:pt x="220" y="1514"/>
                    </a:lnTo>
                    <a:lnTo>
                      <a:pt x="391" y="1710"/>
                    </a:lnTo>
                    <a:lnTo>
                      <a:pt x="586" y="1856"/>
                    </a:lnTo>
                    <a:lnTo>
                      <a:pt x="806" y="1978"/>
                    </a:lnTo>
                    <a:lnTo>
                      <a:pt x="1050" y="2076"/>
                    </a:lnTo>
                    <a:lnTo>
                      <a:pt x="1319" y="2100"/>
                    </a:lnTo>
                    <a:lnTo>
                      <a:pt x="1588" y="2076"/>
                    </a:lnTo>
                    <a:lnTo>
                      <a:pt x="1832" y="1978"/>
                    </a:lnTo>
                    <a:lnTo>
                      <a:pt x="2052" y="1856"/>
                    </a:lnTo>
                    <a:lnTo>
                      <a:pt x="2247" y="1710"/>
                    </a:lnTo>
                    <a:lnTo>
                      <a:pt x="2394" y="1514"/>
                    </a:lnTo>
                    <a:lnTo>
                      <a:pt x="2516" y="1295"/>
                    </a:lnTo>
                    <a:lnTo>
                      <a:pt x="2614" y="1050"/>
                    </a:lnTo>
                    <a:lnTo>
                      <a:pt x="2638" y="782"/>
                    </a:lnTo>
                    <a:lnTo>
                      <a:pt x="2638"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rgbClr val="002060"/>
                  </a:solidFill>
                  <a:effectLst/>
                  <a:uLnTx/>
                  <a:uFillTx/>
                </a:endParaRPr>
              </a:p>
            </p:txBody>
          </p:sp>
          <p:sp>
            <p:nvSpPr>
              <p:cNvPr id="19" name="Google Shape;1606;p48"/>
              <p:cNvSpPr/>
              <p:nvPr/>
            </p:nvSpPr>
            <p:spPr>
              <a:xfrm>
                <a:off x="5360471" y="4344850"/>
                <a:ext cx="470150" cy="334025"/>
              </a:xfrm>
              <a:custGeom>
                <a:avLst/>
                <a:gdLst/>
                <a:ahLst/>
                <a:cxnLst/>
                <a:rect l="l" t="t" r="r" b="b"/>
                <a:pathLst>
                  <a:path w="18806" h="13361" extrusionOk="0">
                    <a:moveTo>
                      <a:pt x="10062" y="1344"/>
                    </a:moveTo>
                    <a:lnTo>
                      <a:pt x="10673" y="1368"/>
                    </a:lnTo>
                    <a:lnTo>
                      <a:pt x="11699" y="1442"/>
                    </a:lnTo>
                    <a:lnTo>
                      <a:pt x="12529" y="1564"/>
                    </a:lnTo>
                    <a:lnTo>
                      <a:pt x="13164" y="1686"/>
                    </a:lnTo>
                    <a:lnTo>
                      <a:pt x="13628" y="1808"/>
                    </a:lnTo>
                    <a:lnTo>
                      <a:pt x="13946" y="1906"/>
                    </a:lnTo>
                    <a:lnTo>
                      <a:pt x="14166" y="2003"/>
                    </a:lnTo>
                    <a:lnTo>
                      <a:pt x="14214" y="2052"/>
                    </a:lnTo>
                    <a:lnTo>
                      <a:pt x="14288" y="2174"/>
                    </a:lnTo>
                    <a:lnTo>
                      <a:pt x="14459" y="2638"/>
                    </a:lnTo>
                    <a:lnTo>
                      <a:pt x="14678" y="3273"/>
                    </a:lnTo>
                    <a:lnTo>
                      <a:pt x="14898" y="4006"/>
                    </a:lnTo>
                    <a:lnTo>
                      <a:pt x="15313" y="5374"/>
                    </a:lnTo>
                    <a:lnTo>
                      <a:pt x="15484" y="5984"/>
                    </a:lnTo>
                    <a:lnTo>
                      <a:pt x="15460" y="6033"/>
                    </a:lnTo>
                    <a:lnTo>
                      <a:pt x="15411" y="6106"/>
                    </a:lnTo>
                    <a:lnTo>
                      <a:pt x="15313" y="6180"/>
                    </a:lnTo>
                    <a:lnTo>
                      <a:pt x="15167" y="6277"/>
                    </a:lnTo>
                    <a:lnTo>
                      <a:pt x="14972" y="6399"/>
                    </a:lnTo>
                    <a:lnTo>
                      <a:pt x="14727" y="6522"/>
                    </a:lnTo>
                    <a:lnTo>
                      <a:pt x="14410" y="6619"/>
                    </a:lnTo>
                    <a:lnTo>
                      <a:pt x="14068" y="6741"/>
                    </a:lnTo>
                    <a:lnTo>
                      <a:pt x="13677" y="6864"/>
                    </a:lnTo>
                    <a:lnTo>
                      <a:pt x="13213" y="6986"/>
                    </a:lnTo>
                    <a:lnTo>
                      <a:pt x="12725" y="7083"/>
                    </a:lnTo>
                    <a:lnTo>
                      <a:pt x="12163" y="7181"/>
                    </a:lnTo>
                    <a:lnTo>
                      <a:pt x="11552" y="7254"/>
                    </a:lnTo>
                    <a:lnTo>
                      <a:pt x="10893" y="7303"/>
                    </a:lnTo>
                    <a:lnTo>
                      <a:pt x="10185" y="7352"/>
                    </a:lnTo>
                    <a:lnTo>
                      <a:pt x="8622" y="7352"/>
                    </a:lnTo>
                    <a:lnTo>
                      <a:pt x="7913" y="7303"/>
                    </a:lnTo>
                    <a:lnTo>
                      <a:pt x="7254" y="7254"/>
                    </a:lnTo>
                    <a:lnTo>
                      <a:pt x="6643" y="7181"/>
                    </a:lnTo>
                    <a:lnTo>
                      <a:pt x="6082" y="7083"/>
                    </a:lnTo>
                    <a:lnTo>
                      <a:pt x="5593" y="6986"/>
                    </a:lnTo>
                    <a:lnTo>
                      <a:pt x="5129" y="6864"/>
                    </a:lnTo>
                    <a:lnTo>
                      <a:pt x="4738" y="6741"/>
                    </a:lnTo>
                    <a:lnTo>
                      <a:pt x="4396" y="6619"/>
                    </a:lnTo>
                    <a:lnTo>
                      <a:pt x="4079" y="6522"/>
                    </a:lnTo>
                    <a:lnTo>
                      <a:pt x="3835" y="6399"/>
                    </a:lnTo>
                    <a:lnTo>
                      <a:pt x="3639" y="6277"/>
                    </a:lnTo>
                    <a:lnTo>
                      <a:pt x="3493" y="6180"/>
                    </a:lnTo>
                    <a:lnTo>
                      <a:pt x="3395" y="6106"/>
                    </a:lnTo>
                    <a:lnTo>
                      <a:pt x="3346" y="6033"/>
                    </a:lnTo>
                    <a:lnTo>
                      <a:pt x="3322" y="5984"/>
                    </a:lnTo>
                    <a:lnTo>
                      <a:pt x="3493" y="5374"/>
                    </a:lnTo>
                    <a:lnTo>
                      <a:pt x="3908" y="4006"/>
                    </a:lnTo>
                    <a:lnTo>
                      <a:pt x="4128" y="3273"/>
                    </a:lnTo>
                    <a:lnTo>
                      <a:pt x="4347" y="2638"/>
                    </a:lnTo>
                    <a:lnTo>
                      <a:pt x="4518" y="2174"/>
                    </a:lnTo>
                    <a:lnTo>
                      <a:pt x="4592" y="2052"/>
                    </a:lnTo>
                    <a:lnTo>
                      <a:pt x="4641" y="2003"/>
                    </a:lnTo>
                    <a:lnTo>
                      <a:pt x="4860" y="1906"/>
                    </a:lnTo>
                    <a:lnTo>
                      <a:pt x="5178" y="1808"/>
                    </a:lnTo>
                    <a:lnTo>
                      <a:pt x="5642" y="1686"/>
                    </a:lnTo>
                    <a:lnTo>
                      <a:pt x="6277" y="1564"/>
                    </a:lnTo>
                    <a:lnTo>
                      <a:pt x="7107" y="1442"/>
                    </a:lnTo>
                    <a:lnTo>
                      <a:pt x="8133" y="1368"/>
                    </a:lnTo>
                    <a:lnTo>
                      <a:pt x="8744" y="1344"/>
                    </a:lnTo>
                    <a:close/>
                    <a:moveTo>
                      <a:pt x="11919" y="9916"/>
                    </a:moveTo>
                    <a:lnTo>
                      <a:pt x="12016" y="9941"/>
                    </a:lnTo>
                    <a:lnTo>
                      <a:pt x="12090" y="9990"/>
                    </a:lnTo>
                    <a:lnTo>
                      <a:pt x="12138" y="10063"/>
                    </a:lnTo>
                    <a:lnTo>
                      <a:pt x="12163" y="10161"/>
                    </a:lnTo>
                    <a:lnTo>
                      <a:pt x="12138" y="10258"/>
                    </a:lnTo>
                    <a:lnTo>
                      <a:pt x="12090" y="10332"/>
                    </a:lnTo>
                    <a:lnTo>
                      <a:pt x="12016" y="10380"/>
                    </a:lnTo>
                    <a:lnTo>
                      <a:pt x="11919" y="10405"/>
                    </a:lnTo>
                    <a:lnTo>
                      <a:pt x="6887" y="10405"/>
                    </a:lnTo>
                    <a:lnTo>
                      <a:pt x="6790" y="10380"/>
                    </a:lnTo>
                    <a:lnTo>
                      <a:pt x="6717" y="10332"/>
                    </a:lnTo>
                    <a:lnTo>
                      <a:pt x="6668" y="10258"/>
                    </a:lnTo>
                    <a:lnTo>
                      <a:pt x="6643" y="10161"/>
                    </a:lnTo>
                    <a:lnTo>
                      <a:pt x="6668" y="10063"/>
                    </a:lnTo>
                    <a:lnTo>
                      <a:pt x="6717" y="9990"/>
                    </a:lnTo>
                    <a:lnTo>
                      <a:pt x="6790" y="9941"/>
                    </a:lnTo>
                    <a:lnTo>
                      <a:pt x="6887" y="9916"/>
                    </a:lnTo>
                    <a:close/>
                    <a:moveTo>
                      <a:pt x="11626" y="10991"/>
                    </a:moveTo>
                    <a:lnTo>
                      <a:pt x="11723" y="11015"/>
                    </a:lnTo>
                    <a:lnTo>
                      <a:pt x="11797" y="11064"/>
                    </a:lnTo>
                    <a:lnTo>
                      <a:pt x="11845" y="11138"/>
                    </a:lnTo>
                    <a:lnTo>
                      <a:pt x="11870" y="11235"/>
                    </a:lnTo>
                    <a:lnTo>
                      <a:pt x="11845" y="11333"/>
                    </a:lnTo>
                    <a:lnTo>
                      <a:pt x="11797" y="11406"/>
                    </a:lnTo>
                    <a:lnTo>
                      <a:pt x="11723" y="11455"/>
                    </a:lnTo>
                    <a:lnTo>
                      <a:pt x="11626" y="11479"/>
                    </a:lnTo>
                    <a:lnTo>
                      <a:pt x="7181" y="11479"/>
                    </a:lnTo>
                    <a:lnTo>
                      <a:pt x="7083" y="11455"/>
                    </a:lnTo>
                    <a:lnTo>
                      <a:pt x="7010" y="11406"/>
                    </a:lnTo>
                    <a:lnTo>
                      <a:pt x="6961" y="11333"/>
                    </a:lnTo>
                    <a:lnTo>
                      <a:pt x="6936" y="11235"/>
                    </a:lnTo>
                    <a:lnTo>
                      <a:pt x="6961" y="11138"/>
                    </a:lnTo>
                    <a:lnTo>
                      <a:pt x="7010" y="11064"/>
                    </a:lnTo>
                    <a:lnTo>
                      <a:pt x="7083" y="11015"/>
                    </a:lnTo>
                    <a:lnTo>
                      <a:pt x="7181" y="10991"/>
                    </a:lnTo>
                    <a:close/>
                    <a:moveTo>
                      <a:pt x="4152" y="9110"/>
                    </a:moveTo>
                    <a:lnTo>
                      <a:pt x="4299" y="9159"/>
                    </a:lnTo>
                    <a:lnTo>
                      <a:pt x="4470" y="9208"/>
                    </a:lnTo>
                    <a:lnTo>
                      <a:pt x="4616" y="9281"/>
                    </a:lnTo>
                    <a:lnTo>
                      <a:pt x="4763" y="9379"/>
                    </a:lnTo>
                    <a:lnTo>
                      <a:pt x="4885" y="9501"/>
                    </a:lnTo>
                    <a:lnTo>
                      <a:pt x="5129" y="9745"/>
                    </a:lnTo>
                    <a:lnTo>
                      <a:pt x="5324" y="10039"/>
                    </a:lnTo>
                    <a:lnTo>
                      <a:pt x="5471" y="10332"/>
                    </a:lnTo>
                    <a:lnTo>
                      <a:pt x="5569" y="10649"/>
                    </a:lnTo>
                    <a:lnTo>
                      <a:pt x="5593" y="10796"/>
                    </a:lnTo>
                    <a:lnTo>
                      <a:pt x="5593" y="10918"/>
                    </a:lnTo>
                    <a:lnTo>
                      <a:pt x="5593" y="11064"/>
                    </a:lnTo>
                    <a:lnTo>
                      <a:pt x="5569" y="11162"/>
                    </a:lnTo>
                    <a:lnTo>
                      <a:pt x="5520" y="11260"/>
                    </a:lnTo>
                    <a:lnTo>
                      <a:pt x="5471" y="11357"/>
                    </a:lnTo>
                    <a:lnTo>
                      <a:pt x="5398" y="11431"/>
                    </a:lnTo>
                    <a:lnTo>
                      <a:pt x="5324" y="11504"/>
                    </a:lnTo>
                    <a:lnTo>
                      <a:pt x="5129" y="11602"/>
                    </a:lnTo>
                    <a:lnTo>
                      <a:pt x="4885" y="11675"/>
                    </a:lnTo>
                    <a:lnTo>
                      <a:pt x="4616" y="11699"/>
                    </a:lnTo>
                    <a:lnTo>
                      <a:pt x="4299" y="11724"/>
                    </a:lnTo>
                    <a:lnTo>
                      <a:pt x="3981" y="11724"/>
                    </a:lnTo>
                    <a:lnTo>
                      <a:pt x="3639" y="11699"/>
                    </a:lnTo>
                    <a:lnTo>
                      <a:pt x="3346" y="11626"/>
                    </a:lnTo>
                    <a:lnTo>
                      <a:pt x="3077" y="11504"/>
                    </a:lnTo>
                    <a:lnTo>
                      <a:pt x="2833" y="11333"/>
                    </a:lnTo>
                    <a:lnTo>
                      <a:pt x="2638" y="11162"/>
                    </a:lnTo>
                    <a:lnTo>
                      <a:pt x="2467" y="10918"/>
                    </a:lnTo>
                    <a:lnTo>
                      <a:pt x="2418" y="10820"/>
                    </a:lnTo>
                    <a:lnTo>
                      <a:pt x="2394" y="10674"/>
                    </a:lnTo>
                    <a:lnTo>
                      <a:pt x="2369" y="10551"/>
                    </a:lnTo>
                    <a:lnTo>
                      <a:pt x="2345" y="10429"/>
                    </a:lnTo>
                    <a:lnTo>
                      <a:pt x="2369" y="10283"/>
                    </a:lnTo>
                    <a:lnTo>
                      <a:pt x="2394" y="10161"/>
                    </a:lnTo>
                    <a:lnTo>
                      <a:pt x="2418" y="10039"/>
                    </a:lnTo>
                    <a:lnTo>
                      <a:pt x="2467" y="9916"/>
                    </a:lnTo>
                    <a:lnTo>
                      <a:pt x="2638" y="9697"/>
                    </a:lnTo>
                    <a:lnTo>
                      <a:pt x="2833" y="9501"/>
                    </a:lnTo>
                    <a:lnTo>
                      <a:pt x="3077" y="9330"/>
                    </a:lnTo>
                    <a:lnTo>
                      <a:pt x="3346" y="9208"/>
                    </a:lnTo>
                    <a:lnTo>
                      <a:pt x="3639" y="9135"/>
                    </a:lnTo>
                    <a:lnTo>
                      <a:pt x="3981" y="9110"/>
                    </a:lnTo>
                    <a:close/>
                    <a:moveTo>
                      <a:pt x="14825" y="9110"/>
                    </a:moveTo>
                    <a:lnTo>
                      <a:pt x="15167" y="9135"/>
                    </a:lnTo>
                    <a:lnTo>
                      <a:pt x="15460" y="9208"/>
                    </a:lnTo>
                    <a:lnTo>
                      <a:pt x="15729" y="9330"/>
                    </a:lnTo>
                    <a:lnTo>
                      <a:pt x="15973" y="9501"/>
                    </a:lnTo>
                    <a:lnTo>
                      <a:pt x="16168" y="9697"/>
                    </a:lnTo>
                    <a:lnTo>
                      <a:pt x="16339" y="9916"/>
                    </a:lnTo>
                    <a:lnTo>
                      <a:pt x="16388" y="10039"/>
                    </a:lnTo>
                    <a:lnTo>
                      <a:pt x="16412" y="10161"/>
                    </a:lnTo>
                    <a:lnTo>
                      <a:pt x="16437" y="10283"/>
                    </a:lnTo>
                    <a:lnTo>
                      <a:pt x="16461" y="10429"/>
                    </a:lnTo>
                    <a:lnTo>
                      <a:pt x="16437" y="10551"/>
                    </a:lnTo>
                    <a:lnTo>
                      <a:pt x="16412" y="10674"/>
                    </a:lnTo>
                    <a:lnTo>
                      <a:pt x="16388" y="10820"/>
                    </a:lnTo>
                    <a:lnTo>
                      <a:pt x="16339" y="10918"/>
                    </a:lnTo>
                    <a:lnTo>
                      <a:pt x="16168" y="11162"/>
                    </a:lnTo>
                    <a:lnTo>
                      <a:pt x="15973" y="11333"/>
                    </a:lnTo>
                    <a:lnTo>
                      <a:pt x="15729" y="11504"/>
                    </a:lnTo>
                    <a:lnTo>
                      <a:pt x="15460" y="11626"/>
                    </a:lnTo>
                    <a:lnTo>
                      <a:pt x="15167" y="11699"/>
                    </a:lnTo>
                    <a:lnTo>
                      <a:pt x="14825" y="11724"/>
                    </a:lnTo>
                    <a:lnTo>
                      <a:pt x="14507" y="11724"/>
                    </a:lnTo>
                    <a:lnTo>
                      <a:pt x="14190" y="11699"/>
                    </a:lnTo>
                    <a:lnTo>
                      <a:pt x="13921" y="11675"/>
                    </a:lnTo>
                    <a:lnTo>
                      <a:pt x="13677" y="11602"/>
                    </a:lnTo>
                    <a:lnTo>
                      <a:pt x="13482" y="11504"/>
                    </a:lnTo>
                    <a:lnTo>
                      <a:pt x="13408" y="11431"/>
                    </a:lnTo>
                    <a:lnTo>
                      <a:pt x="13335" y="11357"/>
                    </a:lnTo>
                    <a:lnTo>
                      <a:pt x="13286" y="11260"/>
                    </a:lnTo>
                    <a:lnTo>
                      <a:pt x="13237" y="11162"/>
                    </a:lnTo>
                    <a:lnTo>
                      <a:pt x="13213" y="11064"/>
                    </a:lnTo>
                    <a:lnTo>
                      <a:pt x="13213" y="10918"/>
                    </a:lnTo>
                    <a:lnTo>
                      <a:pt x="13213" y="10796"/>
                    </a:lnTo>
                    <a:lnTo>
                      <a:pt x="13237" y="10649"/>
                    </a:lnTo>
                    <a:lnTo>
                      <a:pt x="13335" y="10332"/>
                    </a:lnTo>
                    <a:lnTo>
                      <a:pt x="13482" y="10039"/>
                    </a:lnTo>
                    <a:lnTo>
                      <a:pt x="13677" y="9745"/>
                    </a:lnTo>
                    <a:lnTo>
                      <a:pt x="13921" y="9501"/>
                    </a:lnTo>
                    <a:lnTo>
                      <a:pt x="14043" y="9379"/>
                    </a:lnTo>
                    <a:lnTo>
                      <a:pt x="14190" y="9281"/>
                    </a:lnTo>
                    <a:lnTo>
                      <a:pt x="14337" y="9208"/>
                    </a:lnTo>
                    <a:lnTo>
                      <a:pt x="14507" y="9159"/>
                    </a:lnTo>
                    <a:lnTo>
                      <a:pt x="14654" y="9110"/>
                    </a:lnTo>
                    <a:close/>
                    <a:moveTo>
                      <a:pt x="9403" y="1"/>
                    </a:moveTo>
                    <a:lnTo>
                      <a:pt x="8280" y="25"/>
                    </a:lnTo>
                    <a:lnTo>
                      <a:pt x="7303" y="74"/>
                    </a:lnTo>
                    <a:lnTo>
                      <a:pt x="6497" y="147"/>
                    </a:lnTo>
                    <a:lnTo>
                      <a:pt x="5837" y="220"/>
                    </a:lnTo>
                    <a:lnTo>
                      <a:pt x="5324" y="318"/>
                    </a:lnTo>
                    <a:lnTo>
                      <a:pt x="4958" y="391"/>
                    </a:lnTo>
                    <a:lnTo>
                      <a:pt x="4665" y="440"/>
                    </a:lnTo>
                    <a:lnTo>
                      <a:pt x="4421" y="538"/>
                    </a:lnTo>
                    <a:lnTo>
                      <a:pt x="4201" y="660"/>
                    </a:lnTo>
                    <a:lnTo>
                      <a:pt x="3981" y="807"/>
                    </a:lnTo>
                    <a:lnTo>
                      <a:pt x="3761" y="978"/>
                    </a:lnTo>
                    <a:lnTo>
                      <a:pt x="3590" y="1173"/>
                    </a:lnTo>
                    <a:lnTo>
                      <a:pt x="3419" y="1368"/>
                    </a:lnTo>
                    <a:lnTo>
                      <a:pt x="3273" y="1588"/>
                    </a:lnTo>
                    <a:lnTo>
                      <a:pt x="3175" y="1808"/>
                    </a:lnTo>
                    <a:lnTo>
                      <a:pt x="2272" y="4153"/>
                    </a:lnTo>
                    <a:lnTo>
                      <a:pt x="928" y="4153"/>
                    </a:lnTo>
                    <a:lnTo>
                      <a:pt x="831" y="4177"/>
                    </a:lnTo>
                    <a:lnTo>
                      <a:pt x="733" y="4226"/>
                    </a:lnTo>
                    <a:lnTo>
                      <a:pt x="635" y="4299"/>
                    </a:lnTo>
                    <a:lnTo>
                      <a:pt x="464" y="4446"/>
                    </a:lnTo>
                    <a:lnTo>
                      <a:pt x="293" y="4641"/>
                    </a:lnTo>
                    <a:lnTo>
                      <a:pt x="171" y="4861"/>
                    </a:lnTo>
                    <a:lnTo>
                      <a:pt x="73" y="5105"/>
                    </a:lnTo>
                    <a:lnTo>
                      <a:pt x="25" y="5349"/>
                    </a:lnTo>
                    <a:lnTo>
                      <a:pt x="0" y="5569"/>
                    </a:lnTo>
                    <a:lnTo>
                      <a:pt x="25" y="5764"/>
                    </a:lnTo>
                    <a:lnTo>
                      <a:pt x="73" y="5911"/>
                    </a:lnTo>
                    <a:lnTo>
                      <a:pt x="171" y="6033"/>
                    </a:lnTo>
                    <a:lnTo>
                      <a:pt x="293" y="6106"/>
                    </a:lnTo>
                    <a:lnTo>
                      <a:pt x="464" y="6155"/>
                    </a:lnTo>
                    <a:lnTo>
                      <a:pt x="635" y="6204"/>
                    </a:lnTo>
                    <a:lnTo>
                      <a:pt x="1466" y="6204"/>
                    </a:lnTo>
                    <a:lnTo>
                      <a:pt x="1148" y="7034"/>
                    </a:lnTo>
                    <a:lnTo>
                      <a:pt x="1002" y="7547"/>
                    </a:lnTo>
                    <a:lnTo>
                      <a:pt x="879" y="8109"/>
                    </a:lnTo>
                    <a:lnTo>
                      <a:pt x="782" y="8695"/>
                    </a:lnTo>
                    <a:lnTo>
                      <a:pt x="757" y="9233"/>
                    </a:lnTo>
                    <a:lnTo>
                      <a:pt x="757" y="13360"/>
                    </a:lnTo>
                    <a:lnTo>
                      <a:pt x="18049" y="13360"/>
                    </a:lnTo>
                    <a:lnTo>
                      <a:pt x="18049" y="9233"/>
                    </a:lnTo>
                    <a:lnTo>
                      <a:pt x="18024" y="8695"/>
                    </a:lnTo>
                    <a:lnTo>
                      <a:pt x="17927" y="8109"/>
                    </a:lnTo>
                    <a:lnTo>
                      <a:pt x="17805" y="7547"/>
                    </a:lnTo>
                    <a:lnTo>
                      <a:pt x="17658" y="7034"/>
                    </a:lnTo>
                    <a:lnTo>
                      <a:pt x="17341" y="6204"/>
                    </a:lnTo>
                    <a:lnTo>
                      <a:pt x="18171" y="6204"/>
                    </a:lnTo>
                    <a:lnTo>
                      <a:pt x="18342" y="6155"/>
                    </a:lnTo>
                    <a:lnTo>
                      <a:pt x="18513" y="6106"/>
                    </a:lnTo>
                    <a:lnTo>
                      <a:pt x="18635" y="6033"/>
                    </a:lnTo>
                    <a:lnTo>
                      <a:pt x="18733" y="5911"/>
                    </a:lnTo>
                    <a:lnTo>
                      <a:pt x="18782" y="5764"/>
                    </a:lnTo>
                    <a:lnTo>
                      <a:pt x="18806" y="5569"/>
                    </a:lnTo>
                    <a:lnTo>
                      <a:pt x="18782" y="5349"/>
                    </a:lnTo>
                    <a:lnTo>
                      <a:pt x="18733" y="5105"/>
                    </a:lnTo>
                    <a:lnTo>
                      <a:pt x="18635" y="4861"/>
                    </a:lnTo>
                    <a:lnTo>
                      <a:pt x="18513" y="4641"/>
                    </a:lnTo>
                    <a:lnTo>
                      <a:pt x="18342" y="4446"/>
                    </a:lnTo>
                    <a:lnTo>
                      <a:pt x="18171" y="4299"/>
                    </a:lnTo>
                    <a:lnTo>
                      <a:pt x="18073" y="4226"/>
                    </a:lnTo>
                    <a:lnTo>
                      <a:pt x="17976" y="4177"/>
                    </a:lnTo>
                    <a:lnTo>
                      <a:pt x="17878" y="4153"/>
                    </a:lnTo>
                    <a:lnTo>
                      <a:pt x="16535" y="4153"/>
                    </a:lnTo>
                    <a:lnTo>
                      <a:pt x="15631" y="1808"/>
                    </a:lnTo>
                    <a:lnTo>
                      <a:pt x="15533" y="1588"/>
                    </a:lnTo>
                    <a:lnTo>
                      <a:pt x="15387" y="1368"/>
                    </a:lnTo>
                    <a:lnTo>
                      <a:pt x="15216" y="1173"/>
                    </a:lnTo>
                    <a:lnTo>
                      <a:pt x="15045" y="978"/>
                    </a:lnTo>
                    <a:lnTo>
                      <a:pt x="14825" y="807"/>
                    </a:lnTo>
                    <a:lnTo>
                      <a:pt x="14605" y="660"/>
                    </a:lnTo>
                    <a:lnTo>
                      <a:pt x="14385" y="538"/>
                    </a:lnTo>
                    <a:lnTo>
                      <a:pt x="14141" y="440"/>
                    </a:lnTo>
                    <a:lnTo>
                      <a:pt x="13848" y="391"/>
                    </a:lnTo>
                    <a:lnTo>
                      <a:pt x="13482" y="318"/>
                    </a:lnTo>
                    <a:lnTo>
                      <a:pt x="12969" y="220"/>
                    </a:lnTo>
                    <a:lnTo>
                      <a:pt x="12309" y="147"/>
                    </a:lnTo>
                    <a:lnTo>
                      <a:pt x="11503" y="74"/>
                    </a:lnTo>
                    <a:lnTo>
                      <a:pt x="10527" y="25"/>
                    </a:lnTo>
                    <a:lnTo>
                      <a:pt x="9403"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rgbClr val="002060"/>
                  </a:solidFill>
                  <a:effectLst/>
                  <a:uLnTx/>
                  <a:uFillTx/>
                </a:endParaRPr>
              </a:p>
            </p:txBody>
          </p:sp>
        </p:grpSp>
        <p:pic>
          <p:nvPicPr>
            <p:cNvPr id="20" name="Picture 19"/>
            <p:cNvPicPr>
              <a:picLocks noChangeAspect="1"/>
            </p:cNvPicPr>
            <p:nvPr/>
          </p:nvPicPr>
          <p:blipFill>
            <a:blip r:embed="rId1"/>
            <a:stretch>
              <a:fillRect/>
            </a:stretch>
          </p:blipFill>
          <p:spPr>
            <a:xfrm>
              <a:off x="2641874" y="3176305"/>
              <a:ext cx="292633" cy="548688"/>
            </a:xfrm>
            <a:prstGeom prst="rect">
              <a:avLst/>
            </a:prstGeom>
          </p:spPr>
        </p:pic>
        <p:pic>
          <p:nvPicPr>
            <p:cNvPr id="21" name="Picture 20"/>
            <p:cNvPicPr>
              <a:picLocks noChangeAspect="1"/>
            </p:cNvPicPr>
            <p:nvPr/>
          </p:nvPicPr>
          <p:blipFill>
            <a:blip r:embed="rId2"/>
            <a:stretch>
              <a:fillRect/>
            </a:stretch>
          </p:blipFill>
          <p:spPr>
            <a:xfrm>
              <a:off x="4173381" y="4139211"/>
              <a:ext cx="512108" cy="512108"/>
            </a:xfrm>
            <a:prstGeom prst="rect">
              <a:avLst/>
            </a:prstGeom>
          </p:spPr>
        </p:pic>
        <p:pic>
          <p:nvPicPr>
            <p:cNvPr id="22" name="Picture 21"/>
            <p:cNvPicPr>
              <a:picLocks noChangeAspect="1"/>
            </p:cNvPicPr>
            <p:nvPr/>
          </p:nvPicPr>
          <p:blipFill>
            <a:blip r:embed="rId3"/>
            <a:stretch>
              <a:fillRect/>
            </a:stretch>
          </p:blipFill>
          <p:spPr>
            <a:xfrm>
              <a:off x="5599051" y="3078638"/>
              <a:ext cx="469433" cy="475529"/>
            </a:xfrm>
            <a:prstGeom prst="rect">
              <a:avLst/>
            </a:prstGeom>
          </p:spPr>
        </p:pic>
        <p:grpSp>
          <p:nvGrpSpPr>
            <p:cNvPr id="23" name="Google Shape;1500;p48"/>
            <p:cNvGrpSpPr/>
            <p:nvPr/>
          </p:nvGrpSpPr>
          <p:grpSpPr>
            <a:xfrm>
              <a:off x="3039144" y="1512698"/>
              <a:ext cx="303217" cy="325685"/>
              <a:chOff x="611175" y="2326900"/>
              <a:chExt cx="362700" cy="389575"/>
            </a:xfrm>
          </p:grpSpPr>
          <p:sp>
            <p:nvSpPr>
              <p:cNvPr id="24" name="Google Shape;1501;p48"/>
              <p:cNvSpPr/>
              <p:nvPr/>
            </p:nvSpPr>
            <p:spPr>
              <a:xfrm>
                <a:off x="611175" y="2326900"/>
                <a:ext cx="362700" cy="389575"/>
              </a:xfrm>
              <a:custGeom>
                <a:avLst/>
                <a:gdLst/>
                <a:ahLst/>
                <a:cxnLst/>
                <a:rect l="l" t="t" r="r" b="b"/>
                <a:pathLst>
                  <a:path w="14508" h="15583" extrusionOk="0">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rgbClr val="002060"/>
                  </a:solidFill>
                  <a:effectLst/>
                  <a:uLnTx/>
                  <a:uFillTx/>
                </a:endParaRPr>
              </a:p>
            </p:txBody>
          </p:sp>
          <p:sp>
            <p:nvSpPr>
              <p:cNvPr id="25" name="Google Shape;1502;p48"/>
              <p:cNvSpPr/>
              <p:nvPr/>
            </p:nvSpPr>
            <p:spPr>
              <a:xfrm>
                <a:off x="794950" y="2500900"/>
                <a:ext cx="24450" cy="23850"/>
              </a:xfrm>
              <a:custGeom>
                <a:avLst/>
                <a:gdLst/>
                <a:ahLst/>
                <a:cxnLst/>
                <a:rect l="l" t="t" r="r" b="b"/>
                <a:pathLst>
                  <a:path w="978" h="954" extrusionOk="0">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rgbClr val="002060"/>
                  </a:solidFill>
                  <a:effectLst/>
                  <a:uLnTx/>
                  <a:uFillTx/>
                </a:endParaRPr>
              </a:p>
            </p:txBody>
          </p:sp>
          <p:sp>
            <p:nvSpPr>
              <p:cNvPr id="26" name="Google Shape;1503;p48"/>
              <p:cNvSpPr/>
              <p:nvPr/>
            </p:nvSpPr>
            <p:spPr>
              <a:xfrm>
                <a:off x="754650" y="2381250"/>
                <a:ext cx="75750" cy="14050"/>
              </a:xfrm>
              <a:custGeom>
                <a:avLst/>
                <a:gdLst/>
                <a:ahLst/>
                <a:cxnLst/>
                <a:rect l="l" t="t" r="r" b="b"/>
                <a:pathLst>
                  <a:path w="3030" h="562" extrusionOk="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rgbClr val="002060"/>
                  </a:solidFill>
                  <a:effectLst/>
                  <a:uLnTx/>
                  <a:uFillTx/>
                </a:endParaRPr>
              </a:p>
            </p:txBody>
          </p:sp>
          <p:sp>
            <p:nvSpPr>
              <p:cNvPr id="27" name="Google Shape;1504;p48"/>
              <p:cNvSpPr/>
              <p:nvPr/>
            </p:nvSpPr>
            <p:spPr>
              <a:xfrm>
                <a:off x="765025" y="2453900"/>
                <a:ext cx="31175" cy="31150"/>
              </a:xfrm>
              <a:custGeom>
                <a:avLst/>
                <a:gdLst/>
                <a:ahLst/>
                <a:cxnLst/>
                <a:rect l="l" t="t" r="r" b="b"/>
                <a:pathLst>
                  <a:path w="1247" h="1246" extrusionOk="0">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rgbClr val="002060"/>
                  </a:solidFill>
                  <a:effectLst/>
                  <a:uLnTx/>
                  <a:uFillTx/>
                </a:endParaRPr>
              </a:p>
            </p:txBody>
          </p:sp>
        </p:grpSp>
      </p:gr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rotWithShape="1">
          <a:blip r:embed="rId1">
            <a:extLst>
              <a:ext uri="{28A0092B-C50C-407E-A947-70E740481C1C}">
                <a14:useLocalDpi xmlns:a14="http://schemas.microsoft.com/office/drawing/2010/main" val="0"/>
              </a:ext>
            </a:extLst>
          </a:blip>
          <a:srcRect l="5136" t="4801" r="5136" b="4194"/>
          <a:stretch>
            <a:fillRect/>
          </a:stretch>
        </p:blipFill>
        <p:spPr>
          <a:xfrm>
            <a:off x="268357" y="297951"/>
            <a:ext cx="2992368" cy="4561725"/>
          </a:xfrm>
        </p:spPr>
      </p:pic>
      <p:sp>
        <p:nvSpPr>
          <p:cNvPr id="5" name="TextBox 4"/>
          <p:cNvSpPr txBox="1"/>
          <p:nvPr/>
        </p:nvSpPr>
        <p:spPr>
          <a:xfrm>
            <a:off x="3486363" y="859045"/>
            <a:ext cx="5750104" cy="461665"/>
          </a:xfrm>
          <a:prstGeom prst="rect">
            <a:avLst/>
          </a:prstGeom>
          <a:noFill/>
        </p:spPr>
        <p:txBody>
          <a:bodyPr wrap="square" rtlCol="0">
            <a:spAutoFit/>
          </a:bodyPr>
          <a:lstStyle/>
          <a:p>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Chương</a:t>
            </a:r>
            <a:r>
              <a:rPr lang="en-US" sz="2400" b="1" dirty="0" smtClean="0">
                <a:solidFill>
                  <a:srgbClr val="002060"/>
                </a:solidFill>
                <a:latin typeface="Times New Roman" panose="02020603050405020304" pitchFamily="18" charset="0"/>
                <a:cs typeface="Times New Roman" panose="02020603050405020304" pitchFamily="18" charset="0"/>
              </a:rPr>
              <a:t> 1. </a:t>
            </a:r>
            <a:r>
              <a:rPr lang="en-US" sz="2400" b="1" dirty="0" err="1" smtClean="0">
                <a:solidFill>
                  <a:srgbClr val="002060"/>
                </a:solidFill>
                <a:latin typeface="Times New Roman" panose="02020603050405020304" pitchFamily="18" charset="0"/>
                <a:cs typeface="Times New Roman" panose="02020603050405020304" pitchFamily="18" charset="0"/>
              </a:rPr>
              <a:t>Mở</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đầu</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về</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khoa</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học</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tự</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nhiên</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866507" y="347608"/>
            <a:ext cx="5075434" cy="523220"/>
          </a:xfrm>
          <a:prstGeom prst="rect">
            <a:avLst/>
          </a:prstGeom>
          <a:noFill/>
        </p:spPr>
        <p:txBody>
          <a:bodyPr wrap="square" rtlCol="0">
            <a:spAutoFit/>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10 CHƯƠNG</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3561707" y="1382265"/>
            <a:ext cx="5455578" cy="461665"/>
          </a:xfrm>
          <a:prstGeom prst="rect">
            <a:avLst/>
          </a:prstGeom>
          <a:noFill/>
        </p:spPr>
        <p:txBody>
          <a:bodyPr wrap="square" rtlCol="0">
            <a:spAutoFit/>
          </a:bodyPr>
          <a:lstStyle/>
          <a:p>
            <a:r>
              <a:rPr lang="en-US" sz="2400" b="1" dirty="0" err="1">
                <a:solidFill>
                  <a:srgbClr val="002060"/>
                </a:solidFill>
                <a:latin typeface="Times New Roman" panose="02020603050405020304" pitchFamily="18" charset="0"/>
                <a:cs typeface="Times New Roman" panose="02020603050405020304" pitchFamily="18" charset="0"/>
              </a:rPr>
              <a:t>Chương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smtClean="0">
                <a:solidFill>
                  <a:srgbClr val="002060"/>
                </a:solidFill>
                <a:latin typeface="Times New Roman" panose="02020603050405020304" pitchFamily="18" charset="0"/>
                <a:cs typeface="Times New Roman" panose="02020603050405020304" pitchFamily="18" charset="0"/>
              </a:rPr>
              <a:t>2. </a:t>
            </a:r>
            <a:r>
              <a:rPr lang="en-US" sz="2400" b="1" dirty="0" err="1" smtClean="0">
                <a:solidFill>
                  <a:srgbClr val="002060"/>
                </a:solidFill>
                <a:latin typeface="Times New Roman" panose="02020603050405020304" pitchFamily="18" charset="0"/>
                <a:cs typeface="Times New Roman" panose="02020603050405020304" pitchFamily="18" charset="0"/>
              </a:rPr>
              <a:t>Chất</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quanh</a:t>
            </a:r>
            <a:r>
              <a:rPr lang="en-US" sz="2400" b="1" dirty="0" smtClean="0">
                <a:solidFill>
                  <a:srgbClr val="002060"/>
                </a:solidFill>
                <a:latin typeface="Times New Roman" panose="02020603050405020304" pitchFamily="18" charset="0"/>
                <a:cs typeface="Times New Roman" panose="02020603050405020304" pitchFamily="18" charset="0"/>
              </a:rPr>
              <a:t> ta</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3561707" y="1905485"/>
            <a:ext cx="5455578" cy="830997"/>
          </a:xfrm>
          <a:prstGeom prst="rect">
            <a:avLst/>
          </a:prstGeom>
          <a:noFill/>
        </p:spPr>
        <p:txBody>
          <a:bodyPr wrap="square" rtlCol="0">
            <a:spAutoFit/>
          </a:bodyPr>
          <a:lstStyle/>
          <a:p>
            <a:r>
              <a:rPr lang="en-US" sz="2400" b="1" dirty="0" err="1">
                <a:solidFill>
                  <a:srgbClr val="002060"/>
                </a:solidFill>
                <a:latin typeface="Times New Roman" panose="02020603050405020304" pitchFamily="18" charset="0"/>
                <a:cs typeface="Times New Roman" panose="02020603050405020304" pitchFamily="18" charset="0"/>
              </a:rPr>
              <a:t>Chương</a:t>
            </a:r>
            <a:r>
              <a:rPr lang="en-US" sz="2400" b="1" dirty="0">
                <a:solidFill>
                  <a:srgbClr val="002060"/>
                </a:solidFill>
                <a:latin typeface="Times New Roman" panose="02020603050405020304" pitchFamily="18" charset="0"/>
                <a:cs typeface="Times New Roman" panose="02020603050405020304" pitchFamily="18" charset="0"/>
              </a:rPr>
              <a:t> 3</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Một</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số</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vật</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liệu</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nguyên</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liệu</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lương</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thực</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thực</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phẩm</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thông</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dụng</a:t>
            </a:r>
            <a:r>
              <a:rPr lang="en-US" sz="2400" b="1" dirty="0" smtClean="0">
                <a:solidFill>
                  <a:srgbClr val="002060"/>
                </a:solidFill>
                <a:latin typeface="Times New Roman" panose="02020603050405020304" pitchFamily="18" charset="0"/>
                <a:cs typeface="Times New Roman" panose="02020603050405020304" pitchFamily="18" charset="0"/>
              </a:rPr>
              <a:t>.</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3561707" y="2736482"/>
            <a:ext cx="5455578" cy="830997"/>
          </a:xfrm>
          <a:prstGeom prst="rect">
            <a:avLst/>
          </a:prstGeom>
          <a:noFill/>
        </p:spPr>
        <p:txBody>
          <a:bodyPr wrap="square" rtlCol="0">
            <a:spAutoFit/>
          </a:bodyPr>
          <a:lstStyle/>
          <a:p>
            <a:r>
              <a:rPr lang="en-US" sz="2400" b="1" dirty="0" err="1">
                <a:solidFill>
                  <a:srgbClr val="002060"/>
                </a:solidFill>
                <a:latin typeface="Times New Roman" panose="02020603050405020304" pitchFamily="18" charset="0"/>
                <a:cs typeface="Times New Roman" panose="02020603050405020304" pitchFamily="18" charset="0"/>
              </a:rPr>
              <a:t>Chương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smtClean="0">
                <a:solidFill>
                  <a:srgbClr val="002060"/>
                </a:solidFill>
                <a:latin typeface="Times New Roman" panose="02020603050405020304" pitchFamily="18" charset="0"/>
                <a:cs typeface="Times New Roman" panose="02020603050405020304" pitchFamily="18" charset="0"/>
              </a:rPr>
              <a:t>4. </a:t>
            </a:r>
            <a:r>
              <a:rPr lang="en-US" sz="2400" b="1" dirty="0" err="1" smtClean="0">
                <a:solidFill>
                  <a:srgbClr val="002060"/>
                </a:solidFill>
                <a:latin typeface="Times New Roman" panose="02020603050405020304" pitchFamily="18" charset="0"/>
                <a:cs typeface="Times New Roman" panose="02020603050405020304" pitchFamily="18" charset="0"/>
              </a:rPr>
              <a:t>Hỗn</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hợp</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Tách</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chất</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ra</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khỏi</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hỗn</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hợp</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3561707" y="3567479"/>
            <a:ext cx="5455578" cy="461665"/>
          </a:xfrm>
          <a:prstGeom prst="rect">
            <a:avLst/>
          </a:prstGeom>
          <a:noFill/>
        </p:spPr>
        <p:txBody>
          <a:bodyPr wrap="square" rtlCol="0">
            <a:spAutoFit/>
          </a:bodyPr>
          <a:lstStyle/>
          <a:p>
            <a:r>
              <a:rPr lang="en-US" sz="2400" b="1" dirty="0" err="1">
                <a:solidFill>
                  <a:srgbClr val="002060"/>
                </a:solidFill>
                <a:latin typeface="Times New Roman" panose="02020603050405020304" pitchFamily="18" charset="0"/>
                <a:cs typeface="Times New Roman" panose="02020603050405020304" pitchFamily="18" charset="0"/>
              </a:rPr>
              <a:t>Chương</a:t>
            </a:r>
            <a:r>
              <a:rPr lang="en-US" sz="2400" b="1" dirty="0">
                <a:solidFill>
                  <a:srgbClr val="002060"/>
                </a:solidFill>
                <a:latin typeface="Times New Roman" panose="02020603050405020304" pitchFamily="18" charset="0"/>
                <a:cs typeface="Times New Roman" panose="02020603050405020304" pitchFamily="18" charset="0"/>
              </a:rPr>
              <a:t> 5</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Tế</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bào</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9" name="Oval 18"/>
          <p:cNvSpPr/>
          <p:nvPr/>
        </p:nvSpPr>
        <p:spPr>
          <a:xfrm>
            <a:off x="8260422" y="4212404"/>
            <a:ext cx="1294544" cy="1294544"/>
          </a:xfrm>
          <a:prstGeom prst="ellipse">
            <a:avLst/>
          </a:prstGeom>
          <a:solidFill>
            <a:srgbClr val="02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664590" y="3884594"/>
            <a:ext cx="438493" cy="43773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913747" y="4492902"/>
            <a:ext cx="480697" cy="48544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37425" y="4689163"/>
            <a:ext cx="480697" cy="48544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8780878" y="-172123"/>
            <a:ext cx="480697" cy="48544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oogle Shape;1592;p48"/>
          <p:cNvGrpSpPr/>
          <p:nvPr/>
        </p:nvGrpSpPr>
        <p:grpSpPr>
          <a:xfrm>
            <a:off x="8558195" y="4506172"/>
            <a:ext cx="556396" cy="637328"/>
            <a:chOff x="1979475" y="4289300"/>
            <a:chExt cx="322400" cy="509225"/>
          </a:xfrm>
        </p:grpSpPr>
        <p:sp>
          <p:nvSpPr>
            <p:cNvPr id="40" name="Google Shape;1593;p48"/>
            <p:cNvSpPr/>
            <p:nvPr/>
          </p:nvSpPr>
          <p:spPr>
            <a:xfrm>
              <a:off x="2187075" y="4509100"/>
              <a:ext cx="114800" cy="114800"/>
            </a:xfrm>
            <a:custGeom>
              <a:avLst/>
              <a:gdLst/>
              <a:ahLst/>
              <a:cxnLst/>
              <a:rect l="l" t="t" r="r" b="b"/>
              <a:pathLst>
                <a:path w="4592" h="4592" extrusionOk="0">
                  <a:moveTo>
                    <a:pt x="4396" y="0"/>
                  </a:moveTo>
                  <a:lnTo>
                    <a:pt x="3981" y="49"/>
                  </a:lnTo>
                  <a:lnTo>
                    <a:pt x="3419" y="171"/>
                  </a:lnTo>
                  <a:lnTo>
                    <a:pt x="2784" y="367"/>
                  </a:lnTo>
                  <a:lnTo>
                    <a:pt x="2100" y="587"/>
                  </a:lnTo>
                  <a:lnTo>
                    <a:pt x="1465" y="831"/>
                  </a:lnTo>
                  <a:lnTo>
                    <a:pt x="1172" y="953"/>
                  </a:lnTo>
                  <a:lnTo>
                    <a:pt x="928" y="1099"/>
                  </a:lnTo>
                  <a:lnTo>
                    <a:pt x="708" y="1246"/>
                  </a:lnTo>
                  <a:lnTo>
                    <a:pt x="562" y="1368"/>
                  </a:lnTo>
                  <a:lnTo>
                    <a:pt x="440" y="1515"/>
                  </a:lnTo>
                  <a:lnTo>
                    <a:pt x="318" y="1637"/>
                  </a:lnTo>
                  <a:lnTo>
                    <a:pt x="244" y="1808"/>
                  </a:lnTo>
                  <a:lnTo>
                    <a:pt x="171" y="1954"/>
                  </a:lnTo>
                  <a:lnTo>
                    <a:pt x="98" y="2101"/>
                  </a:lnTo>
                  <a:lnTo>
                    <a:pt x="49" y="2272"/>
                  </a:lnTo>
                  <a:lnTo>
                    <a:pt x="25" y="2443"/>
                  </a:lnTo>
                  <a:lnTo>
                    <a:pt x="0" y="2589"/>
                  </a:lnTo>
                  <a:lnTo>
                    <a:pt x="0" y="2760"/>
                  </a:lnTo>
                  <a:lnTo>
                    <a:pt x="25" y="2931"/>
                  </a:lnTo>
                  <a:lnTo>
                    <a:pt x="49" y="3102"/>
                  </a:lnTo>
                  <a:lnTo>
                    <a:pt x="98" y="3273"/>
                  </a:lnTo>
                  <a:lnTo>
                    <a:pt x="147" y="3420"/>
                  </a:lnTo>
                  <a:lnTo>
                    <a:pt x="220" y="3566"/>
                  </a:lnTo>
                  <a:lnTo>
                    <a:pt x="318" y="3737"/>
                  </a:lnTo>
                  <a:lnTo>
                    <a:pt x="415" y="3859"/>
                  </a:lnTo>
                  <a:lnTo>
                    <a:pt x="2418" y="1857"/>
                  </a:lnTo>
                  <a:lnTo>
                    <a:pt x="2491" y="1808"/>
                  </a:lnTo>
                  <a:lnTo>
                    <a:pt x="2638" y="1808"/>
                  </a:lnTo>
                  <a:lnTo>
                    <a:pt x="2711" y="1857"/>
                  </a:lnTo>
                  <a:lnTo>
                    <a:pt x="2760" y="1930"/>
                  </a:lnTo>
                  <a:lnTo>
                    <a:pt x="2784" y="2028"/>
                  </a:lnTo>
                  <a:lnTo>
                    <a:pt x="2760" y="2101"/>
                  </a:lnTo>
                  <a:lnTo>
                    <a:pt x="2711" y="2174"/>
                  </a:lnTo>
                  <a:lnTo>
                    <a:pt x="708" y="4177"/>
                  </a:lnTo>
                  <a:lnTo>
                    <a:pt x="855" y="4274"/>
                  </a:lnTo>
                  <a:lnTo>
                    <a:pt x="1001" y="4372"/>
                  </a:lnTo>
                  <a:lnTo>
                    <a:pt x="1172" y="4445"/>
                  </a:lnTo>
                  <a:lnTo>
                    <a:pt x="1319" y="4494"/>
                  </a:lnTo>
                  <a:lnTo>
                    <a:pt x="1490" y="4543"/>
                  </a:lnTo>
                  <a:lnTo>
                    <a:pt x="1661" y="4568"/>
                  </a:lnTo>
                  <a:lnTo>
                    <a:pt x="1807" y="4592"/>
                  </a:lnTo>
                  <a:lnTo>
                    <a:pt x="1978" y="4568"/>
                  </a:lnTo>
                  <a:lnTo>
                    <a:pt x="2149" y="4568"/>
                  </a:lnTo>
                  <a:lnTo>
                    <a:pt x="2320" y="4543"/>
                  </a:lnTo>
                  <a:lnTo>
                    <a:pt x="2491" y="4494"/>
                  </a:lnTo>
                  <a:lnTo>
                    <a:pt x="2638" y="4421"/>
                  </a:lnTo>
                  <a:lnTo>
                    <a:pt x="2784" y="4348"/>
                  </a:lnTo>
                  <a:lnTo>
                    <a:pt x="2931" y="4250"/>
                  </a:lnTo>
                  <a:lnTo>
                    <a:pt x="3077" y="4152"/>
                  </a:lnTo>
                  <a:lnTo>
                    <a:pt x="3200" y="4030"/>
                  </a:lnTo>
                  <a:lnTo>
                    <a:pt x="3346" y="3859"/>
                  </a:lnTo>
                  <a:lnTo>
                    <a:pt x="3493" y="3664"/>
                  </a:lnTo>
                  <a:lnTo>
                    <a:pt x="3615" y="3395"/>
                  </a:lnTo>
                  <a:lnTo>
                    <a:pt x="3761" y="3127"/>
                  </a:lnTo>
                  <a:lnTo>
                    <a:pt x="4005" y="2467"/>
                  </a:lnTo>
                  <a:lnTo>
                    <a:pt x="4225" y="1808"/>
                  </a:lnTo>
                  <a:lnTo>
                    <a:pt x="4421" y="1148"/>
                  </a:lnTo>
                  <a:lnTo>
                    <a:pt x="4543" y="611"/>
                  </a:lnTo>
                  <a:lnTo>
                    <a:pt x="4592" y="196"/>
                  </a:lnTo>
                  <a:lnTo>
                    <a:pt x="4592" y="74"/>
                  </a:lnTo>
                  <a:lnTo>
                    <a:pt x="4567"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p:txBody>
        </p:sp>
        <p:sp>
          <p:nvSpPr>
            <p:cNvPr id="41" name="Google Shape;1594;p48"/>
            <p:cNvSpPr/>
            <p:nvPr/>
          </p:nvSpPr>
          <p:spPr>
            <a:xfrm>
              <a:off x="1979475" y="4542675"/>
              <a:ext cx="156925" cy="156950"/>
            </a:xfrm>
            <a:custGeom>
              <a:avLst/>
              <a:gdLst/>
              <a:ahLst/>
              <a:cxnLst/>
              <a:rect l="l" t="t" r="r" b="b"/>
              <a:pathLst>
                <a:path w="6277" h="6278" extrusionOk="0">
                  <a:moveTo>
                    <a:pt x="122" y="1"/>
                  </a:moveTo>
                  <a:lnTo>
                    <a:pt x="25" y="25"/>
                  </a:lnTo>
                  <a:lnTo>
                    <a:pt x="0" y="123"/>
                  </a:lnTo>
                  <a:lnTo>
                    <a:pt x="0" y="294"/>
                  </a:lnTo>
                  <a:lnTo>
                    <a:pt x="25" y="538"/>
                  </a:lnTo>
                  <a:lnTo>
                    <a:pt x="74" y="856"/>
                  </a:lnTo>
                  <a:lnTo>
                    <a:pt x="244" y="1613"/>
                  </a:lnTo>
                  <a:lnTo>
                    <a:pt x="489" y="2492"/>
                  </a:lnTo>
                  <a:lnTo>
                    <a:pt x="806" y="3420"/>
                  </a:lnTo>
                  <a:lnTo>
                    <a:pt x="977" y="3860"/>
                  </a:lnTo>
                  <a:lnTo>
                    <a:pt x="1148" y="4275"/>
                  </a:lnTo>
                  <a:lnTo>
                    <a:pt x="1319" y="4666"/>
                  </a:lnTo>
                  <a:lnTo>
                    <a:pt x="1514" y="5007"/>
                  </a:lnTo>
                  <a:lnTo>
                    <a:pt x="1710" y="5301"/>
                  </a:lnTo>
                  <a:lnTo>
                    <a:pt x="1905" y="5520"/>
                  </a:lnTo>
                  <a:lnTo>
                    <a:pt x="2076" y="5691"/>
                  </a:lnTo>
                  <a:lnTo>
                    <a:pt x="2272" y="5838"/>
                  </a:lnTo>
                  <a:lnTo>
                    <a:pt x="2467" y="5960"/>
                  </a:lnTo>
                  <a:lnTo>
                    <a:pt x="2687" y="6058"/>
                  </a:lnTo>
                  <a:lnTo>
                    <a:pt x="2907" y="6155"/>
                  </a:lnTo>
                  <a:lnTo>
                    <a:pt x="3126" y="6204"/>
                  </a:lnTo>
                  <a:lnTo>
                    <a:pt x="3371" y="6253"/>
                  </a:lnTo>
                  <a:lnTo>
                    <a:pt x="3590" y="6277"/>
                  </a:lnTo>
                  <a:lnTo>
                    <a:pt x="3835" y="6277"/>
                  </a:lnTo>
                  <a:lnTo>
                    <a:pt x="4054" y="6253"/>
                  </a:lnTo>
                  <a:lnTo>
                    <a:pt x="4299" y="6204"/>
                  </a:lnTo>
                  <a:lnTo>
                    <a:pt x="4519" y="6155"/>
                  </a:lnTo>
                  <a:lnTo>
                    <a:pt x="4738" y="6058"/>
                  </a:lnTo>
                  <a:lnTo>
                    <a:pt x="4958" y="5960"/>
                  </a:lnTo>
                  <a:lnTo>
                    <a:pt x="5154" y="5838"/>
                  </a:lnTo>
                  <a:lnTo>
                    <a:pt x="5349" y="5691"/>
                  </a:lnTo>
                  <a:lnTo>
                    <a:pt x="2003" y="2345"/>
                  </a:lnTo>
                  <a:lnTo>
                    <a:pt x="1954" y="2272"/>
                  </a:lnTo>
                  <a:lnTo>
                    <a:pt x="1954" y="2174"/>
                  </a:lnTo>
                  <a:lnTo>
                    <a:pt x="1954" y="2101"/>
                  </a:lnTo>
                  <a:lnTo>
                    <a:pt x="2003" y="2003"/>
                  </a:lnTo>
                  <a:lnTo>
                    <a:pt x="2101" y="1955"/>
                  </a:lnTo>
                  <a:lnTo>
                    <a:pt x="2272" y="1955"/>
                  </a:lnTo>
                  <a:lnTo>
                    <a:pt x="2345" y="2003"/>
                  </a:lnTo>
                  <a:lnTo>
                    <a:pt x="5691" y="5349"/>
                  </a:lnTo>
                  <a:lnTo>
                    <a:pt x="5837" y="5154"/>
                  </a:lnTo>
                  <a:lnTo>
                    <a:pt x="5959" y="4959"/>
                  </a:lnTo>
                  <a:lnTo>
                    <a:pt x="6057" y="4739"/>
                  </a:lnTo>
                  <a:lnTo>
                    <a:pt x="6155" y="4519"/>
                  </a:lnTo>
                  <a:lnTo>
                    <a:pt x="6204" y="4299"/>
                  </a:lnTo>
                  <a:lnTo>
                    <a:pt x="6253" y="4055"/>
                  </a:lnTo>
                  <a:lnTo>
                    <a:pt x="6277" y="3835"/>
                  </a:lnTo>
                  <a:lnTo>
                    <a:pt x="6277" y="3591"/>
                  </a:lnTo>
                  <a:lnTo>
                    <a:pt x="6253" y="3371"/>
                  </a:lnTo>
                  <a:lnTo>
                    <a:pt x="6204" y="3127"/>
                  </a:lnTo>
                  <a:lnTo>
                    <a:pt x="6155" y="2907"/>
                  </a:lnTo>
                  <a:lnTo>
                    <a:pt x="6057" y="2687"/>
                  </a:lnTo>
                  <a:lnTo>
                    <a:pt x="5959" y="2467"/>
                  </a:lnTo>
                  <a:lnTo>
                    <a:pt x="5837" y="2272"/>
                  </a:lnTo>
                  <a:lnTo>
                    <a:pt x="5691" y="2077"/>
                  </a:lnTo>
                  <a:lnTo>
                    <a:pt x="5520" y="1906"/>
                  </a:lnTo>
                  <a:lnTo>
                    <a:pt x="5300" y="1710"/>
                  </a:lnTo>
                  <a:lnTo>
                    <a:pt x="5007" y="1515"/>
                  </a:lnTo>
                  <a:lnTo>
                    <a:pt x="4665" y="1320"/>
                  </a:lnTo>
                  <a:lnTo>
                    <a:pt x="4274" y="1149"/>
                  </a:lnTo>
                  <a:lnTo>
                    <a:pt x="3859" y="978"/>
                  </a:lnTo>
                  <a:lnTo>
                    <a:pt x="3419" y="807"/>
                  </a:lnTo>
                  <a:lnTo>
                    <a:pt x="2491" y="489"/>
                  </a:lnTo>
                  <a:lnTo>
                    <a:pt x="1612" y="245"/>
                  </a:lnTo>
                  <a:lnTo>
                    <a:pt x="855" y="74"/>
                  </a:lnTo>
                  <a:lnTo>
                    <a:pt x="538" y="25"/>
                  </a:lnTo>
                  <a:lnTo>
                    <a:pt x="293"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p:txBody>
        </p:sp>
        <p:sp>
          <p:nvSpPr>
            <p:cNvPr id="42" name="Google Shape;1595;p48"/>
            <p:cNvSpPr/>
            <p:nvPr/>
          </p:nvSpPr>
          <p:spPr>
            <a:xfrm>
              <a:off x="2041125" y="4289300"/>
              <a:ext cx="240000" cy="509225"/>
            </a:xfrm>
            <a:custGeom>
              <a:avLst/>
              <a:gdLst/>
              <a:ahLst/>
              <a:cxnLst/>
              <a:rect l="l" t="t" r="r" b="b"/>
              <a:pathLst>
                <a:path w="9600" h="20369" extrusionOk="0">
                  <a:moveTo>
                    <a:pt x="4788" y="3664"/>
                  </a:moveTo>
                  <a:lnTo>
                    <a:pt x="5032" y="3688"/>
                  </a:lnTo>
                  <a:lnTo>
                    <a:pt x="5228" y="3761"/>
                  </a:lnTo>
                  <a:lnTo>
                    <a:pt x="5423" y="3859"/>
                  </a:lnTo>
                  <a:lnTo>
                    <a:pt x="5594" y="3981"/>
                  </a:lnTo>
                  <a:lnTo>
                    <a:pt x="5716" y="4152"/>
                  </a:lnTo>
                  <a:lnTo>
                    <a:pt x="5838" y="4347"/>
                  </a:lnTo>
                  <a:lnTo>
                    <a:pt x="5887" y="4567"/>
                  </a:lnTo>
                  <a:lnTo>
                    <a:pt x="5911" y="4787"/>
                  </a:lnTo>
                  <a:lnTo>
                    <a:pt x="5887" y="5007"/>
                  </a:lnTo>
                  <a:lnTo>
                    <a:pt x="5838" y="5227"/>
                  </a:lnTo>
                  <a:lnTo>
                    <a:pt x="5716" y="5422"/>
                  </a:lnTo>
                  <a:lnTo>
                    <a:pt x="5594" y="5569"/>
                  </a:lnTo>
                  <a:lnTo>
                    <a:pt x="5423" y="5715"/>
                  </a:lnTo>
                  <a:lnTo>
                    <a:pt x="5228" y="5813"/>
                  </a:lnTo>
                  <a:lnTo>
                    <a:pt x="5032" y="5886"/>
                  </a:lnTo>
                  <a:lnTo>
                    <a:pt x="4788" y="5911"/>
                  </a:lnTo>
                  <a:lnTo>
                    <a:pt x="4568" y="5886"/>
                  </a:lnTo>
                  <a:lnTo>
                    <a:pt x="4348" y="5813"/>
                  </a:lnTo>
                  <a:lnTo>
                    <a:pt x="4177" y="5715"/>
                  </a:lnTo>
                  <a:lnTo>
                    <a:pt x="4006" y="5569"/>
                  </a:lnTo>
                  <a:lnTo>
                    <a:pt x="3860" y="5422"/>
                  </a:lnTo>
                  <a:lnTo>
                    <a:pt x="3762" y="5227"/>
                  </a:lnTo>
                  <a:lnTo>
                    <a:pt x="3689" y="5007"/>
                  </a:lnTo>
                  <a:lnTo>
                    <a:pt x="3664" y="4787"/>
                  </a:lnTo>
                  <a:lnTo>
                    <a:pt x="3689" y="4567"/>
                  </a:lnTo>
                  <a:lnTo>
                    <a:pt x="3762" y="4347"/>
                  </a:lnTo>
                  <a:lnTo>
                    <a:pt x="3860" y="4152"/>
                  </a:lnTo>
                  <a:lnTo>
                    <a:pt x="4006" y="3981"/>
                  </a:lnTo>
                  <a:lnTo>
                    <a:pt x="4177" y="3859"/>
                  </a:lnTo>
                  <a:lnTo>
                    <a:pt x="4348" y="3761"/>
                  </a:lnTo>
                  <a:lnTo>
                    <a:pt x="4568" y="3688"/>
                  </a:lnTo>
                  <a:lnTo>
                    <a:pt x="4788" y="3664"/>
                  </a:lnTo>
                  <a:close/>
                  <a:moveTo>
                    <a:pt x="4568" y="0"/>
                  </a:moveTo>
                  <a:lnTo>
                    <a:pt x="4348" y="49"/>
                  </a:lnTo>
                  <a:lnTo>
                    <a:pt x="4153" y="122"/>
                  </a:lnTo>
                  <a:lnTo>
                    <a:pt x="3933" y="220"/>
                  </a:lnTo>
                  <a:lnTo>
                    <a:pt x="3738" y="342"/>
                  </a:lnTo>
                  <a:lnTo>
                    <a:pt x="3542" y="489"/>
                  </a:lnTo>
                  <a:lnTo>
                    <a:pt x="3347" y="684"/>
                  </a:lnTo>
                  <a:lnTo>
                    <a:pt x="3176" y="904"/>
                  </a:lnTo>
                  <a:lnTo>
                    <a:pt x="2907" y="855"/>
                  </a:lnTo>
                  <a:lnTo>
                    <a:pt x="2663" y="855"/>
                  </a:lnTo>
                  <a:lnTo>
                    <a:pt x="2394" y="904"/>
                  </a:lnTo>
                  <a:lnTo>
                    <a:pt x="2175" y="953"/>
                  </a:lnTo>
                  <a:lnTo>
                    <a:pt x="1955" y="1026"/>
                  </a:lnTo>
                  <a:lnTo>
                    <a:pt x="1759" y="1124"/>
                  </a:lnTo>
                  <a:lnTo>
                    <a:pt x="1564" y="1246"/>
                  </a:lnTo>
                  <a:lnTo>
                    <a:pt x="1393" y="1392"/>
                  </a:lnTo>
                  <a:lnTo>
                    <a:pt x="1271" y="1563"/>
                  </a:lnTo>
                  <a:lnTo>
                    <a:pt x="1124" y="1734"/>
                  </a:lnTo>
                  <a:lnTo>
                    <a:pt x="1027" y="1930"/>
                  </a:lnTo>
                  <a:lnTo>
                    <a:pt x="953" y="2149"/>
                  </a:lnTo>
                  <a:lnTo>
                    <a:pt x="905" y="2394"/>
                  </a:lnTo>
                  <a:lnTo>
                    <a:pt x="880" y="2638"/>
                  </a:lnTo>
                  <a:lnTo>
                    <a:pt x="880" y="2906"/>
                  </a:lnTo>
                  <a:lnTo>
                    <a:pt x="905" y="3175"/>
                  </a:lnTo>
                  <a:lnTo>
                    <a:pt x="685" y="3346"/>
                  </a:lnTo>
                  <a:lnTo>
                    <a:pt x="514" y="3517"/>
                  </a:lnTo>
                  <a:lnTo>
                    <a:pt x="343" y="3712"/>
                  </a:lnTo>
                  <a:lnTo>
                    <a:pt x="221" y="3932"/>
                  </a:lnTo>
                  <a:lnTo>
                    <a:pt x="123" y="4128"/>
                  </a:lnTo>
                  <a:lnTo>
                    <a:pt x="50" y="4347"/>
                  </a:lnTo>
                  <a:lnTo>
                    <a:pt x="25" y="4567"/>
                  </a:lnTo>
                  <a:lnTo>
                    <a:pt x="1" y="4787"/>
                  </a:lnTo>
                  <a:lnTo>
                    <a:pt x="25" y="5007"/>
                  </a:lnTo>
                  <a:lnTo>
                    <a:pt x="50" y="5227"/>
                  </a:lnTo>
                  <a:lnTo>
                    <a:pt x="123" y="5422"/>
                  </a:lnTo>
                  <a:lnTo>
                    <a:pt x="221" y="5642"/>
                  </a:lnTo>
                  <a:lnTo>
                    <a:pt x="343" y="5837"/>
                  </a:lnTo>
                  <a:lnTo>
                    <a:pt x="514" y="6033"/>
                  </a:lnTo>
                  <a:lnTo>
                    <a:pt x="685" y="6228"/>
                  </a:lnTo>
                  <a:lnTo>
                    <a:pt x="905" y="6399"/>
                  </a:lnTo>
                  <a:lnTo>
                    <a:pt x="880" y="6668"/>
                  </a:lnTo>
                  <a:lnTo>
                    <a:pt x="880" y="6936"/>
                  </a:lnTo>
                  <a:lnTo>
                    <a:pt x="905" y="7181"/>
                  </a:lnTo>
                  <a:lnTo>
                    <a:pt x="953" y="7400"/>
                  </a:lnTo>
                  <a:lnTo>
                    <a:pt x="1027" y="7620"/>
                  </a:lnTo>
                  <a:lnTo>
                    <a:pt x="1124" y="7816"/>
                  </a:lnTo>
                  <a:lnTo>
                    <a:pt x="1271" y="8011"/>
                  </a:lnTo>
                  <a:lnTo>
                    <a:pt x="1393" y="8182"/>
                  </a:lnTo>
                  <a:lnTo>
                    <a:pt x="1564" y="8328"/>
                  </a:lnTo>
                  <a:lnTo>
                    <a:pt x="1759" y="8451"/>
                  </a:lnTo>
                  <a:lnTo>
                    <a:pt x="1955" y="8548"/>
                  </a:lnTo>
                  <a:lnTo>
                    <a:pt x="2175" y="8621"/>
                  </a:lnTo>
                  <a:lnTo>
                    <a:pt x="2394" y="8670"/>
                  </a:lnTo>
                  <a:lnTo>
                    <a:pt x="2663" y="8695"/>
                  </a:lnTo>
                  <a:lnTo>
                    <a:pt x="2907" y="8695"/>
                  </a:lnTo>
                  <a:lnTo>
                    <a:pt x="3176" y="8670"/>
                  </a:lnTo>
                  <a:lnTo>
                    <a:pt x="3420" y="8939"/>
                  </a:lnTo>
                  <a:lnTo>
                    <a:pt x="3664" y="9159"/>
                  </a:lnTo>
                  <a:lnTo>
                    <a:pt x="3933" y="9354"/>
                  </a:lnTo>
                  <a:lnTo>
                    <a:pt x="4202" y="9476"/>
                  </a:lnTo>
                  <a:lnTo>
                    <a:pt x="4202" y="19783"/>
                  </a:lnTo>
                  <a:lnTo>
                    <a:pt x="4226" y="19905"/>
                  </a:lnTo>
                  <a:lnTo>
                    <a:pt x="4251" y="20027"/>
                  </a:lnTo>
                  <a:lnTo>
                    <a:pt x="4299" y="20125"/>
                  </a:lnTo>
                  <a:lnTo>
                    <a:pt x="4373" y="20198"/>
                  </a:lnTo>
                  <a:lnTo>
                    <a:pt x="4470" y="20271"/>
                  </a:lnTo>
                  <a:lnTo>
                    <a:pt x="4568" y="20345"/>
                  </a:lnTo>
                  <a:lnTo>
                    <a:pt x="4666" y="20369"/>
                  </a:lnTo>
                  <a:lnTo>
                    <a:pt x="4910" y="20369"/>
                  </a:lnTo>
                  <a:lnTo>
                    <a:pt x="5032" y="20345"/>
                  </a:lnTo>
                  <a:lnTo>
                    <a:pt x="5130" y="20271"/>
                  </a:lnTo>
                  <a:lnTo>
                    <a:pt x="5203" y="20198"/>
                  </a:lnTo>
                  <a:lnTo>
                    <a:pt x="5276" y="20125"/>
                  </a:lnTo>
                  <a:lnTo>
                    <a:pt x="5350" y="20027"/>
                  </a:lnTo>
                  <a:lnTo>
                    <a:pt x="5374" y="19905"/>
                  </a:lnTo>
                  <a:lnTo>
                    <a:pt x="5374" y="19783"/>
                  </a:lnTo>
                  <a:lnTo>
                    <a:pt x="5374" y="9476"/>
                  </a:lnTo>
                  <a:lnTo>
                    <a:pt x="5667" y="9354"/>
                  </a:lnTo>
                  <a:lnTo>
                    <a:pt x="5936" y="9159"/>
                  </a:lnTo>
                  <a:lnTo>
                    <a:pt x="6180" y="8939"/>
                  </a:lnTo>
                  <a:lnTo>
                    <a:pt x="6400" y="8670"/>
                  </a:lnTo>
                  <a:lnTo>
                    <a:pt x="6668" y="8695"/>
                  </a:lnTo>
                  <a:lnTo>
                    <a:pt x="6937" y="8695"/>
                  </a:lnTo>
                  <a:lnTo>
                    <a:pt x="7181" y="8670"/>
                  </a:lnTo>
                  <a:lnTo>
                    <a:pt x="7426" y="8621"/>
                  </a:lnTo>
                  <a:lnTo>
                    <a:pt x="7645" y="8548"/>
                  </a:lnTo>
                  <a:lnTo>
                    <a:pt x="7841" y="8451"/>
                  </a:lnTo>
                  <a:lnTo>
                    <a:pt x="8012" y="8328"/>
                  </a:lnTo>
                  <a:lnTo>
                    <a:pt x="8183" y="8182"/>
                  </a:lnTo>
                  <a:lnTo>
                    <a:pt x="8329" y="8011"/>
                  </a:lnTo>
                  <a:lnTo>
                    <a:pt x="8451" y="7816"/>
                  </a:lnTo>
                  <a:lnTo>
                    <a:pt x="8549" y="7620"/>
                  </a:lnTo>
                  <a:lnTo>
                    <a:pt x="8622" y="7400"/>
                  </a:lnTo>
                  <a:lnTo>
                    <a:pt x="8696" y="7181"/>
                  </a:lnTo>
                  <a:lnTo>
                    <a:pt x="8720" y="6936"/>
                  </a:lnTo>
                  <a:lnTo>
                    <a:pt x="8720" y="6668"/>
                  </a:lnTo>
                  <a:lnTo>
                    <a:pt x="8696" y="6399"/>
                  </a:lnTo>
                  <a:lnTo>
                    <a:pt x="8891" y="6228"/>
                  </a:lnTo>
                  <a:lnTo>
                    <a:pt x="9086" y="6033"/>
                  </a:lnTo>
                  <a:lnTo>
                    <a:pt x="9233" y="5837"/>
                  </a:lnTo>
                  <a:lnTo>
                    <a:pt x="9355" y="5642"/>
                  </a:lnTo>
                  <a:lnTo>
                    <a:pt x="9453" y="5422"/>
                  </a:lnTo>
                  <a:lnTo>
                    <a:pt x="9526" y="5227"/>
                  </a:lnTo>
                  <a:lnTo>
                    <a:pt x="9575" y="5007"/>
                  </a:lnTo>
                  <a:lnTo>
                    <a:pt x="9599" y="4787"/>
                  </a:lnTo>
                  <a:lnTo>
                    <a:pt x="9575" y="4567"/>
                  </a:lnTo>
                  <a:lnTo>
                    <a:pt x="9526" y="4347"/>
                  </a:lnTo>
                  <a:lnTo>
                    <a:pt x="9453" y="4128"/>
                  </a:lnTo>
                  <a:lnTo>
                    <a:pt x="9355" y="3932"/>
                  </a:lnTo>
                  <a:lnTo>
                    <a:pt x="9233" y="3712"/>
                  </a:lnTo>
                  <a:lnTo>
                    <a:pt x="9086" y="3517"/>
                  </a:lnTo>
                  <a:lnTo>
                    <a:pt x="8891" y="3346"/>
                  </a:lnTo>
                  <a:lnTo>
                    <a:pt x="8696" y="3175"/>
                  </a:lnTo>
                  <a:lnTo>
                    <a:pt x="8720" y="2906"/>
                  </a:lnTo>
                  <a:lnTo>
                    <a:pt x="8720" y="2638"/>
                  </a:lnTo>
                  <a:lnTo>
                    <a:pt x="8696" y="2394"/>
                  </a:lnTo>
                  <a:lnTo>
                    <a:pt x="8622" y="2149"/>
                  </a:lnTo>
                  <a:lnTo>
                    <a:pt x="8549" y="1930"/>
                  </a:lnTo>
                  <a:lnTo>
                    <a:pt x="8451" y="1734"/>
                  </a:lnTo>
                  <a:lnTo>
                    <a:pt x="8329" y="1563"/>
                  </a:lnTo>
                  <a:lnTo>
                    <a:pt x="8183" y="1392"/>
                  </a:lnTo>
                  <a:lnTo>
                    <a:pt x="8012" y="1246"/>
                  </a:lnTo>
                  <a:lnTo>
                    <a:pt x="7841" y="1124"/>
                  </a:lnTo>
                  <a:lnTo>
                    <a:pt x="7645" y="1026"/>
                  </a:lnTo>
                  <a:lnTo>
                    <a:pt x="7426" y="953"/>
                  </a:lnTo>
                  <a:lnTo>
                    <a:pt x="7181" y="904"/>
                  </a:lnTo>
                  <a:lnTo>
                    <a:pt x="6937" y="855"/>
                  </a:lnTo>
                  <a:lnTo>
                    <a:pt x="6668" y="855"/>
                  </a:lnTo>
                  <a:lnTo>
                    <a:pt x="6400" y="904"/>
                  </a:lnTo>
                  <a:lnTo>
                    <a:pt x="6229" y="684"/>
                  </a:lnTo>
                  <a:lnTo>
                    <a:pt x="6058" y="489"/>
                  </a:lnTo>
                  <a:lnTo>
                    <a:pt x="5863" y="342"/>
                  </a:lnTo>
                  <a:lnTo>
                    <a:pt x="5643" y="220"/>
                  </a:lnTo>
                  <a:lnTo>
                    <a:pt x="5447" y="122"/>
                  </a:lnTo>
                  <a:lnTo>
                    <a:pt x="5228" y="49"/>
                  </a:lnTo>
                  <a:lnTo>
                    <a:pt x="5008"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p:txBody>
        </p:sp>
      </p:grpSp>
      <p:grpSp>
        <p:nvGrpSpPr>
          <p:cNvPr id="43" name="Google Shape;1642;p48"/>
          <p:cNvGrpSpPr/>
          <p:nvPr/>
        </p:nvGrpSpPr>
        <p:grpSpPr>
          <a:xfrm>
            <a:off x="7981897" y="4535823"/>
            <a:ext cx="320406" cy="399600"/>
            <a:chOff x="5241175" y="4959100"/>
            <a:chExt cx="539775" cy="517775"/>
          </a:xfrm>
        </p:grpSpPr>
        <p:sp>
          <p:nvSpPr>
            <p:cNvPr id="44" name="Google Shape;1643;p48"/>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p:txBody>
        </p:sp>
        <p:sp>
          <p:nvSpPr>
            <p:cNvPr id="45" name="Google Shape;1644;p48"/>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p:txBody>
        </p:sp>
        <p:sp>
          <p:nvSpPr>
            <p:cNvPr id="46" name="Google Shape;1645;p48"/>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p:txBody>
        </p:sp>
        <p:sp>
          <p:nvSpPr>
            <p:cNvPr id="47" name="Google Shape;1646;p48"/>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p:txBody>
        </p:sp>
        <p:sp>
          <p:nvSpPr>
            <p:cNvPr id="48" name="Google Shape;1647;p48"/>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p:txBody>
        </p:sp>
        <p:sp>
          <p:nvSpPr>
            <p:cNvPr id="49" name="Google Shape;1648;p48"/>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p:txBody>
        </p:sp>
      </p:grpSp>
      <p:grpSp>
        <p:nvGrpSpPr>
          <p:cNvPr id="50" name="Google Shape;1014;p47"/>
          <p:cNvGrpSpPr/>
          <p:nvPr/>
        </p:nvGrpSpPr>
        <p:grpSpPr>
          <a:xfrm>
            <a:off x="8767312" y="3943909"/>
            <a:ext cx="249973" cy="268495"/>
            <a:chOff x="611175" y="2326900"/>
            <a:chExt cx="362700" cy="389575"/>
          </a:xfrm>
        </p:grpSpPr>
        <p:sp>
          <p:nvSpPr>
            <p:cNvPr id="51" name="Google Shape;1015;p47"/>
            <p:cNvSpPr/>
            <p:nvPr/>
          </p:nvSpPr>
          <p:spPr>
            <a:xfrm>
              <a:off x="611175" y="2326900"/>
              <a:ext cx="362700" cy="389575"/>
            </a:xfrm>
            <a:custGeom>
              <a:avLst/>
              <a:gdLst/>
              <a:ahLst/>
              <a:cxnLst/>
              <a:rect l="l" t="t" r="r" b="b"/>
              <a:pathLst>
                <a:path w="14508" h="15583" extrusionOk="0">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FFFF"/>
            </a:solidFill>
            <a:ln>
              <a:noFill/>
            </a:ln>
          </p:spPr>
          <p:txBody>
            <a:bodyPr spcFirstLastPara="1" wrap="square" lIns="91425" tIns="91425" rIns="91425" bIns="91425" anchor="ctr" anchorCtr="0">
              <a:noAutofit/>
            </a:bodyPr>
            <a:lstStyle/>
            <a:p/>
          </p:txBody>
        </p:sp>
        <p:sp>
          <p:nvSpPr>
            <p:cNvPr id="52" name="Google Shape;1016;p47"/>
            <p:cNvSpPr/>
            <p:nvPr/>
          </p:nvSpPr>
          <p:spPr>
            <a:xfrm>
              <a:off x="794950" y="2500900"/>
              <a:ext cx="24450" cy="23850"/>
            </a:xfrm>
            <a:custGeom>
              <a:avLst/>
              <a:gdLst/>
              <a:ahLst/>
              <a:cxnLst/>
              <a:rect l="l" t="t" r="r" b="b"/>
              <a:pathLst>
                <a:path w="978" h="954" extrusionOk="0">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FFFF"/>
            </a:solidFill>
            <a:ln>
              <a:noFill/>
            </a:ln>
          </p:spPr>
          <p:txBody>
            <a:bodyPr spcFirstLastPara="1" wrap="square" lIns="91425" tIns="91425" rIns="91425" bIns="91425" anchor="ctr" anchorCtr="0">
              <a:noAutofit/>
            </a:bodyPr>
            <a:lstStyle/>
            <a:p/>
          </p:txBody>
        </p:sp>
        <p:sp>
          <p:nvSpPr>
            <p:cNvPr id="53" name="Google Shape;1017;p47"/>
            <p:cNvSpPr/>
            <p:nvPr/>
          </p:nvSpPr>
          <p:spPr>
            <a:xfrm>
              <a:off x="754650" y="2381250"/>
              <a:ext cx="75750" cy="14050"/>
            </a:xfrm>
            <a:custGeom>
              <a:avLst/>
              <a:gdLst/>
              <a:ahLst/>
              <a:cxnLst/>
              <a:rect l="l" t="t" r="r" b="b"/>
              <a:pathLst>
                <a:path w="3030" h="562" extrusionOk="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FFFF"/>
            </a:solidFill>
            <a:ln>
              <a:noFill/>
            </a:ln>
          </p:spPr>
          <p:txBody>
            <a:bodyPr spcFirstLastPara="1" wrap="square" lIns="91425" tIns="91425" rIns="91425" bIns="91425" anchor="ctr" anchorCtr="0">
              <a:noAutofit/>
            </a:bodyPr>
            <a:lstStyle/>
            <a:p/>
          </p:txBody>
        </p:sp>
        <p:sp>
          <p:nvSpPr>
            <p:cNvPr id="54" name="Google Shape;1018;p47"/>
            <p:cNvSpPr/>
            <p:nvPr/>
          </p:nvSpPr>
          <p:spPr>
            <a:xfrm>
              <a:off x="765025" y="2453900"/>
              <a:ext cx="31175" cy="31150"/>
            </a:xfrm>
            <a:custGeom>
              <a:avLst/>
              <a:gdLst/>
              <a:ahLst/>
              <a:cxnLst/>
              <a:rect l="l" t="t" r="r" b="b"/>
              <a:pathLst>
                <a:path w="1247" h="1246" extrusionOk="0">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FFFF"/>
            </a:solidFill>
            <a:ln>
              <a:noFill/>
            </a:ln>
          </p:spPr>
          <p:txBody>
            <a:bodyPr spcFirstLastPara="1" wrap="square" lIns="91425" tIns="91425" rIns="91425" bIns="91425" anchor="ctr" anchorCtr="0">
              <a:noAutofit/>
            </a:bodyPr>
            <a:lstStyle/>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righ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ircle(in)">
                                      <p:cBhvr>
                                        <p:cTn id="2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6" grpId="0"/>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val 31"/>
          <p:cNvSpPr/>
          <p:nvPr/>
        </p:nvSpPr>
        <p:spPr>
          <a:xfrm>
            <a:off x="4731492" y="435298"/>
            <a:ext cx="1000190" cy="961897"/>
          </a:xfrm>
          <a:prstGeom prst="ellipse">
            <a:avLst/>
          </a:prstGeom>
          <a:solidFill>
            <a:srgbClr val="FC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34" name="Oval 33"/>
          <p:cNvSpPr/>
          <p:nvPr/>
        </p:nvSpPr>
        <p:spPr>
          <a:xfrm>
            <a:off x="2851955" y="446449"/>
            <a:ext cx="1000190" cy="96189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33" name="Oval 32"/>
          <p:cNvSpPr/>
          <p:nvPr/>
        </p:nvSpPr>
        <p:spPr>
          <a:xfrm>
            <a:off x="2400079" y="1987191"/>
            <a:ext cx="1000190" cy="96189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31" name="Oval 30"/>
          <p:cNvSpPr/>
          <p:nvPr/>
        </p:nvSpPr>
        <p:spPr>
          <a:xfrm>
            <a:off x="3869544" y="2839828"/>
            <a:ext cx="1000190" cy="961897"/>
          </a:xfrm>
          <a:prstGeom prst="ellipse">
            <a:avLst/>
          </a:prstGeom>
          <a:solidFill>
            <a:srgbClr val="FF9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25" name="Oval 24"/>
          <p:cNvSpPr/>
          <p:nvPr/>
        </p:nvSpPr>
        <p:spPr>
          <a:xfrm>
            <a:off x="5212347" y="1868967"/>
            <a:ext cx="1000190" cy="96189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grpSp>
        <p:nvGrpSpPr>
          <p:cNvPr id="10" name="Group 9"/>
          <p:cNvGrpSpPr/>
          <p:nvPr/>
        </p:nvGrpSpPr>
        <p:grpSpPr>
          <a:xfrm>
            <a:off x="3156248" y="987893"/>
            <a:ext cx="2382551" cy="2050451"/>
            <a:chOff x="1201238" y="842346"/>
            <a:chExt cx="2382551" cy="2050451"/>
          </a:xfrm>
        </p:grpSpPr>
        <p:sp>
          <p:nvSpPr>
            <p:cNvPr id="5" name="Oval 4"/>
            <p:cNvSpPr/>
            <p:nvPr/>
          </p:nvSpPr>
          <p:spPr>
            <a:xfrm>
              <a:off x="1201238" y="842346"/>
              <a:ext cx="2284648" cy="205045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3" name="TextBox 2"/>
            <p:cNvSpPr txBox="1"/>
            <p:nvPr/>
          </p:nvSpPr>
          <p:spPr>
            <a:xfrm>
              <a:off x="1298771" y="1432013"/>
              <a:ext cx="2285018" cy="954107"/>
            </a:xfrm>
            <a:prstGeom prst="rect">
              <a:avLst/>
            </a:prstGeom>
            <a:noFill/>
          </p:spPr>
          <p:txBody>
            <a:bodyPr wrap="square" rtlCol="0">
              <a:spAutoFit/>
            </a:bodyPr>
            <a:lstStyle/>
            <a:p>
              <a:r>
                <a:rPr lang="en-US" sz="2800" b="1" dirty="0" smtClean="0">
                  <a:solidFill>
                    <a:schemeClr val="bg1"/>
                  </a:solidFill>
                  <a:latin typeface="Times New Roman" panose="02020603050405020304" pitchFamily="18" charset="0"/>
                  <a:cs typeface="Times New Roman" panose="02020603050405020304" pitchFamily="18" charset="0"/>
                </a:rPr>
                <a:t>KHOA HỌC TỰ NHIÊN</a:t>
              </a:r>
              <a:endParaRPr lang="en-US" sz="2800" b="1" dirty="0">
                <a:solidFill>
                  <a:schemeClr val="bg1"/>
                </a:solidFill>
                <a:latin typeface="Times New Roman" panose="02020603050405020304" pitchFamily="18" charset="0"/>
                <a:cs typeface="Times New Roman" panose="02020603050405020304" pitchFamily="18" charset="0"/>
              </a:endParaRPr>
            </a:p>
          </p:txBody>
        </p:sp>
      </p:grpSp>
      <p:sp>
        <p:nvSpPr>
          <p:cNvPr id="8" name="TextBox 7"/>
          <p:cNvSpPr txBox="1"/>
          <p:nvPr/>
        </p:nvSpPr>
        <p:spPr>
          <a:xfrm>
            <a:off x="355229" y="2330154"/>
            <a:ext cx="1880559" cy="523220"/>
          </a:xfrm>
          <a:prstGeom prst="rect">
            <a:avLst/>
          </a:prstGeom>
          <a:noFill/>
        </p:spPr>
        <p:txBody>
          <a:bodyPr wrap="square" rtlCol="0">
            <a:spAutoFit/>
          </a:bodyPr>
          <a:lstStyle/>
          <a:p>
            <a:r>
              <a:rPr lang="en-US" sz="2800" dirty="0" smtClean="0">
                <a:solidFill>
                  <a:srgbClr val="002060"/>
                </a:solidFill>
                <a:latin typeface="Times New Roman" panose="02020603050405020304" pitchFamily="18" charset="0"/>
                <a:cs typeface="Times New Roman" panose="02020603050405020304" pitchFamily="18" charset="0"/>
              </a:rPr>
              <a:t>SINH HỌC</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66114" y="2681160"/>
            <a:ext cx="2596140" cy="954107"/>
          </a:xfrm>
          <a:prstGeom prst="rect">
            <a:avLst/>
          </a:prstGeom>
          <a:noFill/>
        </p:spPr>
        <p:txBody>
          <a:bodyPr wrap="square" rtlCol="0">
            <a:spAutoFit/>
          </a:bodyPr>
          <a:lstStyle/>
          <a:p>
            <a:r>
              <a:rPr lang="en-US" sz="2800" dirty="0" err="1" smtClean="0">
                <a:solidFill>
                  <a:srgbClr val="002060"/>
                </a:solidFill>
                <a:latin typeface="Times New Roman" panose="02020603050405020304" pitchFamily="18" charset="0"/>
                <a:cs typeface="Times New Roman" panose="02020603050405020304" pitchFamily="18" charset="0"/>
              </a:rPr>
              <a:t>Nghiên</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cứu</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về</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vật</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sống</a:t>
            </a:r>
            <a:r>
              <a:rPr lang="en-US" sz="2800" dirty="0" smtClean="0">
                <a:solidFill>
                  <a:srgbClr val="002060"/>
                </a:solidFill>
                <a:latin typeface="Times New Roman" panose="02020603050405020304" pitchFamily="18" charset="0"/>
                <a:cs typeface="Times New Roman" panose="02020603050405020304" pitchFamily="18" charset="0"/>
              </a:rPr>
              <a:t>.</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772998" y="163939"/>
            <a:ext cx="1989256" cy="523220"/>
          </a:xfrm>
          <a:prstGeom prst="rect">
            <a:avLst/>
          </a:prstGeom>
          <a:noFill/>
        </p:spPr>
        <p:txBody>
          <a:bodyPr wrap="square" rtlCol="0">
            <a:spAutoFit/>
          </a:bodyPr>
          <a:lstStyle/>
          <a:p>
            <a:r>
              <a:rPr lang="en-US" sz="2800" dirty="0">
                <a:solidFill>
                  <a:srgbClr val="002060"/>
                </a:solidFill>
                <a:latin typeface="Times New Roman" panose="02020603050405020304" pitchFamily="18" charset="0"/>
                <a:cs typeface="Times New Roman" panose="02020603050405020304" pitchFamily="18" charset="0"/>
              </a:rPr>
              <a:t> </a:t>
            </a:r>
            <a:r>
              <a:rPr lang="en-US" sz="2800" dirty="0" smtClean="0">
                <a:solidFill>
                  <a:srgbClr val="002060"/>
                </a:solidFill>
                <a:latin typeface="Times New Roman" panose="02020603050405020304" pitchFamily="18" charset="0"/>
                <a:cs typeface="Times New Roman" panose="02020603050405020304" pitchFamily="18" charset="0"/>
              </a:rPr>
              <a:t>HÓA HỌC</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314762" y="640319"/>
            <a:ext cx="2792720" cy="1384995"/>
          </a:xfrm>
          <a:prstGeom prst="rect">
            <a:avLst/>
          </a:prstGeom>
          <a:noFill/>
        </p:spPr>
        <p:txBody>
          <a:bodyPr wrap="square" rtlCol="0">
            <a:spAutoFit/>
          </a:bodyPr>
          <a:lstStyle/>
          <a:p>
            <a:r>
              <a:rPr lang="en-US" sz="2800" dirty="0" err="1" smtClean="0">
                <a:solidFill>
                  <a:srgbClr val="002060"/>
                </a:solidFill>
                <a:latin typeface="Times New Roman" panose="02020603050405020304" pitchFamily="18" charset="0"/>
                <a:cs typeface="Times New Roman" panose="02020603050405020304" pitchFamily="18" charset="0"/>
              </a:rPr>
              <a:t>Nghiên</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cứu</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các</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chất</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và</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sự</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biến</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đổi</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của</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chúng</a:t>
            </a:r>
            <a:r>
              <a:rPr lang="en-US" sz="2800" dirty="0" smtClean="0">
                <a:solidFill>
                  <a:srgbClr val="002060"/>
                </a:solidFill>
                <a:latin typeface="Times New Roman" panose="02020603050405020304" pitchFamily="18" charset="0"/>
                <a:cs typeface="Times New Roman" panose="02020603050405020304" pitchFamily="18" charset="0"/>
              </a:rPr>
              <a:t>.</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6081620" y="163939"/>
            <a:ext cx="3062379" cy="523220"/>
          </a:xfrm>
          <a:prstGeom prst="rect">
            <a:avLst/>
          </a:prstGeom>
          <a:noFill/>
        </p:spPr>
        <p:txBody>
          <a:bodyPr wrap="square" rtlCol="0">
            <a:spAutoFit/>
          </a:bodyPr>
          <a:lstStyle/>
          <a:p>
            <a:r>
              <a:rPr lang="en-US" sz="2800" dirty="0">
                <a:solidFill>
                  <a:srgbClr val="002060"/>
                </a:solidFill>
                <a:latin typeface="Times New Roman" panose="02020603050405020304" pitchFamily="18" charset="0"/>
                <a:cs typeface="Times New Roman" panose="02020603050405020304" pitchFamily="18" charset="0"/>
              </a:rPr>
              <a:t> </a:t>
            </a:r>
            <a:r>
              <a:rPr lang="en-US" sz="2800" dirty="0" smtClean="0">
                <a:solidFill>
                  <a:srgbClr val="002060"/>
                </a:solidFill>
                <a:latin typeface="Times New Roman" panose="02020603050405020304" pitchFamily="18" charset="0"/>
                <a:cs typeface="Times New Roman" panose="02020603050405020304" pitchFamily="18" charset="0"/>
              </a:rPr>
              <a:t>VẬT LÝ HỌC</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6212537" y="618416"/>
            <a:ext cx="3021606" cy="1384995"/>
          </a:xfrm>
          <a:prstGeom prst="rect">
            <a:avLst/>
          </a:prstGeom>
          <a:noFill/>
        </p:spPr>
        <p:txBody>
          <a:bodyPr wrap="square" rtlCol="0">
            <a:spAutoFit/>
          </a:bodyPr>
          <a:lstStyle/>
          <a:p>
            <a:r>
              <a:rPr lang="en-US" sz="2800" dirty="0" err="1" smtClean="0">
                <a:solidFill>
                  <a:srgbClr val="002060"/>
                </a:solidFill>
                <a:latin typeface="Times New Roman" panose="02020603050405020304" pitchFamily="18" charset="0"/>
                <a:cs typeface="Times New Roman" panose="02020603050405020304" pitchFamily="18" charset="0"/>
              </a:rPr>
              <a:t>Nghiên</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cứu</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về</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chuyển</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động</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lực</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và</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năng</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lượng</a:t>
            </a:r>
            <a:r>
              <a:rPr lang="en-US" sz="2800" dirty="0" smtClean="0">
                <a:solidFill>
                  <a:srgbClr val="002060"/>
                </a:solidFill>
                <a:latin typeface="Times New Roman" panose="02020603050405020304" pitchFamily="18" charset="0"/>
                <a:cs typeface="Times New Roman" panose="02020603050405020304" pitchFamily="18" charset="0"/>
              </a:rPr>
              <a:t>.</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30" name="TextBox 29"/>
          <p:cNvSpPr txBox="1"/>
          <p:nvPr/>
        </p:nvSpPr>
        <p:spPr>
          <a:xfrm>
            <a:off x="2417674" y="3783437"/>
            <a:ext cx="4904120" cy="523220"/>
          </a:xfrm>
          <a:prstGeom prst="rect">
            <a:avLst/>
          </a:prstGeom>
          <a:noFill/>
        </p:spPr>
        <p:txBody>
          <a:bodyPr wrap="square" rtlCol="0">
            <a:spAutoFit/>
          </a:bodyPr>
          <a:lstStyle/>
          <a:p>
            <a:r>
              <a:rPr lang="en-US" sz="2800" dirty="0">
                <a:solidFill>
                  <a:srgbClr val="002060"/>
                </a:solidFill>
                <a:latin typeface="Times New Roman" panose="02020603050405020304" pitchFamily="18" charset="0"/>
                <a:cs typeface="Times New Roman" panose="02020603050405020304" pitchFamily="18" charset="0"/>
              </a:rPr>
              <a:t> </a:t>
            </a:r>
            <a:r>
              <a:rPr lang="en-US" sz="2800" dirty="0" smtClean="0">
                <a:solidFill>
                  <a:srgbClr val="002060"/>
                </a:solidFill>
                <a:latin typeface="Times New Roman" panose="02020603050405020304" pitchFamily="18" charset="0"/>
                <a:cs typeface="Times New Roman" panose="02020603050405020304" pitchFamily="18" charset="0"/>
              </a:rPr>
              <a:t>KHOA HỌC TRÁI ĐẤT</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35" name="TextBox 34"/>
          <p:cNvSpPr txBox="1"/>
          <p:nvPr/>
        </p:nvSpPr>
        <p:spPr>
          <a:xfrm>
            <a:off x="772998" y="4231078"/>
            <a:ext cx="7875820" cy="954107"/>
          </a:xfrm>
          <a:prstGeom prst="rect">
            <a:avLst/>
          </a:prstGeom>
          <a:noFill/>
        </p:spPr>
        <p:txBody>
          <a:bodyPr wrap="square" rtlCol="0">
            <a:spAutoFit/>
          </a:bodyPr>
          <a:lstStyle/>
          <a:p>
            <a:pPr algn="ctr"/>
            <a:r>
              <a:rPr lang="en-US" sz="2800" dirty="0" err="1" smtClean="0">
                <a:solidFill>
                  <a:srgbClr val="002060"/>
                </a:solidFill>
                <a:latin typeface="Times New Roman" panose="02020603050405020304" pitchFamily="18" charset="0"/>
                <a:cs typeface="Times New Roman" panose="02020603050405020304" pitchFamily="18" charset="0"/>
              </a:rPr>
              <a:t>Nghiên</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cứu</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về</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cấu</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tạo</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Trái</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Đất</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và</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bầu</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khí</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quyển</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bao</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quanh</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nó</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6081621" y="2283245"/>
            <a:ext cx="3062379" cy="523220"/>
          </a:xfrm>
          <a:prstGeom prst="rect">
            <a:avLst/>
          </a:prstGeom>
          <a:noFill/>
        </p:spPr>
        <p:txBody>
          <a:bodyPr wrap="square" rtlCol="0">
            <a:spAutoFit/>
          </a:bodyPr>
          <a:lstStyle/>
          <a:p>
            <a:r>
              <a:rPr lang="en-US" sz="2800" dirty="0">
                <a:solidFill>
                  <a:srgbClr val="002060"/>
                </a:solidFill>
                <a:latin typeface="Times New Roman" panose="02020603050405020304" pitchFamily="18" charset="0"/>
                <a:cs typeface="Times New Roman" panose="02020603050405020304" pitchFamily="18" charset="0"/>
              </a:rPr>
              <a:t> </a:t>
            </a:r>
            <a:r>
              <a:rPr lang="en-US" sz="2800" dirty="0" smtClean="0">
                <a:solidFill>
                  <a:srgbClr val="002060"/>
                </a:solidFill>
                <a:latin typeface="Times New Roman" panose="02020603050405020304" pitchFamily="18" charset="0"/>
                <a:cs typeface="Times New Roman" panose="02020603050405020304" pitchFamily="18" charset="0"/>
              </a:rPr>
              <a:t>THIÊN VĂN HỌC</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37" name="TextBox 36"/>
          <p:cNvSpPr txBox="1"/>
          <p:nvPr/>
        </p:nvSpPr>
        <p:spPr>
          <a:xfrm>
            <a:off x="6321604" y="2720970"/>
            <a:ext cx="3021606" cy="954107"/>
          </a:xfrm>
          <a:prstGeom prst="rect">
            <a:avLst/>
          </a:prstGeom>
          <a:noFill/>
        </p:spPr>
        <p:txBody>
          <a:bodyPr wrap="square" rtlCol="0">
            <a:spAutoFit/>
          </a:bodyPr>
          <a:lstStyle/>
          <a:p>
            <a:r>
              <a:rPr lang="en-US" sz="2800" dirty="0" err="1" smtClean="0">
                <a:solidFill>
                  <a:srgbClr val="002060"/>
                </a:solidFill>
                <a:latin typeface="Times New Roman" panose="02020603050405020304" pitchFamily="18" charset="0"/>
                <a:cs typeface="Times New Roman" panose="02020603050405020304" pitchFamily="18" charset="0"/>
              </a:rPr>
              <a:t>Nghiên</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cứu</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các</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thiên</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thể</a:t>
            </a:r>
            <a:r>
              <a:rPr lang="en-US" sz="2800" dirty="0" smtClean="0">
                <a:solidFill>
                  <a:srgbClr val="002060"/>
                </a:solidFill>
                <a:latin typeface="Times New Roman" panose="02020603050405020304" pitchFamily="18" charset="0"/>
                <a:cs typeface="Times New Roman" panose="02020603050405020304" pitchFamily="18" charset="0"/>
              </a:rPr>
              <a:t>.</a:t>
            </a:r>
            <a:endParaRPr lang="en-US" sz="2800" dirty="0">
              <a:solidFill>
                <a:srgbClr val="002060"/>
              </a:solidFill>
              <a:latin typeface="Times New Roman" panose="02020603050405020304" pitchFamily="18" charset="0"/>
              <a:cs typeface="Times New Roman" panose="02020603050405020304" pitchFamily="18" charset="0"/>
            </a:endParaRPr>
          </a:p>
        </p:txBody>
      </p:sp>
      <p:grpSp>
        <p:nvGrpSpPr>
          <p:cNvPr id="38" name="Google Shape;1603;p48"/>
          <p:cNvGrpSpPr/>
          <p:nvPr/>
        </p:nvGrpSpPr>
        <p:grpSpPr>
          <a:xfrm>
            <a:off x="5015824" y="673882"/>
            <a:ext cx="393045" cy="332833"/>
            <a:chOff x="5275975" y="4344850"/>
            <a:chExt cx="470150" cy="398125"/>
          </a:xfrm>
        </p:grpSpPr>
        <p:sp>
          <p:nvSpPr>
            <p:cNvPr id="39" name="Google Shape;1604;p48"/>
            <p:cNvSpPr/>
            <p:nvPr/>
          </p:nvSpPr>
          <p:spPr>
            <a:xfrm>
              <a:off x="5661250" y="4690450"/>
              <a:ext cx="65950" cy="52525"/>
            </a:xfrm>
            <a:custGeom>
              <a:avLst/>
              <a:gdLst/>
              <a:ahLst/>
              <a:cxnLst/>
              <a:rect l="l" t="t" r="r" b="b"/>
              <a:pathLst>
                <a:path w="2638" h="2101" extrusionOk="0">
                  <a:moveTo>
                    <a:pt x="0" y="0"/>
                  </a:moveTo>
                  <a:lnTo>
                    <a:pt x="0" y="782"/>
                  </a:lnTo>
                  <a:lnTo>
                    <a:pt x="25" y="1050"/>
                  </a:lnTo>
                  <a:lnTo>
                    <a:pt x="122" y="1295"/>
                  </a:lnTo>
                  <a:lnTo>
                    <a:pt x="244" y="1514"/>
                  </a:lnTo>
                  <a:lnTo>
                    <a:pt x="391" y="1710"/>
                  </a:lnTo>
                  <a:lnTo>
                    <a:pt x="586" y="1856"/>
                  </a:lnTo>
                  <a:lnTo>
                    <a:pt x="806" y="1978"/>
                  </a:lnTo>
                  <a:lnTo>
                    <a:pt x="1050" y="2076"/>
                  </a:lnTo>
                  <a:lnTo>
                    <a:pt x="1319" y="2100"/>
                  </a:lnTo>
                  <a:lnTo>
                    <a:pt x="1588" y="2076"/>
                  </a:lnTo>
                  <a:lnTo>
                    <a:pt x="1832" y="1978"/>
                  </a:lnTo>
                  <a:lnTo>
                    <a:pt x="2052" y="1856"/>
                  </a:lnTo>
                  <a:lnTo>
                    <a:pt x="2247" y="1710"/>
                  </a:lnTo>
                  <a:lnTo>
                    <a:pt x="2418" y="1514"/>
                  </a:lnTo>
                  <a:lnTo>
                    <a:pt x="2540" y="1295"/>
                  </a:lnTo>
                  <a:lnTo>
                    <a:pt x="2613" y="1050"/>
                  </a:lnTo>
                  <a:lnTo>
                    <a:pt x="2638" y="782"/>
                  </a:lnTo>
                  <a:lnTo>
                    <a:pt x="2638"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rgbClr val="002060"/>
                </a:solidFill>
                <a:effectLst/>
                <a:uLnTx/>
                <a:uFillTx/>
              </a:endParaRPr>
            </a:p>
          </p:txBody>
        </p:sp>
        <p:sp>
          <p:nvSpPr>
            <p:cNvPr id="40" name="Google Shape;1605;p48"/>
            <p:cNvSpPr/>
            <p:nvPr/>
          </p:nvSpPr>
          <p:spPr>
            <a:xfrm>
              <a:off x="5294900" y="4690450"/>
              <a:ext cx="65950" cy="52525"/>
            </a:xfrm>
            <a:custGeom>
              <a:avLst/>
              <a:gdLst/>
              <a:ahLst/>
              <a:cxnLst/>
              <a:rect l="l" t="t" r="r" b="b"/>
              <a:pathLst>
                <a:path w="2638" h="2101" extrusionOk="0">
                  <a:moveTo>
                    <a:pt x="0" y="0"/>
                  </a:moveTo>
                  <a:lnTo>
                    <a:pt x="0" y="782"/>
                  </a:lnTo>
                  <a:lnTo>
                    <a:pt x="25" y="1050"/>
                  </a:lnTo>
                  <a:lnTo>
                    <a:pt x="98" y="1295"/>
                  </a:lnTo>
                  <a:lnTo>
                    <a:pt x="220" y="1514"/>
                  </a:lnTo>
                  <a:lnTo>
                    <a:pt x="391" y="1710"/>
                  </a:lnTo>
                  <a:lnTo>
                    <a:pt x="586" y="1856"/>
                  </a:lnTo>
                  <a:lnTo>
                    <a:pt x="806" y="1978"/>
                  </a:lnTo>
                  <a:lnTo>
                    <a:pt x="1050" y="2076"/>
                  </a:lnTo>
                  <a:lnTo>
                    <a:pt x="1319" y="2100"/>
                  </a:lnTo>
                  <a:lnTo>
                    <a:pt x="1588" y="2076"/>
                  </a:lnTo>
                  <a:lnTo>
                    <a:pt x="1832" y="1978"/>
                  </a:lnTo>
                  <a:lnTo>
                    <a:pt x="2052" y="1856"/>
                  </a:lnTo>
                  <a:lnTo>
                    <a:pt x="2247" y="1710"/>
                  </a:lnTo>
                  <a:lnTo>
                    <a:pt x="2394" y="1514"/>
                  </a:lnTo>
                  <a:lnTo>
                    <a:pt x="2516" y="1295"/>
                  </a:lnTo>
                  <a:lnTo>
                    <a:pt x="2614" y="1050"/>
                  </a:lnTo>
                  <a:lnTo>
                    <a:pt x="2638" y="782"/>
                  </a:lnTo>
                  <a:lnTo>
                    <a:pt x="2638"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rgbClr val="002060"/>
                </a:solidFill>
                <a:effectLst/>
                <a:uLnTx/>
                <a:uFillTx/>
              </a:endParaRPr>
            </a:p>
          </p:txBody>
        </p:sp>
        <p:sp>
          <p:nvSpPr>
            <p:cNvPr id="41" name="Google Shape;1606;p48"/>
            <p:cNvSpPr/>
            <p:nvPr/>
          </p:nvSpPr>
          <p:spPr>
            <a:xfrm>
              <a:off x="5275975" y="4344850"/>
              <a:ext cx="470150" cy="334025"/>
            </a:xfrm>
            <a:custGeom>
              <a:avLst/>
              <a:gdLst/>
              <a:ahLst/>
              <a:cxnLst/>
              <a:rect l="l" t="t" r="r" b="b"/>
              <a:pathLst>
                <a:path w="18806" h="13361" extrusionOk="0">
                  <a:moveTo>
                    <a:pt x="10062" y="1344"/>
                  </a:moveTo>
                  <a:lnTo>
                    <a:pt x="10673" y="1368"/>
                  </a:lnTo>
                  <a:lnTo>
                    <a:pt x="11699" y="1442"/>
                  </a:lnTo>
                  <a:lnTo>
                    <a:pt x="12529" y="1564"/>
                  </a:lnTo>
                  <a:lnTo>
                    <a:pt x="13164" y="1686"/>
                  </a:lnTo>
                  <a:lnTo>
                    <a:pt x="13628" y="1808"/>
                  </a:lnTo>
                  <a:lnTo>
                    <a:pt x="13946" y="1906"/>
                  </a:lnTo>
                  <a:lnTo>
                    <a:pt x="14166" y="2003"/>
                  </a:lnTo>
                  <a:lnTo>
                    <a:pt x="14214" y="2052"/>
                  </a:lnTo>
                  <a:lnTo>
                    <a:pt x="14288" y="2174"/>
                  </a:lnTo>
                  <a:lnTo>
                    <a:pt x="14459" y="2638"/>
                  </a:lnTo>
                  <a:lnTo>
                    <a:pt x="14678" y="3273"/>
                  </a:lnTo>
                  <a:lnTo>
                    <a:pt x="14898" y="4006"/>
                  </a:lnTo>
                  <a:lnTo>
                    <a:pt x="15313" y="5374"/>
                  </a:lnTo>
                  <a:lnTo>
                    <a:pt x="15484" y="5984"/>
                  </a:lnTo>
                  <a:lnTo>
                    <a:pt x="15460" y="6033"/>
                  </a:lnTo>
                  <a:lnTo>
                    <a:pt x="15411" y="6106"/>
                  </a:lnTo>
                  <a:lnTo>
                    <a:pt x="15313" y="6180"/>
                  </a:lnTo>
                  <a:lnTo>
                    <a:pt x="15167" y="6277"/>
                  </a:lnTo>
                  <a:lnTo>
                    <a:pt x="14972" y="6399"/>
                  </a:lnTo>
                  <a:lnTo>
                    <a:pt x="14727" y="6522"/>
                  </a:lnTo>
                  <a:lnTo>
                    <a:pt x="14410" y="6619"/>
                  </a:lnTo>
                  <a:lnTo>
                    <a:pt x="14068" y="6741"/>
                  </a:lnTo>
                  <a:lnTo>
                    <a:pt x="13677" y="6864"/>
                  </a:lnTo>
                  <a:lnTo>
                    <a:pt x="13213" y="6986"/>
                  </a:lnTo>
                  <a:lnTo>
                    <a:pt x="12725" y="7083"/>
                  </a:lnTo>
                  <a:lnTo>
                    <a:pt x="12163" y="7181"/>
                  </a:lnTo>
                  <a:lnTo>
                    <a:pt x="11552" y="7254"/>
                  </a:lnTo>
                  <a:lnTo>
                    <a:pt x="10893" y="7303"/>
                  </a:lnTo>
                  <a:lnTo>
                    <a:pt x="10185" y="7352"/>
                  </a:lnTo>
                  <a:lnTo>
                    <a:pt x="8622" y="7352"/>
                  </a:lnTo>
                  <a:lnTo>
                    <a:pt x="7913" y="7303"/>
                  </a:lnTo>
                  <a:lnTo>
                    <a:pt x="7254" y="7254"/>
                  </a:lnTo>
                  <a:lnTo>
                    <a:pt x="6643" y="7181"/>
                  </a:lnTo>
                  <a:lnTo>
                    <a:pt x="6082" y="7083"/>
                  </a:lnTo>
                  <a:lnTo>
                    <a:pt x="5593" y="6986"/>
                  </a:lnTo>
                  <a:lnTo>
                    <a:pt x="5129" y="6864"/>
                  </a:lnTo>
                  <a:lnTo>
                    <a:pt x="4738" y="6741"/>
                  </a:lnTo>
                  <a:lnTo>
                    <a:pt x="4396" y="6619"/>
                  </a:lnTo>
                  <a:lnTo>
                    <a:pt x="4079" y="6522"/>
                  </a:lnTo>
                  <a:lnTo>
                    <a:pt x="3835" y="6399"/>
                  </a:lnTo>
                  <a:lnTo>
                    <a:pt x="3639" y="6277"/>
                  </a:lnTo>
                  <a:lnTo>
                    <a:pt x="3493" y="6180"/>
                  </a:lnTo>
                  <a:lnTo>
                    <a:pt x="3395" y="6106"/>
                  </a:lnTo>
                  <a:lnTo>
                    <a:pt x="3346" y="6033"/>
                  </a:lnTo>
                  <a:lnTo>
                    <a:pt x="3322" y="5984"/>
                  </a:lnTo>
                  <a:lnTo>
                    <a:pt x="3493" y="5374"/>
                  </a:lnTo>
                  <a:lnTo>
                    <a:pt x="3908" y="4006"/>
                  </a:lnTo>
                  <a:lnTo>
                    <a:pt x="4128" y="3273"/>
                  </a:lnTo>
                  <a:lnTo>
                    <a:pt x="4347" y="2638"/>
                  </a:lnTo>
                  <a:lnTo>
                    <a:pt x="4518" y="2174"/>
                  </a:lnTo>
                  <a:lnTo>
                    <a:pt x="4592" y="2052"/>
                  </a:lnTo>
                  <a:lnTo>
                    <a:pt x="4641" y="2003"/>
                  </a:lnTo>
                  <a:lnTo>
                    <a:pt x="4860" y="1906"/>
                  </a:lnTo>
                  <a:lnTo>
                    <a:pt x="5178" y="1808"/>
                  </a:lnTo>
                  <a:lnTo>
                    <a:pt x="5642" y="1686"/>
                  </a:lnTo>
                  <a:lnTo>
                    <a:pt x="6277" y="1564"/>
                  </a:lnTo>
                  <a:lnTo>
                    <a:pt x="7107" y="1442"/>
                  </a:lnTo>
                  <a:lnTo>
                    <a:pt x="8133" y="1368"/>
                  </a:lnTo>
                  <a:lnTo>
                    <a:pt x="8744" y="1344"/>
                  </a:lnTo>
                  <a:close/>
                  <a:moveTo>
                    <a:pt x="11919" y="9916"/>
                  </a:moveTo>
                  <a:lnTo>
                    <a:pt x="12016" y="9941"/>
                  </a:lnTo>
                  <a:lnTo>
                    <a:pt x="12090" y="9990"/>
                  </a:lnTo>
                  <a:lnTo>
                    <a:pt x="12138" y="10063"/>
                  </a:lnTo>
                  <a:lnTo>
                    <a:pt x="12163" y="10161"/>
                  </a:lnTo>
                  <a:lnTo>
                    <a:pt x="12138" y="10258"/>
                  </a:lnTo>
                  <a:lnTo>
                    <a:pt x="12090" y="10332"/>
                  </a:lnTo>
                  <a:lnTo>
                    <a:pt x="12016" y="10380"/>
                  </a:lnTo>
                  <a:lnTo>
                    <a:pt x="11919" y="10405"/>
                  </a:lnTo>
                  <a:lnTo>
                    <a:pt x="6887" y="10405"/>
                  </a:lnTo>
                  <a:lnTo>
                    <a:pt x="6790" y="10380"/>
                  </a:lnTo>
                  <a:lnTo>
                    <a:pt x="6717" y="10332"/>
                  </a:lnTo>
                  <a:lnTo>
                    <a:pt x="6668" y="10258"/>
                  </a:lnTo>
                  <a:lnTo>
                    <a:pt x="6643" y="10161"/>
                  </a:lnTo>
                  <a:lnTo>
                    <a:pt x="6668" y="10063"/>
                  </a:lnTo>
                  <a:lnTo>
                    <a:pt x="6717" y="9990"/>
                  </a:lnTo>
                  <a:lnTo>
                    <a:pt x="6790" y="9941"/>
                  </a:lnTo>
                  <a:lnTo>
                    <a:pt x="6887" y="9916"/>
                  </a:lnTo>
                  <a:close/>
                  <a:moveTo>
                    <a:pt x="11626" y="10991"/>
                  </a:moveTo>
                  <a:lnTo>
                    <a:pt x="11723" y="11015"/>
                  </a:lnTo>
                  <a:lnTo>
                    <a:pt x="11797" y="11064"/>
                  </a:lnTo>
                  <a:lnTo>
                    <a:pt x="11845" y="11138"/>
                  </a:lnTo>
                  <a:lnTo>
                    <a:pt x="11870" y="11235"/>
                  </a:lnTo>
                  <a:lnTo>
                    <a:pt x="11845" y="11333"/>
                  </a:lnTo>
                  <a:lnTo>
                    <a:pt x="11797" y="11406"/>
                  </a:lnTo>
                  <a:lnTo>
                    <a:pt x="11723" y="11455"/>
                  </a:lnTo>
                  <a:lnTo>
                    <a:pt x="11626" y="11479"/>
                  </a:lnTo>
                  <a:lnTo>
                    <a:pt x="7181" y="11479"/>
                  </a:lnTo>
                  <a:lnTo>
                    <a:pt x="7083" y="11455"/>
                  </a:lnTo>
                  <a:lnTo>
                    <a:pt x="7010" y="11406"/>
                  </a:lnTo>
                  <a:lnTo>
                    <a:pt x="6961" y="11333"/>
                  </a:lnTo>
                  <a:lnTo>
                    <a:pt x="6936" y="11235"/>
                  </a:lnTo>
                  <a:lnTo>
                    <a:pt x="6961" y="11138"/>
                  </a:lnTo>
                  <a:lnTo>
                    <a:pt x="7010" y="11064"/>
                  </a:lnTo>
                  <a:lnTo>
                    <a:pt x="7083" y="11015"/>
                  </a:lnTo>
                  <a:lnTo>
                    <a:pt x="7181" y="10991"/>
                  </a:lnTo>
                  <a:close/>
                  <a:moveTo>
                    <a:pt x="4152" y="9110"/>
                  </a:moveTo>
                  <a:lnTo>
                    <a:pt x="4299" y="9159"/>
                  </a:lnTo>
                  <a:lnTo>
                    <a:pt x="4470" y="9208"/>
                  </a:lnTo>
                  <a:lnTo>
                    <a:pt x="4616" y="9281"/>
                  </a:lnTo>
                  <a:lnTo>
                    <a:pt x="4763" y="9379"/>
                  </a:lnTo>
                  <a:lnTo>
                    <a:pt x="4885" y="9501"/>
                  </a:lnTo>
                  <a:lnTo>
                    <a:pt x="5129" y="9745"/>
                  </a:lnTo>
                  <a:lnTo>
                    <a:pt x="5324" y="10039"/>
                  </a:lnTo>
                  <a:lnTo>
                    <a:pt x="5471" y="10332"/>
                  </a:lnTo>
                  <a:lnTo>
                    <a:pt x="5569" y="10649"/>
                  </a:lnTo>
                  <a:lnTo>
                    <a:pt x="5593" y="10796"/>
                  </a:lnTo>
                  <a:lnTo>
                    <a:pt x="5593" y="10918"/>
                  </a:lnTo>
                  <a:lnTo>
                    <a:pt x="5593" y="11064"/>
                  </a:lnTo>
                  <a:lnTo>
                    <a:pt x="5569" y="11162"/>
                  </a:lnTo>
                  <a:lnTo>
                    <a:pt x="5520" y="11260"/>
                  </a:lnTo>
                  <a:lnTo>
                    <a:pt x="5471" y="11357"/>
                  </a:lnTo>
                  <a:lnTo>
                    <a:pt x="5398" y="11431"/>
                  </a:lnTo>
                  <a:lnTo>
                    <a:pt x="5324" y="11504"/>
                  </a:lnTo>
                  <a:lnTo>
                    <a:pt x="5129" y="11602"/>
                  </a:lnTo>
                  <a:lnTo>
                    <a:pt x="4885" y="11675"/>
                  </a:lnTo>
                  <a:lnTo>
                    <a:pt x="4616" y="11699"/>
                  </a:lnTo>
                  <a:lnTo>
                    <a:pt x="4299" y="11724"/>
                  </a:lnTo>
                  <a:lnTo>
                    <a:pt x="3981" y="11724"/>
                  </a:lnTo>
                  <a:lnTo>
                    <a:pt x="3639" y="11699"/>
                  </a:lnTo>
                  <a:lnTo>
                    <a:pt x="3346" y="11626"/>
                  </a:lnTo>
                  <a:lnTo>
                    <a:pt x="3077" y="11504"/>
                  </a:lnTo>
                  <a:lnTo>
                    <a:pt x="2833" y="11333"/>
                  </a:lnTo>
                  <a:lnTo>
                    <a:pt x="2638" y="11162"/>
                  </a:lnTo>
                  <a:lnTo>
                    <a:pt x="2467" y="10918"/>
                  </a:lnTo>
                  <a:lnTo>
                    <a:pt x="2418" y="10820"/>
                  </a:lnTo>
                  <a:lnTo>
                    <a:pt x="2394" y="10674"/>
                  </a:lnTo>
                  <a:lnTo>
                    <a:pt x="2369" y="10551"/>
                  </a:lnTo>
                  <a:lnTo>
                    <a:pt x="2345" y="10429"/>
                  </a:lnTo>
                  <a:lnTo>
                    <a:pt x="2369" y="10283"/>
                  </a:lnTo>
                  <a:lnTo>
                    <a:pt x="2394" y="10161"/>
                  </a:lnTo>
                  <a:lnTo>
                    <a:pt x="2418" y="10039"/>
                  </a:lnTo>
                  <a:lnTo>
                    <a:pt x="2467" y="9916"/>
                  </a:lnTo>
                  <a:lnTo>
                    <a:pt x="2638" y="9697"/>
                  </a:lnTo>
                  <a:lnTo>
                    <a:pt x="2833" y="9501"/>
                  </a:lnTo>
                  <a:lnTo>
                    <a:pt x="3077" y="9330"/>
                  </a:lnTo>
                  <a:lnTo>
                    <a:pt x="3346" y="9208"/>
                  </a:lnTo>
                  <a:lnTo>
                    <a:pt x="3639" y="9135"/>
                  </a:lnTo>
                  <a:lnTo>
                    <a:pt x="3981" y="9110"/>
                  </a:lnTo>
                  <a:close/>
                  <a:moveTo>
                    <a:pt x="14825" y="9110"/>
                  </a:moveTo>
                  <a:lnTo>
                    <a:pt x="15167" y="9135"/>
                  </a:lnTo>
                  <a:lnTo>
                    <a:pt x="15460" y="9208"/>
                  </a:lnTo>
                  <a:lnTo>
                    <a:pt x="15729" y="9330"/>
                  </a:lnTo>
                  <a:lnTo>
                    <a:pt x="15973" y="9501"/>
                  </a:lnTo>
                  <a:lnTo>
                    <a:pt x="16168" y="9697"/>
                  </a:lnTo>
                  <a:lnTo>
                    <a:pt x="16339" y="9916"/>
                  </a:lnTo>
                  <a:lnTo>
                    <a:pt x="16388" y="10039"/>
                  </a:lnTo>
                  <a:lnTo>
                    <a:pt x="16412" y="10161"/>
                  </a:lnTo>
                  <a:lnTo>
                    <a:pt x="16437" y="10283"/>
                  </a:lnTo>
                  <a:lnTo>
                    <a:pt x="16461" y="10429"/>
                  </a:lnTo>
                  <a:lnTo>
                    <a:pt x="16437" y="10551"/>
                  </a:lnTo>
                  <a:lnTo>
                    <a:pt x="16412" y="10674"/>
                  </a:lnTo>
                  <a:lnTo>
                    <a:pt x="16388" y="10820"/>
                  </a:lnTo>
                  <a:lnTo>
                    <a:pt x="16339" y="10918"/>
                  </a:lnTo>
                  <a:lnTo>
                    <a:pt x="16168" y="11162"/>
                  </a:lnTo>
                  <a:lnTo>
                    <a:pt x="15973" y="11333"/>
                  </a:lnTo>
                  <a:lnTo>
                    <a:pt x="15729" y="11504"/>
                  </a:lnTo>
                  <a:lnTo>
                    <a:pt x="15460" y="11626"/>
                  </a:lnTo>
                  <a:lnTo>
                    <a:pt x="15167" y="11699"/>
                  </a:lnTo>
                  <a:lnTo>
                    <a:pt x="14825" y="11724"/>
                  </a:lnTo>
                  <a:lnTo>
                    <a:pt x="14507" y="11724"/>
                  </a:lnTo>
                  <a:lnTo>
                    <a:pt x="14190" y="11699"/>
                  </a:lnTo>
                  <a:lnTo>
                    <a:pt x="13921" y="11675"/>
                  </a:lnTo>
                  <a:lnTo>
                    <a:pt x="13677" y="11602"/>
                  </a:lnTo>
                  <a:lnTo>
                    <a:pt x="13482" y="11504"/>
                  </a:lnTo>
                  <a:lnTo>
                    <a:pt x="13408" y="11431"/>
                  </a:lnTo>
                  <a:lnTo>
                    <a:pt x="13335" y="11357"/>
                  </a:lnTo>
                  <a:lnTo>
                    <a:pt x="13286" y="11260"/>
                  </a:lnTo>
                  <a:lnTo>
                    <a:pt x="13237" y="11162"/>
                  </a:lnTo>
                  <a:lnTo>
                    <a:pt x="13213" y="11064"/>
                  </a:lnTo>
                  <a:lnTo>
                    <a:pt x="13213" y="10918"/>
                  </a:lnTo>
                  <a:lnTo>
                    <a:pt x="13213" y="10796"/>
                  </a:lnTo>
                  <a:lnTo>
                    <a:pt x="13237" y="10649"/>
                  </a:lnTo>
                  <a:lnTo>
                    <a:pt x="13335" y="10332"/>
                  </a:lnTo>
                  <a:lnTo>
                    <a:pt x="13482" y="10039"/>
                  </a:lnTo>
                  <a:lnTo>
                    <a:pt x="13677" y="9745"/>
                  </a:lnTo>
                  <a:lnTo>
                    <a:pt x="13921" y="9501"/>
                  </a:lnTo>
                  <a:lnTo>
                    <a:pt x="14043" y="9379"/>
                  </a:lnTo>
                  <a:lnTo>
                    <a:pt x="14190" y="9281"/>
                  </a:lnTo>
                  <a:lnTo>
                    <a:pt x="14337" y="9208"/>
                  </a:lnTo>
                  <a:lnTo>
                    <a:pt x="14507" y="9159"/>
                  </a:lnTo>
                  <a:lnTo>
                    <a:pt x="14654" y="9110"/>
                  </a:lnTo>
                  <a:close/>
                  <a:moveTo>
                    <a:pt x="9403" y="1"/>
                  </a:moveTo>
                  <a:lnTo>
                    <a:pt x="8280" y="25"/>
                  </a:lnTo>
                  <a:lnTo>
                    <a:pt x="7303" y="74"/>
                  </a:lnTo>
                  <a:lnTo>
                    <a:pt x="6497" y="147"/>
                  </a:lnTo>
                  <a:lnTo>
                    <a:pt x="5837" y="220"/>
                  </a:lnTo>
                  <a:lnTo>
                    <a:pt x="5324" y="318"/>
                  </a:lnTo>
                  <a:lnTo>
                    <a:pt x="4958" y="391"/>
                  </a:lnTo>
                  <a:lnTo>
                    <a:pt x="4665" y="440"/>
                  </a:lnTo>
                  <a:lnTo>
                    <a:pt x="4421" y="538"/>
                  </a:lnTo>
                  <a:lnTo>
                    <a:pt x="4201" y="660"/>
                  </a:lnTo>
                  <a:lnTo>
                    <a:pt x="3981" y="807"/>
                  </a:lnTo>
                  <a:lnTo>
                    <a:pt x="3761" y="978"/>
                  </a:lnTo>
                  <a:lnTo>
                    <a:pt x="3590" y="1173"/>
                  </a:lnTo>
                  <a:lnTo>
                    <a:pt x="3419" y="1368"/>
                  </a:lnTo>
                  <a:lnTo>
                    <a:pt x="3273" y="1588"/>
                  </a:lnTo>
                  <a:lnTo>
                    <a:pt x="3175" y="1808"/>
                  </a:lnTo>
                  <a:lnTo>
                    <a:pt x="2272" y="4153"/>
                  </a:lnTo>
                  <a:lnTo>
                    <a:pt x="928" y="4153"/>
                  </a:lnTo>
                  <a:lnTo>
                    <a:pt x="831" y="4177"/>
                  </a:lnTo>
                  <a:lnTo>
                    <a:pt x="733" y="4226"/>
                  </a:lnTo>
                  <a:lnTo>
                    <a:pt x="635" y="4299"/>
                  </a:lnTo>
                  <a:lnTo>
                    <a:pt x="464" y="4446"/>
                  </a:lnTo>
                  <a:lnTo>
                    <a:pt x="293" y="4641"/>
                  </a:lnTo>
                  <a:lnTo>
                    <a:pt x="171" y="4861"/>
                  </a:lnTo>
                  <a:lnTo>
                    <a:pt x="73" y="5105"/>
                  </a:lnTo>
                  <a:lnTo>
                    <a:pt x="25" y="5349"/>
                  </a:lnTo>
                  <a:lnTo>
                    <a:pt x="0" y="5569"/>
                  </a:lnTo>
                  <a:lnTo>
                    <a:pt x="25" y="5764"/>
                  </a:lnTo>
                  <a:lnTo>
                    <a:pt x="73" y="5911"/>
                  </a:lnTo>
                  <a:lnTo>
                    <a:pt x="171" y="6033"/>
                  </a:lnTo>
                  <a:lnTo>
                    <a:pt x="293" y="6106"/>
                  </a:lnTo>
                  <a:lnTo>
                    <a:pt x="464" y="6155"/>
                  </a:lnTo>
                  <a:lnTo>
                    <a:pt x="635" y="6204"/>
                  </a:lnTo>
                  <a:lnTo>
                    <a:pt x="1466" y="6204"/>
                  </a:lnTo>
                  <a:lnTo>
                    <a:pt x="1148" y="7034"/>
                  </a:lnTo>
                  <a:lnTo>
                    <a:pt x="1002" y="7547"/>
                  </a:lnTo>
                  <a:lnTo>
                    <a:pt x="879" y="8109"/>
                  </a:lnTo>
                  <a:lnTo>
                    <a:pt x="782" y="8695"/>
                  </a:lnTo>
                  <a:lnTo>
                    <a:pt x="757" y="9233"/>
                  </a:lnTo>
                  <a:lnTo>
                    <a:pt x="757" y="13360"/>
                  </a:lnTo>
                  <a:lnTo>
                    <a:pt x="18049" y="13360"/>
                  </a:lnTo>
                  <a:lnTo>
                    <a:pt x="18049" y="9233"/>
                  </a:lnTo>
                  <a:lnTo>
                    <a:pt x="18024" y="8695"/>
                  </a:lnTo>
                  <a:lnTo>
                    <a:pt x="17927" y="8109"/>
                  </a:lnTo>
                  <a:lnTo>
                    <a:pt x="17805" y="7547"/>
                  </a:lnTo>
                  <a:lnTo>
                    <a:pt x="17658" y="7034"/>
                  </a:lnTo>
                  <a:lnTo>
                    <a:pt x="17341" y="6204"/>
                  </a:lnTo>
                  <a:lnTo>
                    <a:pt x="18171" y="6204"/>
                  </a:lnTo>
                  <a:lnTo>
                    <a:pt x="18342" y="6155"/>
                  </a:lnTo>
                  <a:lnTo>
                    <a:pt x="18513" y="6106"/>
                  </a:lnTo>
                  <a:lnTo>
                    <a:pt x="18635" y="6033"/>
                  </a:lnTo>
                  <a:lnTo>
                    <a:pt x="18733" y="5911"/>
                  </a:lnTo>
                  <a:lnTo>
                    <a:pt x="18782" y="5764"/>
                  </a:lnTo>
                  <a:lnTo>
                    <a:pt x="18806" y="5569"/>
                  </a:lnTo>
                  <a:lnTo>
                    <a:pt x="18782" y="5349"/>
                  </a:lnTo>
                  <a:lnTo>
                    <a:pt x="18733" y="5105"/>
                  </a:lnTo>
                  <a:lnTo>
                    <a:pt x="18635" y="4861"/>
                  </a:lnTo>
                  <a:lnTo>
                    <a:pt x="18513" y="4641"/>
                  </a:lnTo>
                  <a:lnTo>
                    <a:pt x="18342" y="4446"/>
                  </a:lnTo>
                  <a:lnTo>
                    <a:pt x="18171" y="4299"/>
                  </a:lnTo>
                  <a:lnTo>
                    <a:pt x="18073" y="4226"/>
                  </a:lnTo>
                  <a:lnTo>
                    <a:pt x="17976" y="4177"/>
                  </a:lnTo>
                  <a:lnTo>
                    <a:pt x="17878" y="4153"/>
                  </a:lnTo>
                  <a:lnTo>
                    <a:pt x="16535" y="4153"/>
                  </a:lnTo>
                  <a:lnTo>
                    <a:pt x="15631" y="1808"/>
                  </a:lnTo>
                  <a:lnTo>
                    <a:pt x="15533" y="1588"/>
                  </a:lnTo>
                  <a:lnTo>
                    <a:pt x="15387" y="1368"/>
                  </a:lnTo>
                  <a:lnTo>
                    <a:pt x="15216" y="1173"/>
                  </a:lnTo>
                  <a:lnTo>
                    <a:pt x="15045" y="978"/>
                  </a:lnTo>
                  <a:lnTo>
                    <a:pt x="14825" y="807"/>
                  </a:lnTo>
                  <a:lnTo>
                    <a:pt x="14605" y="660"/>
                  </a:lnTo>
                  <a:lnTo>
                    <a:pt x="14385" y="538"/>
                  </a:lnTo>
                  <a:lnTo>
                    <a:pt x="14141" y="440"/>
                  </a:lnTo>
                  <a:lnTo>
                    <a:pt x="13848" y="391"/>
                  </a:lnTo>
                  <a:lnTo>
                    <a:pt x="13482" y="318"/>
                  </a:lnTo>
                  <a:lnTo>
                    <a:pt x="12969" y="220"/>
                  </a:lnTo>
                  <a:lnTo>
                    <a:pt x="12309" y="147"/>
                  </a:lnTo>
                  <a:lnTo>
                    <a:pt x="11503" y="74"/>
                  </a:lnTo>
                  <a:lnTo>
                    <a:pt x="10527" y="25"/>
                  </a:lnTo>
                  <a:lnTo>
                    <a:pt x="9403"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rgbClr val="002060"/>
                </a:solidFill>
                <a:effectLst/>
                <a:uLnTx/>
                <a:uFillTx/>
              </a:endParaRPr>
            </a:p>
          </p:txBody>
        </p:sp>
      </p:grpSp>
      <p:pic>
        <p:nvPicPr>
          <p:cNvPr id="48" name="Picture 47"/>
          <p:cNvPicPr>
            <a:picLocks noChangeAspect="1"/>
          </p:cNvPicPr>
          <p:nvPr/>
        </p:nvPicPr>
        <p:blipFill>
          <a:blip r:embed="rId1"/>
          <a:stretch>
            <a:fillRect/>
          </a:stretch>
        </p:blipFill>
        <p:spPr>
          <a:xfrm>
            <a:off x="2724627" y="2183872"/>
            <a:ext cx="292633" cy="548688"/>
          </a:xfrm>
          <a:prstGeom prst="rect">
            <a:avLst/>
          </a:prstGeom>
        </p:spPr>
      </p:pic>
      <p:pic>
        <p:nvPicPr>
          <p:cNvPr id="49" name="Picture 48"/>
          <p:cNvPicPr>
            <a:picLocks noChangeAspect="1"/>
          </p:cNvPicPr>
          <p:nvPr/>
        </p:nvPicPr>
        <p:blipFill>
          <a:blip r:embed="rId2"/>
          <a:stretch>
            <a:fillRect/>
          </a:stretch>
        </p:blipFill>
        <p:spPr>
          <a:xfrm>
            <a:off x="4078161" y="3095087"/>
            <a:ext cx="512108" cy="512108"/>
          </a:xfrm>
          <a:prstGeom prst="rect">
            <a:avLst/>
          </a:prstGeom>
        </p:spPr>
      </p:pic>
      <p:pic>
        <p:nvPicPr>
          <p:cNvPr id="50" name="Picture 49"/>
          <p:cNvPicPr>
            <a:picLocks noChangeAspect="1"/>
          </p:cNvPicPr>
          <p:nvPr/>
        </p:nvPicPr>
        <p:blipFill>
          <a:blip r:embed="rId3"/>
          <a:stretch>
            <a:fillRect/>
          </a:stretch>
        </p:blipFill>
        <p:spPr>
          <a:xfrm>
            <a:off x="5485586" y="2092389"/>
            <a:ext cx="469433" cy="475529"/>
          </a:xfrm>
          <a:prstGeom prst="rect">
            <a:avLst/>
          </a:prstGeom>
        </p:spPr>
      </p:pic>
      <p:grpSp>
        <p:nvGrpSpPr>
          <p:cNvPr id="51" name="Google Shape;1500;p48"/>
          <p:cNvGrpSpPr/>
          <p:nvPr/>
        </p:nvGrpSpPr>
        <p:grpSpPr>
          <a:xfrm>
            <a:off x="3190646" y="708086"/>
            <a:ext cx="303217" cy="325685"/>
            <a:chOff x="611175" y="2326900"/>
            <a:chExt cx="362700" cy="389575"/>
          </a:xfrm>
        </p:grpSpPr>
        <p:sp>
          <p:nvSpPr>
            <p:cNvPr id="52" name="Google Shape;1501;p48"/>
            <p:cNvSpPr/>
            <p:nvPr/>
          </p:nvSpPr>
          <p:spPr>
            <a:xfrm>
              <a:off x="611175" y="2326900"/>
              <a:ext cx="362700" cy="389575"/>
            </a:xfrm>
            <a:custGeom>
              <a:avLst/>
              <a:gdLst/>
              <a:ahLst/>
              <a:cxnLst/>
              <a:rect l="l" t="t" r="r" b="b"/>
              <a:pathLst>
                <a:path w="14508" h="15583" extrusionOk="0">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rgbClr val="002060"/>
                </a:solidFill>
                <a:effectLst/>
                <a:uLnTx/>
                <a:uFillTx/>
              </a:endParaRPr>
            </a:p>
          </p:txBody>
        </p:sp>
        <p:sp>
          <p:nvSpPr>
            <p:cNvPr id="53" name="Google Shape;1502;p48"/>
            <p:cNvSpPr/>
            <p:nvPr/>
          </p:nvSpPr>
          <p:spPr>
            <a:xfrm>
              <a:off x="794950" y="2500900"/>
              <a:ext cx="24450" cy="23850"/>
            </a:xfrm>
            <a:custGeom>
              <a:avLst/>
              <a:gdLst/>
              <a:ahLst/>
              <a:cxnLst/>
              <a:rect l="l" t="t" r="r" b="b"/>
              <a:pathLst>
                <a:path w="978" h="954" extrusionOk="0">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rgbClr val="002060"/>
                </a:solidFill>
                <a:effectLst/>
                <a:uLnTx/>
                <a:uFillTx/>
              </a:endParaRPr>
            </a:p>
          </p:txBody>
        </p:sp>
        <p:sp>
          <p:nvSpPr>
            <p:cNvPr id="54" name="Google Shape;1503;p48"/>
            <p:cNvSpPr/>
            <p:nvPr/>
          </p:nvSpPr>
          <p:spPr>
            <a:xfrm>
              <a:off x="754650" y="2381250"/>
              <a:ext cx="75750" cy="14050"/>
            </a:xfrm>
            <a:custGeom>
              <a:avLst/>
              <a:gdLst/>
              <a:ahLst/>
              <a:cxnLst/>
              <a:rect l="l" t="t" r="r" b="b"/>
              <a:pathLst>
                <a:path w="3030" h="562" extrusionOk="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rgbClr val="002060"/>
                </a:solidFill>
                <a:effectLst/>
                <a:uLnTx/>
                <a:uFillTx/>
              </a:endParaRPr>
            </a:p>
          </p:txBody>
        </p:sp>
        <p:sp>
          <p:nvSpPr>
            <p:cNvPr id="55" name="Google Shape;1504;p48"/>
            <p:cNvSpPr/>
            <p:nvPr/>
          </p:nvSpPr>
          <p:spPr>
            <a:xfrm>
              <a:off x="765025" y="2453900"/>
              <a:ext cx="31175" cy="31150"/>
            </a:xfrm>
            <a:custGeom>
              <a:avLst/>
              <a:gdLst/>
              <a:ahLst/>
              <a:cxnLst/>
              <a:rect l="l" t="t" r="r" b="b"/>
              <a:pathLst>
                <a:path w="1247" h="1246" extrusionOk="0">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rgbClr val="002060"/>
                </a:solidFill>
                <a:effectLst/>
                <a:uLnTx/>
                <a:uFillTx/>
              </a:endParaRP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barn(inVertical)">
                                      <p:cBhvr>
                                        <p:cTn id="13" dur="500"/>
                                        <p:tgtEl>
                                          <p:spTgt spid="5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circle(in)">
                                      <p:cBhvr>
                                        <p:cTn id="35" dur="2000"/>
                                        <p:tgtEl>
                                          <p:spTgt spid="32"/>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circle(in)">
                                      <p:cBhvr>
                                        <p:cTn id="38" dur="2000"/>
                                        <p:tgtEl>
                                          <p:spTgt spid="20"/>
                                        </p:tgtEl>
                                      </p:cBhvr>
                                    </p:animEffect>
                                  </p:childTnLst>
                                </p:cTn>
                              </p:par>
                              <p:par>
                                <p:cTn id="39" presetID="6" presetClass="entr" presetSubtype="16" fill="hold"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circle(in)">
                                      <p:cBhvr>
                                        <p:cTn id="41" dur="2000"/>
                                        <p:tgtEl>
                                          <p:spTgt spid="38"/>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circle(in)">
                                      <p:cBhvr>
                                        <p:cTn id="46" dur="20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circle(in)">
                                      <p:cBhvr>
                                        <p:cTn id="51" dur="2000"/>
                                        <p:tgtEl>
                                          <p:spTgt spid="25"/>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circle(in)">
                                      <p:cBhvr>
                                        <p:cTn id="54" dur="2000"/>
                                        <p:tgtEl>
                                          <p:spTgt spid="36"/>
                                        </p:tgtEl>
                                      </p:cBhvr>
                                    </p:animEffect>
                                  </p:childTnLst>
                                </p:cTn>
                              </p:par>
                              <p:par>
                                <p:cTn id="55" presetID="6" presetClass="entr" presetSubtype="16" fill="hold" nodeType="with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circle(in)">
                                      <p:cBhvr>
                                        <p:cTn id="57" dur="2000"/>
                                        <p:tgtEl>
                                          <p:spTgt spid="50"/>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circle(in)">
                                      <p:cBhvr>
                                        <p:cTn id="62" dur="2000"/>
                                        <p:tgtEl>
                                          <p:spTgt spid="37"/>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barn(inVertical)">
                                      <p:cBhvr>
                                        <p:cTn id="67" dur="500"/>
                                        <p:tgtEl>
                                          <p:spTgt spid="31"/>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barn(inVertical)">
                                      <p:cBhvr>
                                        <p:cTn id="70" dur="500"/>
                                        <p:tgtEl>
                                          <p:spTgt spid="30"/>
                                        </p:tgtEl>
                                      </p:cBhvr>
                                    </p:animEffect>
                                  </p:childTnLst>
                                </p:cTn>
                              </p:par>
                              <p:par>
                                <p:cTn id="71" presetID="16" presetClass="entr" presetSubtype="21" fill="hold" nodeType="with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barn(inVertical)">
                                      <p:cBhvr>
                                        <p:cTn id="73" dur="500"/>
                                        <p:tgtEl>
                                          <p:spTgt spid="49"/>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barn(inVertical)">
                                      <p:cBhvr>
                                        <p:cTn id="7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3" grpId="0" animBg="1"/>
      <p:bldP spid="31" grpId="0" animBg="1"/>
      <p:bldP spid="25" grpId="0" animBg="1"/>
      <p:bldP spid="8" grpId="0"/>
      <p:bldP spid="9" grpId="0"/>
      <p:bldP spid="13" grpId="0"/>
      <p:bldP spid="15" grpId="0"/>
      <p:bldP spid="20" grpId="0"/>
      <p:bldP spid="22" grpId="0"/>
      <p:bldP spid="30" grpId="0"/>
      <p:bldP spid="35" grpId="0"/>
      <p:bldP spid="36" grpId="0"/>
      <p:bldP spid="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66491" y="172529"/>
            <a:ext cx="6228272" cy="523220"/>
          </a:xfrm>
          <a:prstGeom prst="rect">
            <a:avLst/>
          </a:prstGeom>
          <a:noFill/>
        </p:spPr>
        <p:txBody>
          <a:bodyPr wrap="square" rtlCol="0">
            <a:spAutoFit/>
          </a:bodyPr>
          <a:lstStyle/>
          <a:p>
            <a:pPr algn="ctr"/>
            <a:r>
              <a:rPr lang="en-US" sz="2800" b="1" dirty="0" smtClean="0">
                <a:solidFill>
                  <a:srgbClr val="0070C0"/>
                </a:solidFill>
                <a:latin typeface="Times New Roman" panose="02020603050405020304" pitchFamily="18" charset="0"/>
                <a:cs typeface="Times New Roman" panose="02020603050405020304" pitchFamily="18" charset="0"/>
              </a:rPr>
              <a:t>PHIẾU HỌC TẬP SỐ 2</a:t>
            </a:r>
            <a:endParaRPr lang="en-US" sz="28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nvGraphicFramePr>
        <p:xfrm>
          <a:off x="655605" y="695752"/>
          <a:ext cx="8039820" cy="3876246"/>
        </p:xfrm>
        <a:graphic>
          <a:graphicData uri="http://schemas.openxmlformats.org/drawingml/2006/table">
            <a:tbl>
              <a:tblPr firstRow="1" bandRow="1">
                <a:tableStyleId>{5E225D28-81A1-47F6-B832-14334138A573}</a:tableStyleId>
              </a:tblPr>
              <a:tblGrid>
                <a:gridCol w="2009955"/>
                <a:gridCol w="2009955"/>
                <a:gridCol w="2009955"/>
                <a:gridCol w="2009955"/>
              </a:tblGrid>
              <a:tr h="646041">
                <a:tc rowSpan="2">
                  <a:txBody>
                    <a:bodyPr/>
                    <a:lstStyle/>
                    <a:p>
                      <a:pPr algn="ctr"/>
                      <a:endParaRPr lang="en-US" sz="2800" dirty="0" smtClean="0">
                        <a:latin typeface="Times New Roman" panose="02020603050405020304" pitchFamily="18" charset="0"/>
                        <a:cs typeface="Times New Roman" panose="02020603050405020304" pitchFamily="18" charset="0"/>
                      </a:endParaRPr>
                    </a:p>
                    <a:p>
                      <a:pPr algn="ctr"/>
                      <a:r>
                        <a:rPr lang="en-US" sz="2800" b="1" dirty="0" err="1" smtClean="0">
                          <a:solidFill>
                            <a:schemeClr val="bg1"/>
                          </a:solidFill>
                          <a:latin typeface="Times New Roman" panose="02020603050405020304" pitchFamily="18" charset="0"/>
                          <a:cs typeface="Times New Roman" panose="02020603050405020304" pitchFamily="18" charset="0"/>
                        </a:rPr>
                        <a:t>Hiện</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tượng</a:t>
                      </a:r>
                      <a:endParaRPr lang="en-US" sz="2800" b="1" dirty="0">
                        <a:solidFill>
                          <a:schemeClr val="bg1"/>
                        </a:solidFill>
                        <a:latin typeface="Times New Roman" panose="02020603050405020304" pitchFamily="18" charset="0"/>
                        <a:cs typeface="Times New Roman" panose="02020603050405020304" pitchFamily="18" charset="0"/>
                      </a:endParaRPr>
                    </a:p>
                  </a:txBody>
                  <a:tcPr>
                    <a:solidFill>
                      <a:srgbClr val="02BDC7"/>
                    </a:solidFill>
                  </a:tcPr>
                </a:tc>
                <a:tc gridSpan="3">
                  <a:txBody>
                    <a:bodyPr/>
                    <a:lstStyle/>
                    <a:p>
                      <a:pPr algn="ctr"/>
                      <a:r>
                        <a:rPr lang="en-US" sz="2800" dirty="0" err="1" smtClean="0">
                          <a:solidFill>
                            <a:schemeClr val="bg1"/>
                          </a:solidFill>
                          <a:latin typeface="Times New Roman" panose="02020603050405020304" pitchFamily="18" charset="0"/>
                          <a:cs typeface="Times New Roman" panose="02020603050405020304" pitchFamily="18" charset="0"/>
                        </a:rPr>
                        <a:t>Lĩnh</a:t>
                      </a:r>
                      <a:r>
                        <a:rPr lang="en-US" sz="2800" baseline="0" dirty="0" smtClean="0">
                          <a:solidFill>
                            <a:schemeClr val="bg1"/>
                          </a:solidFill>
                          <a:latin typeface="Times New Roman" panose="02020603050405020304" pitchFamily="18" charset="0"/>
                          <a:cs typeface="Times New Roman" panose="02020603050405020304" pitchFamily="18" charset="0"/>
                        </a:rPr>
                        <a:t> </a:t>
                      </a:r>
                      <a:r>
                        <a:rPr lang="en-US" sz="2800" baseline="0" dirty="0" err="1" smtClean="0">
                          <a:solidFill>
                            <a:schemeClr val="bg1"/>
                          </a:solidFill>
                          <a:latin typeface="Times New Roman" panose="02020603050405020304" pitchFamily="18" charset="0"/>
                          <a:cs typeface="Times New Roman" panose="02020603050405020304" pitchFamily="18" charset="0"/>
                        </a:rPr>
                        <a:t>vực</a:t>
                      </a:r>
                      <a:r>
                        <a:rPr lang="en-US" sz="2800" baseline="0" dirty="0" smtClean="0">
                          <a:solidFill>
                            <a:schemeClr val="bg1"/>
                          </a:solidFill>
                          <a:latin typeface="Times New Roman" panose="02020603050405020304" pitchFamily="18" charset="0"/>
                          <a:cs typeface="Times New Roman" panose="02020603050405020304" pitchFamily="18" charset="0"/>
                        </a:rPr>
                        <a:t> </a:t>
                      </a:r>
                      <a:r>
                        <a:rPr lang="en-US" sz="2800" baseline="0" dirty="0" err="1" smtClean="0">
                          <a:solidFill>
                            <a:schemeClr val="bg1"/>
                          </a:solidFill>
                          <a:latin typeface="Times New Roman" panose="02020603050405020304" pitchFamily="18" charset="0"/>
                          <a:cs typeface="Times New Roman" panose="02020603050405020304" pitchFamily="18" charset="0"/>
                        </a:rPr>
                        <a:t>khoa</a:t>
                      </a:r>
                      <a:r>
                        <a:rPr lang="en-US" sz="2800" baseline="0" dirty="0" smtClean="0">
                          <a:solidFill>
                            <a:schemeClr val="bg1"/>
                          </a:solidFill>
                          <a:latin typeface="Times New Roman" panose="02020603050405020304" pitchFamily="18" charset="0"/>
                          <a:cs typeface="Times New Roman" panose="02020603050405020304" pitchFamily="18" charset="0"/>
                        </a:rPr>
                        <a:t> </a:t>
                      </a:r>
                      <a:r>
                        <a:rPr lang="en-US" sz="2800" baseline="0" dirty="0" err="1" smtClean="0">
                          <a:solidFill>
                            <a:schemeClr val="bg1"/>
                          </a:solidFill>
                          <a:latin typeface="Times New Roman" panose="02020603050405020304" pitchFamily="18" charset="0"/>
                          <a:cs typeface="Times New Roman" panose="02020603050405020304" pitchFamily="18" charset="0"/>
                        </a:rPr>
                        <a:t>học</a:t>
                      </a:r>
                      <a:r>
                        <a:rPr lang="en-US" sz="2800" baseline="0" dirty="0" smtClean="0">
                          <a:solidFill>
                            <a:schemeClr val="bg1"/>
                          </a:solidFill>
                          <a:latin typeface="Times New Roman" panose="02020603050405020304" pitchFamily="18" charset="0"/>
                          <a:cs typeface="Times New Roman" panose="02020603050405020304" pitchFamily="18" charset="0"/>
                        </a:rPr>
                        <a:t> </a:t>
                      </a:r>
                      <a:r>
                        <a:rPr lang="en-US" sz="2800" baseline="0" dirty="0" err="1" smtClean="0">
                          <a:solidFill>
                            <a:schemeClr val="bg1"/>
                          </a:solidFill>
                          <a:latin typeface="Times New Roman" panose="02020603050405020304" pitchFamily="18" charset="0"/>
                          <a:cs typeface="Times New Roman" panose="02020603050405020304" pitchFamily="18" charset="0"/>
                        </a:rPr>
                        <a:t>tự</a:t>
                      </a:r>
                      <a:r>
                        <a:rPr lang="en-US" sz="2800" baseline="0" dirty="0" smtClean="0">
                          <a:solidFill>
                            <a:schemeClr val="bg1"/>
                          </a:solidFill>
                          <a:latin typeface="Times New Roman" panose="02020603050405020304" pitchFamily="18" charset="0"/>
                          <a:cs typeface="Times New Roman" panose="02020603050405020304" pitchFamily="18" charset="0"/>
                        </a:rPr>
                        <a:t> </a:t>
                      </a:r>
                      <a:r>
                        <a:rPr lang="en-US" sz="2800" baseline="0" dirty="0" err="1" smtClean="0">
                          <a:solidFill>
                            <a:schemeClr val="bg1"/>
                          </a:solidFill>
                          <a:latin typeface="Times New Roman" panose="02020603050405020304" pitchFamily="18" charset="0"/>
                          <a:cs typeface="Times New Roman" panose="02020603050405020304" pitchFamily="18" charset="0"/>
                        </a:rPr>
                        <a:t>nhiên</a:t>
                      </a:r>
                      <a:endParaRPr lang="en-US" sz="2800" dirty="0">
                        <a:solidFill>
                          <a:schemeClr val="bg1"/>
                        </a:solidFill>
                        <a:latin typeface="Times New Roman" panose="02020603050405020304" pitchFamily="18" charset="0"/>
                        <a:cs typeface="Times New Roman" panose="02020603050405020304" pitchFamily="18" charset="0"/>
                      </a:endParaRPr>
                    </a:p>
                  </a:txBody>
                  <a:tcPr>
                    <a:solidFill>
                      <a:srgbClr val="02BDC7"/>
                    </a:solidFill>
                  </a:tcPr>
                </a:tc>
                <a:tc hMerge="1">
                  <a:tcPr/>
                </a:tc>
                <a:tc hMerge="1">
                  <a:tcPr/>
                </a:tc>
              </a:tr>
              <a:tr h="646041">
                <a:tc vMerge="1">
                  <a:tcPr/>
                </a:tc>
                <a:tc>
                  <a:txBody>
                    <a:bodyPr/>
                    <a:lstStyle/>
                    <a:p>
                      <a:pPr algn="ctr"/>
                      <a:r>
                        <a:rPr lang="en-US" sz="2800" smtClean="0">
                          <a:solidFill>
                            <a:schemeClr val="bg1"/>
                          </a:solidFill>
                          <a:latin typeface="Times New Roman" panose="02020603050405020304" pitchFamily="18" charset="0"/>
                          <a:cs typeface="Times New Roman" panose="02020603050405020304" pitchFamily="18" charset="0"/>
                        </a:rPr>
                        <a:t>Sinh</a:t>
                      </a:r>
                      <a:r>
                        <a:rPr lang="en-US" sz="2800" baseline="0" smtClean="0">
                          <a:solidFill>
                            <a:schemeClr val="bg1"/>
                          </a:solidFill>
                          <a:latin typeface="Times New Roman" panose="02020603050405020304" pitchFamily="18" charset="0"/>
                          <a:cs typeface="Times New Roman" panose="02020603050405020304" pitchFamily="18" charset="0"/>
                        </a:rPr>
                        <a:t> học </a:t>
                      </a:r>
                      <a:endParaRPr lang="en-US" sz="2800" dirty="0">
                        <a:solidFill>
                          <a:schemeClr val="bg1"/>
                        </a:solidFill>
                        <a:latin typeface="Times New Roman" panose="02020603050405020304" pitchFamily="18" charset="0"/>
                        <a:cs typeface="Times New Roman" panose="02020603050405020304" pitchFamily="18" charset="0"/>
                      </a:endParaRPr>
                    </a:p>
                  </a:txBody>
                  <a:tcPr>
                    <a:solidFill>
                      <a:srgbClr val="02BDC7"/>
                    </a:solidFill>
                  </a:tcPr>
                </a:tc>
                <a:tc>
                  <a:txBody>
                    <a:bodyPr/>
                    <a:lstStyle/>
                    <a:p>
                      <a:pPr algn="ctr"/>
                      <a:r>
                        <a:rPr lang="en-US" sz="2800" smtClean="0">
                          <a:solidFill>
                            <a:schemeClr val="bg1"/>
                          </a:solidFill>
                          <a:latin typeface="Times New Roman" panose="02020603050405020304" pitchFamily="18" charset="0"/>
                          <a:cs typeface="Times New Roman" panose="02020603050405020304" pitchFamily="18" charset="0"/>
                        </a:rPr>
                        <a:t>Hóa</a:t>
                      </a:r>
                      <a:r>
                        <a:rPr lang="en-US" sz="2800" baseline="0" smtClean="0">
                          <a:solidFill>
                            <a:schemeClr val="bg1"/>
                          </a:solidFill>
                          <a:latin typeface="Times New Roman" panose="02020603050405020304" pitchFamily="18" charset="0"/>
                          <a:cs typeface="Times New Roman" panose="02020603050405020304" pitchFamily="18" charset="0"/>
                        </a:rPr>
                        <a:t> học</a:t>
                      </a:r>
                      <a:endParaRPr lang="en-US" sz="2800" dirty="0">
                        <a:solidFill>
                          <a:schemeClr val="bg1"/>
                        </a:solidFill>
                        <a:latin typeface="Times New Roman" panose="02020603050405020304" pitchFamily="18" charset="0"/>
                        <a:cs typeface="Times New Roman" panose="02020603050405020304" pitchFamily="18" charset="0"/>
                      </a:endParaRPr>
                    </a:p>
                  </a:txBody>
                  <a:tcPr>
                    <a:solidFill>
                      <a:srgbClr val="02BDC7"/>
                    </a:solidFill>
                  </a:tcPr>
                </a:tc>
                <a:tc>
                  <a:txBody>
                    <a:bodyPr/>
                    <a:lstStyle/>
                    <a:p>
                      <a:pPr algn="ctr"/>
                      <a:r>
                        <a:rPr lang="en-US" sz="2800" dirty="0" err="1" smtClean="0">
                          <a:solidFill>
                            <a:schemeClr val="bg1"/>
                          </a:solidFill>
                          <a:latin typeface="Times New Roman" panose="02020603050405020304" pitchFamily="18" charset="0"/>
                          <a:cs typeface="Times New Roman" panose="02020603050405020304" pitchFamily="18" charset="0"/>
                        </a:rPr>
                        <a:t>Vật</a:t>
                      </a:r>
                      <a:r>
                        <a:rPr lang="en-US" sz="2800" baseline="0" dirty="0" smtClean="0">
                          <a:solidFill>
                            <a:schemeClr val="bg1"/>
                          </a:solidFill>
                          <a:latin typeface="Times New Roman" panose="02020603050405020304" pitchFamily="18" charset="0"/>
                          <a:cs typeface="Times New Roman" panose="02020603050405020304" pitchFamily="18" charset="0"/>
                        </a:rPr>
                        <a:t> </a:t>
                      </a:r>
                      <a:r>
                        <a:rPr lang="en-US" sz="2800" baseline="0" dirty="0" err="1" smtClean="0">
                          <a:solidFill>
                            <a:schemeClr val="bg1"/>
                          </a:solidFill>
                          <a:latin typeface="Times New Roman" panose="02020603050405020304" pitchFamily="18" charset="0"/>
                          <a:cs typeface="Times New Roman" panose="02020603050405020304" pitchFamily="18" charset="0"/>
                        </a:rPr>
                        <a:t>lý</a:t>
                      </a:r>
                      <a:endParaRPr lang="en-US" sz="2800" dirty="0">
                        <a:solidFill>
                          <a:schemeClr val="bg1"/>
                        </a:solidFill>
                        <a:latin typeface="Times New Roman" panose="02020603050405020304" pitchFamily="18" charset="0"/>
                        <a:cs typeface="Times New Roman" panose="02020603050405020304" pitchFamily="18" charset="0"/>
                      </a:endParaRPr>
                    </a:p>
                  </a:txBody>
                  <a:tcPr>
                    <a:solidFill>
                      <a:srgbClr val="02BDC7"/>
                    </a:solidFill>
                  </a:tcPr>
                </a:tc>
              </a:tr>
              <a:tr h="646041">
                <a:tc>
                  <a:txBody>
                    <a:bodyPr/>
                    <a:lstStyle/>
                    <a:p>
                      <a:pPr algn="ctr"/>
                      <a:r>
                        <a:rPr lang="en-US" sz="2800" dirty="0" smtClean="0">
                          <a:latin typeface="Times New Roman" panose="02020603050405020304" pitchFamily="18" charset="0"/>
                          <a:cs typeface="Times New Roman" panose="02020603050405020304" pitchFamily="18" charset="0"/>
                        </a:rPr>
                        <a:t>a</a:t>
                      </a:r>
                      <a:endParaRPr lang="en-US" sz="2800"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endParaRPr lang="en-US" sz="2800"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endParaRPr lang="en-US" sz="2800"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r>
              <a:tr h="646041">
                <a:tc>
                  <a:txBody>
                    <a:bodyPr/>
                    <a:lstStyle/>
                    <a:p>
                      <a:pPr algn="ctr"/>
                      <a:r>
                        <a:rPr lang="en-US" sz="2800" dirty="0" smtClean="0">
                          <a:latin typeface="Times New Roman" panose="02020603050405020304" pitchFamily="18" charset="0"/>
                          <a:cs typeface="Times New Roman" panose="02020603050405020304" pitchFamily="18" charset="0"/>
                        </a:rPr>
                        <a:t>b</a:t>
                      </a:r>
                      <a:endParaRPr lang="en-US" sz="2800"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endParaRPr lang="en-US" sz="2800"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endParaRPr lang="en-US" sz="2800"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endParaRPr lang="en-US" sz="2800"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r>
              <a:tr h="646041">
                <a:tc>
                  <a:txBody>
                    <a:bodyPr/>
                    <a:lstStyle/>
                    <a:p>
                      <a:pPr algn="ctr"/>
                      <a:r>
                        <a:rPr lang="en-US" sz="2800" dirty="0" smtClean="0">
                          <a:latin typeface="Times New Roman" panose="02020603050405020304" pitchFamily="18" charset="0"/>
                          <a:cs typeface="Times New Roman" panose="02020603050405020304" pitchFamily="18" charset="0"/>
                        </a:rPr>
                        <a:t>c</a:t>
                      </a:r>
                      <a:endParaRPr lang="en-US" sz="2800"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endParaRPr lang="en-US" sz="2800"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endParaRPr lang="en-US" sz="2800"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r>
              <a:tr h="646041">
                <a:tc>
                  <a:txBody>
                    <a:bodyPr/>
                    <a:lstStyle/>
                    <a:p>
                      <a:pPr algn="ctr"/>
                      <a:r>
                        <a:rPr lang="en-US" sz="2800" dirty="0" smtClean="0">
                          <a:latin typeface="Times New Roman" panose="02020603050405020304" pitchFamily="18" charset="0"/>
                          <a:cs typeface="Times New Roman" panose="02020603050405020304" pitchFamily="18" charset="0"/>
                        </a:rPr>
                        <a:t>d</a:t>
                      </a:r>
                      <a:endParaRPr lang="en-US" sz="2800"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endParaRPr lang="en-US" sz="2800"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r>
            </a:tbl>
          </a:graphicData>
        </a:graphic>
      </p:graphicFrame>
      <p:sp>
        <p:nvSpPr>
          <p:cNvPr id="5" name="Half Frame 4"/>
          <p:cNvSpPr/>
          <p:nvPr/>
        </p:nvSpPr>
        <p:spPr>
          <a:xfrm rot="13528779">
            <a:off x="7501436" y="1958480"/>
            <a:ext cx="386653" cy="597818"/>
          </a:xfrm>
          <a:prstGeom prst="halfFrame">
            <a:avLst>
              <a:gd name="adj1" fmla="val 24705"/>
              <a:gd name="adj2" fmla="val 2382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p:nvSpPr>
        <p:spPr>
          <a:xfrm rot="13528779">
            <a:off x="7523177" y="3224945"/>
            <a:ext cx="361095" cy="597818"/>
          </a:xfrm>
          <a:prstGeom prst="halfFrame">
            <a:avLst>
              <a:gd name="adj1" fmla="val 24705"/>
              <a:gd name="adj2" fmla="val 2382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p:cNvSpPr/>
          <p:nvPr/>
        </p:nvSpPr>
        <p:spPr>
          <a:xfrm rot="13528779">
            <a:off x="5319565" y="2579197"/>
            <a:ext cx="336494" cy="597818"/>
          </a:xfrm>
          <a:prstGeom prst="halfFrame">
            <a:avLst>
              <a:gd name="adj1" fmla="val 24705"/>
              <a:gd name="adj2" fmla="val 2382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Half Frame 9"/>
          <p:cNvSpPr/>
          <p:nvPr/>
        </p:nvSpPr>
        <p:spPr>
          <a:xfrm rot="13528779">
            <a:off x="3414129" y="3864602"/>
            <a:ext cx="361095" cy="597818"/>
          </a:xfrm>
          <a:prstGeom prst="halfFrame">
            <a:avLst>
              <a:gd name="adj1" fmla="val 24705"/>
              <a:gd name="adj2" fmla="val 2382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p:cNvSpPr/>
          <p:nvPr/>
        </p:nvSpPr>
        <p:spPr>
          <a:xfrm>
            <a:off x="-552091" y="-793630"/>
            <a:ext cx="1293963" cy="14893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497018" y="4501826"/>
            <a:ext cx="1293963" cy="14893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ardrop 3"/>
          <p:cNvSpPr/>
          <p:nvPr/>
        </p:nvSpPr>
        <p:spPr>
          <a:xfrm>
            <a:off x="759124" y="971769"/>
            <a:ext cx="3157268" cy="3174521"/>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414732" y="1435644"/>
            <a:ext cx="2260121" cy="2245360"/>
          </a:xfrm>
          <a:prstGeom prst="rect">
            <a:avLst/>
          </a:prstGeom>
          <a:noFill/>
        </p:spPr>
        <p:txBody>
          <a:bodyPr wrap="square" rtlCol="0">
            <a:spAutoFit/>
          </a:bodyPr>
          <a:lstStyle/>
          <a:p>
            <a:r>
              <a:rPr lang="vi-VN" sz="2800" dirty="0" smtClean="0">
                <a:solidFill>
                  <a:srgbClr val="002060"/>
                </a:solidFill>
                <a:latin typeface="Times New Roman" panose="02020603050405020304" pitchFamily="18" charset="0"/>
                <a:cs typeface="Times New Roman" panose="02020603050405020304" pitchFamily="18" charset="0"/>
              </a:rPr>
              <a:t> Em hãy tìm thêm ví dụ về hiện tượng tự nhiên liên quan tới :</a:t>
            </a:r>
            <a:endParaRPr lang="vi-VN" sz="2800" dirty="0" smtClean="0">
              <a:solidFill>
                <a:srgbClr val="002060"/>
              </a:solidFill>
              <a:latin typeface="Times New Roman" panose="02020603050405020304" pitchFamily="18" charset="0"/>
              <a:cs typeface="Times New Roman" panose="02020603050405020304" pitchFamily="18" charset="0"/>
            </a:endParaRPr>
          </a:p>
        </p:txBody>
      </p:sp>
      <p:sp>
        <p:nvSpPr>
          <p:cNvPr id="5" name="Oval 4"/>
          <p:cNvSpPr/>
          <p:nvPr/>
        </p:nvSpPr>
        <p:spPr>
          <a:xfrm>
            <a:off x="5124090" y="500332"/>
            <a:ext cx="2674189" cy="12249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124089" y="1946552"/>
            <a:ext cx="2674189" cy="12249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V</a:t>
            </a:r>
            <a:endParaRPr lang="en-US" dirty="0"/>
          </a:p>
        </p:txBody>
      </p:sp>
      <p:sp>
        <p:nvSpPr>
          <p:cNvPr id="7" name="Oval 6"/>
          <p:cNvSpPr/>
          <p:nvPr/>
        </p:nvSpPr>
        <p:spPr>
          <a:xfrm>
            <a:off x="5124088" y="3392772"/>
            <a:ext cx="2674189" cy="12249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Elbow Connector 8"/>
          <p:cNvCxnSpPr/>
          <p:nvPr/>
        </p:nvCxnSpPr>
        <p:spPr>
          <a:xfrm rot="16200000" flipH="1">
            <a:off x="4449723" y="438441"/>
            <a:ext cx="141039" cy="1207698"/>
          </a:xfrm>
          <a:prstGeom prst="bentConnector4">
            <a:avLst>
              <a:gd name="adj1" fmla="val -162083"/>
              <a:gd name="adj2" fmla="val 50000"/>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rot="16200000" flipH="1">
            <a:off x="4449719" y="1793873"/>
            <a:ext cx="141039" cy="1207698"/>
          </a:xfrm>
          <a:prstGeom prst="bentConnector4">
            <a:avLst>
              <a:gd name="adj1" fmla="val -162083"/>
              <a:gd name="adj2" fmla="val 50000"/>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1" name="Elbow Connector 10"/>
          <p:cNvCxnSpPr>
            <a:endCxn id="7" idx="2"/>
          </p:cNvCxnSpPr>
          <p:nvPr/>
        </p:nvCxnSpPr>
        <p:spPr>
          <a:xfrm>
            <a:off x="3502323" y="3556696"/>
            <a:ext cx="1621765" cy="448552"/>
          </a:xfrm>
          <a:prstGeom prst="bentConnector3">
            <a:avLst>
              <a:gd name="adj1" fmla="val 50000"/>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538156" y="780680"/>
            <a:ext cx="2260121" cy="523220"/>
          </a:xfrm>
          <a:prstGeom prst="rect">
            <a:avLst/>
          </a:prstGeom>
          <a:noFill/>
        </p:spPr>
        <p:txBody>
          <a:bodyPr wrap="square" rtlCol="0">
            <a:spAutoFit/>
          </a:bodyPr>
          <a:lstStyle/>
          <a:p>
            <a:r>
              <a:rPr lang="vi-VN" sz="2800" dirty="0" smtClean="0">
                <a:solidFill>
                  <a:srgbClr val="002060"/>
                </a:solidFill>
                <a:latin typeface="Times New Roman" panose="02020603050405020304" pitchFamily="18" charset="0"/>
                <a:cs typeface="Times New Roman" panose="02020603050405020304" pitchFamily="18" charset="0"/>
              </a:rPr>
              <a:t> Sinh học</a:t>
            </a:r>
            <a:endParaRPr lang="vi-VN" sz="2800" dirty="0" smtClean="0">
              <a:solidFill>
                <a:srgbClr val="00206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5538156" y="2268546"/>
            <a:ext cx="2260121" cy="523220"/>
          </a:xfrm>
          <a:prstGeom prst="rect">
            <a:avLst/>
          </a:prstGeom>
          <a:noFill/>
        </p:spPr>
        <p:txBody>
          <a:bodyPr wrap="square" rtlCol="0">
            <a:spAutoFit/>
          </a:bodyPr>
          <a:lstStyle/>
          <a:p>
            <a:r>
              <a:rPr lang="vi-VN" sz="2800" dirty="0" smtClean="0">
                <a:solidFill>
                  <a:srgbClr val="002060"/>
                </a:solidFill>
                <a:latin typeface="Times New Roman" panose="02020603050405020304" pitchFamily="18" charset="0"/>
                <a:cs typeface="Times New Roman" panose="02020603050405020304" pitchFamily="18" charset="0"/>
              </a:rPr>
              <a:t> Hóa học</a:t>
            </a:r>
            <a:endParaRPr lang="vi-VN" sz="2800" dirty="0" smtClean="0">
              <a:solidFill>
                <a:srgbClr val="00206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5607166" y="3716296"/>
            <a:ext cx="2260121" cy="523220"/>
          </a:xfrm>
          <a:prstGeom prst="rect">
            <a:avLst/>
          </a:prstGeom>
          <a:noFill/>
        </p:spPr>
        <p:txBody>
          <a:bodyPr wrap="square" rtlCol="0">
            <a:spAutoFit/>
          </a:bodyPr>
          <a:lstStyle/>
          <a:p>
            <a:r>
              <a:rPr lang="vi-VN" sz="2800" dirty="0" smtClean="0">
                <a:solidFill>
                  <a:srgbClr val="002060"/>
                </a:solidFill>
                <a:latin typeface="Times New Roman" panose="02020603050405020304" pitchFamily="18" charset="0"/>
                <a:cs typeface="Times New Roman" panose="02020603050405020304" pitchFamily="18" charset="0"/>
              </a:rPr>
              <a:t> Vật lý học</a:t>
            </a:r>
            <a:endParaRPr lang="vi-VN" sz="2800" dirty="0" smtClean="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ircle(in)">
                                      <p:cBhvr>
                                        <p:cTn id="13" dur="20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80">
                                          <p:stCondLst>
                                            <p:cond delay="0"/>
                                          </p:stCondLst>
                                        </p:cTn>
                                        <p:tgtEl>
                                          <p:spTgt spid="7"/>
                                        </p:tgtEl>
                                      </p:cBhvr>
                                    </p:animEffect>
                                    <p:anim calcmode="lin" valueType="num">
                                      <p:cBhvr>
                                        <p:cTn id="3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5" dur="26">
                                          <p:stCondLst>
                                            <p:cond delay="650"/>
                                          </p:stCondLst>
                                        </p:cTn>
                                        <p:tgtEl>
                                          <p:spTgt spid="7"/>
                                        </p:tgtEl>
                                      </p:cBhvr>
                                      <p:to x="100000" y="60000"/>
                                    </p:animScale>
                                    <p:animScale>
                                      <p:cBhvr>
                                        <p:cTn id="36" dur="166" decel="50000">
                                          <p:stCondLst>
                                            <p:cond delay="676"/>
                                          </p:stCondLst>
                                        </p:cTn>
                                        <p:tgtEl>
                                          <p:spTgt spid="7"/>
                                        </p:tgtEl>
                                      </p:cBhvr>
                                      <p:to x="100000" y="100000"/>
                                    </p:animScale>
                                    <p:animScale>
                                      <p:cBhvr>
                                        <p:cTn id="37" dur="26">
                                          <p:stCondLst>
                                            <p:cond delay="1312"/>
                                          </p:stCondLst>
                                        </p:cTn>
                                        <p:tgtEl>
                                          <p:spTgt spid="7"/>
                                        </p:tgtEl>
                                      </p:cBhvr>
                                      <p:to x="100000" y="80000"/>
                                    </p:animScale>
                                    <p:animScale>
                                      <p:cBhvr>
                                        <p:cTn id="38" dur="166" decel="50000">
                                          <p:stCondLst>
                                            <p:cond delay="1338"/>
                                          </p:stCondLst>
                                        </p:cTn>
                                        <p:tgtEl>
                                          <p:spTgt spid="7"/>
                                        </p:tgtEl>
                                      </p:cBhvr>
                                      <p:to x="100000" y="100000"/>
                                    </p:animScale>
                                    <p:animScale>
                                      <p:cBhvr>
                                        <p:cTn id="39" dur="26">
                                          <p:stCondLst>
                                            <p:cond delay="1642"/>
                                          </p:stCondLst>
                                        </p:cTn>
                                        <p:tgtEl>
                                          <p:spTgt spid="7"/>
                                        </p:tgtEl>
                                      </p:cBhvr>
                                      <p:to x="100000" y="90000"/>
                                    </p:animScale>
                                    <p:animScale>
                                      <p:cBhvr>
                                        <p:cTn id="40" dur="166" decel="50000">
                                          <p:stCondLst>
                                            <p:cond delay="1668"/>
                                          </p:stCondLst>
                                        </p:cTn>
                                        <p:tgtEl>
                                          <p:spTgt spid="7"/>
                                        </p:tgtEl>
                                      </p:cBhvr>
                                      <p:to x="100000" y="100000"/>
                                    </p:animScale>
                                    <p:animScale>
                                      <p:cBhvr>
                                        <p:cTn id="41" dur="26">
                                          <p:stCondLst>
                                            <p:cond delay="1808"/>
                                          </p:stCondLst>
                                        </p:cTn>
                                        <p:tgtEl>
                                          <p:spTgt spid="7"/>
                                        </p:tgtEl>
                                      </p:cBhvr>
                                      <p:to x="100000" y="95000"/>
                                    </p:animScale>
                                    <p:animScale>
                                      <p:cBhvr>
                                        <p:cTn id="42" dur="166" decel="50000">
                                          <p:stCondLst>
                                            <p:cond delay="1834"/>
                                          </p:stCondLst>
                                        </p:cTn>
                                        <p:tgtEl>
                                          <p:spTgt spid="7"/>
                                        </p:tgtEl>
                                      </p:cBhvr>
                                      <p:to x="100000" y="100000"/>
                                    </p:animScale>
                                  </p:childTnLst>
                                </p:cTn>
                              </p:par>
                              <p:par>
                                <p:cTn id="43" presetID="26"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580">
                                          <p:stCondLst>
                                            <p:cond delay="0"/>
                                          </p:stCondLst>
                                        </p:cTn>
                                        <p:tgtEl>
                                          <p:spTgt spid="11"/>
                                        </p:tgtEl>
                                      </p:cBhvr>
                                    </p:animEffect>
                                    <p:anim calcmode="lin" valueType="num">
                                      <p:cBhvr>
                                        <p:cTn id="4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51" dur="26">
                                          <p:stCondLst>
                                            <p:cond delay="650"/>
                                          </p:stCondLst>
                                        </p:cTn>
                                        <p:tgtEl>
                                          <p:spTgt spid="11"/>
                                        </p:tgtEl>
                                      </p:cBhvr>
                                      <p:to x="100000" y="60000"/>
                                    </p:animScale>
                                    <p:animScale>
                                      <p:cBhvr>
                                        <p:cTn id="52" dur="166" decel="50000">
                                          <p:stCondLst>
                                            <p:cond delay="676"/>
                                          </p:stCondLst>
                                        </p:cTn>
                                        <p:tgtEl>
                                          <p:spTgt spid="11"/>
                                        </p:tgtEl>
                                      </p:cBhvr>
                                      <p:to x="100000" y="100000"/>
                                    </p:animScale>
                                    <p:animScale>
                                      <p:cBhvr>
                                        <p:cTn id="53" dur="26">
                                          <p:stCondLst>
                                            <p:cond delay="1312"/>
                                          </p:stCondLst>
                                        </p:cTn>
                                        <p:tgtEl>
                                          <p:spTgt spid="11"/>
                                        </p:tgtEl>
                                      </p:cBhvr>
                                      <p:to x="100000" y="80000"/>
                                    </p:animScale>
                                    <p:animScale>
                                      <p:cBhvr>
                                        <p:cTn id="54" dur="166" decel="50000">
                                          <p:stCondLst>
                                            <p:cond delay="1338"/>
                                          </p:stCondLst>
                                        </p:cTn>
                                        <p:tgtEl>
                                          <p:spTgt spid="11"/>
                                        </p:tgtEl>
                                      </p:cBhvr>
                                      <p:to x="100000" y="100000"/>
                                    </p:animScale>
                                    <p:animScale>
                                      <p:cBhvr>
                                        <p:cTn id="55" dur="26">
                                          <p:stCondLst>
                                            <p:cond delay="1642"/>
                                          </p:stCondLst>
                                        </p:cTn>
                                        <p:tgtEl>
                                          <p:spTgt spid="11"/>
                                        </p:tgtEl>
                                      </p:cBhvr>
                                      <p:to x="100000" y="90000"/>
                                    </p:animScale>
                                    <p:animScale>
                                      <p:cBhvr>
                                        <p:cTn id="56" dur="166" decel="50000">
                                          <p:stCondLst>
                                            <p:cond delay="1668"/>
                                          </p:stCondLst>
                                        </p:cTn>
                                        <p:tgtEl>
                                          <p:spTgt spid="11"/>
                                        </p:tgtEl>
                                      </p:cBhvr>
                                      <p:to x="100000" y="100000"/>
                                    </p:animScale>
                                    <p:animScale>
                                      <p:cBhvr>
                                        <p:cTn id="57" dur="26">
                                          <p:stCondLst>
                                            <p:cond delay="1808"/>
                                          </p:stCondLst>
                                        </p:cTn>
                                        <p:tgtEl>
                                          <p:spTgt spid="11"/>
                                        </p:tgtEl>
                                      </p:cBhvr>
                                      <p:to x="100000" y="95000"/>
                                    </p:animScale>
                                    <p:animScale>
                                      <p:cBhvr>
                                        <p:cTn id="58" dur="166" decel="50000">
                                          <p:stCondLst>
                                            <p:cond delay="1834"/>
                                          </p:stCondLst>
                                        </p:cTn>
                                        <p:tgtEl>
                                          <p:spTgt spid="11"/>
                                        </p:tgtEl>
                                      </p:cBhvr>
                                      <p:to x="100000" y="100000"/>
                                    </p:animScale>
                                  </p:childTnLst>
                                </p:cTn>
                              </p:par>
                              <p:par>
                                <p:cTn id="59" presetID="26"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80">
                                          <p:stCondLst>
                                            <p:cond delay="0"/>
                                          </p:stCondLst>
                                        </p:cTn>
                                        <p:tgtEl>
                                          <p:spTgt spid="16"/>
                                        </p:tgtEl>
                                      </p:cBhvr>
                                    </p:animEffect>
                                    <p:anim calcmode="lin" valueType="num">
                                      <p:cBhvr>
                                        <p:cTn id="62"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67" dur="26">
                                          <p:stCondLst>
                                            <p:cond delay="650"/>
                                          </p:stCondLst>
                                        </p:cTn>
                                        <p:tgtEl>
                                          <p:spTgt spid="16"/>
                                        </p:tgtEl>
                                      </p:cBhvr>
                                      <p:to x="100000" y="60000"/>
                                    </p:animScale>
                                    <p:animScale>
                                      <p:cBhvr>
                                        <p:cTn id="68" dur="166" decel="50000">
                                          <p:stCondLst>
                                            <p:cond delay="676"/>
                                          </p:stCondLst>
                                        </p:cTn>
                                        <p:tgtEl>
                                          <p:spTgt spid="16"/>
                                        </p:tgtEl>
                                      </p:cBhvr>
                                      <p:to x="100000" y="100000"/>
                                    </p:animScale>
                                    <p:animScale>
                                      <p:cBhvr>
                                        <p:cTn id="69" dur="26">
                                          <p:stCondLst>
                                            <p:cond delay="1312"/>
                                          </p:stCondLst>
                                        </p:cTn>
                                        <p:tgtEl>
                                          <p:spTgt spid="16"/>
                                        </p:tgtEl>
                                      </p:cBhvr>
                                      <p:to x="100000" y="80000"/>
                                    </p:animScale>
                                    <p:animScale>
                                      <p:cBhvr>
                                        <p:cTn id="70" dur="166" decel="50000">
                                          <p:stCondLst>
                                            <p:cond delay="1338"/>
                                          </p:stCondLst>
                                        </p:cTn>
                                        <p:tgtEl>
                                          <p:spTgt spid="16"/>
                                        </p:tgtEl>
                                      </p:cBhvr>
                                      <p:to x="100000" y="100000"/>
                                    </p:animScale>
                                    <p:animScale>
                                      <p:cBhvr>
                                        <p:cTn id="71" dur="26">
                                          <p:stCondLst>
                                            <p:cond delay="1642"/>
                                          </p:stCondLst>
                                        </p:cTn>
                                        <p:tgtEl>
                                          <p:spTgt spid="16"/>
                                        </p:tgtEl>
                                      </p:cBhvr>
                                      <p:to x="100000" y="90000"/>
                                    </p:animScale>
                                    <p:animScale>
                                      <p:cBhvr>
                                        <p:cTn id="72" dur="166" decel="50000">
                                          <p:stCondLst>
                                            <p:cond delay="1668"/>
                                          </p:stCondLst>
                                        </p:cTn>
                                        <p:tgtEl>
                                          <p:spTgt spid="16"/>
                                        </p:tgtEl>
                                      </p:cBhvr>
                                      <p:to x="100000" y="100000"/>
                                    </p:animScale>
                                    <p:animScale>
                                      <p:cBhvr>
                                        <p:cTn id="73" dur="26">
                                          <p:stCondLst>
                                            <p:cond delay="1808"/>
                                          </p:stCondLst>
                                        </p:cTn>
                                        <p:tgtEl>
                                          <p:spTgt spid="16"/>
                                        </p:tgtEl>
                                      </p:cBhvr>
                                      <p:to x="100000" y="95000"/>
                                    </p:animScale>
                                    <p:animScale>
                                      <p:cBhvr>
                                        <p:cTn id="74"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4" grpId="0"/>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242203" y="250350"/>
            <a:ext cx="6814866" cy="1216141"/>
          </a:xfrm>
          <a:prstGeom prst="roundRect">
            <a:avLst/>
          </a:prstGeom>
          <a:solidFill>
            <a:srgbClr val="02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676912" y="357989"/>
            <a:ext cx="6380157" cy="954107"/>
            <a:chOff x="1529862" y="402219"/>
            <a:chExt cx="5472095" cy="954107"/>
          </a:xfrm>
        </p:grpSpPr>
        <p:sp>
          <p:nvSpPr>
            <p:cNvPr id="3" name="Oval 2"/>
            <p:cNvSpPr/>
            <p:nvPr/>
          </p:nvSpPr>
          <p:spPr>
            <a:xfrm>
              <a:off x="1562373" y="597511"/>
              <a:ext cx="627321" cy="563525"/>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4" name="TextBox 3"/>
            <p:cNvSpPr txBox="1"/>
            <p:nvPr/>
          </p:nvSpPr>
          <p:spPr>
            <a:xfrm>
              <a:off x="1529862" y="597511"/>
              <a:ext cx="627321" cy="523220"/>
            </a:xfrm>
            <a:prstGeom prst="rect">
              <a:avLst/>
            </a:prstGeom>
            <a:noFill/>
          </p:spPr>
          <p:txBody>
            <a:bodyPr wrap="square" rtlCol="0">
              <a:spAutoFit/>
            </a:bodyPr>
            <a:lstStyle/>
            <a:p>
              <a:pPr algn="ctr"/>
              <a:r>
                <a:rPr lang="en-US" sz="2800" b="1" dirty="0" smtClean="0">
                  <a:solidFill>
                    <a:schemeClr val="bg1"/>
                  </a:solidFill>
                  <a:latin typeface="Times New Roman" panose="02020603050405020304" pitchFamily="18" charset="0"/>
                  <a:cs typeface="Times New Roman" panose="02020603050405020304" pitchFamily="18" charset="0"/>
                </a:rPr>
                <a:t>IV</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364343" y="402219"/>
              <a:ext cx="4637614" cy="954107"/>
            </a:xfrm>
            <a:prstGeom prst="rect">
              <a:avLst/>
            </a:prstGeom>
            <a:noFill/>
          </p:spPr>
          <p:txBody>
            <a:bodyPr wrap="square" rtlCol="0">
              <a:spAutoFit/>
            </a:bodyPr>
            <a:lstStyle/>
            <a:p>
              <a:r>
                <a:rPr lang="en-US" sz="2800" b="1" dirty="0" smtClean="0">
                  <a:solidFill>
                    <a:schemeClr val="bg1"/>
                  </a:solidFill>
                  <a:latin typeface="Times New Roman" panose="02020603050405020304" pitchFamily="18" charset="0"/>
                  <a:cs typeface="Times New Roman" panose="02020603050405020304" pitchFamily="18" charset="0"/>
                </a:rPr>
                <a:t>KHOA HỌC TỰ NHIÊN VỚI CÔNG NGHỆ VÀ ĐỜI SỐNG</a:t>
              </a:r>
              <a:endParaRPr lang="en-US" sz="2800" b="1" dirty="0">
                <a:solidFill>
                  <a:schemeClr val="bg1"/>
                </a:solidFill>
                <a:latin typeface="Times New Roman" panose="02020603050405020304" pitchFamily="18" charset="0"/>
                <a:cs typeface="Times New Roman" panose="02020603050405020304" pitchFamily="18" charset="0"/>
              </a:endParaRPr>
            </a:p>
          </p:txBody>
        </p:sp>
      </p:grpSp>
      <p:sp>
        <p:nvSpPr>
          <p:cNvPr id="7" name="Rounded Rectangle 6"/>
          <p:cNvSpPr/>
          <p:nvPr/>
        </p:nvSpPr>
        <p:spPr>
          <a:xfrm>
            <a:off x="448574" y="1769422"/>
            <a:ext cx="8126083" cy="280257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90113" y="2191109"/>
            <a:ext cx="7643004" cy="1815882"/>
          </a:xfrm>
          <a:prstGeom prst="rect">
            <a:avLst/>
          </a:prstGeom>
          <a:noFill/>
        </p:spPr>
        <p:txBody>
          <a:bodyPr wrap="square" rtlCol="0">
            <a:spAutoFit/>
          </a:bodyPr>
          <a:lstStyle/>
          <a:p>
            <a:r>
              <a:rPr lang="en-US" sz="2800" dirty="0" err="1" smtClean="0">
                <a:solidFill>
                  <a:schemeClr val="bg1"/>
                </a:solidFill>
                <a:latin typeface="Times New Roman" panose="02020603050405020304" pitchFamily="18" charset="0"/>
                <a:cs typeface="Times New Roman" panose="02020603050405020304" pitchFamily="18" charset="0"/>
              </a:rPr>
              <a:t>Dựa</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vào</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Hình</a:t>
            </a:r>
            <a:r>
              <a:rPr lang="en-US" sz="2800" dirty="0" smtClean="0">
                <a:solidFill>
                  <a:schemeClr val="bg1"/>
                </a:solidFill>
                <a:latin typeface="Times New Roman" panose="02020603050405020304" pitchFamily="18" charset="0"/>
                <a:cs typeface="Times New Roman" panose="02020603050405020304" pitchFamily="18" charset="0"/>
              </a:rPr>
              <a:t> 1.2, </a:t>
            </a:r>
            <a:r>
              <a:rPr lang="en-US" sz="2800" dirty="0" err="1" smtClean="0">
                <a:solidFill>
                  <a:schemeClr val="bg1"/>
                </a:solidFill>
                <a:latin typeface="Times New Roman" panose="02020603050405020304" pitchFamily="18" charset="0"/>
                <a:cs typeface="Times New Roman" panose="02020603050405020304" pitchFamily="18" charset="0"/>
              </a:rPr>
              <a:t>hãy</a:t>
            </a:r>
            <a:r>
              <a:rPr lang="en-US" sz="2800" dirty="0" smtClean="0">
                <a:solidFill>
                  <a:schemeClr val="bg1"/>
                </a:solidFill>
                <a:latin typeface="Times New Roman" panose="02020603050405020304" pitchFamily="18" charset="0"/>
                <a:cs typeface="Times New Roman" panose="02020603050405020304" pitchFamily="18" charset="0"/>
              </a:rPr>
              <a:t> so </a:t>
            </a:r>
            <a:r>
              <a:rPr lang="en-US" sz="2800" dirty="0" err="1" smtClean="0">
                <a:solidFill>
                  <a:schemeClr val="bg1"/>
                </a:solidFill>
                <a:latin typeface="Times New Roman" panose="02020603050405020304" pitchFamily="18" charset="0"/>
                <a:cs typeface="Times New Roman" panose="02020603050405020304" pitchFamily="18" charset="0"/>
              </a:rPr>
              <a:t>sánh</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các</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phương</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tiện</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mà</a:t>
            </a:r>
            <a:r>
              <a:rPr lang="en-US" sz="2800" dirty="0" smtClean="0">
                <a:solidFill>
                  <a:schemeClr val="bg1"/>
                </a:solidFill>
                <a:latin typeface="Times New Roman" panose="02020603050405020304" pitchFamily="18" charset="0"/>
                <a:cs typeface="Times New Roman" panose="02020603050405020304" pitchFamily="18" charset="0"/>
              </a:rPr>
              <a:t> con </a:t>
            </a:r>
            <a:r>
              <a:rPr lang="en-US" sz="2800" dirty="0" err="1" smtClean="0">
                <a:solidFill>
                  <a:schemeClr val="bg1"/>
                </a:solidFill>
                <a:latin typeface="Times New Roman" panose="02020603050405020304" pitchFamily="18" charset="0"/>
                <a:cs typeface="Times New Roman" panose="02020603050405020304" pitchFamily="18" charset="0"/>
              </a:rPr>
              <a:t>người</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sử</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dụng</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trong</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một</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số</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lĩnh</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vực</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của</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đời</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sống</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khi</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khoa</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học</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và</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công</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nghệ</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còn</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chưa</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phát</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triển</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và</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hiện</a:t>
            </a:r>
            <a:r>
              <a:rPr lang="en-US" sz="2800" dirty="0" smtClean="0">
                <a:solidFill>
                  <a:schemeClr val="bg1"/>
                </a:solidFill>
                <a:latin typeface="Times New Roman" panose="02020603050405020304" pitchFamily="18" charset="0"/>
                <a:cs typeface="Times New Roman" panose="02020603050405020304" pitchFamily="18" charset="0"/>
              </a:rPr>
              <a:t> nay</a:t>
            </a:r>
            <a:endParaRPr lang="en-US" sz="28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52090" y="500331"/>
            <a:ext cx="8091577" cy="4140679"/>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69343" y="1932317"/>
            <a:ext cx="8039819" cy="2708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552091" y="500330"/>
            <a:ext cx="8108830" cy="1431987"/>
          </a:xfrm>
          <a:prstGeom prst="roundRect">
            <a:avLst>
              <a:gd name="adj" fmla="val 50000"/>
            </a:avLst>
          </a:prstGeom>
          <a:solidFill>
            <a:srgbClr val="02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3450567" y="500330"/>
            <a:ext cx="2501660" cy="14319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810883" y="2130724"/>
            <a:ext cx="3450565" cy="2311879"/>
          </a:xfrm>
          <a:prstGeom prst="roundRect">
            <a:avLst/>
          </a:prstGeom>
          <a:noFill/>
          <a:ln w="38100">
            <a:solidFill>
              <a:srgbClr val="02B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804915" y="2130723"/>
            <a:ext cx="3450565" cy="2311879"/>
          </a:xfrm>
          <a:prstGeom prst="roundRect">
            <a:avLst/>
          </a:prstGeom>
          <a:noFill/>
          <a:ln w="38100">
            <a:solidFill>
              <a:srgbClr val="02B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963283" y="2294626"/>
            <a:ext cx="3142891" cy="1966823"/>
          </a:xfrm>
          <a:prstGeom prst="roundRect">
            <a:avLst/>
          </a:prstGeom>
          <a:blipFill>
            <a:blip r:embed="rId1"/>
            <a:srcRect/>
            <a:stretch>
              <a:fillRect l="-12534" t="-47368" r="-18664" b="-33657"/>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958751" y="2303252"/>
            <a:ext cx="3142891" cy="1966823"/>
          </a:xfrm>
          <a:prstGeom prst="roundRect">
            <a:avLst/>
          </a:prstGeom>
          <a:blipFill>
            <a:blip r:embed="rId2"/>
            <a:srcRect/>
            <a:stretch>
              <a:fillRect l="-3797" r="-3797"/>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44595" y="564575"/>
            <a:ext cx="2366513" cy="1384995"/>
          </a:xfrm>
          <a:prstGeom prst="rect">
            <a:avLst/>
          </a:prstGeom>
          <a:noFill/>
        </p:spPr>
        <p:txBody>
          <a:bodyPr wrap="square" rtlCol="0">
            <a:spAutoFit/>
          </a:bodyPr>
          <a:lstStyle/>
          <a:p>
            <a:r>
              <a:rPr lang="en-US" sz="2800" dirty="0" err="1" smtClean="0">
                <a:solidFill>
                  <a:schemeClr val="bg1"/>
                </a:solidFill>
                <a:latin typeface="Times New Roman" panose="02020603050405020304" pitchFamily="18" charset="0"/>
                <a:cs typeface="Times New Roman" panose="02020603050405020304" pitchFamily="18" charset="0"/>
              </a:rPr>
              <a:t>Khi</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khoa</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học</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và</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công</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nghệ</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chưa</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phát</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triển</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294407" y="768355"/>
            <a:ext cx="2366513" cy="523220"/>
          </a:xfrm>
          <a:prstGeom prst="rect">
            <a:avLst/>
          </a:prstGeom>
          <a:noFill/>
        </p:spPr>
        <p:txBody>
          <a:bodyPr wrap="square" rtlCol="0">
            <a:spAutoFit/>
          </a:bodyPr>
          <a:lstStyle/>
          <a:p>
            <a:r>
              <a:rPr lang="en-US" sz="2800" dirty="0" err="1" smtClean="0">
                <a:solidFill>
                  <a:schemeClr val="bg1"/>
                </a:solidFill>
                <a:latin typeface="Times New Roman" panose="02020603050405020304" pitchFamily="18" charset="0"/>
                <a:cs typeface="Times New Roman" panose="02020603050405020304" pitchFamily="18" charset="0"/>
              </a:rPr>
              <a:t>Hiện</a:t>
            </a:r>
            <a:r>
              <a:rPr lang="en-US" sz="2800" dirty="0" smtClean="0">
                <a:solidFill>
                  <a:schemeClr val="bg1"/>
                </a:solidFill>
                <a:latin typeface="Times New Roman" panose="02020603050405020304" pitchFamily="18" charset="0"/>
                <a:cs typeface="Times New Roman" panose="02020603050405020304" pitchFamily="18" charset="0"/>
              </a:rPr>
              <a:t> nay</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3518140" y="564572"/>
            <a:ext cx="2366513" cy="1077218"/>
          </a:xfrm>
          <a:prstGeom prst="rect">
            <a:avLst/>
          </a:prstGeom>
          <a:noFill/>
        </p:spPr>
        <p:txBody>
          <a:bodyPr wrap="square" rtlCol="0">
            <a:spAutoFit/>
          </a:bodyPr>
          <a:lstStyle/>
          <a:p>
            <a:pPr algn="ctr"/>
            <a:r>
              <a:rPr lang="en-US" sz="3200" b="1" dirty="0" err="1" smtClean="0">
                <a:solidFill>
                  <a:srgbClr val="002060"/>
                </a:solidFill>
                <a:latin typeface="Times New Roman" panose="02020603050405020304" pitchFamily="18" charset="0"/>
                <a:cs typeface="Times New Roman" panose="02020603050405020304" pitchFamily="18" charset="0"/>
              </a:rPr>
              <a:t>Thông</a:t>
            </a:r>
            <a:r>
              <a:rPr lang="en-US" sz="3200" b="1" dirty="0" smtClean="0">
                <a:solidFill>
                  <a:srgbClr val="002060"/>
                </a:solidFill>
                <a:latin typeface="Times New Roman" panose="02020603050405020304" pitchFamily="18" charset="0"/>
                <a:cs typeface="Times New Roman" panose="02020603050405020304" pitchFamily="18" charset="0"/>
              </a:rPr>
              <a:t> tin </a:t>
            </a:r>
            <a:r>
              <a:rPr lang="en-US" sz="3200" b="1" dirty="0" err="1" smtClean="0">
                <a:solidFill>
                  <a:srgbClr val="002060"/>
                </a:solidFill>
                <a:latin typeface="Times New Roman" panose="02020603050405020304" pitchFamily="18" charset="0"/>
                <a:cs typeface="Times New Roman" panose="02020603050405020304" pitchFamily="18" charset="0"/>
              </a:rPr>
              <a:t>liên</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lạc</a:t>
            </a:r>
            <a:endParaRPr lang="en-US" sz="32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52090" y="500331"/>
            <a:ext cx="8091577" cy="4140679"/>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69343" y="1932317"/>
            <a:ext cx="8039819" cy="2708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3450567" y="586286"/>
            <a:ext cx="2501660" cy="1346029"/>
          </a:xfrm>
          <a:prstGeom prst="roundRect">
            <a:avLst/>
          </a:prstGeom>
          <a:solidFill>
            <a:srgbClr val="FFC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810883" y="2130724"/>
            <a:ext cx="3450565" cy="2311879"/>
          </a:xfrm>
          <a:prstGeom prst="roundRect">
            <a:avLst/>
          </a:prstGeom>
          <a:solidFill>
            <a:srgbClr val="02BDC7"/>
          </a:solidFill>
          <a:ln w="38100">
            <a:solidFill>
              <a:srgbClr val="02B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804915" y="2130723"/>
            <a:ext cx="3450565" cy="2311879"/>
          </a:xfrm>
          <a:prstGeom prst="roundRect">
            <a:avLst/>
          </a:prstGeom>
          <a:solidFill>
            <a:srgbClr val="02BDC7"/>
          </a:solidFill>
          <a:ln w="38100">
            <a:solidFill>
              <a:srgbClr val="02B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963283" y="2294626"/>
            <a:ext cx="3142891" cy="1966823"/>
          </a:xfrm>
          <a:prstGeom prst="roundRect">
            <a:avLst/>
          </a:prstGeom>
          <a:blipFill>
            <a:blip r:embed="rId1"/>
            <a:stretch>
              <a:fillRect l="-3797" r="-3797"/>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958751" y="2303252"/>
            <a:ext cx="3142891" cy="1966823"/>
          </a:xfrm>
          <a:prstGeom prst="roundRect">
            <a:avLst/>
          </a:prstGeom>
          <a:blipFill>
            <a:blip r:embed="rId2"/>
            <a:srcRect/>
            <a:stretch>
              <a:fillRect l="-44643" t="-38158" r="-28774" b="-11404"/>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44595" y="564575"/>
            <a:ext cx="2366513" cy="1384995"/>
          </a:xfrm>
          <a:prstGeom prst="rect">
            <a:avLst/>
          </a:prstGeom>
          <a:noFill/>
        </p:spPr>
        <p:txBody>
          <a:bodyPr wrap="square" rtlCol="0">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Khi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khoa</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học</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và</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công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nghệ</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chưa</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phát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triển</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346883" y="938669"/>
            <a:ext cx="2366513" cy="523220"/>
          </a:xfrm>
          <a:prstGeom prst="rect">
            <a:avLst/>
          </a:prstGeom>
          <a:noFill/>
        </p:spPr>
        <p:txBody>
          <a:bodyPr wrap="square" rtlCol="0">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Hiện</a:t>
            </a:r>
            <a:r>
              <a:rPr lang="en-US" sz="2800" dirty="0" smtClean="0">
                <a:solidFill>
                  <a:srgbClr val="0070C0"/>
                </a:solidFill>
                <a:latin typeface="Times New Roman" panose="02020603050405020304" pitchFamily="18" charset="0"/>
                <a:cs typeface="Times New Roman" panose="02020603050405020304" pitchFamily="18" charset="0"/>
              </a:rPr>
              <a:t> nay</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3585714" y="777585"/>
            <a:ext cx="2366513" cy="584775"/>
          </a:xfrm>
          <a:prstGeom prst="rect">
            <a:avLst/>
          </a:prstGeom>
          <a:noFill/>
        </p:spPr>
        <p:txBody>
          <a:bodyPr wrap="square" rtlCol="0">
            <a:spAutoFit/>
          </a:bodyPr>
          <a:lstStyle/>
          <a:p>
            <a:pPr algn="ctr"/>
            <a:r>
              <a:rPr lang="en-US" sz="3200" b="1" dirty="0" err="1" smtClean="0">
                <a:solidFill>
                  <a:srgbClr val="0070C0"/>
                </a:solidFill>
                <a:latin typeface="Times New Roman" panose="02020603050405020304" pitchFamily="18" charset="0"/>
                <a:cs typeface="Times New Roman" panose="02020603050405020304" pitchFamily="18" charset="0"/>
              </a:rPr>
              <a:t>Sản</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xuất</a:t>
            </a:r>
            <a:endParaRPr lang="en-US" sz="32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52090" y="500331"/>
            <a:ext cx="8091577" cy="4140679"/>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69343" y="1932317"/>
            <a:ext cx="8039819" cy="2708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569343" y="550894"/>
            <a:ext cx="8091577" cy="1431987"/>
          </a:xfrm>
          <a:prstGeom prst="roundRect">
            <a:avLst>
              <a:gd name="adj" fmla="val 50000"/>
            </a:avLst>
          </a:prstGeom>
          <a:solidFill>
            <a:srgbClr val="FFC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3450566" y="564576"/>
            <a:ext cx="2501660" cy="1384994"/>
          </a:xfrm>
          <a:prstGeom prst="roundRect">
            <a:avLst/>
          </a:prstGeom>
          <a:solidFill>
            <a:srgbClr val="02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810883" y="2130724"/>
            <a:ext cx="3450565" cy="2311879"/>
          </a:xfrm>
          <a:prstGeom prst="roundRect">
            <a:avLst/>
          </a:prstGeom>
          <a:noFill/>
          <a:ln w="38100">
            <a:solidFill>
              <a:srgbClr val="02B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804915" y="2130723"/>
            <a:ext cx="3450565" cy="2311879"/>
          </a:xfrm>
          <a:prstGeom prst="roundRect">
            <a:avLst/>
          </a:prstGeom>
          <a:noFill/>
          <a:ln w="38100">
            <a:solidFill>
              <a:srgbClr val="02B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963283" y="2294626"/>
            <a:ext cx="3142891" cy="1966823"/>
          </a:xfrm>
          <a:prstGeom prst="roundRect">
            <a:avLst/>
          </a:prstGeom>
          <a:blipFill>
            <a:blip r:embed="rId1"/>
            <a:srcRect/>
            <a:stretch>
              <a:fillRect l="-14730" t="-24562" r="-19214" b="-20827"/>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958751" y="2303252"/>
            <a:ext cx="3142891" cy="1966823"/>
          </a:xfrm>
          <a:prstGeom prst="roundRect">
            <a:avLst/>
          </a:prstGeom>
          <a:blipFill>
            <a:blip r:embed="rId2"/>
            <a:srcRect/>
            <a:stretch>
              <a:fillRect t="-9846" b="-9846"/>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44595" y="564575"/>
            <a:ext cx="2366513" cy="1384995"/>
          </a:xfrm>
          <a:prstGeom prst="rect">
            <a:avLst/>
          </a:prstGeom>
          <a:noFill/>
        </p:spPr>
        <p:txBody>
          <a:bodyPr wrap="square" rtlCol="0">
            <a:spAutoFit/>
          </a:bodyPr>
          <a:lstStyle/>
          <a:p>
            <a:r>
              <a:rPr lang="en-US" sz="2800" dirty="0" err="1" smtClean="0">
                <a:solidFill>
                  <a:srgbClr val="002060"/>
                </a:solidFill>
                <a:latin typeface="Times New Roman" panose="02020603050405020304" pitchFamily="18" charset="0"/>
                <a:cs typeface="Times New Roman" panose="02020603050405020304" pitchFamily="18" charset="0"/>
              </a:rPr>
              <a:t>Khi</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khoa</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học</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và</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công</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nghệ</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chưa</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phát</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triển</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294407" y="768355"/>
            <a:ext cx="2366513" cy="523220"/>
          </a:xfrm>
          <a:prstGeom prst="rect">
            <a:avLst/>
          </a:prstGeom>
          <a:noFill/>
        </p:spPr>
        <p:txBody>
          <a:bodyPr wrap="square" rtlCol="0">
            <a:spAutoFit/>
          </a:bodyPr>
          <a:lstStyle/>
          <a:p>
            <a:r>
              <a:rPr lang="en-US" sz="2800" dirty="0" err="1" smtClean="0">
                <a:solidFill>
                  <a:srgbClr val="002060"/>
                </a:solidFill>
                <a:latin typeface="Times New Roman" panose="02020603050405020304" pitchFamily="18" charset="0"/>
                <a:cs typeface="Times New Roman" panose="02020603050405020304" pitchFamily="18" charset="0"/>
              </a:rPr>
              <a:t>Hiện</a:t>
            </a:r>
            <a:r>
              <a:rPr lang="en-US" sz="2800" dirty="0" smtClean="0">
                <a:solidFill>
                  <a:srgbClr val="002060"/>
                </a:solidFill>
                <a:latin typeface="Times New Roman" panose="02020603050405020304" pitchFamily="18" charset="0"/>
                <a:cs typeface="Times New Roman" panose="02020603050405020304" pitchFamily="18" charset="0"/>
              </a:rPr>
              <a:t> nay</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3518140" y="648062"/>
            <a:ext cx="2366513" cy="1077218"/>
          </a:xfrm>
          <a:prstGeom prst="rect">
            <a:avLst/>
          </a:prstGeom>
          <a:noFill/>
        </p:spPr>
        <p:txBody>
          <a:bodyPr wrap="square" rtlCol="0">
            <a:spAutoFit/>
          </a:bodyPr>
          <a:lstStyle/>
          <a:p>
            <a:pPr algn="ctr"/>
            <a:r>
              <a:rPr lang="en-US" sz="3200" b="1" dirty="0" err="1" smtClean="0">
                <a:solidFill>
                  <a:schemeClr val="bg1"/>
                </a:solidFill>
                <a:latin typeface="Times New Roman" panose="02020603050405020304" pitchFamily="18" charset="0"/>
                <a:cs typeface="Times New Roman" panose="02020603050405020304" pitchFamily="18" charset="0"/>
              </a:rPr>
              <a:t>Giao</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thông</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vận</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tải</a:t>
            </a:r>
            <a:endParaRPr lang="en-US" sz="32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52090" y="500331"/>
            <a:ext cx="8091577" cy="4140679"/>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69343" y="1932317"/>
            <a:ext cx="8039819" cy="2708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569344" y="500330"/>
            <a:ext cx="8074324" cy="1431987"/>
          </a:xfrm>
          <a:prstGeom prst="roundRect">
            <a:avLst>
              <a:gd name="adj" fmla="val 50000"/>
            </a:avLst>
          </a:prstGeom>
          <a:solidFill>
            <a:srgbClr val="02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3450567" y="500330"/>
            <a:ext cx="2501660" cy="14319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810883" y="2130724"/>
            <a:ext cx="3450565" cy="2311879"/>
          </a:xfrm>
          <a:prstGeom prst="roundRect">
            <a:avLst/>
          </a:prstGeom>
          <a:noFill/>
          <a:ln w="38100">
            <a:solidFill>
              <a:srgbClr val="02B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804915" y="2130723"/>
            <a:ext cx="3450565" cy="2311879"/>
          </a:xfrm>
          <a:prstGeom prst="roundRect">
            <a:avLst/>
          </a:prstGeom>
          <a:noFill/>
          <a:ln w="38100">
            <a:solidFill>
              <a:srgbClr val="02B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963283" y="2294626"/>
            <a:ext cx="3142891" cy="1966823"/>
          </a:xfrm>
          <a:prstGeom prst="roundRect">
            <a:avLst/>
          </a:prstGeom>
          <a:blipFill>
            <a:blip r:embed="rId1"/>
            <a:srcRect/>
            <a:stretch>
              <a:fillRect t="-3169" b="-3169"/>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958751" y="2303252"/>
            <a:ext cx="3142891" cy="1966823"/>
          </a:xfrm>
          <a:prstGeom prst="roundRect">
            <a:avLst/>
          </a:prstGeom>
          <a:blipFill>
            <a:blip r:embed="rId2"/>
            <a:srcRect/>
            <a:stretch>
              <a:fillRect l="-205" r="-205"/>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44595" y="564575"/>
            <a:ext cx="2366513" cy="1384995"/>
          </a:xfrm>
          <a:prstGeom prst="rect">
            <a:avLst/>
          </a:prstGeom>
          <a:noFill/>
        </p:spPr>
        <p:txBody>
          <a:bodyPr wrap="square" rtlCol="0">
            <a:spAutoFit/>
          </a:bodyPr>
          <a:lstStyle/>
          <a:p>
            <a:r>
              <a:rPr lang="en-US" sz="2800" dirty="0" err="1" smtClean="0">
                <a:solidFill>
                  <a:schemeClr val="bg1"/>
                </a:solidFill>
                <a:latin typeface="Times New Roman" panose="02020603050405020304" pitchFamily="18" charset="0"/>
                <a:cs typeface="Times New Roman" panose="02020603050405020304" pitchFamily="18" charset="0"/>
              </a:rPr>
              <a:t>Khi</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khoa</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học</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và</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công</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nghệ</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chưa</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phát</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triển</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294407" y="768355"/>
            <a:ext cx="2366513" cy="523220"/>
          </a:xfrm>
          <a:prstGeom prst="rect">
            <a:avLst/>
          </a:prstGeom>
          <a:noFill/>
        </p:spPr>
        <p:txBody>
          <a:bodyPr wrap="square" rtlCol="0">
            <a:spAutoFit/>
          </a:bodyPr>
          <a:lstStyle/>
          <a:p>
            <a:r>
              <a:rPr lang="en-US" sz="2800" dirty="0" err="1" smtClean="0">
                <a:solidFill>
                  <a:schemeClr val="bg1"/>
                </a:solidFill>
                <a:latin typeface="Times New Roman" panose="02020603050405020304" pitchFamily="18" charset="0"/>
                <a:cs typeface="Times New Roman" panose="02020603050405020304" pitchFamily="18" charset="0"/>
              </a:rPr>
              <a:t>Hiện</a:t>
            </a:r>
            <a:r>
              <a:rPr lang="en-US" sz="2800" dirty="0" smtClean="0">
                <a:solidFill>
                  <a:schemeClr val="bg1"/>
                </a:solidFill>
                <a:latin typeface="Times New Roman" panose="02020603050405020304" pitchFamily="18" charset="0"/>
                <a:cs typeface="Times New Roman" panose="02020603050405020304" pitchFamily="18" charset="0"/>
              </a:rPr>
              <a:t> nay</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3518140" y="564572"/>
            <a:ext cx="2366513" cy="1077218"/>
          </a:xfrm>
          <a:prstGeom prst="rect">
            <a:avLst/>
          </a:prstGeom>
          <a:noFill/>
        </p:spPr>
        <p:txBody>
          <a:bodyPr wrap="square" rtlCol="0">
            <a:spAutoFit/>
          </a:bodyPr>
          <a:lstStyle/>
          <a:p>
            <a:pPr algn="ctr"/>
            <a:r>
              <a:rPr lang="en-US" sz="3200" b="1" dirty="0" err="1" smtClean="0">
                <a:solidFill>
                  <a:srgbClr val="002060"/>
                </a:solidFill>
                <a:latin typeface="Times New Roman" panose="02020603050405020304" pitchFamily="18" charset="0"/>
                <a:cs typeface="Times New Roman" panose="02020603050405020304" pitchFamily="18" charset="0"/>
              </a:rPr>
              <a:t>Giao</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thông</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vận</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tải</a:t>
            </a:r>
            <a:endParaRPr lang="en-US" sz="32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ardrop 3"/>
          <p:cNvSpPr/>
          <p:nvPr/>
        </p:nvSpPr>
        <p:spPr>
          <a:xfrm>
            <a:off x="759124" y="971769"/>
            <a:ext cx="3157268" cy="3174521"/>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414732" y="1435644"/>
            <a:ext cx="2260121" cy="1814830"/>
          </a:xfrm>
          <a:prstGeom prst="rect">
            <a:avLst/>
          </a:prstGeom>
          <a:noFill/>
        </p:spPr>
        <p:txBody>
          <a:bodyPr wrap="square" rtlCol="0">
            <a:spAutoFit/>
          </a:bodyPr>
          <a:lstStyle/>
          <a:p>
            <a:r>
              <a:rPr lang="vi-VN" sz="2800" dirty="0" smtClean="0">
                <a:solidFill>
                  <a:srgbClr val="002060"/>
                </a:solidFill>
                <a:latin typeface="Times New Roman" panose="02020603050405020304" pitchFamily="18" charset="0"/>
                <a:cs typeface="Times New Roman" panose="02020603050405020304" pitchFamily="18" charset="0"/>
              </a:rPr>
              <a:t> Em hãy tìm thêm ví dụ so sánh giữa xưa và nay về</a:t>
            </a:r>
            <a:endParaRPr lang="vi-VN" sz="2800" dirty="0" smtClean="0">
              <a:solidFill>
                <a:srgbClr val="002060"/>
              </a:solidFill>
              <a:latin typeface="Times New Roman" panose="02020603050405020304" pitchFamily="18" charset="0"/>
              <a:cs typeface="Times New Roman" panose="02020603050405020304" pitchFamily="18" charset="0"/>
            </a:endParaRPr>
          </a:p>
        </p:txBody>
      </p:sp>
      <p:sp>
        <p:nvSpPr>
          <p:cNvPr id="5" name="Oval 4"/>
          <p:cNvSpPr/>
          <p:nvPr/>
        </p:nvSpPr>
        <p:spPr>
          <a:xfrm>
            <a:off x="5124090" y="500332"/>
            <a:ext cx="2674189" cy="12249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124089" y="1946552"/>
            <a:ext cx="2674189" cy="12249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V</a:t>
            </a:r>
            <a:endParaRPr lang="en-US" dirty="0"/>
          </a:p>
        </p:txBody>
      </p:sp>
      <p:sp>
        <p:nvSpPr>
          <p:cNvPr id="7" name="Oval 6"/>
          <p:cNvSpPr/>
          <p:nvPr/>
        </p:nvSpPr>
        <p:spPr>
          <a:xfrm>
            <a:off x="5124088" y="3392772"/>
            <a:ext cx="2674189" cy="12249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Elbow Connector 8"/>
          <p:cNvCxnSpPr/>
          <p:nvPr/>
        </p:nvCxnSpPr>
        <p:spPr>
          <a:xfrm rot="16200000" flipH="1">
            <a:off x="4449723" y="438441"/>
            <a:ext cx="141039" cy="1207698"/>
          </a:xfrm>
          <a:prstGeom prst="bentConnector4">
            <a:avLst>
              <a:gd name="adj1" fmla="val -162083"/>
              <a:gd name="adj2" fmla="val 50000"/>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rot="16200000" flipH="1">
            <a:off x="4449719" y="1793873"/>
            <a:ext cx="141039" cy="1207698"/>
          </a:xfrm>
          <a:prstGeom prst="bentConnector4">
            <a:avLst>
              <a:gd name="adj1" fmla="val -162083"/>
              <a:gd name="adj2" fmla="val 50000"/>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1" name="Elbow Connector 10"/>
          <p:cNvCxnSpPr>
            <a:endCxn id="7" idx="2"/>
          </p:cNvCxnSpPr>
          <p:nvPr/>
        </p:nvCxnSpPr>
        <p:spPr>
          <a:xfrm>
            <a:off x="3502323" y="3556696"/>
            <a:ext cx="1621765" cy="448552"/>
          </a:xfrm>
          <a:prstGeom prst="bentConnector3">
            <a:avLst>
              <a:gd name="adj1" fmla="val 50000"/>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538156" y="780680"/>
            <a:ext cx="2260121" cy="523220"/>
          </a:xfrm>
          <a:prstGeom prst="rect">
            <a:avLst/>
          </a:prstGeom>
          <a:noFill/>
        </p:spPr>
        <p:txBody>
          <a:bodyPr wrap="square" rtlCol="0">
            <a:spAutoFit/>
          </a:bodyPr>
          <a:lstStyle/>
          <a:p>
            <a:r>
              <a:rPr lang="vi-VN" sz="2800" dirty="0" smtClean="0">
                <a:solidFill>
                  <a:srgbClr val="002060"/>
                </a:solidFill>
                <a:latin typeface="Times New Roman" panose="02020603050405020304" pitchFamily="18" charset="0"/>
                <a:cs typeface="Times New Roman" panose="02020603050405020304" pitchFamily="18" charset="0"/>
              </a:rPr>
              <a:t> Thông tin</a:t>
            </a:r>
            <a:endParaRPr lang="vi-VN" sz="2800" dirty="0" smtClean="0">
              <a:solidFill>
                <a:srgbClr val="00206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5538156" y="2268546"/>
            <a:ext cx="2260121" cy="523220"/>
          </a:xfrm>
          <a:prstGeom prst="rect">
            <a:avLst/>
          </a:prstGeom>
          <a:noFill/>
        </p:spPr>
        <p:txBody>
          <a:bodyPr wrap="square" rtlCol="0">
            <a:spAutoFit/>
          </a:bodyPr>
          <a:lstStyle/>
          <a:p>
            <a:r>
              <a:rPr lang="vi-VN" sz="2800" dirty="0" smtClean="0">
                <a:solidFill>
                  <a:srgbClr val="002060"/>
                </a:solidFill>
                <a:latin typeface="Times New Roman" panose="02020603050405020304" pitchFamily="18" charset="0"/>
                <a:cs typeface="Times New Roman" panose="02020603050405020304" pitchFamily="18" charset="0"/>
              </a:rPr>
              <a:t> Giao thông</a:t>
            </a:r>
            <a:endParaRPr lang="vi-VN" sz="2800" dirty="0" smtClean="0">
              <a:solidFill>
                <a:srgbClr val="00206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5607166" y="3716296"/>
            <a:ext cx="2260121" cy="523220"/>
          </a:xfrm>
          <a:prstGeom prst="rect">
            <a:avLst/>
          </a:prstGeom>
          <a:noFill/>
        </p:spPr>
        <p:txBody>
          <a:bodyPr wrap="square" rtlCol="0">
            <a:spAutoFit/>
          </a:bodyPr>
          <a:lstStyle/>
          <a:p>
            <a:r>
              <a:rPr lang="vi-VN" sz="2800" dirty="0" smtClean="0">
                <a:solidFill>
                  <a:srgbClr val="002060"/>
                </a:solidFill>
                <a:latin typeface="Times New Roman" panose="02020603050405020304" pitchFamily="18" charset="0"/>
                <a:cs typeface="Times New Roman" panose="02020603050405020304" pitchFamily="18" charset="0"/>
              </a:rPr>
              <a:t> Sản xuất</a:t>
            </a:r>
            <a:endParaRPr lang="vi-VN" sz="2800" dirty="0" smtClean="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ircle(in)">
                                      <p:cBhvr>
                                        <p:cTn id="13" dur="20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80">
                                          <p:stCondLst>
                                            <p:cond delay="0"/>
                                          </p:stCondLst>
                                        </p:cTn>
                                        <p:tgtEl>
                                          <p:spTgt spid="7"/>
                                        </p:tgtEl>
                                      </p:cBhvr>
                                    </p:animEffect>
                                    <p:anim calcmode="lin" valueType="num">
                                      <p:cBhvr>
                                        <p:cTn id="3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5" dur="26">
                                          <p:stCondLst>
                                            <p:cond delay="650"/>
                                          </p:stCondLst>
                                        </p:cTn>
                                        <p:tgtEl>
                                          <p:spTgt spid="7"/>
                                        </p:tgtEl>
                                      </p:cBhvr>
                                      <p:to x="100000" y="60000"/>
                                    </p:animScale>
                                    <p:animScale>
                                      <p:cBhvr>
                                        <p:cTn id="36" dur="166" decel="50000">
                                          <p:stCondLst>
                                            <p:cond delay="676"/>
                                          </p:stCondLst>
                                        </p:cTn>
                                        <p:tgtEl>
                                          <p:spTgt spid="7"/>
                                        </p:tgtEl>
                                      </p:cBhvr>
                                      <p:to x="100000" y="100000"/>
                                    </p:animScale>
                                    <p:animScale>
                                      <p:cBhvr>
                                        <p:cTn id="37" dur="26">
                                          <p:stCondLst>
                                            <p:cond delay="1312"/>
                                          </p:stCondLst>
                                        </p:cTn>
                                        <p:tgtEl>
                                          <p:spTgt spid="7"/>
                                        </p:tgtEl>
                                      </p:cBhvr>
                                      <p:to x="100000" y="80000"/>
                                    </p:animScale>
                                    <p:animScale>
                                      <p:cBhvr>
                                        <p:cTn id="38" dur="166" decel="50000">
                                          <p:stCondLst>
                                            <p:cond delay="1338"/>
                                          </p:stCondLst>
                                        </p:cTn>
                                        <p:tgtEl>
                                          <p:spTgt spid="7"/>
                                        </p:tgtEl>
                                      </p:cBhvr>
                                      <p:to x="100000" y="100000"/>
                                    </p:animScale>
                                    <p:animScale>
                                      <p:cBhvr>
                                        <p:cTn id="39" dur="26">
                                          <p:stCondLst>
                                            <p:cond delay="1642"/>
                                          </p:stCondLst>
                                        </p:cTn>
                                        <p:tgtEl>
                                          <p:spTgt spid="7"/>
                                        </p:tgtEl>
                                      </p:cBhvr>
                                      <p:to x="100000" y="90000"/>
                                    </p:animScale>
                                    <p:animScale>
                                      <p:cBhvr>
                                        <p:cTn id="40" dur="166" decel="50000">
                                          <p:stCondLst>
                                            <p:cond delay="1668"/>
                                          </p:stCondLst>
                                        </p:cTn>
                                        <p:tgtEl>
                                          <p:spTgt spid="7"/>
                                        </p:tgtEl>
                                      </p:cBhvr>
                                      <p:to x="100000" y="100000"/>
                                    </p:animScale>
                                    <p:animScale>
                                      <p:cBhvr>
                                        <p:cTn id="41" dur="26">
                                          <p:stCondLst>
                                            <p:cond delay="1808"/>
                                          </p:stCondLst>
                                        </p:cTn>
                                        <p:tgtEl>
                                          <p:spTgt spid="7"/>
                                        </p:tgtEl>
                                      </p:cBhvr>
                                      <p:to x="100000" y="95000"/>
                                    </p:animScale>
                                    <p:animScale>
                                      <p:cBhvr>
                                        <p:cTn id="42" dur="166" decel="50000">
                                          <p:stCondLst>
                                            <p:cond delay="1834"/>
                                          </p:stCondLst>
                                        </p:cTn>
                                        <p:tgtEl>
                                          <p:spTgt spid="7"/>
                                        </p:tgtEl>
                                      </p:cBhvr>
                                      <p:to x="100000" y="100000"/>
                                    </p:animScale>
                                  </p:childTnLst>
                                </p:cTn>
                              </p:par>
                              <p:par>
                                <p:cTn id="43" presetID="26"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580">
                                          <p:stCondLst>
                                            <p:cond delay="0"/>
                                          </p:stCondLst>
                                        </p:cTn>
                                        <p:tgtEl>
                                          <p:spTgt spid="11"/>
                                        </p:tgtEl>
                                      </p:cBhvr>
                                    </p:animEffect>
                                    <p:anim calcmode="lin" valueType="num">
                                      <p:cBhvr>
                                        <p:cTn id="4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51" dur="26">
                                          <p:stCondLst>
                                            <p:cond delay="650"/>
                                          </p:stCondLst>
                                        </p:cTn>
                                        <p:tgtEl>
                                          <p:spTgt spid="11"/>
                                        </p:tgtEl>
                                      </p:cBhvr>
                                      <p:to x="100000" y="60000"/>
                                    </p:animScale>
                                    <p:animScale>
                                      <p:cBhvr>
                                        <p:cTn id="52" dur="166" decel="50000">
                                          <p:stCondLst>
                                            <p:cond delay="676"/>
                                          </p:stCondLst>
                                        </p:cTn>
                                        <p:tgtEl>
                                          <p:spTgt spid="11"/>
                                        </p:tgtEl>
                                      </p:cBhvr>
                                      <p:to x="100000" y="100000"/>
                                    </p:animScale>
                                    <p:animScale>
                                      <p:cBhvr>
                                        <p:cTn id="53" dur="26">
                                          <p:stCondLst>
                                            <p:cond delay="1312"/>
                                          </p:stCondLst>
                                        </p:cTn>
                                        <p:tgtEl>
                                          <p:spTgt spid="11"/>
                                        </p:tgtEl>
                                      </p:cBhvr>
                                      <p:to x="100000" y="80000"/>
                                    </p:animScale>
                                    <p:animScale>
                                      <p:cBhvr>
                                        <p:cTn id="54" dur="166" decel="50000">
                                          <p:stCondLst>
                                            <p:cond delay="1338"/>
                                          </p:stCondLst>
                                        </p:cTn>
                                        <p:tgtEl>
                                          <p:spTgt spid="11"/>
                                        </p:tgtEl>
                                      </p:cBhvr>
                                      <p:to x="100000" y="100000"/>
                                    </p:animScale>
                                    <p:animScale>
                                      <p:cBhvr>
                                        <p:cTn id="55" dur="26">
                                          <p:stCondLst>
                                            <p:cond delay="1642"/>
                                          </p:stCondLst>
                                        </p:cTn>
                                        <p:tgtEl>
                                          <p:spTgt spid="11"/>
                                        </p:tgtEl>
                                      </p:cBhvr>
                                      <p:to x="100000" y="90000"/>
                                    </p:animScale>
                                    <p:animScale>
                                      <p:cBhvr>
                                        <p:cTn id="56" dur="166" decel="50000">
                                          <p:stCondLst>
                                            <p:cond delay="1668"/>
                                          </p:stCondLst>
                                        </p:cTn>
                                        <p:tgtEl>
                                          <p:spTgt spid="11"/>
                                        </p:tgtEl>
                                      </p:cBhvr>
                                      <p:to x="100000" y="100000"/>
                                    </p:animScale>
                                    <p:animScale>
                                      <p:cBhvr>
                                        <p:cTn id="57" dur="26">
                                          <p:stCondLst>
                                            <p:cond delay="1808"/>
                                          </p:stCondLst>
                                        </p:cTn>
                                        <p:tgtEl>
                                          <p:spTgt spid="11"/>
                                        </p:tgtEl>
                                      </p:cBhvr>
                                      <p:to x="100000" y="95000"/>
                                    </p:animScale>
                                    <p:animScale>
                                      <p:cBhvr>
                                        <p:cTn id="58" dur="166" decel="50000">
                                          <p:stCondLst>
                                            <p:cond delay="1834"/>
                                          </p:stCondLst>
                                        </p:cTn>
                                        <p:tgtEl>
                                          <p:spTgt spid="11"/>
                                        </p:tgtEl>
                                      </p:cBhvr>
                                      <p:to x="100000" y="100000"/>
                                    </p:animScale>
                                  </p:childTnLst>
                                </p:cTn>
                              </p:par>
                              <p:par>
                                <p:cTn id="59" presetID="26"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80">
                                          <p:stCondLst>
                                            <p:cond delay="0"/>
                                          </p:stCondLst>
                                        </p:cTn>
                                        <p:tgtEl>
                                          <p:spTgt spid="16"/>
                                        </p:tgtEl>
                                      </p:cBhvr>
                                    </p:animEffect>
                                    <p:anim calcmode="lin" valueType="num">
                                      <p:cBhvr>
                                        <p:cTn id="62"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67" dur="26">
                                          <p:stCondLst>
                                            <p:cond delay="650"/>
                                          </p:stCondLst>
                                        </p:cTn>
                                        <p:tgtEl>
                                          <p:spTgt spid="16"/>
                                        </p:tgtEl>
                                      </p:cBhvr>
                                      <p:to x="100000" y="60000"/>
                                    </p:animScale>
                                    <p:animScale>
                                      <p:cBhvr>
                                        <p:cTn id="68" dur="166" decel="50000">
                                          <p:stCondLst>
                                            <p:cond delay="676"/>
                                          </p:stCondLst>
                                        </p:cTn>
                                        <p:tgtEl>
                                          <p:spTgt spid="16"/>
                                        </p:tgtEl>
                                      </p:cBhvr>
                                      <p:to x="100000" y="100000"/>
                                    </p:animScale>
                                    <p:animScale>
                                      <p:cBhvr>
                                        <p:cTn id="69" dur="26">
                                          <p:stCondLst>
                                            <p:cond delay="1312"/>
                                          </p:stCondLst>
                                        </p:cTn>
                                        <p:tgtEl>
                                          <p:spTgt spid="16"/>
                                        </p:tgtEl>
                                      </p:cBhvr>
                                      <p:to x="100000" y="80000"/>
                                    </p:animScale>
                                    <p:animScale>
                                      <p:cBhvr>
                                        <p:cTn id="70" dur="166" decel="50000">
                                          <p:stCondLst>
                                            <p:cond delay="1338"/>
                                          </p:stCondLst>
                                        </p:cTn>
                                        <p:tgtEl>
                                          <p:spTgt spid="16"/>
                                        </p:tgtEl>
                                      </p:cBhvr>
                                      <p:to x="100000" y="100000"/>
                                    </p:animScale>
                                    <p:animScale>
                                      <p:cBhvr>
                                        <p:cTn id="71" dur="26">
                                          <p:stCondLst>
                                            <p:cond delay="1642"/>
                                          </p:stCondLst>
                                        </p:cTn>
                                        <p:tgtEl>
                                          <p:spTgt spid="16"/>
                                        </p:tgtEl>
                                      </p:cBhvr>
                                      <p:to x="100000" y="90000"/>
                                    </p:animScale>
                                    <p:animScale>
                                      <p:cBhvr>
                                        <p:cTn id="72" dur="166" decel="50000">
                                          <p:stCondLst>
                                            <p:cond delay="1668"/>
                                          </p:stCondLst>
                                        </p:cTn>
                                        <p:tgtEl>
                                          <p:spTgt spid="16"/>
                                        </p:tgtEl>
                                      </p:cBhvr>
                                      <p:to x="100000" y="100000"/>
                                    </p:animScale>
                                    <p:animScale>
                                      <p:cBhvr>
                                        <p:cTn id="73" dur="26">
                                          <p:stCondLst>
                                            <p:cond delay="1808"/>
                                          </p:stCondLst>
                                        </p:cTn>
                                        <p:tgtEl>
                                          <p:spTgt spid="16"/>
                                        </p:tgtEl>
                                      </p:cBhvr>
                                      <p:to x="100000" y="95000"/>
                                    </p:animScale>
                                    <p:animScale>
                                      <p:cBhvr>
                                        <p:cTn id="74"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4" grpId="0"/>
      <p:bldP spid="15"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242203" y="250350"/>
            <a:ext cx="6814866" cy="1216141"/>
          </a:xfrm>
          <a:prstGeom prst="roundRect">
            <a:avLst/>
          </a:prstGeom>
          <a:solidFill>
            <a:srgbClr val="02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676912" y="357989"/>
            <a:ext cx="6380157" cy="954107"/>
            <a:chOff x="1529862" y="402219"/>
            <a:chExt cx="5472095" cy="954107"/>
          </a:xfrm>
        </p:grpSpPr>
        <p:sp>
          <p:nvSpPr>
            <p:cNvPr id="3" name="Oval 2"/>
            <p:cNvSpPr/>
            <p:nvPr/>
          </p:nvSpPr>
          <p:spPr>
            <a:xfrm>
              <a:off x="1562373" y="597511"/>
              <a:ext cx="627321" cy="563525"/>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4" name="TextBox 3"/>
            <p:cNvSpPr txBox="1"/>
            <p:nvPr/>
          </p:nvSpPr>
          <p:spPr>
            <a:xfrm>
              <a:off x="1529862" y="597511"/>
              <a:ext cx="627321" cy="523220"/>
            </a:xfrm>
            <a:prstGeom prst="rect">
              <a:avLst/>
            </a:prstGeom>
            <a:noFill/>
          </p:spPr>
          <p:txBody>
            <a:bodyPr wrap="square" rtlCol="0">
              <a:spAutoFit/>
            </a:bodyPr>
            <a:lstStyle/>
            <a:p>
              <a:pPr algn="ctr"/>
              <a:r>
                <a:rPr lang="en-US" sz="2800" b="1" dirty="0" smtClean="0">
                  <a:solidFill>
                    <a:schemeClr val="bg1"/>
                  </a:solidFill>
                  <a:latin typeface="Times New Roman" panose="02020603050405020304" pitchFamily="18" charset="0"/>
                  <a:cs typeface="Times New Roman" panose="02020603050405020304" pitchFamily="18" charset="0"/>
                </a:rPr>
                <a:t>IV</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364343" y="402219"/>
              <a:ext cx="4637614" cy="954107"/>
            </a:xfrm>
            <a:prstGeom prst="rect">
              <a:avLst/>
            </a:prstGeom>
            <a:noFill/>
          </p:spPr>
          <p:txBody>
            <a:bodyPr wrap="square" rtlCol="0">
              <a:spAutoFit/>
            </a:bodyPr>
            <a:lstStyle/>
            <a:p>
              <a:r>
                <a:rPr lang="en-US" sz="2800" b="1" dirty="0" smtClean="0">
                  <a:solidFill>
                    <a:schemeClr val="bg1"/>
                  </a:solidFill>
                  <a:latin typeface="Times New Roman" panose="02020603050405020304" pitchFamily="18" charset="0"/>
                  <a:cs typeface="Times New Roman" panose="02020603050405020304" pitchFamily="18" charset="0"/>
                </a:rPr>
                <a:t>KHOA HỌC TỰ NHIÊN VỚI CÔNG NGHỆ VÀ ĐỜI SỐNG</a:t>
              </a:r>
              <a:endParaRPr lang="en-US" sz="2800" b="1" dirty="0">
                <a:solidFill>
                  <a:schemeClr val="bg1"/>
                </a:solidFill>
                <a:latin typeface="Times New Roman" panose="02020603050405020304" pitchFamily="18" charset="0"/>
                <a:cs typeface="Times New Roman" panose="02020603050405020304" pitchFamily="18" charset="0"/>
              </a:endParaRPr>
            </a:p>
          </p:txBody>
        </p:sp>
      </p:grpSp>
      <p:sp>
        <p:nvSpPr>
          <p:cNvPr id="7" name="Rounded Rectangle 6"/>
          <p:cNvSpPr/>
          <p:nvPr/>
        </p:nvSpPr>
        <p:spPr>
          <a:xfrm>
            <a:off x="448574" y="1769422"/>
            <a:ext cx="8126083" cy="280257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207701" y="2311878"/>
            <a:ext cx="7366956" cy="1384995"/>
          </a:xfrm>
          <a:prstGeom prst="rect">
            <a:avLst/>
          </a:prstGeom>
          <a:noFill/>
        </p:spPr>
        <p:txBody>
          <a:bodyPr wrap="square" rtlCol="0">
            <a:spAutoFit/>
          </a:bodyPr>
          <a:lstStyle/>
          <a:p>
            <a:r>
              <a:rPr lang="en-US" sz="2800" dirty="0" err="1" smtClean="0">
                <a:solidFill>
                  <a:schemeClr val="bg1"/>
                </a:solidFill>
                <a:latin typeface="Times New Roman" panose="02020603050405020304" pitchFamily="18" charset="0"/>
                <a:cs typeface="Times New Roman" panose="02020603050405020304" pitchFamily="18" charset="0"/>
              </a:rPr>
              <a:t>Các</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thành</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tựu</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của</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khoa</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học</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được</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áp</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dụng</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vào</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công</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nghệ</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để</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chế</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tạo</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các</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phương</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tiện</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phục</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vụ</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cho</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đời</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sống</a:t>
            </a:r>
            <a:r>
              <a:rPr lang="vi-VN" sz="2800" dirty="0" smtClean="0">
                <a:solidFill>
                  <a:schemeClr val="bg1"/>
                </a:solidFill>
                <a:latin typeface="Times New Roman" panose="02020603050405020304" pitchFamily="18" charset="0"/>
                <a:cs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rotWithShape="1">
          <a:blip r:embed="rId1">
            <a:extLst>
              <a:ext uri="{28A0092B-C50C-407E-A947-70E740481C1C}">
                <a14:useLocalDpi xmlns:a14="http://schemas.microsoft.com/office/drawing/2010/main" val="0"/>
              </a:ext>
            </a:extLst>
          </a:blip>
          <a:srcRect l="5136" t="4801" r="5136" b="4194"/>
          <a:stretch>
            <a:fillRect/>
          </a:stretch>
        </p:blipFill>
        <p:spPr>
          <a:xfrm>
            <a:off x="268357" y="297951"/>
            <a:ext cx="2992368" cy="4561725"/>
          </a:xfrm>
        </p:spPr>
      </p:pic>
      <p:sp>
        <p:nvSpPr>
          <p:cNvPr id="5" name="TextBox 4"/>
          <p:cNvSpPr txBox="1"/>
          <p:nvPr/>
        </p:nvSpPr>
        <p:spPr>
          <a:xfrm>
            <a:off x="3486363" y="859045"/>
            <a:ext cx="5750104" cy="461665"/>
          </a:xfrm>
          <a:prstGeom prst="rect">
            <a:avLst/>
          </a:prstGeom>
          <a:noFill/>
        </p:spPr>
        <p:txBody>
          <a:bodyPr wrap="square" rtlCol="0">
            <a:spAutoFit/>
          </a:bodyPr>
          <a:lstStyle/>
          <a:p>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Chương</a:t>
            </a:r>
            <a:r>
              <a:rPr lang="en-US" sz="2400" b="1" dirty="0" smtClean="0">
                <a:solidFill>
                  <a:srgbClr val="002060"/>
                </a:solidFill>
                <a:latin typeface="Times New Roman" panose="02020603050405020304" pitchFamily="18" charset="0"/>
                <a:cs typeface="Times New Roman" panose="02020603050405020304" pitchFamily="18" charset="0"/>
              </a:rPr>
              <a:t> 6. </a:t>
            </a:r>
            <a:r>
              <a:rPr lang="en-US" sz="2400" b="1" dirty="0" err="1" smtClean="0">
                <a:solidFill>
                  <a:srgbClr val="002060"/>
                </a:solidFill>
                <a:latin typeface="Times New Roman" panose="02020603050405020304" pitchFamily="18" charset="0"/>
                <a:cs typeface="Times New Roman" panose="02020603050405020304" pitchFamily="18" charset="0"/>
              </a:rPr>
              <a:t>Từ</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tế</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bào</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đến</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cơ</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thể</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3561707" y="1382265"/>
            <a:ext cx="5455578" cy="461665"/>
          </a:xfrm>
          <a:prstGeom prst="rect">
            <a:avLst/>
          </a:prstGeom>
          <a:noFill/>
        </p:spPr>
        <p:txBody>
          <a:bodyPr wrap="square" rtlCol="0">
            <a:spAutoFit/>
          </a:bodyPr>
          <a:lstStyle/>
          <a:p>
            <a:r>
              <a:rPr lang="en-US" sz="2400" b="1" dirty="0" err="1">
                <a:solidFill>
                  <a:srgbClr val="002060"/>
                </a:solidFill>
                <a:latin typeface="Times New Roman" panose="02020603050405020304" pitchFamily="18" charset="0"/>
                <a:cs typeface="Times New Roman" panose="02020603050405020304" pitchFamily="18" charset="0"/>
              </a:rPr>
              <a:t>Chương</a:t>
            </a:r>
            <a:r>
              <a:rPr lang="en-US" sz="2400" b="1" dirty="0">
                <a:solidFill>
                  <a:srgbClr val="002060"/>
                </a:solidFill>
                <a:latin typeface="Times New Roman" panose="02020603050405020304" pitchFamily="18" charset="0"/>
                <a:cs typeface="Times New Roman" panose="02020603050405020304" pitchFamily="18" charset="0"/>
              </a:rPr>
              <a:t> 7</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Đa</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dạng</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thế</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giới</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sống</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3561707" y="1905485"/>
            <a:ext cx="5455578" cy="461665"/>
          </a:xfrm>
          <a:prstGeom prst="rect">
            <a:avLst/>
          </a:prstGeom>
          <a:noFill/>
        </p:spPr>
        <p:txBody>
          <a:bodyPr wrap="square" rtlCol="0">
            <a:spAutoFit/>
          </a:bodyPr>
          <a:lstStyle/>
          <a:p>
            <a:r>
              <a:rPr lang="en-US" sz="2400" b="1" dirty="0" err="1">
                <a:solidFill>
                  <a:srgbClr val="002060"/>
                </a:solidFill>
                <a:latin typeface="Times New Roman" panose="02020603050405020304" pitchFamily="18" charset="0"/>
                <a:cs typeface="Times New Roman" panose="02020603050405020304" pitchFamily="18" charset="0"/>
              </a:rPr>
              <a:t>Chương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smtClean="0">
                <a:solidFill>
                  <a:srgbClr val="002060"/>
                </a:solidFill>
                <a:latin typeface="Times New Roman" panose="02020603050405020304" pitchFamily="18" charset="0"/>
                <a:cs typeface="Times New Roman" panose="02020603050405020304" pitchFamily="18" charset="0"/>
              </a:rPr>
              <a:t>8. </a:t>
            </a:r>
            <a:r>
              <a:rPr lang="en-US" sz="2400" b="1" dirty="0" err="1">
                <a:solidFill>
                  <a:srgbClr val="002060"/>
                </a:solidFill>
                <a:latin typeface="Times New Roman" panose="02020603050405020304" pitchFamily="18" charset="0"/>
                <a:cs typeface="Times New Roman" panose="02020603050405020304" pitchFamily="18" charset="0"/>
              </a:rPr>
              <a:t>L</a:t>
            </a:r>
            <a:r>
              <a:rPr lang="en-US" sz="2400" b="1" dirty="0" err="1" smtClean="0">
                <a:solidFill>
                  <a:srgbClr val="002060"/>
                </a:solidFill>
                <a:latin typeface="Times New Roman" panose="02020603050405020304" pitchFamily="18" charset="0"/>
                <a:cs typeface="Times New Roman" panose="02020603050405020304" pitchFamily="18" charset="0"/>
              </a:rPr>
              <a:t>ực</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trong</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đời</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sống</a:t>
            </a:r>
            <a:r>
              <a:rPr lang="en-US" sz="2400" b="1" dirty="0" smtClean="0">
                <a:solidFill>
                  <a:srgbClr val="002060"/>
                </a:solidFill>
                <a:latin typeface="Times New Roman" panose="02020603050405020304" pitchFamily="18" charset="0"/>
                <a:cs typeface="Times New Roman" panose="02020603050405020304" pitchFamily="18" charset="0"/>
              </a:rPr>
              <a:t>.</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3561707" y="2451209"/>
            <a:ext cx="5455578" cy="461665"/>
          </a:xfrm>
          <a:prstGeom prst="rect">
            <a:avLst/>
          </a:prstGeom>
          <a:noFill/>
        </p:spPr>
        <p:txBody>
          <a:bodyPr wrap="square" rtlCol="0">
            <a:spAutoFit/>
          </a:bodyPr>
          <a:lstStyle/>
          <a:p>
            <a:r>
              <a:rPr lang="en-US" sz="2400" b="1" dirty="0" err="1">
                <a:solidFill>
                  <a:srgbClr val="002060"/>
                </a:solidFill>
                <a:latin typeface="Times New Roman" panose="02020603050405020304" pitchFamily="18" charset="0"/>
                <a:cs typeface="Times New Roman" panose="02020603050405020304" pitchFamily="18" charset="0"/>
              </a:rPr>
              <a:t>Chương</a:t>
            </a:r>
            <a:r>
              <a:rPr lang="en-US" sz="2400" b="1" dirty="0">
                <a:solidFill>
                  <a:srgbClr val="002060"/>
                </a:solidFill>
                <a:latin typeface="Times New Roman" panose="02020603050405020304" pitchFamily="18" charset="0"/>
                <a:cs typeface="Times New Roman" panose="02020603050405020304" pitchFamily="18" charset="0"/>
              </a:rPr>
              <a:t> 9</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Năng</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lượng</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3561707" y="3081885"/>
            <a:ext cx="5455578" cy="461665"/>
          </a:xfrm>
          <a:prstGeom prst="rect">
            <a:avLst/>
          </a:prstGeom>
          <a:noFill/>
        </p:spPr>
        <p:txBody>
          <a:bodyPr wrap="square" rtlCol="0">
            <a:spAutoFit/>
          </a:bodyPr>
          <a:lstStyle/>
          <a:p>
            <a:r>
              <a:rPr lang="en-US" sz="2400" b="1" dirty="0" err="1">
                <a:solidFill>
                  <a:srgbClr val="002060"/>
                </a:solidFill>
                <a:latin typeface="Times New Roman" panose="02020603050405020304" pitchFamily="18" charset="0"/>
                <a:cs typeface="Times New Roman" panose="02020603050405020304" pitchFamily="18" charset="0"/>
              </a:rPr>
              <a:t>Chương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smtClean="0">
                <a:solidFill>
                  <a:srgbClr val="002060"/>
                </a:solidFill>
                <a:latin typeface="Times New Roman" panose="02020603050405020304" pitchFamily="18" charset="0"/>
                <a:cs typeface="Times New Roman" panose="02020603050405020304" pitchFamily="18" charset="0"/>
              </a:rPr>
              <a:t>10. </a:t>
            </a:r>
            <a:r>
              <a:rPr lang="en-US" sz="2400" b="1" dirty="0" err="1" smtClean="0">
                <a:solidFill>
                  <a:srgbClr val="002060"/>
                </a:solidFill>
                <a:latin typeface="Times New Roman" panose="02020603050405020304" pitchFamily="18" charset="0"/>
                <a:cs typeface="Times New Roman" panose="02020603050405020304" pitchFamily="18" charset="0"/>
              </a:rPr>
              <a:t>Trái</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đất</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và</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bầu</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a:t>
            </a:r>
            <a:r>
              <a:rPr lang="en-US" sz="2400" b="1" dirty="0" err="1" smtClean="0">
                <a:solidFill>
                  <a:srgbClr val="002060"/>
                </a:solidFill>
                <a:latin typeface="Times New Roman" panose="02020603050405020304" pitchFamily="18" charset="0"/>
                <a:cs typeface="Times New Roman" panose="02020603050405020304" pitchFamily="18" charset="0"/>
              </a:rPr>
              <a:t>rời</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9" name="Oval 18"/>
          <p:cNvSpPr/>
          <p:nvPr/>
        </p:nvSpPr>
        <p:spPr>
          <a:xfrm>
            <a:off x="8260422" y="4212404"/>
            <a:ext cx="1294544" cy="1294544"/>
          </a:xfrm>
          <a:prstGeom prst="ellipse">
            <a:avLst/>
          </a:prstGeom>
          <a:solidFill>
            <a:srgbClr val="02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780799" y="3981819"/>
            <a:ext cx="322284" cy="3405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913747" y="4492902"/>
            <a:ext cx="480697" cy="48544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37425" y="4689163"/>
            <a:ext cx="480697" cy="48544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8780878" y="-172123"/>
            <a:ext cx="480697" cy="48544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oogle Shape;1586;p48"/>
          <p:cNvGrpSpPr/>
          <p:nvPr/>
        </p:nvGrpSpPr>
        <p:grpSpPr>
          <a:xfrm>
            <a:off x="8017054" y="4578831"/>
            <a:ext cx="274081" cy="313584"/>
            <a:chOff x="570875" y="4322250"/>
            <a:chExt cx="443300" cy="443325"/>
          </a:xfrm>
        </p:grpSpPr>
        <p:sp>
          <p:nvSpPr>
            <p:cNvPr id="25" name="Google Shape;1587;p48"/>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6" name="Google Shape;1588;p48"/>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7" name="Google Shape;1589;p48"/>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 name="Google Shape;1590;p48"/>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ysClr val="windowText" lastClr="000000"/>
                </a:solidFill>
                <a:effectLst/>
                <a:uLnTx/>
                <a:uFillTx/>
              </a:endParaRPr>
            </a:p>
          </p:txBody>
        </p:sp>
      </p:grpSp>
      <p:sp>
        <p:nvSpPr>
          <p:cNvPr id="35" name="Google Shape;1582;p48"/>
          <p:cNvSpPr/>
          <p:nvPr/>
        </p:nvSpPr>
        <p:spPr>
          <a:xfrm>
            <a:off x="8530524" y="4405228"/>
            <a:ext cx="810265" cy="772727"/>
          </a:xfrm>
          <a:custGeom>
            <a:avLst/>
            <a:gdLst/>
            <a:ahLst/>
            <a:cxnLst/>
            <a:rect l="l" t="t" r="r" b="b"/>
            <a:pathLst>
              <a:path w="18758" h="18757" extrusionOk="0">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righ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ircle(in)">
                                      <p:cBhvr>
                                        <p:cTn id="2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42203" y="250350"/>
            <a:ext cx="6814866" cy="12161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1676912" y="357989"/>
            <a:ext cx="6380157" cy="954107"/>
            <a:chOff x="1529862" y="402219"/>
            <a:chExt cx="5472095" cy="954107"/>
          </a:xfrm>
        </p:grpSpPr>
        <p:sp>
          <p:nvSpPr>
            <p:cNvPr id="4" name="Oval 3"/>
            <p:cNvSpPr/>
            <p:nvPr/>
          </p:nvSpPr>
          <p:spPr>
            <a:xfrm>
              <a:off x="1529862" y="499864"/>
              <a:ext cx="594810" cy="758815"/>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206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529862" y="597511"/>
              <a:ext cx="627321" cy="523220"/>
            </a:xfrm>
            <a:prstGeom prst="rect">
              <a:avLst/>
            </a:prstGeom>
            <a:noFill/>
          </p:spPr>
          <p:txBody>
            <a:bodyPr wrap="square" rtlCol="0">
              <a:spAutoFit/>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IV</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364343" y="402219"/>
              <a:ext cx="4637614" cy="954107"/>
            </a:xfrm>
            <a:prstGeom prst="rect">
              <a:avLst/>
            </a:prstGeom>
            <a:noFill/>
          </p:spPr>
          <p:txBody>
            <a:bodyPr wrap="square" rtlCol="0">
              <a:spAutoFit/>
            </a:bodyPr>
            <a:lstStyle/>
            <a:p>
              <a:r>
                <a:rPr lang="en-US" sz="2800" b="1" dirty="0" smtClean="0">
                  <a:solidFill>
                    <a:srgbClr val="002060"/>
                  </a:solidFill>
                  <a:latin typeface="Times New Roman" panose="02020603050405020304" pitchFamily="18" charset="0"/>
                  <a:cs typeface="Times New Roman" panose="02020603050405020304" pitchFamily="18" charset="0"/>
                </a:rPr>
                <a:t>KHOA HỌC TỰ NHIÊN VỚI CÔNG NGHỆ VÀ ĐỜI SỐNG</a:t>
              </a:r>
              <a:endParaRPr lang="en-US" sz="2800" b="1" dirty="0">
                <a:solidFill>
                  <a:srgbClr val="002060"/>
                </a:solidFill>
                <a:latin typeface="Times New Roman" panose="02020603050405020304" pitchFamily="18" charset="0"/>
                <a:cs typeface="Times New Roman" panose="02020603050405020304" pitchFamily="18" charset="0"/>
              </a:endParaRPr>
            </a:p>
          </p:txBody>
        </p:sp>
      </p:grpSp>
      <p:sp>
        <p:nvSpPr>
          <p:cNvPr id="7" name="Rounded Rectangle 6"/>
          <p:cNvSpPr/>
          <p:nvPr/>
        </p:nvSpPr>
        <p:spPr>
          <a:xfrm>
            <a:off x="448574" y="1769422"/>
            <a:ext cx="8126083" cy="23540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8" name="TextBox 7"/>
          <p:cNvSpPr txBox="1"/>
          <p:nvPr/>
        </p:nvSpPr>
        <p:spPr>
          <a:xfrm>
            <a:off x="897147" y="2161594"/>
            <a:ext cx="7677510" cy="1569660"/>
          </a:xfrm>
          <a:prstGeom prst="rect">
            <a:avLst/>
          </a:prstGeom>
          <a:solidFill>
            <a:schemeClr val="bg1"/>
          </a:solidFill>
        </p:spPr>
        <p:txBody>
          <a:bodyPr wrap="square" rtlCol="0">
            <a:spAutoFit/>
          </a:bodyPr>
          <a:lstStyle/>
          <a:p>
            <a:r>
              <a:rPr lang="en-US" sz="3200" dirty="0" err="1" smtClean="0">
                <a:solidFill>
                  <a:srgbClr val="002060"/>
                </a:solidFill>
                <a:latin typeface="Times New Roman" panose="02020603050405020304" pitchFamily="18" charset="0"/>
                <a:cs typeface="Times New Roman" panose="02020603050405020304" pitchFamily="18" charset="0"/>
              </a:rPr>
              <a:t>Các</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thành</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tựu</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của</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khoa</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học</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được</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áp</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dụng</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vào</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công</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nghệ</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để</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chế</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tạo</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các</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phương</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tiện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phục</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vụ</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cho</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đời</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sống</a:t>
            </a:r>
            <a:r>
              <a:rPr lang="en-US" sz="3200" dirty="0" smtClean="0">
                <a:solidFill>
                  <a:srgbClr val="002060"/>
                </a:solidFill>
                <a:latin typeface="Times New Roman" panose="02020603050405020304" pitchFamily="18" charset="0"/>
                <a:cs typeface="Times New Roman" panose="02020603050405020304" pitchFamily="18" charset="0"/>
              </a:rPr>
              <a:t>.</a:t>
            </a:r>
            <a:endParaRPr lang="en-US" sz="32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48573" y="793631"/>
            <a:ext cx="7781027" cy="3278038"/>
            <a:chOff x="448573" y="793631"/>
            <a:chExt cx="7781027" cy="3278038"/>
          </a:xfrm>
        </p:grpSpPr>
        <p:sp>
          <p:nvSpPr>
            <p:cNvPr id="4" name="Rectangle 3"/>
            <p:cNvSpPr/>
            <p:nvPr/>
          </p:nvSpPr>
          <p:spPr>
            <a:xfrm>
              <a:off x="2294625" y="793631"/>
              <a:ext cx="5934975" cy="3278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448573" y="793631"/>
              <a:ext cx="3692106" cy="3278038"/>
            </a:xfrm>
            <a:prstGeom prst="diamond">
              <a:avLst/>
            </a:prstGeom>
            <a:solidFill>
              <a:schemeClr val="bg1"/>
            </a:solidFill>
            <a:ln w="28575">
              <a:solidFill>
                <a:srgbClr val="02B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iamond 2"/>
            <p:cNvSpPr/>
            <p:nvPr/>
          </p:nvSpPr>
          <p:spPr>
            <a:xfrm>
              <a:off x="526210" y="862642"/>
              <a:ext cx="3536831" cy="3140016"/>
            </a:xfrm>
            <a:prstGeom prst="diamond">
              <a:avLst/>
            </a:prstGeom>
            <a:blipFill>
              <a:blip r:embed="rId1"/>
              <a:srcRect/>
              <a:stretch>
                <a:fillRect t="2198" r="-1464" b="-219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40678" y="1604513"/>
              <a:ext cx="3398809" cy="1323439"/>
            </a:xfrm>
            <a:prstGeom prst="rect">
              <a:avLst/>
            </a:prstGeom>
            <a:noFill/>
          </p:spPr>
          <p:txBody>
            <a:bodyPr wrap="square" rtlCol="0">
              <a:spAutoFit/>
            </a:bodyPr>
            <a:lstStyle/>
            <a:p>
              <a:pPr algn="ctr"/>
              <a:r>
                <a:rPr lang="en-US" sz="4000" b="1" dirty="0" smtClean="0">
                  <a:solidFill>
                    <a:schemeClr val="bg1"/>
                  </a:solidFill>
                  <a:latin typeface="Times New Roman" panose="02020603050405020304" pitchFamily="18" charset="0"/>
                  <a:cs typeface="Times New Roman" panose="02020603050405020304" pitchFamily="18" charset="0"/>
                </a:rPr>
                <a:t>HOẠT ĐỘNG NHÓM</a:t>
              </a:r>
              <a:endParaRPr lang="en-US" sz="4000" b="1" dirty="0">
                <a:solidFill>
                  <a:schemeClr val="bg1"/>
                </a:solidFill>
                <a:latin typeface="Times New Roman" panose="02020603050405020304" pitchFamily="18" charset="0"/>
                <a:cs typeface="Times New Roman" panose="020206030504050203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42513" y="283245"/>
            <a:ext cx="7677510" cy="1384995"/>
          </a:xfrm>
          <a:prstGeom prst="rect">
            <a:avLst/>
          </a:prstGeom>
          <a:noFill/>
        </p:spPr>
        <p:txBody>
          <a:bodyPr wrap="square" rtlCol="0">
            <a:spAutoFit/>
          </a:bodyPr>
          <a:lstStyle/>
          <a:p>
            <a:pPr algn="just"/>
            <a:r>
              <a:rPr lang="en-US" sz="2800" dirty="0" err="1" smtClean="0">
                <a:solidFill>
                  <a:srgbClr val="002060"/>
                </a:solidFill>
                <a:latin typeface="Times New Roman" panose="02020603050405020304" pitchFamily="18" charset="0"/>
                <a:cs typeface="Times New Roman" panose="02020603050405020304" pitchFamily="18" charset="0"/>
              </a:rPr>
              <a:t>Chỉ</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ra</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những</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lợi</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ích</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và</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tác</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hại</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của</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ứng</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dụng</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khoa</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học</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tự</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nhiên</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trong</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Hình</a:t>
            </a:r>
            <a:r>
              <a:rPr lang="en-US" sz="2800" dirty="0">
                <a:solidFill>
                  <a:srgbClr val="002060"/>
                </a:solidFill>
                <a:latin typeface="Times New Roman" panose="02020603050405020304" pitchFamily="18" charset="0"/>
                <a:cs typeface="Times New Roman" panose="02020603050405020304" pitchFamily="18" charset="0"/>
              </a:rPr>
              <a:t> 1</a:t>
            </a:r>
            <a:r>
              <a:rPr lang="en-US" sz="2800" dirty="0" smtClean="0">
                <a:solidFill>
                  <a:srgbClr val="002060"/>
                </a:solidFill>
                <a:latin typeface="Times New Roman" panose="02020603050405020304" pitchFamily="18" charset="0"/>
                <a:cs typeface="Times New Roman" panose="02020603050405020304" pitchFamily="18" charset="0"/>
              </a:rPr>
              <a:t>.3 </a:t>
            </a:r>
            <a:r>
              <a:rPr lang="en-US" sz="2800" dirty="0" err="1" smtClean="0">
                <a:solidFill>
                  <a:srgbClr val="002060"/>
                </a:solidFill>
                <a:latin typeface="Times New Roman" panose="02020603050405020304" pitchFamily="18" charset="0"/>
                <a:cs typeface="Times New Roman" panose="02020603050405020304" pitchFamily="18" charset="0"/>
              </a:rPr>
              <a:t>đối</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với</a:t>
            </a:r>
            <a:r>
              <a:rPr lang="en-US" sz="2800" dirty="0" smtClean="0">
                <a:solidFill>
                  <a:srgbClr val="002060"/>
                </a:solidFill>
                <a:latin typeface="Times New Roman" panose="02020603050405020304" pitchFamily="18" charset="0"/>
                <a:cs typeface="Times New Roman" panose="02020603050405020304" pitchFamily="18" charset="0"/>
              </a:rPr>
              <a:t> con </a:t>
            </a:r>
            <a:r>
              <a:rPr lang="en-US" sz="2800" dirty="0" err="1" smtClean="0">
                <a:solidFill>
                  <a:srgbClr val="002060"/>
                </a:solidFill>
                <a:latin typeface="Times New Roman" panose="02020603050405020304" pitchFamily="18" charset="0"/>
                <a:cs typeface="Times New Roman" panose="02020603050405020304" pitchFamily="18" charset="0"/>
              </a:rPr>
              <a:t>người</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và</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môi</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trường</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sống</a:t>
            </a:r>
            <a:r>
              <a:rPr lang="en-US" sz="2800" dirty="0" smtClean="0">
                <a:solidFill>
                  <a:srgbClr val="002060"/>
                </a:solidFill>
                <a:latin typeface="Times New Roman" panose="02020603050405020304" pitchFamily="18" charset="0"/>
                <a:cs typeface="Times New Roman" panose="02020603050405020304" pitchFamily="18" charset="0"/>
              </a:rPr>
              <a:t>.</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618226" y="1966823"/>
            <a:ext cx="8126083" cy="2932981"/>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63436" y="2061712"/>
            <a:ext cx="7835661" cy="2743201"/>
          </a:xfrm>
          <a:prstGeom prst="roundRect">
            <a:avLst/>
          </a:prstGeom>
          <a:blipFill>
            <a:blip r:embed="rId1"/>
            <a:stretch>
              <a:fillRect l="-205" r="-205"/>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41873" y="1458871"/>
            <a:ext cx="7487728" cy="23540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4" name="TextBox 3"/>
          <p:cNvSpPr txBox="1"/>
          <p:nvPr/>
        </p:nvSpPr>
        <p:spPr>
          <a:xfrm>
            <a:off x="1346924" y="1851043"/>
            <a:ext cx="6590582" cy="1569660"/>
          </a:xfrm>
          <a:prstGeom prst="rect">
            <a:avLst/>
          </a:prstGeom>
          <a:solidFill>
            <a:schemeClr val="bg1"/>
          </a:solidFill>
        </p:spPr>
        <p:txBody>
          <a:bodyPr wrap="square" rtlCol="0">
            <a:spAutoFit/>
          </a:bodyPr>
          <a:lstStyle/>
          <a:p>
            <a:r>
              <a:rPr lang="vi-VN" sz="3200" dirty="0" smtClean="0">
                <a:solidFill>
                  <a:srgbClr val="002060"/>
                </a:solidFill>
                <a:latin typeface="Times New Roman" panose="02020603050405020304" pitchFamily="18" charset="0"/>
                <a:cs typeface="Times New Roman" panose="02020603050405020304" pitchFamily="18" charset="0"/>
              </a:rPr>
              <a:t>Con hãy lấy thêm ví dụ về tác hại của KHTN và công nghệ với đời sống và sản xuất.</a:t>
            </a:r>
            <a:endParaRPr lang="en-US" sz="32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39739" y="421240"/>
            <a:ext cx="7941924" cy="4325421"/>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845766" y="526669"/>
            <a:ext cx="7729869" cy="4114562"/>
          </a:xfrm>
          <a:prstGeom prst="round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16393" y="2211178"/>
            <a:ext cx="1673523" cy="523220"/>
          </a:xfrm>
          <a:prstGeom prst="rect">
            <a:avLst/>
          </a:prstGeom>
          <a:noFill/>
          <a:ln>
            <a:noFill/>
          </a:ln>
        </p:spPr>
        <p:txBody>
          <a:bodyPr wrap="square" rtlCol="0">
            <a:spAutoFit/>
          </a:bodyPr>
          <a:lstStyle/>
          <a:p>
            <a:r>
              <a:rPr lang="vi-VN" sz="2800" dirty="0" smtClean="0">
                <a:solidFill>
                  <a:schemeClr val="bg1"/>
                </a:solidFill>
                <a:latin typeface="Times New Roman" panose="02020603050405020304" pitchFamily="18" charset="0"/>
                <a:cs typeface="Times New Roman" panose="02020603050405020304" pitchFamily="18" charset="0"/>
              </a:rPr>
              <a:t> KHTN</a:t>
            </a:r>
            <a:endParaRPr lang="vi-VN" sz="2800" dirty="0" smtClean="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796362" y="329610"/>
            <a:ext cx="4529470" cy="584775"/>
          </a:xfrm>
          <a:prstGeom prst="rect">
            <a:avLst/>
          </a:prstGeom>
          <a:noFill/>
        </p:spPr>
        <p:txBody>
          <a:bodyPr wrap="square" rtlCol="0">
            <a:spAutoFit/>
          </a:bodyPr>
          <a:lstStyle/>
          <a:p>
            <a:r>
              <a:rPr lang="vi-VN" sz="3200" b="1" dirty="0" smtClean="0">
                <a:solidFill>
                  <a:srgbClr val="002060"/>
                </a:solidFill>
                <a:latin typeface="+mj-lt"/>
              </a:rPr>
              <a:t>BÀI TẬP VỀ NHÀ</a:t>
            </a:r>
            <a:endParaRPr lang="en-US" sz="3200" b="1" dirty="0">
              <a:solidFill>
                <a:srgbClr val="002060"/>
              </a:solidFill>
              <a:latin typeface="+mj-lt"/>
            </a:endParaRPr>
          </a:p>
        </p:txBody>
      </p:sp>
      <p:sp>
        <p:nvSpPr>
          <p:cNvPr id="5" name="TextBox 4"/>
          <p:cNvSpPr txBox="1"/>
          <p:nvPr/>
        </p:nvSpPr>
        <p:spPr>
          <a:xfrm>
            <a:off x="850605" y="914385"/>
            <a:ext cx="7442789" cy="2246769"/>
          </a:xfrm>
          <a:prstGeom prst="rect">
            <a:avLst/>
          </a:prstGeom>
          <a:noFill/>
        </p:spPr>
        <p:txBody>
          <a:bodyPr wrap="square" rtlCol="0">
            <a:spAutoFit/>
          </a:bodyPr>
          <a:lstStyle/>
          <a:p>
            <a:r>
              <a:rPr lang="vi-VN" sz="2800" dirty="0" smtClean="0">
                <a:solidFill>
                  <a:srgbClr val="002060"/>
                </a:solidFill>
                <a:latin typeface="+mj-lt"/>
              </a:rPr>
              <a:t>1. Tìm hiểu về một nhà khoa học nổi tiếng trong năm nhà bác học sau đây rồi viết tóm tắt về quốc tịch, ngày sinh, phát minh quan trọng và điều em thích nhất về nhà bác học đó: Newton, Darwin, Pasteur, Marie Curie, Einstein</a:t>
            </a:r>
            <a:endParaRPr lang="en-US" sz="2800" dirty="0">
              <a:solidFill>
                <a:srgbClr val="002060"/>
              </a:solidFill>
              <a:latin typeface="+mj-lt"/>
            </a:endParaRPr>
          </a:p>
        </p:txBody>
      </p:sp>
      <p:sp>
        <p:nvSpPr>
          <p:cNvPr id="7" name="TextBox 6"/>
          <p:cNvSpPr txBox="1"/>
          <p:nvPr/>
        </p:nvSpPr>
        <p:spPr>
          <a:xfrm>
            <a:off x="850604" y="3258238"/>
            <a:ext cx="7442789" cy="1384995"/>
          </a:xfrm>
          <a:prstGeom prst="rect">
            <a:avLst/>
          </a:prstGeom>
          <a:noFill/>
        </p:spPr>
        <p:txBody>
          <a:bodyPr wrap="square" rtlCol="0">
            <a:spAutoFit/>
          </a:bodyPr>
          <a:lstStyle/>
          <a:p>
            <a:r>
              <a:rPr lang="vi-VN" sz="2800" dirty="0">
                <a:solidFill>
                  <a:srgbClr val="002060"/>
                </a:solidFill>
                <a:latin typeface="+mj-lt"/>
              </a:rPr>
              <a:t>2</a:t>
            </a:r>
            <a:r>
              <a:rPr lang="vi-VN" sz="2800" dirty="0" smtClean="0">
                <a:solidFill>
                  <a:srgbClr val="002060"/>
                </a:solidFill>
                <a:latin typeface="+mj-lt"/>
              </a:rPr>
              <a:t>. Sưu tầm một vài tranh ảnh, về sự phát triển nhờ khoa học công nghệ ở các lĩnh vực: giao thông vận tải, du hành vũ trụ, thông tin liên lạc, giải trí....</a:t>
            </a:r>
            <a:endParaRPr lang="en-US" sz="2800" dirty="0">
              <a:solidFill>
                <a:srgbClr val="002060"/>
              </a:solidFill>
              <a:latin typeface="+mj-lt"/>
            </a:endParaRPr>
          </a:p>
        </p:txBody>
      </p:sp>
      <p:sp>
        <p:nvSpPr>
          <p:cNvPr id="6" name="Oval 5"/>
          <p:cNvSpPr/>
          <p:nvPr/>
        </p:nvSpPr>
        <p:spPr>
          <a:xfrm>
            <a:off x="8378456" y="4327451"/>
            <a:ext cx="1509823" cy="14885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18"/>
          <p:cNvSpPr txBox="1">
            <a:spLocks noGrp="1"/>
          </p:cNvSpPr>
          <p:nvPr>
            <p:ph type="ctrTitle"/>
          </p:nvPr>
        </p:nvSpPr>
        <p:spPr>
          <a:xfrm>
            <a:off x="2567600" y="1756881"/>
            <a:ext cx="4192795" cy="136646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3600" b="1" dirty="0" smtClean="0">
                <a:solidFill>
                  <a:srgbClr val="4A5C65"/>
                </a:solidFill>
                <a:latin typeface="Times New Roman" panose="02020603050405020304" pitchFamily="18" charset="0"/>
                <a:cs typeface="Times New Roman" panose="02020603050405020304" pitchFamily="18" charset="0"/>
              </a:rPr>
              <a:t>Chương 1</a:t>
            </a:r>
            <a:r>
              <a:rPr lang="en-GB" sz="3600" b="1" dirty="0">
                <a:solidFill>
                  <a:srgbClr val="4A5C65"/>
                </a:solidFill>
                <a:latin typeface="Times New Roman" panose="02020603050405020304" pitchFamily="18" charset="0"/>
                <a:cs typeface="Times New Roman" panose="02020603050405020304" pitchFamily="18" charset="0"/>
              </a:rPr>
              <a:t>.</a:t>
            </a:r>
            <a:endParaRPr sz="3600" b="1" dirty="0">
              <a:solidFill>
                <a:srgbClr val="4A5C65"/>
              </a:solidFill>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r>
              <a:rPr lang="en-GB" sz="3600" b="1" dirty="0" smtClean="0">
                <a:latin typeface="Times New Roman" panose="02020603050405020304" pitchFamily="18" charset="0"/>
                <a:cs typeface="Times New Roman" panose="02020603050405020304" pitchFamily="18" charset="0"/>
              </a:rPr>
              <a:t>Mở đầu về </a:t>
            </a:r>
            <a:br>
              <a:rPr lang="en-GB" sz="3600" b="1" dirty="0" smtClean="0">
                <a:latin typeface="Times New Roman" panose="02020603050405020304" pitchFamily="18" charset="0"/>
                <a:cs typeface="Times New Roman" panose="02020603050405020304" pitchFamily="18" charset="0"/>
              </a:rPr>
            </a:br>
            <a:r>
              <a:rPr lang="en-GB" sz="3600" b="1" dirty="0" smtClean="0">
                <a:latin typeface="Times New Roman" panose="02020603050405020304" pitchFamily="18" charset="0"/>
                <a:cs typeface="Times New Roman" panose="02020603050405020304" pitchFamily="18" charset="0"/>
              </a:rPr>
              <a:t>khoa học tự nhiên</a:t>
            </a:r>
            <a:endParaRPr sz="3600" b="1" dirty="0">
              <a:latin typeface="Times New Roman" panose="02020603050405020304" pitchFamily="18"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grpId="0" nodeType="withEffect">
                                  <p:stCondLst>
                                    <p:cond delay="0"/>
                                  </p:stCondLst>
                                  <p:childTnLst>
                                    <p:set>
                                      <p:cBhvr>
                                        <p:cTn id="6" dur="1" fill="hold">
                                          <p:stCondLst>
                                            <p:cond delay="0"/>
                                          </p:stCondLst>
                                        </p:cTn>
                                        <p:tgtEl>
                                          <p:spTgt spid="411"/>
                                        </p:tgtEl>
                                        <p:attrNameLst>
                                          <p:attrName>style.visibility</p:attrName>
                                        </p:attrNameLst>
                                      </p:cBhvr>
                                      <p:to>
                                        <p:strVal val="visible"/>
                                      </p:to>
                                    </p:set>
                                    <p:animEffect transition="in" filter="plus(out)">
                                      <p:cBhvr>
                                        <p:cTn id="7" dur="2000"/>
                                        <p:tgtEl>
                                          <p:spTgt spid="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66490" y="1119883"/>
            <a:ext cx="3462391" cy="646331"/>
          </a:xfrm>
          <a:prstGeom prst="rect">
            <a:avLst/>
          </a:prstGeom>
          <a:noFill/>
        </p:spPr>
        <p:txBody>
          <a:bodyPr wrap="square" rtlCol="0">
            <a:spAutoFit/>
          </a:bodyPr>
          <a:lstStyle/>
          <a:p>
            <a:pPr algn="ctr"/>
            <a:r>
              <a:rPr lang="en-US" sz="3600" dirty="0" err="1" smtClean="0">
                <a:solidFill>
                  <a:schemeClr val="bg1"/>
                </a:solidFill>
                <a:latin typeface="Times New Roman" panose="02020603050405020304" pitchFamily="18" charset="0"/>
                <a:cs typeface="Times New Roman" panose="02020603050405020304" pitchFamily="18" charset="0"/>
              </a:rPr>
              <a:t>Bài</a:t>
            </a:r>
            <a:r>
              <a:rPr lang="en-US" sz="3600" dirty="0" smtClean="0">
                <a:solidFill>
                  <a:schemeClr val="bg1"/>
                </a:solidFill>
                <a:latin typeface="Times New Roman" panose="02020603050405020304" pitchFamily="18" charset="0"/>
                <a:cs typeface="Times New Roman" panose="02020603050405020304" pitchFamily="18" charset="0"/>
              </a:rPr>
              <a:t> 1</a:t>
            </a: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078787" y="1766214"/>
            <a:ext cx="7202184" cy="1569660"/>
          </a:xfrm>
          <a:prstGeom prst="rect">
            <a:avLst/>
          </a:prstGeom>
          <a:noFill/>
        </p:spPr>
        <p:txBody>
          <a:bodyPr wrap="square" rtlCol="0">
            <a:spAutoFit/>
          </a:bodyPr>
          <a:lstStyle/>
          <a:p>
            <a:pPr algn="ctr"/>
            <a:r>
              <a:rPr lang="en-US" sz="4800" b="1" dirty="0" smtClean="0">
                <a:solidFill>
                  <a:schemeClr val="bg1"/>
                </a:solidFill>
                <a:latin typeface="Times New Roman" panose="02020603050405020304" pitchFamily="18" charset="0"/>
                <a:cs typeface="Times New Roman" panose="02020603050405020304" pitchFamily="18" charset="0"/>
              </a:rPr>
              <a:t>GIỚI THIỆU VỀ </a:t>
            </a:r>
            <a:endParaRPr lang="en-US" sz="4800" b="1" dirty="0" smtClean="0">
              <a:solidFill>
                <a:schemeClr val="bg1"/>
              </a:solidFill>
              <a:latin typeface="Times New Roman" panose="02020603050405020304" pitchFamily="18" charset="0"/>
              <a:cs typeface="Times New Roman" panose="02020603050405020304" pitchFamily="18" charset="0"/>
            </a:endParaRPr>
          </a:p>
          <a:p>
            <a:pPr algn="ctr"/>
            <a:r>
              <a:rPr lang="en-US" sz="4800" b="1" dirty="0" smtClean="0">
                <a:solidFill>
                  <a:schemeClr val="bg1"/>
                </a:solidFill>
                <a:latin typeface="Times New Roman" panose="02020603050405020304" pitchFamily="18" charset="0"/>
                <a:cs typeface="Times New Roman" panose="02020603050405020304" pitchFamily="18" charset="0"/>
              </a:rPr>
              <a:t>KHOA HỌC TỰ NHIÊN</a:t>
            </a:r>
            <a:endParaRPr lang="en-US" sz="48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4294967295"/>
          </p:nvPr>
        </p:nvSpPr>
        <p:spPr>
          <a:xfrm>
            <a:off x="8117984" y="418063"/>
            <a:ext cx="548700" cy="393600"/>
          </a:xfrm>
        </p:spPr>
        <p:txBody>
          <a:bodyPr/>
          <a:lstStyle/>
          <a:p>
            <a:pPr marL="0" lvl="0" indent="0" algn="r" rtl="0">
              <a:spcBef>
                <a:spcPts val="0"/>
              </a:spcBef>
              <a:spcAft>
                <a:spcPts val="0"/>
              </a:spcAft>
              <a:buNone/>
            </a:pPr>
            <a:fld id="{00000000-1234-1234-1234-123412341234}" type="slidenum">
              <a:rPr lang="en-GB" smtClean="0"/>
            </a:fld>
            <a:endParaRPr lang="en-GB"/>
          </a:p>
        </p:txBody>
      </p:sp>
      <p:sp>
        <p:nvSpPr>
          <p:cNvPr id="3" name="TextBox 2"/>
          <p:cNvSpPr txBox="1"/>
          <p:nvPr/>
        </p:nvSpPr>
        <p:spPr>
          <a:xfrm>
            <a:off x="2373330" y="271744"/>
            <a:ext cx="4417887" cy="523220"/>
          </a:xfrm>
          <a:prstGeom prst="rect">
            <a:avLst/>
          </a:prstGeom>
          <a:noFill/>
        </p:spPr>
        <p:txBody>
          <a:bodyPr wrap="square" rtlCol="0">
            <a:spAutoFit/>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NỘI DUNG CHÍNH</a:t>
            </a:r>
            <a:endParaRPr lang="en-US" sz="2800" b="1" dirty="0">
              <a:solidFill>
                <a:srgbClr val="002060"/>
              </a:solidFill>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flipV="1">
            <a:off x="924674" y="2681555"/>
            <a:ext cx="7315200" cy="6164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772410" y="1330457"/>
            <a:ext cx="1162217" cy="1459917"/>
            <a:chOff x="772410" y="1330457"/>
            <a:chExt cx="1162217" cy="1459917"/>
          </a:xfrm>
        </p:grpSpPr>
        <p:sp>
          <p:nvSpPr>
            <p:cNvPr id="6" name="Oval Callout 5"/>
            <p:cNvSpPr/>
            <p:nvPr/>
          </p:nvSpPr>
          <p:spPr>
            <a:xfrm rot="20421738">
              <a:off x="772410" y="1330457"/>
              <a:ext cx="1162217" cy="1190425"/>
            </a:xfrm>
            <a:prstGeom prst="wedgeEllipseCallout">
              <a:avLst/>
            </a:prstGeom>
            <a:solidFill>
              <a:srgbClr val="FF9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9755"/>
                </a:solidFill>
              </a:endParaRPr>
            </a:p>
          </p:txBody>
        </p:sp>
        <p:sp>
          <p:nvSpPr>
            <p:cNvPr id="10" name="TextBox 9"/>
            <p:cNvSpPr txBox="1"/>
            <p:nvPr/>
          </p:nvSpPr>
          <p:spPr>
            <a:xfrm>
              <a:off x="1091527" y="1602503"/>
              <a:ext cx="523982" cy="646331"/>
            </a:xfrm>
            <a:prstGeom prst="rect">
              <a:avLst/>
            </a:prstGeom>
            <a:noFill/>
          </p:spPr>
          <p:txBody>
            <a:bodyPr wrap="square" rtlCol="0">
              <a:spAutoFit/>
            </a:bodyPr>
            <a:lstStyle/>
            <a:p>
              <a:r>
                <a:rPr lang="en-US" sz="3600" dirty="0" smtClean="0"/>
                <a:t>1</a:t>
              </a:r>
              <a:endParaRPr lang="en-US" sz="3600" dirty="0"/>
            </a:p>
          </p:txBody>
        </p:sp>
        <p:sp>
          <p:nvSpPr>
            <p:cNvPr id="14" name="Oval 13"/>
            <p:cNvSpPr/>
            <p:nvPr/>
          </p:nvSpPr>
          <p:spPr>
            <a:xfrm>
              <a:off x="1319354" y="2696026"/>
              <a:ext cx="105412" cy="94348"/>
            </a:xfrm>
            <a:prstGeom prst="ellipse">
              <a:avLst/>
            </a:prstGeom>
            <a:solidFill>
              <a:srgbClr val="FF9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p:nvSpPr>
        <p:spPr>
          <a:xfrm>
            <a:off x="12000" y="2929610"/>
            <a:ext cx="2630624" cy="830997"/>
          </a:xfrm>
          <a:prstGeom prst="rect">
            <a:avLst/>
          </a:prstGeom>
          <a:noFill/>
        </p:spPr>
        <p:txBody>
          <a:bodyPr wrap="square" rtlCol="0">
            <a:spAutoFit/>
          </a:bodyPr>
          <a:lstStyle/>
          <a:p>
            <a:pPr algn="ctr"/>
            <a:r>
              <a:rPr lang="en-US" sz="2400" dirty="0" err="1" smtClean="0">
                <a:solidFill>
                  <a:srgbClr val="002060"/>
                </a:solidFill>
                <a:latin typeface="Times New Roman" panose="02020603050405020304" pitchFamily="18" charset="0"/>
                <a:cs typeface="Times New Roman" panose="02020603050405020304" pitchFamily="18" charset="0"/>
              </a:rPr>
              <a:t>Khái</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niệm</a:t>
            </a:r>
            <a:r>
              <a:rPr lang="en-US" sz="2400" dirty="0">
                <a:solidFill>
                  <a:srgbClr val="002060"/>
                </a:solidFill>
                <a:latin typeface="Times New Roman" panose="02020603050405020304" pitchFamily="18" charset="0"/>
                <a:cs typeface="Times New Roman" panose="02020603050405020304" pitchFamily="18" charset="0"/>
              </a:rPr>
              <a:t> </a:t>
            </a:r>
            <a:endParaRPr lang="en-US" sz="2400" dirty="0" smtClean="0">
              <a:solidFill>
                <a:srgbClr val="002060"/>
              </a:solidFill>
              <a:latin typeface="Times New Roman" panose="02020603050405020304" pitchFamily="18" charset="0"/>
              <a:cs typeface="Times New Roman" panose="02020603050405020304" pitchFamily="18" charset="0"/>
            </a:endParaRPr>
          </a:p>
          <a:p>
            <a:pPr algn="ctr"/>
            <a:r>
              <a:rPr lang="en-US" sz="2400" dirty="0" err="1" smtClean="0">
                <a:solidFill>
                  <a:srgbClr val="002060"/>
                </a:solidFill>
                <a:latin typeface="Times New Roman" panose="02020603050405020304" pitchFamily="18" charset="0"/>
                <a:cs typeface="Times New Roman" panose="02020603050405020304" pitchFamily="18" charset="0"/>
              </a:rPr>
              <a:t>Khoa</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học</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tự</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nhiên</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2025478" y="1753494"/>
            <a:ext cx="2630624" cy="830997"/>
          </a:xfrm>
          <a:prstGeom prst="rect">
            <a:avLst/>
          </a:prstGeom>
          <a:noFill/>
        </p:spPr>
        <p:txBody>
          <a:bodyPr wrap="square" rtlCol="0">
            <a:spAutoFit/>
          </a:bodyPr>
          <a:lstStyle/>
          <a:p>
            <a:pPr algn="ctr"/>
            <a:r>
              <a:rPr lang="en-US" sz="2400" dirty="0" err="1" smtClean="0">
                <a:solidFill>
                  <a:srgbClr val="002060"/>
                </a:solidFill>
                <a:latin typeface="Times New Roman" panose="02020603050405020304" pitchFamily="18" charset="0"/>
                <a:cs typeface="Times New Roman" panose="02020603050405020304" pitchFamily="18" charset="0"/>
              </a:rPr>
              <a:t>Vật</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sống</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và</a:t>
            </a:r>
            <a:r>
              <a:rPr lang="en-US" sz="2400" dirty="0" smtClean="0">
                <a:solidFill>
                  <a:srgbClr val="002060"/>
                </a:solidFill>
                <a:latin typeface="Times New Roman" panose="02020603050405020304" pitchFamily="18" charset="0"/>
                <a:cs typeface="Times New Roman" panose="02020603050405020304" pitchFamily="18" charset="0"/>
              </a:rPr>
              <a:t> </a:t>
            </a:r>
            <a:endParaRPr lang="en-US" sz="2400" dirty="0" smtClean="0">
              <a:solidFill>
                <a:srgbClr val="002060"/>
              </a:solidFill>
              <a:latin typeface="Times New Roman" panose="02020603050405020304" pitchFamily="18" charset="0"/>
              <a:cs typeface="Times New Roman" panose="02020603050405020304" pitchFamily="18" charset="0"/>
            </a:endParaRPr>
          </a:p>
          <a:p>
            <a:pPr algn="ctr"/>
            <a:r>
              <a:rPr lang="en-US" sz="2400" dirty="0" err="1" smtClean="0">
                <a:solidFill>
                  <a:srgbClr val="002060"/>
                </a:solidFill>
                <a:latin typeface="Times New Roman" panose="02020603050405020304" pitchFamily="18" charset="0"/>
                <a:cs typeface="Times New Roman" panose="02020603050405020304" pitchFamily="18" charset="0"/>
              </a:rPr>
              <a:t>Vật</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không</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sống</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4034978" y="3060173"/>
            <a:ext cx="2995151" cy="830997"/>
          </a:xfrm>
          <a:prstGeom prst="rect">
            <a:avLst/>
          </a:prstGeom>
          <a:noFill/>
        </p:spPr>
        <p:txBody>
          <a:bodyPr wrap="square" rtlCol="0">
            <a:spAutoFit/>
          </a:bodyPr>
          <a:lstStyle/>
          <a:p>
            <a:pPr algn="ctr"/>
            <a:r>
              <a:rPr lang="en-US" sz="2400" dirty="0" err="1" smtClean="0">
                <a:solidFill>
                  <a:srgbClr val="002060"/>
                </a:solidFill>
                <a:latin typeface="Times New Roman" panose="02020603050405020304" pitchFamily="18" charset="0"/>
                <a:cs typeface="Times New Roman" panose="02020603050405020304" pitchFamily="18" charset="0"/>
              </a:rPr>
              <a:t>Các</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lĩnh</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vực</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chính</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của</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Khoa</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học</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tự</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nhiên</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6066531" y="1704772"/>
            <a:ext cx="2995151" cy="830997"/>
          </a:xfrm>
          <a:prstGeom prst="rect">
            <a:avLst/>
          </a:prstGeom>
          <a:noFill/>
        </p:spPr>
        <p:txBody>
          <a:bodyPr wrap="square" rtlCol="0">
            <a:spAutoFit/>
          </a:bodyPr>
          <a:lstStyle/>
          <a:p>
            <a:pPr algn="ctr"/>
            <a:r>
              <a:rPr lang="en-US" sz="2400" dirty="0" err="1" smtClean="0">
                <a:solidFill>
                  <a:srgbClr val="002060"/>
                </a:solidFill>
                <a:latin typeface="Times New Roman" panose="02020603050405020304" pitchFamily="18" charset="0"/>
                <a:cs typeface="Times New Roman" panose="02020603050405020304" pitchFamily="18" charset="0"/>
              </a:rPr>
              <a:t>Khoa</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học</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tự</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nhiên</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với</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công</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nghệ</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và</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đời</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sống</a:t>
            </a:r>
            <a:endParaRPr lang="en-US" sz="2400" dirty="0">
              <a:solidFill>
                <a:srgbClr val="002060"/>
              </a:solidFill>
              <a:latin typeface="Times New Roman" panose="02020603050405020304" pitchFamily="18" charset="0"/>
              <a:cs typeface="Times New Roman" panose="02020603050405020304" pitchFamily="18" charset="0"/>
            </a:endParaRPr>
          </a:p>
        </p:txBody>
      </p:sp>
      <p:grpSp>
        <p:nvGrpSpPr>
          <p:cNvPr id="27" name="Group 26"/>
          <p:cNvGrpSpPr/>
          <p:nvPr/>
        </p:nvGrpSpPr>
        <p:grpSpPr>
          <a:xfrm>
            <a:off x="2757693" y="2634381"/>
            <a:ext cx="1162217" cy="1468969"/>
            <a:chOff x="2757693" y="2634381"/>
            <a:chExt cx="1162217" cy="1468969"/>
          </a:xfrm>
        </p:grpSpPr>
        <p:grpSp>
          <p:nvGrpSpPr>
            <p:cNvPr id="20" name="Group 19"/>
            <p:cNvGrpSpPr/>
            <p:nvPr/>
          </p:nvGrpSpPr>
          <p:grpSpPr>
            <a:xfrm>
              <a:off x="2757693" y="2912925"/>
              <a:ext cx="1162217" cy="1190425"/>
              <a:chOff x="2936831" y="2920226"/>
              <a:chExt cx="1162217" cy="1190425"/>
            </a:xfrm>
          </p:grpSpPr>
          <p:sp>
            <p:nvSpPr>
              <p:cNvPr id="8" name="Oval Callout 7"/>
              <p:cNvSpPr/>
              <p:nvPr/>
            </p:nvSpPr>
            <p:spPr>
              <a:xfrm rot="9776117">
                <a:off x="2936831" y="2920226"/>
                <a:ext cx="1162217" cy="1190425"/>
              </a:xfrm>
              <a:prstGeom prst="wedgeEllipseCallo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255948" y="3192272"/>
                <a:ext cx="523982" cy="646331"/>
              </a:xfrm>
              <a:prstGeom prst="rect">
                <a:avLst/>
              </a:prstGeom>
              <a:noFill/>
            </p:spPr>
            <p:txBody>
              <a:bodyPr wrap="square" rtlCol="0">
                <a:spAutoFit/>
              </a:bodyPr>
              <a:lstStyle/>
              <a:p>
                <a:r>
                  <a:rPr lang="en-US" sz="3600" dirty="0"/>
                  <a:t>2</a:t>
                </a:r>
                <a:endParaRPr lang="en-US" sz="3600" dirty="0"/>
              </a:p>
            </p:txBody>
          </p:sp>
        </p:grpSp>
        <p:sp>
          <p:nvSpPr>
            <p:cNvPr id="23" name="Oval 22"/>
            <p:cNvSpPr/>
            <p:nvPr/>
          </p:nvSpPr>
          <p:spPr>
            <a:xfrm>
              <a:off x="3286095" y="2634381"/>
              <a:ext cx="108402" cy="1088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4822167" y="1258908"/>
            <a:ext cx="1162217" cy="1481253"/>
            <a:chOff x="4822167" y="1258908"/>
            <a:chExt cx="1162217" cy="1481253"/>
          </a:xfrm>
        </p:grpSpPr>
        <p:grpSp>
          <p:nvGrpSpPr>
            <p:cNvPr id="21" name="Group 20"/>
            <p:cNvGrpSpPr/>
            <p:nvPr/>
          </p:nvGrpSpPr>
          <p:grpSpPr>
            <a:xfrm>
              <a:off x="4822167" y="1258908"/>
              <a:ext cx="1162217" cy="1190425"/>
              <a:chOff x="4942005" y="1361277"/>
              <a:chExt cx="1162217" cy="1190425"/>
            </a:xfrm>
          </p:grpSpPr>
          <p:sp>
            <p:nvSpPr>
              <p:cNvPr id="7" name="Oval Callout 6"/>
              <p:cNvSpPr/>
              <p:nvPr/>
            </p:nvSpPr>
            <p:spPr>
              <a:xfrm rot="20421738">
                <a:off x="4942005" y="1361277"/>
                <a:ext cx="1162217" cy="1190425"/>
              </a:xfrm>
              <a:prstGeom prst="wedgeEllipseCallout">
                <a:avLst/>
              </a:prstGeom>
              <a:solidFill>
                <a:srgbClr val="FFC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261122" y="1617913"/>
                <a:ext cx="523982" cy="646331"/>
              </a:xfrm>
              <a:prstGeom prst="rect">
                <a:avLst/>
              </a:prstGeom>
              <a:noFill/>
            </p:spPr>
            <p:txBody>
              <a:bodyPr wrap="square" rtlCol="0">
                <a:spAutoFit/>
              </a:bodyPr>
              <a:lstStyle/>
              <a:p>
                <a:r>
                  <a:rPr lang="en-US" sz="3600" dirty="0"/>
                  <a:t>3</a:t>
                </a:r>
                <a:endParaRPr lang="en-US" sz="3600" dirty="0"/>
              </a:p>
            </p:txBody>
          </p:sp>
        </p:grpSp>
        <p:sp>
          <p:nvSpPr>
            <p:cNvPr id="25" name="Oval 24"/>
            <p:cNvSpPr/>
            <p:nvPr/>
          </p:nvSpPr>
          <p:spPr>
            <a:xfrm>
              <a:off x="5349075" y="2631342"/>
              <a:ext cx="108402" cy="108819"/>
            </a:xfrm>
            <a:prstGeom prst="ellipse">
              <a:avLst/>
            </a:prstGeom>
            <a:solidFill>
              <a:srgbClr val="FFC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7077657" y="2621640"/>
            <a:ext cx="1162217" cy="1481708"/>
            <a:chOff x="7077657" y="2621640"/>
            <a:chExt cx="1162217" cy="1481708"/>
          </a:xfrm>
        </p:grpSpPr>
        <p:grpSp>
          <p:nvGrpSpPr>
            <p:cNvPr id="22" name="Group 21"/>
            <p:cNvGrpSpPr/>
            <p:nvPr/>
          </p:nvGrpSpPr>
          <p:grpSpPr>
            <a:xfrm>
              <a:off x="7077657" y="2912923"/>
              <a:ext cx="1162217" cy="1190425"/>
              <a:chOff x="7247073" y="2873395"/>
              <a:chExt cx="1162217" cy="1190425"/>
            </a:xfrm>
          </p:grpSpPr>
          <p:sp>
            <p:nvSpPr>
              <p:cNvPr id="9" name="Oval Callout 8"/>
              <p:cNvSpPr/>
              <p:nvPr/>
            </p:nvSpPr>
            <p:spPr>
              <a:xfrm rot="9776117">
                <a:off x="7247073" y="2873395"/>
                <a:ext cx="1162217" cy="1190425"/>
              </a:xfrm>
              <a:prstGeom prst="wedgeEllipseCallout">
                <a:avLst/>
              </a:prstGeom>
              <a:solidFill>
                <a:srgbClr val="FC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594002" y="3145441"/>
                <a:ext cx="523982" cy="646331"/>
              </a:xfrm>
              <a:prstGeom prst="rect">
                <a:avLst/>
              </a:prstGeom>
              <a:noFill/>
            </p:spPr>
            <p:txBody>
              <a:bodyPr wrap="square" rtlCol="0">
                <a:spAutoFit/>
              </a:bodyPr>
              <a:lstStyle/>
              <a:p>
                <a:r>
                  <a:rPr lang="en-US" sz="3600" dirty="0"/>
                  <a:t>4</a:t>
                </a:r>
                <a:endParaRPr lang="en-US" sz="3600" dirty="0"/>
              </a:p>
            </p:txBody>
          </p:sp>
        </p:grpSp>
        <p:sp>
          <p:nvSpPr>
            <p:cNvPr id="26" name="Oval 25"/>
            <p:cNvSpPr/>
            <p:nvPr/>
          </p:nvSpPr>
          <p:spPr>
            <a:xfrm>
              <a:off x="7632376" y="2621640"/>
              <a:ext cx="108402" cy="108819"/>
            </a:xfrm>
            <a:prstGeom prst="ellipse">
              <a:avLst/>
            </a:prstGeom>
            <a:solidFill>
              <a:srgbClr val="FC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250" fill="hold"/>
                                        <p:tgtEl>
                                          <p:spTgt spid="15"/>
                                        </p:tgtEl>
                                        <p:attrNameLst>
                                          <p:attrName>ppt_x</p:attrName>
                                        </p:attrNameLst>
                                      </p:cBhvr>
                                      <p:tavLst>
                                        <p:tav tm="0">
                                          <p:val>
                                            <p:strVal val="0-#ppt_w/2"/>
                                          </p:val>
                                        </p:tav>
                                        <p:tav tm="100000">
                                          <p:val>
                                            <p:strVal val="#ppt_x"/>
                                          </p:val>
                                        </p:tav>
                                      </p:tavLst>
                                    </p:anim>
                                    <p:anim calcmode="lin" valueType="num">
                                      <p:cBhvr additive="base">
                                        <p:cTn id="8" dur="1250" fill="hold"/>
                                        <p:tgtEl>
                                          <p:spTgt spid="15"/>
                                        </p:tgtEl>
                                        <p:attrNameLst>
                                          <p:attrName>ppt_y</p:attrName>
                                        </p:attrNameLst>
                                      </p:cBhvr>
                                      <p:tavLst>
                                        <p:tav tm="0">
                                          <p:val>
                                            <p:strVal val="0-#ppt_h/2"/>
                                          </p:val>
                                        </p:tav>
                                        <p:tav tm="100000">
                                          <p:val>
                                            <p:strVal val="#ppt_y"/>
                                          </p:val>
                                        </p:tav>
                                      </p:tavLst>
                                    </p:anim>
                                  </p:childTnLst>
                                </p:cTn>
                              </p:par>
                              <p:par>
                                <p:cTn id="9" presetID="22" presetClass="entr" presetSubtype="8" fill="hold" grpId="0" nodeType="withEffect">
                                  <p:stCondLst>
                                    <p:cond delay="75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2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par>
                                <p:cTn id="19" presetID="6" presetClass="entr" presetSubtype="16" fill="hold" grpId="0" nodeType="withEffect">
                                  <p:stCondLst>
                                    <p:cond delay="750"/>
                                  </p:stCondLst>
                                  <p:childTnLst>
                                    <p:set>
                                      <p:cBhvr>
                                        <p:cTn id="20" dur="1" fill="hold">
                                          <p:stCondLst>
                                            <p:cond delay="0"/>
                                          </p:stCondLst>
                                        </p:cTn>
                                        <p:tgtEl>
                                          <p:spTgt spid="17"/>
                                        </p:tgtEl>
                                        <p:attrNameLst>
                                          <p:attrName>style.visibility</p:attrName>
                                        </p:attrNameLst>
                                      </p:cBhvr>
                                      <p:to>
                                        <p:strVal val="visible"/>
                                      </p:to>
                                    </p:set>
                                    <p:animEffect transition="in" filter="circle(in)">
                                      <p:cBhvr>
                                        <p:cTn id="21" dur="20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1000" fill="hold"/>
                                        <p:tgtEl>
                                          <p:spTgt spid="28"/>
                                        </p:tgtEl>
                                        <p:attrNameLst>
                                          <p:attrName>ppt_x</p:attrName>
                                        </p:attrNameLst>
                                      </p:cBhvr>
                                      <p:tavLst>
                                        <p:tav tm="0">
                                          <p:val>
                                            <p:strVal val="#ppt_x"/>
                                          </p:val>
                                        </p:tav>
                                        <p:tav tm="100000">
                                          <p:val>
                                            <p:strVal val="#ppt_x"/>
                                          </p:val>
                                        </p:tav>
                                      </p:tavLst>
                                    </p:anim>
                                    <p:anim calcmode="lin" valueType="num">
                                      <p:cBhvr additive="base">
                                        <p:cTn id="27" dur="1000" fill="hold"/>
                                        <p:tgtEl>
                                          <p:spTgt spid="28"/>
                                        </p:tgtEl>
                                        <p:attrNameLst>
                                          <p:attrName>ppt_y</p:attrName>
                                        </p:attrNameLst>
                                      </p:cBhvr>
                                      <p:tavLst>
                                        <p:tav tm="0">
                                          <p:val>
                                            <p:strVal val="0-#ppt_h/2"/>
                                          </p:val>
                                        </p:tav>
                                        <p:tav tm="100000">
                                          <p:val>
                                            <p:strVal val="#ppt_y"/>
                                          </p:val>
                                        </p:tav>
                                      </p:tavLst>
                                    </p:anim>
                                  </p:childTnLst>
                                </p:cTn>
                              </p:par>
                              <p:par>
                                <p:cTn id="28" presetID="2" presetClass="entr" presetSubtype="6" fill="hold" grpId="0" nodeType="withEffect">
                                  <p:stCondLst>
                                    <p:cond delay="50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1000" fill="hold"/>
                                        <p:tgtEl>
                                          <p:spTgt spid="18"/>
                                        </p:tgtEl>
                                        <p:attrNameLst>
                                          <p:attrName>ppt_x</p:attrName>
                                        </p:attrNameLst>
                                      </p:cBhvr>
                                      <p:tavLst>
                                        <p:tav tm="0">
                                          <p:val>
                                            <p:strVal val="1+#ppt_w/2"/>
                                          </p:val>
                                        </p:tav>
                                        <p:tav tm="100000">
                                          <p:val>
                                            <p:strVal val="#ppt_x"/>
                                          </p:val>
                                        </p:tav>
                                      </p:tavLst>
                                    </p:anim>
                                    <p:anim calcmode="lin" valueType="num">
                                      <p:cBhvr additive="base">
                                        <p:cTn id="31"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6" fill="hold" nodeType="click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1000" fill="hold"/>
                                        <p:tgtEl>
                                          <p:spTgt spid="29"/>
                                        </p:tgtEl>
                                        <p:attrNameLst>
                                          <p:attrName>ppt_x</p:attrName>
                                        </p:attrNameLst>
                                      </p:cBhvr>
                                      <p:tavLst>
                                        <p:tav tm="0">
                                          <p:val>
                                            <p:strVal val="1+#ppt_w/2"/>
                                          </p:val>
                                        </p:tav>
                                        <p:tav tm="100000">
                                          <p:val>
                                            <p:strVal val="#ppt_x"/>
                                          </p:val>
                                        </p:tav>
                                      </p:tavLst>
                                    </p:anim>
                                    <p:anim calcmode="lin" valueType="num">
                                      <p:cBhvr additive="base">
                                        <p:cTn id="37" dur="1000" fill="hold"/>
                                        <p:tgtEl>
                                          <p:spTgt spid="29"/>
                                        </p:tgtEl>
                                        <p:attrNameLst>
                                          <p:attrName>ppt_y</p:attrName>
                                        </p:attrNameLst>
                                      </p:cBhvr>
                                      <p:tavLst>
                                        <p:tav tm="0">
                                          <p:val>
                                            <p:strVal val="1+#ppt_h/2"/>
                                          </p:val>
                                        </p:tav>
                                        <p:tav tm="100000">
                                          <p:val>
                                            <p:strVal val="#ppt_y"/>
                                          </p:val>
                                        </p:tav>
                                      </p:tavLst>
                                    </p:anim>
                                  </p:childTnLst>
                                </p:cTn>
                              </p:par>
                              <p:par>
                                <p:cTn id="38" presetID="2" presetClass="entr" presetSubtype="3" fill="hold" grpId="0" nodeType="withEffect">
                                  <p:stCondLst>
                                    <p:cond delay="50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1000" fill="hold"/>
                                        <p:tgtEl>
                                          <p:spTgt spid="19"/>
                                        </p:tgtEl>
                                        <p:attrNameLst>
                                          <p:attrName>ppt_x</p:attrName>
                                        </p:attrNameLst>
                                      </p:cBhvr>
                                      <p:tavLst>
                                        <p:tav tm="0">
                                          <p:val>
                                            <p:strVal val="1+#ppt_w/2"/>
                                          </p:val>
                                        </p:tav>
                                        <p:tav tm="100000">
                                          <p:val>
                                            <p:strVal val="#ppt_x"/>
                                          </p:val>
                                        </p:tav>
                                      </p:tavLst>
                                    </p:anim>
                                    <p:anim calcmode="lin" valueType="num">
                                      <p:cBhvr additive="base">
                                        <p:cTn id="41" dur="10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5079" y="297951"/>
            <a:ext cx="8301519" cy="891540"/>
          </a:xfrm>
          <a:prstGeom prst="rect">
            <a:avLst/>
          </a:prstGeom>
          <a:noFill/>
        </p:spPr>
        <p:txBody>
          <a:bodyPr wrap="square" rtlCol="0">
            <a:spAutoFit/>
          </a:bodyPr>
          <a:lstStyle/>
          <a:p>
            <a:pPr algn="just"/>
            <a:r>
              <a:rPr lang="vi-VN" altLang="en-US" sz="2600" dirty="0" smtClean="0">
                <a:solidFill>
                  <a:schemeClr val="bg1"/>
                </a:solidFill>
                <a:latin typeface="Times New Roman" panose="02020603050405020304" pitchFamily="18" charset="0"/>
                <a:cs typeface="Times New Roman" panose="02020603050405020304" pitchFamily="18" charset="0"/>
              </a:rPr>
              <a:t>Em</a:t>
            </a:r>
            <a:r>
              <a:rPr lang="en-US" sz="2600" dirty="0" smtClean="0">
                <a:solidFill>
                  <a:schemeClr val="bg1"/>
                </a:solidFill>
                <a:latin typeface="Times New Roman" panose="02020603050405020304" pitchFamily="18" charset="0"/>
                <a:cs typeface="Times New Roman" panose="02020603050405020304" pitchFamily="18" charset="0"/>
              </a:rPr>
              <a:t> </a:t>
            </a:r>
            <a:r>
              <a:rPr lang="en-US" sz="2600" dirty="0" err="1" smtClean="0">
                <a:solidFill>
                  <a:schemeClr val="bg1"/>
                </a:solidFill>
                <a:latin typeface="Times New Roman" panose="02020603050405020304" pitchFamily="18" charset="0"/>
                <a:cs typeface="Times New Roman" panose="02020603050405020304" pitchFamily="18" charset="0"/>
              </a:rPr>
              <a:t>hãy</a:t>
            </a:r>
            <a:r>
              <a:rPr lang="en-US" sz="2600" dirty="0" smtClean="0">
                <a:solidFill>
                  <a:schemeClr val="bg1"/>
                </a:solidFill>
                <a:latin typeface="Times New Roman" panose="02020603050405020304" pitchFamily="18" charset="0"/>
                <a:cs typeface="Times New Roman" panose="02020603050405020304" pitchFamily="18" charset="0"/>
              </a:rPr>
              <a:t> </a:t>
            </a:r>
            <a:r>
              <a:rPr lang="en-US" sz="2600" dirty="0" err="1" smtClean="0">
                <a:solidFill>
                  <a:schemeClr val="bg1"/>
                </a:solidFill>
                <a:latin typeface="Times New Roman" panose="02020603050405020304" pitchFamily="18" charset="0"/>
                <a:cs typeface="Times New Roman" panose="02020603050405020304" pitchFamily="18" charset="0"/>
              </a:rPr>
              <a:t>nêu</a:t>
            </a:r>
            <a:r>
              <a:rPr lang="en-US" sz="2600" dirty="0" smtClean="0">
                <a:solidFill>
                  <a:schemeClr val="bg1"/>
                </a:solidFill>
                <a:latin typeface="Times New Roman" panose="02020603050405020304" pitchFamily="18" charset="0"/>
                <a:cs typeface="Times New Roman" panose="02020603050405020304" pitchFamily="18" charset="0"/>
              </a:rPr>
              <a:t> </a:t>
            </a:r>
            <a:r>
              <a:rPr lang="en-US" sz="2600" dirty="0" err="1" smtClean="0">
                <a:solidFill>
                  <a:schemeClr val="bg1"/>
                </a:solidFill>
                <a:latin typeface="Times New Roman" panose="02020603050405020304" pitchFamily="18" charset="0"/>
                <a:cs typeface="Times New Roman" panose="02020603050405020304" pitchFamily="18" charset="0"/>
              </a:rPr>
              <a:t>tên</a:t>
            </a:r>
            <a:r>
              <a:rPr lang="en-US" sz="2600" dirty="0" smtClean="0">
                <a:solidFill>
                  <a:schemeClr val="bg1"/>
                </a:solidFill>
                <a:latin typeface="Times New Roman" panose="02020603050405020304" pitchFamily="18" charset="0"/>
                <a:cs typeface="Times New Roman" panose="02020603050405020304" pitchFamily="18" charset="0"/>
              </a:rPr>
              <a:t> </a:t>
            </a:r>
            <a:r>
              <a:rPr lang="en-US" sz="2600" dirty="0" err="1" smtClean="0">
                <a:solidFill>
                  <a:schemeClr val="bg1"/>
                </a:solidFill>
                <a:latin typeface="Times New Roman" panose="02020603050405020304" pitchFamily="18" charset="0"/>
                <a:cs typeface="Times New Roman" panose="02020603050405020304" pitchFamily="18" charset="0"/>
              </a:rPr>
              <a:t>các</a:t>
            </a:r>
            <a:r>
              <a:rPr lang="en-US" sz="2600" dirty="0" smtClean="0">
                <a:solidFill>
                  <a:schemeClr val="bg1"/>
                </a:solidFill>
                <a:latin typeface="Times New Roman" panose="02020603050405020304" pitchFamily="18" charset="0"/>
                <a:cs typeface="Times New Roman" panose="02020603050405020304" pitchFamily="18" charset="0"/>
              </a:rPr>
              <a:t> </a:t>
            </a:r>
            <a:r>
              <a:rPr lang="en-US" sz="2600" dirty="0" err="1" smtClean="0">
                <a:solidFill>
                  <a:schemeClr val="bg1"/>
                </a:solidFill>
                <a:latin typeface="Times New Roman" panose="02020603050405020304" pitchFamily="18" charset="0"/>
                <a:cs typeface="Times New Roman" panose="02020603050405020304" pitchFamily="18" charset="0"/>
              </a:rPr>
              <a:t>phát</a:t>
            </a:r>
            <a:r>
              <a:rPr lang="en-US" sz="2600" dirty="0" smtClean="0">
                <a:solidFill>
                  <a:schemeClr val="bg1"/>
                </a:solidFill>
                <a:latin typeface="Times New Roman" panose="02020603050405020304" pitchFamily="18" charset="0"/>
                <a:cs typeface="Times New Roman" panose="02020603050405020304" pitchFamily="18" charset="0"/>
              </a:rPr>
              <a:t> minh </a:t>
            </a:r>
            <a:r>
              <a:rPr lang="en-US" sz="2600" dirty="0" err="1" smtClean="0">
                <a:solidFill>
                  <a:schemeClr val="bg1"/>
                </a:solidFill>
                <a:latin typeface="Times New Roman" panose="02020603050405020304" pitchFamily="18" charset="0"/>
                <a:cs typeface="Times New Roman" panose="02020603050405020304" pitchFamily="18" charset="0"/>
              </a:rPr>
              <a:t>khoa</a:t>
            </a:r>
            <a:r>
              <a:rPr lang="en-US" sz="2600" dirty="0" smtClean="0">
                <a:solidFill>
                  <a:schemeClr val="bg1"/>
                </a:solidFill>
                <a:latin typeface="Times New Roman" panose="02020603050405020304" pitchFamily="18" charset="0"/>
                <a:cs typeface="Times New Roman" panose="02020603050405020304" pitchFamily="18" charset="0"/>
              </a:rPr>
              <a:t> </a:t>
            </a:r>
            <a:r>
              <a:rPr lang="en-US" sz="2600" dirty="0" err="1" smtClean="0">
                <a:solidFill>
                  <a:schemeClr val="bg1"/>
                </a:solidFill>
                <a:latin typeface="Times New Roman" panose="02020603050405020304" pitchFamily="18" charset="0"/>
                <a:cs typeface="Times New Roman" panose="02020603050405020304" pitchFamily="18" charset="0"/>
              </a:rPr>
              <a:t>học</a:t>
            </a:r>
            <a:r>
              <a:rPr lang="en-US" sz="2600" dirty="0" smtClean="0">
                <a:solidFill>
                  <a:schemeClr val="bg1"/>
                </a:solidFill>
                <a:latin typeface="Times New Roman" panose="02020603050405020304" pitchFamily="18" charset="0"/>
                <a:cs typeface="Times New Roman" panose="02020603050405020304" pitchFamily="18" charset="0"/>
              </a:rPr>
              <a:t> </a:t>
            </a:r>
            <a:r>
              <a:rPr lang="en-US" sz="2600" dirty="0" err="1" smtClean="0">
                <a:solidFill>
                  <a:schemeClr val="bg1"/>
                </a:solidFill>
                <a:latin typeface="Times New Roman" panose="02020603050405020304" pitchFamily="18" charset="0"/>
                <a:cs typeface="Times New Roman" panose="02020603050405020304" pitchFamily="18" charset="0"/>
              </a:rPr>
              <a:t>và</a:t>
            </a:r>
            <a:r>
              <a:rPr lang="en-US" sz="2600" dirty="0" smtClean="0">
                <a:solidFill>
                  <a:schemeClr val="bg1"/>
                </a:solidFill>
                <a:latin typeface="Times New Roman" panose="02020603050405020304" pitchFamily="18" charset="0"/>
                <a:cs typeface="Times New Roman" panose="02020603050405020304" pitchFamily="18" charset="0"/>
              </a:rPr>
              <a:t> </a:t>
            </a:r>
            <a:r>
              <a:rPr lang="en-US" sz="2600" dirty="0" err="1" smtClean="0">
                <a:solidFill>
                  <a:schemeClr val="bg1"/>
                </a:solidFill>
                <a:latin typeface="Times New Roman" panose="02020603050405020304" pitchFamily="18" charset="0"/>
                <a:cs typeface="Times New Roman" panose="02020603050405020304" pitchFamily="18" charset="0"/>
              </a:rPr>
              <a:t>công</a:t>
            </a:r>
            <a:r>
              <a:rPr lang="en-US" sz="2600" dirty="0" smtClean="0">
                <a:solidFill>
                  <a:schemeClr val="bg1"/>
                </a:solidFill>
                <a:latin typeface="Times New Roman" panose="02020603050405020304" pitchFamily="18" charset="0"/>
                <a:cs typeface="Times New Roman" panose="02020603050405020304" pitchFamily="18" charset="0"/>
              </a:rPr>
              <a:t> </a:t>
            </a:r>
            <a:r>
              <a:rPr lang="en-US" sz="2600" dirty="0" err="1" smtClean="0">
                <a:solidFill>
                  <a:schemeClr val="bg1"/>
                </a:solidFill>
                <a:latin typeface="Times New Roman" panose="02020603050405020304" pitchFamily="18" charset="0"/>
                <a:cs typeface="Times New Roman" panose="02020603050405020304" pitchFamily="18" charset="0"/>
              </a:rPr>
              <a:t>nghệ</a:t>
            </a:r>
            <a:r>
              <a:rPr lang="en-US" sz="2600" dirty="0" smtClean="0">
                <a:solidFill>
                  <a:schemeClr val="bg1"/>
                </a:solidFill>
                <a:latin typeface="Times New Roman" panose="02020603050405020304" pitchFamily="18" charset="0"/>
                <a:cs typeface="Times New Roman" panose="02020603050405020304" pitchFamily="18" charset="0"/>
              </a:rPr>
              <a:t> </a:t>
            </a:r>
            <a:r>
              <a:rPr lang="en-US" sz="2600" dirty="0" err="1" smtClean="0">
                <a:solidFill>
                  <a:schemeClr val="bg1"/>
                </a:solidFill>
                <a:latin typeface="Times New Roman" panose="02020603050405020304" pitchFamily="18" charset="0"/>
                <a:cs typeface="Times New Roman" panose="02020603050405020304" pitchFamily="18" charset="0"/>
              </a:rPr>
              <a:t>được</a:t>
            </a:r>
            <a:r>
              <a:rPr lang="en-US" sz="2600" dirty="0" smtClean="0">
                <a:solidFill>
                  <a:schemeClr val="bg1"/>
                </a:solidFill>
                <a:latin typeface="Times New Roman" panose="02020603050405020304" pitchFamily="18" charset="0"/>
                <a:cs typeface="Times New Roman" panose="02020603050405020304" pitchFamily="18" charset="0"/>
              </a:rPr>
              <a:t> </a:t>
            </a:r>
            <a:r>
              <a:rPr lang="en-US" sz="2600" dirty="0" err="1" smtClean="0">
                <a:solidFill>
                  <a:schemeClr val="bg1"/>
                </a:solidFill>
                <a:latin typeface="Times New Roman" panose="02020603050405020304" pitchFamily="18" charset="0"/>
                <a:cs typeface="Times New Roman" panose="02020603050405020304" pitchFamily="18" charset="0"/>
              </a:rPr>
              <a:t>ứng</a:t>
            </a:r>
            <a:r>
              <a:rPr lang="en-US" sz="2600" dirty="0" smtClean="0">
                <a:solidFill>
                  <a:schemeClr val="bg1"/>
                </a:solidFill>
                <a:latin typeface="Times New Roman" panose="02020603050405020304" pitchFamily="18" charset="0"/>
                <a:cs typeface="Times New Roman" panose="02020603050405020304" pitchFamily="18" charset="0"/>
              </a:rPr>
              <a:t> </a:t>
            </a:r>
            <a:r>
              <a:rPr lang="en-US" sz="2600" dirty="0" err="1" smtClean="0">
                <a:solidFill>
                  <a:schemeClr val="bg1"/>
                </a:solidFill>
                <a:latin typeface="Times New Roman" panose="02020603050405020304" pitchFamily="18" charset="0"/>
                <a:cs typeface="Times New Roman" panose="02020603050405020304" pitchFamily="18" charset="0"/>
              </a:rPr>
              <a:t>dụng</a:t>
            </a:r>
            <a:r>
              <a:rPr lang="en-US" sz="2600" dirty="0" smtClean="0">
                <a:solidFill>
                  <a:schemeClr val="bg1"/>
                </a:solidFill>
                <a:latin typeface="Times New Roman" panose="02020603050405020304" pitchFamily="18" charset="0"/>
                <a:cs typeface="Times New Roman" panose="02020603050405020304" pitchFamily="18" charset="0"/>
              </a:rPr>
              <a:t> </a:t>
            </a:r>
            <a:r>
              <a:rPr lang="en-US" sz="2600" dirty="0" err="1" smtClean="0">
                <a:solidFill>
                  <a:schemeClr val="bg1"/>
                </a:solidFill>
                <a:latin typeface="Times New Roman" panose="02020603050405020304" pitchFamily="18" charset="0"/>
                <a:cs typeface="Times New Roman" panose="02020603050405020304" pitchFamily="18" charset="0"/>
              </a:rPr>
              <a:t>vào</a:t>
            </a:r>
            <a:r>
              <a:rPr lang="en-US" sz="2600" dirty="0" smtClean="0">
                <a:solidFill>
                  <a:schemeClr val="bg1"/>
                </a:solidFill>
                <a:latin typeface="Times New Roman" panose="02020603050405020304" pitchFamily="18" charset="0"/>
                <a:cs typeface="Times New Roman" panose="02020603050405020304" pitchFamily="18" charset="0"/>
              </a:rPr>
              <a:t> </a:t>
            </a:r>
            <a:r>
              <a:rPr lang="en-US" sz="2600" dirty="0" err="1" smtClean="0">
                <a:solidFill>
                  <a:schemeClr val="bg1"/>
                </a:solidFill>
                <a:latin typeface="Times New Roman" panose="02020603050405020304" pitchFamily="18" charset="0"/>
                <a:cs typeface="Times New Roman" panose="02020603050405020304" pitchFamily="18" charset="0"/>
              </a:rPr>
              <a:t>các</a:t>
            </a:r>
            <a:r>
              <a:rPr lang="en-US" sz="2600" dirty="0" smtClean="0">
                <a:solidFill>
                  <a:schemeClr val="bg1"/>
                </a:solidFill>
                <a:latin typeface="Times New Roman" panose="02020603050405020304" pitchFamily="18" charset="0"/>
                <a:cs typeface="Times New Roman" panose="02020603050405020304" pitchFamily="18" charset="0"/>
              </a:rPr>
              <a:t> </a:t>
            </a:r>
            <a:r>
              <a:rPr lang="en-US" sz="2600" dirty="0" err="1" smtClean="0">
                <a:solidFill>
                  <a:schemeClr val="bg1"/>
                </a:solidFill>
                <a:latin typeface="Times New Roman" panose="02020603050405020304" pitchFamily="18" charset="0"/>
                <a:cs typeface="Times New Roman" panose="02020603050405020304" pitchFamily="18" charset="0"/>
              </a:rPr>
              <a:t>đồ</a:t>
            </a:r>
            <a:r>
              <a:rPr lang="en-US" sz="2600" dirty="0" smtClean="0">
                <a:solidFill>
                  <a:schemeClr val="bg1"/>
                </a:solidFill>
                <a:latin typeface="Times New Roman" panose="02020603050405020304" pitchFamily="18" charset="0"/>
                <a:cs typeface="Times New Roman" panose="02020603050405020304" pitchFamily="18" charset="0"/>
              </a:rPr>
              <a:t> dung </a:t>
            </a:r>
            <a:r>
              <a:rPr lang="en-US" sz="2600" dirty="0" err="1" smtClean="0">
                <a:solidFill>
                  <a:schemeClr val="bg1"/>
                </a:solidFill>
                <a:latin typeface="Times New Roman" panose="02020603050405020304" pitchFamily="18" charset="0"/>
                <a:cs typeface="Times New Roman" panose="02020603050405020304" pitchFamily="18" charset="0"/>
              </a:rPr>
              <a:t>hàng</a:t>
            </a:r>
            <a:r>
              <a:rPr lang="en-US" sz="2600" dirty="0" smtClean="0">
                <a:solidFill>
                  <a:schemeClr val="bg1"/>
                </a:solidFill>
                <a:latin typeface="Times New Roman" panose="02020603050405020304" pitchFamily="18" charset="0"/>
                <a:cs typeface="Times New Roman" panose="02020603050405020304" pitchFamily="18" charset="0"/>
              </a:rPr>
              <a:t> </a:t>
            </a:r>
            <a:r>
              <a:rPr lang="en-US" sz="2600" dirty="0" err="1" smtClean="0">
                <a:solidFill>
                  <a:schemeClr val="bg1"/>
                </a:solidFill>
                <a:latin typeface="Times New Roman" panose="02020603050405020304" pitchFamily="18" charset="0"/>
                <a:cs typeface="Times New Roman" panose="02020603050405020304" pitchFamily="18" charset="0"/>
              </a:rPr>
              <a:t>ngày</a:t>
            </a:r>
            <a:r>
              <a:rPr lang="en-US" sz="2600" dirty="0" smtClean="0">
                <a:solidFill>
                  <a:schemeClr val="bg1"/>
                </a:solidFill>
                <a:latin typeface="Times New Roman" panose="02020603050405020304" pitchFamily="18" charset="0"/>
                <a:cs typeface="Times New Roman" panose="02020603050405020304" pitchFamily="18" charset="0"/>
              </a:rPr>
              <a:t> ở </a:t>
            </a:r>
            <a:r>
              <a:rPr lang="en-US" sz="2600" dirty="0" err="1" smtClean="0">
                <a:solidFill>
                  <a:schemeClr val="bg1"/>
                </a:solidFill>
                <a:latin typeface="Times New Roman" panose="02020603050405020304" pitchFamily="18" charset="0"/>
                <a:cs typeface="Times New Roman" panose="02020603050405020304" pitchFamily="18" charset="0"/>
              </a:rPr>
              <a:t>hình</a:t>
            </a:r>
            <a:r>
              <a:rPr lang="en-US" sz="2600" dirty="0" smtClean="0">
                <a:solidFill>
                  <a:schemeClr val="bg1"/>
                </a:solidFill>
                <a:latin typeface="Times New Roman" panose="02020603050405020304" pitchFamily="18" charset="0"/>
                <a:cs typeface="Times New Roman" panose="02020603050405020304" pitchFamily="18" charset="0"/>
              </a:rPr>
              <a:t> </a:t>
            </a:r>
            <a:r>
              <a:rPr lang="en-US" sz="2600" dirty="0" err="1" smtClean="0">
                <a:solidFill>
                  <a:schemeClr val="bg1"/>
                </a:solidFill>
                <a:latin typeface="Times New Roman" panose="02020603050405020304" pitchFamily="18" charset="0"/>
                <a:cs typeface="Times New Roman" panose="02020603050405020304" pitchFamily="18" charset="0"/>
              </a:rPr>
              <a:t>dưới</a:t>
            </a:r>
            <a:r>
              <a:rPr lang="en-US" sz="2600" dirty="0" smtClean="0">
                <a:solidFill>
                  <a:schemeClr val="bg1"/>
                </a:solidFill>
                <a:latin typeface="Times New Roman" panose="02020603050405020304" pitchFamily="18" charset="0"/>
                <a:cs typeface="Times New Roman" panose="02020603050405020304" pitchFamily="18" charset="0"/>
              </a:rPr>
              <a:t> </a:t>
            </a:r>
            <a:r>
              <a:rPr lang="en-US" sz="2600" dirty="0" err="1" smtClean="0">
                <a:solidFill>
                  <a:schemeClr val="bg1"/>
                </a:solidFill>
                <a:latin typeface="Times New Roman" panose="02020603050405020304" pitchFamily="18" charset="0"/>
                <a:cs typeface="Times New Roman" panose="02020603050405020304" pitchFamily="18" charset="0"/>
              </a:rPr>
              <a:t>đây</a:t>
            </a:r>
            <a:r>
              <a:rPr lang="en-US" sz="2600" dirty="0" smtClean="0">
                <a:solidFill>
                  <a:schemeClr val="bg1"/>
                </a:solidFill>
                <a:latin typeface="Times New Roman" panose="02020603050405020304" pitchFamily="18" charset="0"/>
                <a:cs typeface="Times New Roman" panose="02020603050405020304" pitchFamily="18" charset="0"/>
              </a:rPr>
              <a:t>?</a:t>
            </a:r>
            <a:endParaRPr lang="en-US" sz="2600" dirty="0">
              <a:solidFill>
                <a:schemeClr val="bg1"/>
              </a:solidFill>
              <a:latin typeface="Times New Roman" panose="02020603050405020304" pitchFamily="18" charset="0"/>
              <a:cs typeface="Times New Roman" panose="02020603050405020304" pitchFamily="18" charset="0"/>
            </a:endParaRPr>
          </a:p>
        </p:txBody>
      </p:sp>
      <p:sp>
        <p:nvSpPr>
          <p:cNvPr id="4" name="Oval 3"/>
          <p:cNvSpPr/>
          <p:nvPr/>
        </p:nvSpPr>
        <p:spPr>
          <a:xfrm>
            <a:off x="758455" y="1286367"/>
            <a:ext cx="1761461" cy="1648047"/>
          </a:xfrm>
          <a:prstGeom prst="ellipse">
            <a:avLst/>
          </a:prstGeom>
          <a:blipFill>
            <a:blip r:embed="rId1"/>
            <a:srcRect/>
            <a:stretch>
              <a:fillRect t="-4160" b="-4160"/>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76177" y="3030279"/>
            <a:ext cx="1743738" cy="1648047"/>
          </a:xfrm>
          <a:prstGeom prst="ellipse">
            <a:avLst/>
          </a:prstGeom>
          <a:blipFill>
            <a:blip r:embed="rId2"/>
            <a:srcRect/>
            <a:stretch>
              <a:fillRect l="-1500" t="-6451" r="-67684" b="-12903"/>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426725" y="1190503"/>
            <a:ext cx="1761461" cy="1648047"/>
          </a:xfrm>
          <a:prstGeom prst="ellipse">
            <a:avLst/>
          </a:prstGeom>
          <a:blipFill>
            <a:blip r:embed="rId3"/>
            <a:srcRect/>
            <a:stretch>
              <a:fillRect l="-8451" t="-41915" r="-8991" b="-36115"/>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426725" y="2934414"/>
            <a:ext cx="1761461" cy="1648047"/>
          </a:xfrm>
          <a:prstGeom prst="ellipse">
            <a:avLst/>
          </a:prstGeom>
          <a:blipFill>
            <a:blip r:embed="rId4"/>
            <a:srcRect/>
            <a:stretch>
              <a:fillRect l="-17294" r="-17294"/>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92366" y="1658507"/>
            <a:ext cx="3561907" cy="2551814"/>
          </a:xfrm>
          <a:prstGeom prst="rect">
            <a:avLst/>
          </a:prstGeom>
          <a:blipFill>
            <a:blip r:embed="rId5"/>
            <a:srcRect/>
            <a:stretch>
              <a:fillRect l="-5439" t="840" r="-4709"/>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1985" y="1190444"/>
            <a:ext cx="6314536" cy="1938020"/>
          </a:xfrm>
          <a:prstGeom prst="rect">
            <a:avLst/>
          </a:prstGeom>
          <a:noFill/>
        </p:spPr>
        <p:txBody>
          <a:bodyPr wrap="square" rtlCol="0">
            <a:spAutoFit/>
          </a:bodyPr>
          <a:lstStyle/>
          <a:p>
            <a:pPr algn="just"/>
            <a:r>
              <a:rPr lang="vi-VN" sz="4000" dirty="0" smtClean="0">
                <a:solidFill>
                  <a:schemeClr val="bg1"/>
                </a:solidFill>
                <a:latin typeface="Times New Roman" panose="02020603050405020304" pitchFamily="18" charset="0"/>
                <a:cs typeface="Times New Roman" panose="02020603050405020304" pitchFamily="18" charset="0"/>
              </a:rPr>
              <a:t> Em hãy tìm thêm ví dụ về về ứng dụng của KHTN vào đời sống hàng ngày?</a:t>
            </a:r>
            <a:endParaRPr lang="en-US" sz="40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091929" y="249934"/>
            <a:ext cx="7485321" cy="565748"/>
            <a:chOff x="967563" y="659219"/>
            <a:chExt cx="7485321" cy="565748"/>
          </a:xfrm>
        </p:grpSpPr>
        <p:sp>
          <p:nvSpPr>
            <p:cNvPr id="2" name="Oval 1"/>
            <p:cNvSpPr/>
            <p:nvPr/>
          </p:nvSpPr>
          <p:spPr>
            <a:xfrm>
              <a:off x="967563" y="659219"/>
              <a:ext cx="627321" cy="563525"/>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67563" y="701747"/>
              <a:ext cx="627321" cy="523220"/>
            </a:xfrm>
            <a:prstGeom prst="rect">
              <a:avLst/>
            </a:prstGeom>
            <a:noFill/>
          </p:spPr>
          <p:txBody>
            <a:bodyPr wrap="square" rtlCol="0">
              <a:spAutoFit/>
            </a:bodyPr>
            <a:lstStyle/>
            <a:p>
              <a:pPr algn="ctr"/>
              <a:r>
                <a:rPr lang="en-US" sz="2800" b="1" dirty="0" smtClean="0">
                  <a:solidFill>
                    <a:schemeClr val="bg1"/>
                  </a:solidFill>
                  <a:latin typeface="Times New Roman" panose="02020603050405020304" pitchFamily="18" charset="0"/>
                  <a:cs typeface="Times New Roman" panose="02020603050405020304" pitchFamily="18" charset="0"/>
                </a:rPr>
                <a:t>I</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786270" y="679371"/>
              <a:ext cx="6666614" cy="523220"/>
            </a:xfrm>
            <a:prstGeom prst="rect">
              <a:avLst/>
            </a:prstGeom>
            <a:noFill/>
          </p:spPr>
          <p:txBody>
            <a:bodyPr wrap="square" rtlCol="0">
              <a:spAutoFit/>
            </a:bodyPr>
            <a:lstStyle/>
            <a:p>
              <a:r>
                <a:rPr lang="en-US" sz="2800" b="1" dirty="0" smtClean="0">
                  <a:solidFill>
                    <a:schemeClr val="bg1"/>
                  </a:solidFill>
                  <a:latin typeface="Times New Roman" panose="02020603050405020304" pitchFamily="18" charset="0"/>
                  <a:cs typeface="Times New Roman" panose="02020603050405020304" pitchFamily="18" charset="0"/>
                </a:rPr>
                <a:t>KHÁI NIỆM KHOA HỌC TỰ NHIÊN</a:t>
              </a:r>
              <a:endParaRPr lang="en-US" sz="2800" b="1" dirty="0">
                <a:solidFill>
                  <a:schemeClr val="bg1"/>
                </a:solidFill>
                <a:latin typeface="Times New Roman" panose="02020603050405020304" pitchFamily="18" charset="0"/>
                <a:cs typeface="Times New Roman" panose="02020603050405020304" pitchFamily="18" charset="0"/>
              </a:endParaRPr>
            </a:p>
          </p:txBody>
        </p:sp>
      </p:grpSp>
      <p:grpSp>
        <p:nvGrpSpPr>
          <p:cNvPr id="9" name="Group 8"/>
          <p:cNvGrpSpPr/>
          <p:nvPr/>
        </p:nvGrpSpPr>
        <p:grpSpPr>
          <a:xfrm>
            <a:off x="241008" y="923069"/>
            <a:ext cx="2668769" cy="2034409"/>
            <a:chOff x="329610" y="935662"/>
            <a:chExt cx="4550735" cy="3625703"/>
          </a:xfrm>
        </p:grpSpPr>
        <p:sp>
          <p:nvSpPr>
            <p:cNvPr id="8" name="Rounded Rectangle 7"/>
            <p:cNvSpPr/>
            <p:nvPr/>
          </p:nvSpPr>
          <p:spPr>
            <a:xfrm>
              <a:off x="329610" y="935662"/>
              <a:ext cx="4550735" cy="362570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10364" y="1084521"/>
              <a:ext cx="4189228" cy="3285460"/>
            </a:xfrm>
            <a:prstGeom prst="roundRect">
              <a:avLst/>
            </a:prstGeom>
            <a:blipFill>
              <a:blip r:embed="rId1"/>
              <a:stretch>
                <a:fillRect l="-17294" r="-17294"/>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3196854" y="923069"/>
            <a:ext cx="2629787" cy="2047003"/>
            <a:chOff x="3101162" y="923069"/>
            <a:chExt cx="2629787" cy="2047003"/>
          </a:xfrm>
        </p:grpSpPr>
        <p:sp>
          <p:nvSpPr>
            <p:cNvPr id="11" name="Rounded Rectangle 10"/>
            <p:cNvSpPr/>
            <p:nvPr/>
          </p:nvSpPr>
          <p:spPr>
            <a:xfrm>
              <a:off x="3101162" y="923069"/>
              <a:ext cx="2629787" cy="204700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232295" y="1023844"/>
              <a:ext cx="2382829" cy="1854907"/>
            </a:xfrm>
            <a:prstGeom prst="roundRect">
              <a:avLst/>
            </a:prstGeom>
            <a:blipFill>
              <a:blip r:embed="rId2"/>
              <a:srcRect/>
              <a:stretch>
                <a:fillRect l="-1782" r="-174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6113719" y="935663"/>
            <a:ext cx="2721937" cy="2034410"/>
            <a:chOff x="6113719" y="935663"/>
            <a:chExt cx="2721937" cy="2034410"/>
          </a:xfrm>
        </p:grpSpPr>
        <p:sp>
          <p:nvSpPr>
            <p:cNvPr id="14" name="Rounded Rectangle 13"/>
            <p:cNvSpPr/>
            <p:nvPr/>
          </p:nvSpPr>
          <p:spPr>
            <a:xfrm>
              <a:off x="6113719" y="935663"/>
              <a:ext cx="2721937" cy="203441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6259030" y="1023844"/>
              <a:ext cx="2466325" cy="1843496"/>
            </a:xfrm>
            <a:prstGeom prst="roundRect">
              <a:avLst/>
            </a:prstGeom>
            <a:blipFill>
              <a:blip r:embed="rId3"/>
              <a:stretch>
                <a:fillRect l="-1782" r="-174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9" name="Elbow Connector 18"/>
          <p:cNvCxnSpPr/>
          <p:nvPr/>
        </p:nvCxnSpPr>
        <p:spPr>
          <a:xfrm rot="16200000" flipH="1">
            <a:off x="815167" y="3575448"/>
            <a:ext cx="946991" cy="812195"/>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2211571" y="3508050"/>
            <a:ext cx="4720856" cy="1041990"/>
            <a:chOff x="2376376" y="3508050"/>
            <a:chExt cx="4720856" cy="1041990"/>
          </a:xfrm>
        </p:grpSpPr>
        <p:sp>
          <p:nvSpPr>
            <p:cNvPr id="25" name="Flowchart: Alternate Process 24"/>
            <p:cNvSpPr/>
            <p:nvPr/>
          </p:nvSpPr>
          <p:spPr>
            <a:xfrm>
              <a:off x="2541180" y="3508050"/>
              <a:ext cx="4391247" cy="1041990"/>
            </a:xfrm>
            <a:prstGeom prst="flowChartAlternateProcess">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p:cNvSpPr txBox="1"/>
            <p:nvPr/>
          </p:nvSpPr>
          <p:spPr>
            <a:xfrm>
              <a:off x="2376376" y="3719935"/>
              <a:ext cx="4720856" cy="523220"/>
            </a:xfrm>
            <a:prstGeom prst="rect">
              <a:avLst/>
            </a:prstGeom>
            <a:noFill/>
          </p:spPr>
          <p:txBody>
            <a:bodyPr wrap="square" rtlCol="0">
              <a:spAutoFit/>
            </a:bodyPr>
            <a:lstStyle/>
            <a:p>
              <a:pPr algn="ctr"/>
              <a:r>
                <a:rPr lang="en-US" sz="2800" dirty="0" err="1" smtClean="0">
                  <a:solidFill>
                    <a:srgbClr val="002060"/>
                  </a:solidFill>
                  <a:latin typeface="Times New Roman" panose="02020603050405020304" pitchFamily="18" charset="0"/>
                  <a:cs typeface="Times New Roman" panose="02020603050405020304" pitchFamily="18" charset="0"/>
                </a:rPr>
                <a:t>Hiện</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tượng</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tự</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nhiên</a:t>
              </a:r>
              <a:endParaRPr lang="en-US" sz="2800" dirty="0">
                <a:solidFill>
                  <a:srgbClr val="002060"/>
                </a:solidFill>
                <a:latin typeface="Times New Roman" panose="02020603050405020304" pitchFamily="18" charset="0"/>
                <a:cs typeface="Times New Roman" panose="02020603050405020304" pitchFamily="18" charset="0"/>
              </a:endParaRPr>
            </a:p>
          </p:txBody>
        </p:sp>
      </p:grpSp>
      <p:cxnSp>
        <p:nvCxnSpPr>
          <p:cNvPr id="38" name="Elbow Connector 37"/>
          <p:cNvCxnSpPr/>
          <p:nvPr/>
        </p:nvCxnSpPr>
        <p:spPr>
          <a:xfrm rot="16200000" flipH="1">
            <a:off x="1398602" y="3054342"/>
            <a:ext cx="1024067" cy="883387"/>
          </a:xfrm>
          <a:prstGeom prst="bentConnector2">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p:nvPr/>
        </p:nvCxnSpPr>
        <p:spPr>
          <a:xfrm rot="5400000">
            <a:off x="6697126" y="3078248"/>
            <a:ext cx="1021295" cy="880302"/>
          </a:xfrm>
          <a:prstGeom prst="bentConnector3">
            <a:avLst>
              <a:gd name="adj1" fmla="val 97890"/>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endCxn id="25" idx="0"/>
          </p:cNvCxnSpPr>
          <p:nvPr/>
        </p:nvCxnSpPr>
        <p:spPr>
          <a:xfrm>
            <a:off x="4571998" y="3007751"/>
            <a:ext cx="1" cy="500299"/>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0-#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500"/>
                                        <p:tgtEl>
                                          <p:spTgt spid="16"/>
                                        </p:tgtEl>
                                      </p:cBhvr>
                                    </p:animEffect>
                                    <p:anim calcmode="lin" valueType="num">
                                      <p:cBhvr>
                                        <p:cTn id="14" dur="1500" fill="hold"/>
                                        <p:tgtEl>
                                          <p:spTgt spid="16"/>
                                        </p:tgtEl>
                                        <p:attrNameLst>
                                          <p:attrName>ppt_x</p:attrName>
                                        </p:attrNameLst>
                                      </p:cBhvr>
                                      <p:tavLst>
                                        <p:tav tm="0">
                                          <p:val>
                                            <p:strVal val="#ppt_x"/>
                                          </p:val>
                                        </p:tav>
                                        <p:tav tm="100000">
                                          <p:val>
                                            <p:strVal val="#ppt_x"/>
                                          </p:val>
                                        </p:tav>
                                      </p:tavLst>
                                    </p:anim>
                                    <p:anim calcmode="lin" valueType="num">
                                      <p:cBhvr>
                                        <p:cTn id="15" dur="1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1500" fill="hold"/>
                                        <p:tgtEl>
                                          <p:spTgt spid="17"/>
                                        </p:tgtEl>
                                        <p:attrNameLst>
                                          <p:attrName>ppt_x</p:attrName>
                                        </p:attrNameLst>
                                      </p:cBhvr>
                                      <p:tavLst>
                                        <p:tav tm="0">
                                          <p:val>
                                            <p:strVal val="1+#ppt_w/2"/>
                                          </p:val>
                                        </p:tav>
                                        <p:tav tm="100000">
                                          <p:val>
                                            <p:strVal val="#ppt_x"/>
                                          </p:val>
                                        </p:tav>
                                      </p:tavLst>
                                    </p:anim>
                                    <p:anim calcmode="lin" valueType="num">
                                      <p:cBhvr additive="base">
                                        <p:cTn id="21" dur="1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wipe(down)">
                                      <p:cBhvr>
                                        <p:cTn id="26" dur="500"/>
                                        <p:tgtEl>
                                          <p:spTgt spid="38"/>
                                        </p:tgtEl>
                                      </p:cBhvr>
                                    </p:animEffect>
                                  </p:childTnLst>
                                </p:cTn>
                              </p:par>
                              <p:par>
                                <p:cTn id="27" presetID="16" presetClass="entr" presetSubtype="21" fill="hold" nodeType="with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barn(inVertical)">
                                      <p:cBhvr>
                                        <p:cTn id="29" dur="500"/>
                                        <p:tgtEl>
                                          <p:spTgt spid="57"/>
                                        </p:tgtEl>
                                      </p:cBhvr>
                                    </p:animEffect>
                                  </p:childTnLst>
                                </p:cTn>
                              </p:par>
                              <p:par>
                                <p:cTn id="30" presetID="16" presetClass="entr" presetSubtype="21" fill="hold" nodeType="with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barn(inVertical)">
                                      <p:cBhvr>
                                        <p:cTn id="32" dur="500"/>
                                        <p:tgtEl>
                                          <p:spTgt spid="46"/>
                                        </p:tgtEl>
                                      </p:cBhvr>
                                    </p:animEffect>
                                  </p:childTnLst>
                                </p:cTn>
                              </p:par>
                              <p:par>
                                <p:cTn id="33" presetID="6" presetClass="entr" presetSubtype="16" fill="hold" nodeType="withEffect">
                                  <p:stCondLst>
                                    <p:cond delay="400"/>
                                  </p:stCondLst>
                                  <p:childTnLst>
                                    <p:set>
                                      <p:cBhvr>
                                        <p:cTn id="34" dur="1" fill="hold">
                                          <p:stCondLst>
                                            <p:cond delay="0"/>
                                          </p:stCondLst>
                                        </p:cTn>
                                        <p:tgtEl>
                                          <p:spTgt spid="27"/>
                                        </p:tgtEl>
                                        <p:attrNameLst>
                                          <p:attrName>style.visibility</p:attrName>
                                        </p:attrNameLst>
                                      </p:cBhvr>
                                      <p:to>
                                        <p:strVal val="visible"/>
                                      </p:to>
                                    </p:set>
                                    <p:animEffect transition="in" filter="circle(in)">
                                      <p:cBhvr>
                                        <p:cTn id="35" dur="16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ent template">
  <a:themeElements>
    <a:clrScheme name="Custom 347">
      <a:dk1>
        <a:srgbClr val="4A5C65"/>
      </a:dk1>
      <a:lt1>
        <a:srgbClr val="FFFFFF"/>
      </a:lt1>
      <a:dk2>
        <a:srgbClr val="A6BCC9"/>
      </a:dk2>
      <a:lt2>
        <a:srgbClr val="DEE9F2"/>
      </a:lt2>
      <a:accent1>
        <a:srgbClr val="02BDC7"/>
      </a:accent1>
      <a:accent2>
        <a:srgbClr val="FFB600"/>
      </a:accent2>
      <a:accent3>
        <a:srgbClr val="FF9755"/>
      </a:accent3>
      <a:accent4>
        <a:srgbClr val="FD6C68"/>
      </a:accent4>
      <a:accent5>
        <a:srgbClr val="FC4067"/>
      </a:accent5>
      <a:accent6>
        <a:srgbClr val="A6BCC9"/>
      </a:accent6>
      <a:hlink>
        <a:srgbClr val="02BDC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3755</Words>
  <PresentationFormat>On-screen Show (16:9)</PresentationFormat>
  <Paragraphs>261</Paragraphs>
  <Slides>35</Slides>
  <Notes>5</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35</vt:i4>
      </vt:variant>
    </vt:vector>
  </HeadingPairs>
  <TitlesOfParts>
    <vt:vector size="47" baseType="lpstr">
      <vt:lpstr>Arial</vt:lpstr>
      <vt:lpstr>SimSun</vt:lpstr>
      <vt:lpstr>Wingdings</vt:lpstr>
      <vt:lpstr>Arial</vt:lpstr>
      <vt:lpstr>Lato Light</vt:lpstr>
      <vt:lpstr>Roboto Slab Regular</vt:lpstr>
      <vt:lpstr>Times New Roman</vt:lpstr>
      <vt:lpstr>Microsoft YaHei</vt:lpstr>
      <vt:lpstr/>
      <vt:lpstr>Arial Unicode MS</vt:lpstr>
      <vt:lpstr>Segoe Print</vt:lpstr>
      <vt:lpstr>Kent template</vt:lpstr>
      <vt:lpstr>KHOA HỌC TỰ NHIÊN</vt:lpstr>
      <vt:lpstr>PowerPoint 演示文稿</vt:lpstr>
      <vt:lpstr>PowerPoint 演示文稿</vt:lpstr>
      <vt:lpstr>Mở đầu về  khoa học tự nhiên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2021-09-05T21:24:46Z</dcterms:created>
  <dcterms:modified xsi:type="dcterms:W3CDTF">2021-09-05T21:48:50Z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1033-11.2.0.9107</vt:lpwstr>
  </property>
</Properties>
</file>