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8"/>
  </p:notesMasterIdLst>
  <p:sldIdLst>
    <p:sldId id="270" r:id="rId3"/>
    <p:sldId id="271" r:id="rId4"/>
    <p:sldId id="272" r:id="rId5"/>
    <p:sldId id="256" r:id="rId6"/>
    <p:sldId id="274" r:id="rId7"/>
    <p:sldId id="273" r:id="rId8"/>
    <p:sldId id="257" r:id="rId9"/>
    <p:sldId id="265" r:id="rId10"/>
    <p:sldId id="261" r:id="rId11"/>
    <p:sldId id="267" r:id="rId12"/>
    <p:sldId id="263" r:id="rId13"/>
    <p:sldId id="266" r:id="rId14"/>
    <p:sldId id="262" r:id="rId15"/>
    <p:sldId id="269" r:id="rId16"/>
    <p:sldId id="425" r:id="rId17"/>
  </p:sldIdLst>
  <p:sldSz cx="12192000" cy="6858000"/>
  <p:notesSz cx="6858000" cy="9144000"/>
  <p:embeddedFontLst>
    <p:embeddedFont>
      <p:font typeface="#9Slide07 Altus" pitchFamily="2" charset="0"/>
      <p:regular r:id="rId19"/>
    </p:embeddedFont>
    <p:embeddedFont>
      <p:font typeface="A2.Jovis-WorkSansRegular-San" panose="020B0604020202020204" charset="0"/>
      <p:regular r:id="rId20"/>
    </p:embeddedFont>
    <p:embeddedFont>
      <p:font typeface="A3.Jovis-BebasNeueBold-San" panose="020B0604020202020204" charset="0"/>
      <p:bold r:id="rId21"/>
    </p:embeddedFont>
    <p:embeddedFont>
      <p:font typeface="Averta Std ExtraBold" panose="00000900000000000000" charset="0"/>
      <p:bold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Mongolian Baiti" panose="03000500000000000000" pitchFamily="66" charset="0"/>
      <p:regular r:id="rId30"/>
    </p:embeddedFont>
    <p:embeddedFont>
      <p:font typeface="Paytone One" panose="020B0604020202020204" charset="0"/>
      <p:regular r:id="rId31"/>
    </p:embeddedFont>
    <p:embeddedFont>
      <p:font typeface="Quicksand Bold" panose="020B060402020202020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4036"/>
    <a:srgbClr val="262261"/>
    <a:srgbClr val="FFFAEF"/>
    <a:srgbClr val="FAA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09" autoAdjust="0"/>
    <p:restoredTop sz="94364" autoAdjust="0"/>
  </p:normalViewPr>
  <p:slideViewPr>
    <p:cSldViewPr snapToGrid="0">
      <p:cViewPr varScale="1">
        <p:scale>
          <a:sx n="66" d="100"/>
          <a:sy n="66" d="100"/>
        </p:scale>
        <p:origin x="582" y="66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60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28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58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19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54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92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2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92773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24097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06242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12145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89818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21285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4432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91371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08243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79482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5279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59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0266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19" Type="http://schemas.openxmlformats.org/officeDocument/2006/relationships/image" Target="../media/image16.sv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7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svg"/><Relationship Id="rId11" Type="http://schemas.openxmlformats.org/officeDocument/2006/relationships/image" Target="../media/image62.png"/><Relationship Id="rId5" Type="http://schemas.openxmlformats.org/officeDocument/2006/relationships/image" Target="../media/image57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4" Type="http://schemas.openxmlformats.org/officeDocument/2006/relationships/audio" Target="../media/audio3.wav"/><Relationship Id="rId9" Type="http://schemas.openxmlformats.org/officeDocument/2006/relationships/image" Target="../media/image60.svg"/><Relationship Id="rId14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7.png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svg"/><Relationship Id="rId11" Type="http://schemas.openxmlformats.org/officeDocument/2006/relationships/image" Target="../media/image62.png"/><Relationship Id="rId5" Type="http://schemas.openxmlformats.org/officeDocument/2006/relationships/image" Target="../media/image57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4" Type="http://schemas.openxmlformats.org/officeDocument/2006/relationships/audio" Target="../media/audio3.wav"/><Relationship Id="rId9" Type="http://schemas.openxmlformats.org/officeDocument/2006/relationships/image" Target="../media/image60.svg"/><Relationship Id="rId1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svg"/><Relationship Id="rId11" Type="http://schemas.openxmlformats.org/officeDocument/2006/relationships/image" Target="../media/image62.png"/><Relationship Id="rId5" Type="http://schemas.openxmlformats.org/officeDocument/2006/relationships/image" Target="../media/image57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4" Type="http://schemas.openxmlformats.org/officeDocument/2006/relationships/audio" Target="../media/audio3.wav"/><Relationship Id="rId9" Type="http://schemas.openxmlformats.org/officeDocument/2006/relationships/image" Target="../media/image60.svg"/><Relationship Id="rId14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7.png"/><Relationship Id="rId20" Type="http://schemas.openxmlformats.org/officeDocument/2006/relationships/image" Target="../media/image7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svg"/><Relationship Id="rId11" Type="http://schemas.openxmlformats.org/officeDocument/2006/relationships/image" Target="../media/image62.png"/><Relationship Id="rId5" Type="http://schemas.openxmlformats.org/officeDocument/2006/relationships/image" Target="../media/image57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4" Type="http://schemas.openxmlformats.org/officeDocument/2006/relationships/audio" Target="../media/audio3.wav"/><Relationship Id="rId9" Type="http://schemas.openxmlformats.org/officeDocument/2006/relationships/image" Target="../media/image60.svg"/><Relationship Id="rId1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7.png"/><Relationship Id="rId20" Type="http://schemas.openxmlformats.org/officeDocument/2006/relationships/image" Target="../media/image7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svg"/><Relationship Id="rId11" Type="http://schemas.openxmlformats.org/officeDocument/2006/relationships/image" Target="../media/image62.png"/><Relationship Id="rId5" Type="http://schemas.openxmlformats.org/officeDocument/2006/relationships/image" Target="../media/image57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4" Type="http://schemas.openxmlformats.org/officeDocument/2006/relationships/audio" Target="../media/audio3.wav"/><Relationship Id="rId9" Type="http://schemas.openxmlformats.org/officeDocument/2006/relationships/image" Target="../media/image60.svg"/><Relationship Id="rId1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18" Type="http://schemas.openxmlformats.org/officeDocument/2006/relationships/image" Target="../media/image3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17" Type="http://schemas.openxmlformats.org/officeDocument/2006/relationships/image" Target="../media/image36.png"/><Relationship Id="rId2" Type="http://schemas.openxmlformats.org/officeDocument/2006/relationships/audio" Target="../media/audio1.wav"/><Relationship Id="rId16" Type="http://schemas.openxmlformats.org/officeDocument/2006/relationships/image" Target="../media/image35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svg"/><Relationship Id="rId19" Type="http://schemas.openxmlformats.org/officeDocument/2006/relationships/audio" Target="../media/audio1.wav"/><Relationship Id="rId4" Type="http://schemas.openxmlformats.org/officeDocument/2006/relationships/image" Target="../media/image23.svg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3.svg"/><Relationship Id="rId18" Type="http://schemas.openxmlformats.org/officeDocument/2006/relationships/slide" Target="slide9.xml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44.png"/><Relationship Id="rId7" Type="http://schemas.openxmlformats.org/officeDocument/2006/relationships/image" Target="../media/image38.png"/><Relationship Id="rId12" Type="http://schemas.openxmlformats.org/officeDocument/2006/relationships/image" Target="../media/image42.png"/><Relationship Id="rId17" Type="http://schemas.openxmlformats.org/officeDocument/2006/relationships/slide" Target="slide10.xml"/><Relationship Id="rId2" Type="http://schemas.openxmlformats.org/officeDocument/2006/relationships/audio" Target="../media/media1.mp3"/><Relationship Id="rId16" Type="http://schemas.openxmlformats.org/officeDocument/2006/relationships/slide" Target="slide11.xml"/><Relationship Id="rId20" Type="http://schemas.openxmlformats.org/officeDocument/2006/relationships/slide" Target="slide14.xml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11" Type="http://schemas.openxmlformats.org/officeDocument/2006/relationships/slide" Target="slide7.xml"/><Relationship Id="rId5" Type="http://schemas.openxmlformats.org/officeDocument/2006/relationships/audio" Target="../media/audio1.wav"/><Relationship Id="rId15" Type="http://schemas.openxmlformats.org/officeDocument/2006/relationships/slide" Target="slide12.xml"/><Relationship Id="rId10" Type="http://schemas.openxmlformats.org/officeDocument/2006/relationships/image" Target="../media/image41.png"/><Relationship Id="rId19" Type="http://schemas.openxmlformats.org/officeDocument/2006/relationships/slide" Target="slide13.xm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0.png"/><Relationship Id="rId14" Type="http://schemas.openxmlformats.org/officeDocument/2006/relationships/slide" Target="slide8.xml"/><Relationship Id="rId22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svg"/><Relationship Id="rId2" Type="http://schemas.openxmlformats.org/officeDocument/2006/relationships/audio" Target="../media/audio4.wav"/><Relationship Id="rId16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11" Type="http://schemas.openxmlformats.org/officeDocument/2006/relationships/image" Target="../media/image52.jpeg"/><Relationship Id="rId5" Type="http://schemas.openxmlformats.org/officeDocument/2006/relationships/image" Target="../media/image19.png"/><Relationship Id="rId10" Type="http://schemas.openxmlformats.org/officeDocument/2006/relationships/image" Target="../media/image51.png"/><Relationship Id="rId4" Type="http://schemas.openxmlformats.org/officeDocument/2006/relationships/image" Target="../media/image46.svg"/><Relationship Id="rId9" Type="http://schemas.openxmlformats.org/officeDocument/2006/relationships/image" Target="../media/image5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45.png"/><Relationship Id="rId7" Type="http://schemas.openxmlformats.org/officeDocument/2006/relationships/image" Target="../media/image55.png"/><Relationship Id="rId12" Type="http://schemas.openxmlformats.org/officeDocument/2006/relationships/image" Target="../media/image50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svg"/><Relationship Id="rId11" Type="http://schemas.openxmlformats.org/officeDocument/2006/relationships/image" Target="../media/image49.png"/><Relationship Id="rId5" Type="http://schemas.openxmlformats.org/officeDocument/2006/relationships/image" Target="../media/image53.png"/><Relationship Id="rId15" Type="http://schemas.openxmlformats.org/officeDocument/2006/relationships/audio" Target="../media/audio1.wav"/><Relationship Id="rId10" Type="http://schemas.openxmlformats.org/officeDocument/2006/relationships/image" Target="../media/image51.png"/><Relationship Id="rId4" Type="http://schemas.openxmlformats.org/officeDocument/2006/relationships/image" Target="../media/image46.sv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7.png"/><Relationship Id="rId20" Type="http://schemas.openxmlformats.org/officeDocument/2006/relationships/image" Target="../media/image7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svg"/><Relationship Id="rId11" Type="http://schemas.openxmlformats.org/officeDocument/2006/relationships/image" Target="../media/image62.png"/><Relationship Id="rId5" Type="http://schemas.openxmlformats.org/officeDocument/2006/relationships/image" Target="../media/image57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4" Type="http://schemas.openxmlformats.org/officeDocument/2006/relationships/audio" Target="../media/audio3.wav"/><Relationship Id="rId9" Type="http://schemas.openxmlformats.org/officeDocument/2006/relationships/image" Target="../media/image60.svg"/><Relationship Id="rId14" Type="http://schemas.openxmlformats.org/officeDocument/2006/relationships/image" Target="../media/image6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audio" Target="../media/audio3.wav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audio" Target="../media/audio1.wav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63.png"/><Relationship Id="rId5" Type="http://schemas.openxmlformats.org/officeDocument/2006/relationships/image" Target="../media/image58.sv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19" Type="http://schemas.openxmlformats.org/officeDocument/2006/relationships/image" Target="../media/image72.gif"/><Relationship Id="rId4" Type="http://schemas.openxmlformats.org/officeDocument/2006/relationships/image" Target="../media/image57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audio" Target="../media/audio3.wav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audio" Target="../media/audio1.wav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63.png"/><Relationship Id="rId5" Type="http://schemas.openxmlformats.org/officeDocument/2006/relationships/image" Target="../media/image58.sv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19" Type="http://schemas.openxmlformats.org/officeDocument/2006/relationships/image" Target="../media/image73.png"/><Relationship Id="rId4" Type="http://schemas.openxmlformats.org/officeDocument/2006/relationships/image" Target="../media/image57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720526" y="1"/>
            <a:ext cx="3134483" cy="1481755"/>
          </a:xfrm>
          <a:custGeom>
            <a:avLst/>
            <a:gdLst/>
            <a:ahLst/>
            <a:cxnLst/>
            <a:rect l="l" t="t" r="r" b="b"/>
            <a:pathLst>
              <a:path w="4701724" h="2222633">
                <a:moveTo>
                  <a:pt x="0" y="0"/>
                </a:moveTo>
                <a:lnTo>
                  <a:pt x="4701724" y="0"/>
                </a:lnTo>
                <a:lnTo>
                  <a:pt x="4701724" y="2222633"/>
                </a:lnTo>
                <a:lnTo>
                  <a:pt x="0" y="22226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4812771" y="4508216"/>
            <a:ext cx="2652647" cy="848847"/>
          </a:xfrm>
          <a:custGeom>
            <a:avLst/>
            <a:gdLst/>
            <a:ahLst/>
            <a:cxnLst/>
            <a:rect l="l" t="t" r="r" b="b"/>
            <a:pathLst>
              <a:path w="3978971" h="1273271">
                <a:moveTo>
                  <a:pt x="0" y="0"/>
                </a:moveTo>
                <a:lnTo>
                  <a:pt x="3978972" y="0"/>
                </a:lnTo>
                <a:lnTo>
                  <a:pt x="3978972" y="1273271"/>
                </a:lnTo>
                <a:lnTo>
                  <a:pt x="0" y="12732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4423086">
            <a:off x="-9487" y="-2923357"/>
            <a:ext cx="3223664" cy="4743142"/>
          </a:xfrm>
          <a:custGeom>
            <a:avLst/>
            <a:gdLst/>
            <a:ahLst/>
            <a:cxnLst/>
            <a:rect l="l" t="t" r="r" b="b"/>
            <a:pathLst>
              <a:path w="5323671" h="7857779">
                <a:moveTo>
                  <a:pt x="0" y="0"/>
                </a:moveTo>
                <a:lnTo>
                  <a:pt x="5323671" y="0"/>
                </a:lnTo>
                <a:lnTo>
                  <a:pt x="5323671" y="7857780"/>
                </a:lnTo>
                <a:lnTo>
                  <a:pt x="0" y="78577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9416271" y="5300046"/>
            <a:ext cx="3742993" cy="2753969"/>
          </a:xfrm>
          <a:custGeom>
            <a:avLst/>
            <a:gdLst/>
            <a:ahLst/>
            <a:cxnLst/>
            <a:rect l="l" t="t" r="r" b="b"/>
            <a:pathLst>
              <a:path w="5614490" h="4130953">
                <a:moveTo>
                  <a:pt x="0" y="0"/>
                </a:moveTo>
                <a:lnTo>
                  <a:pt x="5614490" y="0"/>
                </a:lnTo>
                <a:lnTo>
                  <a:pt x="5614490" y="4130953"/>
                </a:lnTo>
                <a:lnTo>
                  <a:pt x="0" y="41309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 rot="-8897882">
            <a:off x="10454632" y="5091167"/>
            <a:ext cx="2103137" cy="1527403"/>
          </a:xfrm>
          <a:custGeom>
            <a:avLst/>
            <a:gdLst/>
            <a:ahLst/>
            <a:cxnLst/>
            <a:rect l="l" t="t" r="r" b="b"/>
            <a:pathLst>
              <a:path w="3154705" h="2291105">
                <a:moveTo>
                  <a:pt x="0" y="0"/>
                </a:moveTo>
                <a:lnTo>
                  <a:pt x="3154706" y="0"/>
                </a:lnTo>
                <a:lnTo>
                  <a:pt x="3154706" y="2291105"/>
                </a:lnTo>
                <a:lnTo>
                  <a:pt x="0" y="22911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-1126012" y="4652517"/>
            <a:ext cx="3454531" cy="3404283"/>
          </a:xfrm>
          <a:custGeom>
            <a:avLst/>
            <a:gdLst/>
            <a:ahLst/>
            <a:cxnLst/>
            <a:rect l="l" t="t" r="r" b="b"/>
            <a:pathLst>
              <a:path w="5181796" h="5106425">
                <a:moveTo>
                  <a:pt x="0" y="0"/>
                </a:moveTo>
                <a:lnTo>
                  <a:pt x="5181796" y="0"/>
                </a:lnTo>
                <a:lnTo>
                  <a:pt x="5181796" y="5106424"/>
                </a:lnTo>
                <a:lnTo>
                  <a:pt x="0" y="51064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TextBox 9"/>
          <p:cNvSpPr txBox="1"/>
          <p:nvPr/>
        </p:nvSpPr>
        <p:spPr>
          <a:xfrm>
            <a:off x="-1126012" y="2558127"/>
            <a:ext cx="14528800" cy="3623135"/>
          </a:xfrm>
          <a:prstGeom prst="rect">
            <a:avLst/>
          </a:prstGeom>
        </p:spPr>
        <p:txBody>
          <a:bodyPr spcFirstLastPara="1" wrap="square" lIns="0" tIns="0" rIns="0" bIns="0" numCol="1" rtlCol="0" anchor="t">
            <a:prstTxWarp prst="textArchUp">
              <a:avLst/>
            </a:prstTxWarp>
            <a:spAutoFit/>
          </a:bodyPr>
          <a:lstStyle/>
          <a:p>
            <a:pPr algn="ctr">
              <a:lnSpc>
                <a:spcPts val="8587"/>
              </a:lnSpc>
            </a:pPr>
            <a:endParaRPr lang="en-US" sz="8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ytone One"/>
            </a:endParaRPr>
          </a:p>
          <a:p>
            <a:pPr algn="ctr">
              <a:lnSpc>
                <a:spcPts val="8587"/>
              </a:lnSpc>
            </a:pPr>
            <a:r>
              <a:rPr lang="en-US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charset="0"/>
              </a:rPr>
              <a:t>TỤ ĐIỆN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291939" y="3212601"/>
            <a:ext cx="5692898" cy="934726"/>
            <a:chOff x="3638090" y="3124200"/>
            <a:chExt cx="4915818" cy="640723"/>
          </a:xfrm>
        </p:grpSpPr>
        <p:sp>
          <p:nvSpPr>
            <p:cNvPr id="3" name="Freeform 3"/>
            <p:cNvSpPr/>
            <p:nvPr/>
          </p:nvSpPr>
          <p:spPr>
            <a:xfrm>
              <a:off x="3638090" y="3124200"/>
              <a:ext cx="4915818" cy="640723"/>
            </a:xfrm>
            <a:custGeom>
              <a:avLst/>
              <a:gdLst/>
              <a:ahLst/>
              <a:cxnLst/>
              <a:rect l="l" t="t" r="r" b="b"/>
              <a:pathLst>
                <a:path w="8431059" h="950410">
                  <a:moveTo>
                    <a:pt x="0" y="0"/>
                  </a:moveTo>
                  <a:lnTo>
                    <a:pt x="8431060" y="0"/>
                  </a:lnTo>
                  <a:lnTo>
                    <a:pt x="8431060" y="950410"/>
                  </a:lnTo>
                  <a:lnTo>
                    <a:pt x="0" y="950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3638090" y="3336749"/>
              <a:ext cx="4915818" cy="3516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13"/>
                </a:lnSpc>
              </a:pPr>
              <a:r>
                <a:rPr lang="en-US" sz="4400" b="1" dirty="0">
                  <a:solidFill>
                    <a:srgbClr val="26226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 MÃ Ô CHỮ</a:t>
              </a:r>
            </a:p>
          </p:txBody>
        </p:sp>
      </p:grpSp>
      <p:sp>
        <p:nvSpPr>
          <p:cNvPr id="11" name="Freeform 11"/>
          <p:cNvSpPr/>
          <p:nvPr/>
        </p:nvSpPr>
        <p:spPr>
          <a:xfrm rot="4423086">
            <a:off x="-137264" y="-3130236"/>
            <a:ext cx="3223664" cy="4743142"/>
          </a:xfrm>
          <a:custGeom>
            <a:avLst/>
            <a:gdLst/>
            <a:ahLst/>
            <a:cxnLst/>
            <a:rect l="l" t="t" r="r" b="b"/>
            <a:pathLst>
              <a:path w="5323671" h="7857779">
                <a:moveTo>
                  <a:pt x="0" y="0"/>
                </a:moveTo>
                <a:lnTo>
                  <a:pt x="5323671" y="0"/>
                </a:lnTo>
                <a:lnTo>
                  <a:pt x="5323671" y="7857779"/>
                </a:lnTo>
                <a:lnTo>
                  <a:pt x="0" y="785777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3" name="TextBox 9"/>
          <p:cNvSpPr txBox="1"/>
          <p:nvPr/>
        </p:nvSpPr>
        <p:spPr>
          <a:xfrm>
            <a:off x="-1253788" y="-1762255"/>
            <a:ext cx="14528800" cy="3308598"/>
          </a:xfrm>
          <a:prstGeom prst="rect">
            <a:avLst/>
          </a:prstGeom>
        </p:spPr>
        <p:txBody>
          <a:bodyPr spcFirstLastPara="1" wrap="square" lIns="0" tIns="0" rIns="0" bIns="0" numCol="1" rtlCol="0" anchor="t">
            <a:spAutoFit/>
          </a:bodyPr>
          <a:lstStyle/>
          <a:p>
            <a:pPr algn="ctr">
              <a:lnSpc>
                <a:spcPts val="8587"/>
              </a:lnSpc>
            </a:pPr>
            <a:endParaRPr lang="en-US" sz="44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ytone One"/>
            </a:endParaRPr>
          </a:p>
          <a:p>
            <a:pPr algn="ctr">
              <a:lnSpc>
                <a:spcPts val="8587"/>
              </a:lnSpc>
            </a:pPr>
            <a:endParaRPr lang="en-US" sz="44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ytone One"/>
            </a:endParaRPr>
          </a:p>
          <a:p>
            <a:pPr algn="ctr">
              <a:lnSpc>
                <a:spcPts val="8587"/>
              </a:lnSpc>
            </a:pP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charset="0"/>
              </a:rPr>
              <a:t>VẬT LÍ 11</a:t>
            </a:r>
          </a:p>
        </p:txBody>
      </p:sp>
    </p:spTree>
    <p:extLst>
      <p:ext uri="{BB962C8B-B14F-4D97-AF65-F5344CB8AC3E}">
        <p14:creationId xmlns:p14="http://schemas.microsoft.com/office/powerpoint/2010/main" val="3814497849"/>
      </p:ext>
    </p:extLst>
  </p:cSld>
  <p:clrMapOvr>
    <a:masterClrMapping/>
  </p:clrMapOvr>
  <p:transition spd="slow">
    <p:wip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5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4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1204169" y="1180135"/>
            <a:ext cx="9818862" cy="2796878"/>
          </a:xfrm>
          <a:prstGeom prst="roundRect">
            <a:avLst>
              <a:gd name="adj" fmla="val 15179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7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7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049962" y="4306996"/>
            <a:ext cx="3062676" cy="880471"/>
            <a:chOff x="4037538" y="4547895"/>
            <a:chExt cx="3062676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069285" y="4547895"/>
              <a:ext cx="3030929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4973944" y="4731936"/>
              <a:ext cx="1895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là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gì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32846A3D-BAE2-4FFE-B054-AE802C1398BF}"/>
              </a:ext>
            </a:extLst>
          </p:cNvPr>
          <p:cNvSpPr txBox="1"/>
          <p:nvPr/>
        </p:nvSpPr>
        <p:spPr>
          <a:xfrm>
            <a:off x="4872927" y="1791174"/>
            <a:ext cx="5922312" cy="23698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Năng lượng điện trường của tụ tỉ lệ như thế nào với bình phương điện tích của tụ?</a:t>
            </a:r>
          </a:p>
          <a:p>
            <a:pPr algn="ctr"/>
            <a:br>
              <a:rPr lang="vi-VN" sz="2600" dirty="0">
                <a:solidFill>
                  <a:srgbClr val="EE4036"/>
                </a:solidFill>
                <a:latin typeface="Averta Std ExtraBold" panose="00000900000000000000" pitchFamily="50" charset="0"/>
              </a:rPr>
            </a:br>
            <a:endParaRPr lang="vi-VN" sz="2600" dirty="0">
              <a:solidFill>
                <a:srgbClr val="EE4036"/>
              </a:solidFill>
              <a:latin typeface="Averta Std ExtraBold" panose="00000900000000000000" pitchFamily="50" charset="0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9675DFE9-CA9A-4ECD-BA71-E68DA677B7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0E72F9C-5ED5-4278-BAFD-A02E55A427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FE066A9-AE79-42AA-888F-CC57498EE90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CC87EF8-774F-428A-9339-6A305457035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C059A72-C368-464F-9166-ABEB1FCD0C8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87D1FDD-56BC-404A-80B8-700F878EAE8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9E0D148-CF1A-4D3D-BC6C-E4ED4F8D8A3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E2EB5AB-8BA8-4C6E-A4B1-E970107967E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E2ACEBE5-E6A1-4742-8F76-34CF0EE31CF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31FF0748-6D3A-4DC9-A5DA-C562E83EB93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0A915F1-2144-4B20-98CC-87F94380FE3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8A88CF31-A1E3-415D-9BC4-1A3CC4C8606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009EFD73-92A3-41E8-80AA-A85DBFF0AFF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77E2F0CA-80C3-4FEE-B820-DDD06F9EB02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71585584-3952-41B3-8147-354196B4D0B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275ACA86-3767-4A5F-A08E-27D330F593D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AE351B7-0398-4233-9C0E-E8FAD81CB0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6DAFDD2-10C5-4908-BFE4-4CFDC767966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73693C48-E9B6-4CDB-B670-9786AA89990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DB175582-052B-4A89-9812-57992605E5C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C524276-F7C6-4ACB-9030-612780FA5A5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5082D3B4-BAC8-445A-9D29-D26AF49E42E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E70A302C-A080-4FF0-B68E-48442E8DDA7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6EB6412-86EC-4A0B-A327-E1DAE63882E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50077623-605A-4E4F-9EAB-70EBDF6C95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FD8FE783-5688-4994-A5B4-891DA846BDB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91DB4ABE-6263-42D1-9535-20AB27D3DB0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5AC46BCB-B86D-49E7-8ED3-5AEA9D462F8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BDE6CB9-37C1-4F72-9F41-F52BA10A183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sp>
        <p:nvSpPr>
          <p:cNvPr id="102" name="!!o4b">
            <a:extLst>
              <a:ext uri="{FF2B5EF4-FFF2-40B4-BE49-F238E27FC236}">
                <a16:creationId xmlns:a16="http://schemas.microsoft.com/office/drawing/2014/main" id="{6F40FFA8-451A-4BC0-BD18-CD55C51FC9A2}"/>
              </a:ext>
            </a:extLst>
          </p:cNvPr>
          <p:cNvSpPr/>
          <p:nvPr/>
        </p:nvSpPr>
        <p:spPr>
          <a:xfrm>
            <a:off x="6135867" y="5499036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3" name="!!4b">
            <a:extLst>
              <a:ext uri="{FF2B5EF4-FFF2-40B4-BE49-F238E27FC236}">
                <a16:creationId xmlns:a16="http://schemas.microsoft.com/office/drawing/2014/main" id="{FF091EC5-DEE3-4725-BA96-0C98047169DD}"/>
              </a:ext>
            </a:extLst>
          </p:cNvPr>
          <p:cNvSpPr txBox="1"/>
          <p:nvPr/>
        </p:nvSpPr>
        <p:spPr>
          <a:xfrm>
            <a:off x="6292453" y="5543499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ậ</a:t>
            </a:r>
          </a:p>
        </p:txBody>
      </p:sp>
      <p:sp>
        <p:nvSpPr>
          <p:cNvPr id="104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7274365" y="5499036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7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7440905" y="5562549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53" name="!!o4b">
            <a:extLst>
              <a:ext uri="{FF2B5EF4-FFF2-40B4-BE49-F238E27FC236}">
                <a16:creationId xmlns:a16="http://schemas.microsoft.com/office/drawing/2014/main" id="{6F40FFA8-451A-4BC0-BD18-CD55C51FC9A2}"/>
              </a:ext>
            </a:extLst>
          </p:cNvPr>
          <p:cNvSpPr/>
          <p:nvPr/>
        </p:nvSpPr>
        <p:spPr>
          <a:xfrm>
            <a:off x="4995372" y="5499036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54" name="!!4b">
            <a:extLst>
              <a:ext uri="{FF2B5EF4-FFF2-40B4-BE49-F238E27FC236}">
                <a16:creationId xmlns:a16="http://schemas.microsoft.com/office/drawing/2014/main" id="{FF091EC5-DEE3-4725-BA96-0C98047169DD}"/>
              </a:ext>
            </a:extLst>
          </p:cNvPr>
          <p:cNvSpPr txBox="1"/>
          <p:nvPr/>
        </p:nvSpPr>
        <p:spPr>
          <a:xfrm>
            <a:off x="5147481" y="5546888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u</a:t>
            </a:r>
          </a:p>
        </p:txBody>
      </p:sp>
      <p:sp>
        <p:nvSpPr>
          <p:cNvPr id="96" name="!!o4b">
            <a:extLst>
              <a:ext uri="{FF2B5EF4-FFF2-40B4-BE49-F238E27FC236}">
                <a16:creationId xmlns:a16="http://schemas.microsoft.com/office/drawing/2014/main" id="{6F40FFA8-451A-4BC0-BD18-CD55C51FC9A2}"/>
              </a:ext>
            </a:extLst>
          </p:cNvPr>
          <p:cNvSpPr/>
          <p:nvPr/>
        </p:nvSpPr>
        <p:spPr>
          <a:xfrm>
            <a:off x="3854802" y="5499036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7" name="!!4b">
            <a:extLst>
              <a:ext uri="{FF2B5EF4-FFF2-40B4-BE49-F238E27FC236}">
                <a16:creationId xmlns:a16="http://schemas.microsoft.com/office/drawing/2014/main" id="{FF091EC5-DEE3-4725-BA96-0C98047169DD}"/>
              </a:ext>
            </a:extLst>
          </p:cNvPr>
          <p:cNvSpPr txBox="1"/>
          <p:nvPr/>
        </p:nvSpPr>
        <p:spPr>
          <a:xfrm>
            <a:off x="4018051" y="5546902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sp>
        <p:nvSpPr>
          <p:cNvPr id="98" name="!!o4b">
            <a:extLst>
              <a:ext uri="{FF2B5EF4-FFF2-40B4-BE49-F238E27FC236}">
                <a16:creationId xmlns:a16="http://schemas.microsoft.com/office/drawing/2014/main" id="{6F40FFA8-451A-4BC0-BD18-CD55C51FC9A2}"/>
              </a:ext>
            </a:extLst>
          </p:cNvPr>
          <p:cNvSpPr/>
          <p:nvPr/>
        </p:nvSpPr>
        <p:spPr>
          <a:xfrm>
            <a:off x="2714307" y="5499036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9" name="!!4b">
            <a:extLst>
              <a:ext uri="{FF2B5EF4-FFF2-40B4-BE49-F238E27FC236}">
                <a16:creationId xmlns:a16="http://schemas.microsoft.com/office/drawing/2014/main" id="{FF091EC5-DEE3-4725-BA96-0C98047169DD}"/>
              </a:ext>
            </a:extLst>
          </p:cNvPr>
          <p:cNvSpPr txBox="1"/>
          <p:nvPr/>
        </p:nvSpPr>
        <p:spPr>
          <a:xfrm>
            <a:off x="2867805" y="5543499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t</a:t>
            </a:r>
          </a:p>
        </p:txBody>
      </p:sp>
      <p:pic>
        <p:nvPicPr>
          <p:cNvPr id="4098" name="Picture 2" descr="ĐỌC TRỊ SỐ TỤ ĐIỆN - ĐIỆN LẠNH SỬA CHỮA TẠI NHÀ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022" y="1551395"/>
            <a:ext cx="3278322" cy="201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564084"/>
      </p:ext>
    </p:extLst>
  </p:cSld>
  <p:clrMapOvr>
    <a:masterClrMapping/>
  </p:clrMapOvr>
  <p:transition spd="slow">
    <p:push dir="u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2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2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2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3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3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3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3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4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4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4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4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5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5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5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5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5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6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6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7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7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75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1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  <p:bldLst>
      <p:bldP spid="103" grpId="0"/>
      <p:bldP spid="103" grpId="1"/>
      <p:bldP spid="107" grpId="0"/>
      <p:bldP spid="107" grpId="1"/>
      <p:bldP spid="54" grpId="0"/>
      <p:bldP spid="54" grpId="1"/>
      <p:bldP spid="97" grpId="0"/>
      <p:bldP spid="97" grpId="1"/>
      <p:bldP spid="99" grpId="0"/>
      <p:bldP spid="9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5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1068625" y="1426468"/>
            <a:ext cx="9824959" cy="2385961"/>
          </a:xfrm>
          <a:prstGeom prst="roundRect">
            <a:avLst>
              <a:gd name="adj" fmla="val 13665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7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7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236539" y="4284650"/>
            <a:ext cx="3009852" cy="880471"/>
            <a:chOff x="4037538" y="4547895"/>
            <a:chExt cx="3009852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069286" y="4547895"/>
              <a:ext cx="2978104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4947188" y="4726520"/>
              <a:ext cx="1895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là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gì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32846A3D-BAE2-4FFE-B054-AE802C1398BF}"/>
              </a:ext>
            </a:extLst>
          </p:cNvPr>
          <p:cNvSpPr txBox="1"/>
          <p:nvPr/>
        </p:nvSpPr>
        <p:spPr>
          <a:xfrm>
            <a:off x="1143203" y="1724528"/>
            <a:ext cx="9675801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Đây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là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ký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hiệu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gì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trong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mạch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điện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?</a:t>
            </a:r>
          </a:p>
          <a:p>
            <a:pPr algn="ctr"/>
            <a:br>
              <a:rPr lang="en-US" sz="2600" dirty="0">
                <a:solidFill>
                  <a:srgbClr val="EE4036"/>
                </a:solidFill>
                <a:latin typeface="Averta Std ExtraBold" panose="00000900000000000000" pitchFamily="50" charset="0"/>
              </a:rPr>
            </a:br>
            <a:endParaRPr lang="en-US" sz="2600" dirty="0">
              <a:solidFill>
                <a:srgbClr val="EE4036"/>
              </a:solidFill>
              <a:latin typeface="Averta Std ExtraBold" panose="00000900000000000000" pitchFamily="50" charset="0"/>
            </a:endParaRPr>
          </a:p>
        </p:txBody>
      </p:sp>
      <p:sp>
        <p:nvSpPr>
          <p:cNvPr id="38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4393664" y="5490545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49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4525987" y="5578924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đ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9675DFE9-CA9A-4ECD-BA71-E68DA677B7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0E72F9C-5ED5-4278-BAFD-A02E55A427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FE066A9-AE79-42AA-888F-CC57498EE90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CC87EF8-774F-428A-9339-6A305457035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C059A72-C368-464F-9166-ABEB1FCD0C8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87D1FDD-56BC-404A-80B8-700F878EAE8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9E0D148-CF1A-4D3D-BC6C-E4ED4F8D8A3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E2EB5AB-8BA8-4C6E-A4B1-E970107967E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E2ACEBE5-E6A1-4742-8F76-34CF0EE31CF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31FF0748-6D3A-4DC9-A5DA-C562E83EB93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0A915F1-2144-4B20-98CC-87F94380FE3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8A88CF31-A1E3-415D-9BC4-1A3CC4C8606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009EFD73-92A3-41E8-80AA-A85DBFF0AFF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77E2F0CA-80C3-4FEE-B820-DDD06F9EB02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71585584-3952-41B3-8147-354196B4D0B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275ACA86-3767-4A5F-A08E-27D330F593D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AE351B7-0398-4233-9C0E-E8FAD81CB0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6DAFDD2-10C5-4908-BFE4-4CFDC767966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73693C48-E9B6-4CDB-B670-9786AA89990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DB175582-052B-4A89-9812-57992605E5C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C524276-F7C6-4ACB-9030-612780FA5A5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5082D3B4-BAC8-445A-9D29-D26AF49E42E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E70A302C-A080-4FF0-B68E-48442E8DDA7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6EB6412-86EC-4A0B-A327-E1DAE63882E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50077623-605A-4E4F-9EAB-70EBDF6C95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FD8FE783-5688-4994-A5B4-891DA846BDB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91DB4ABE-6263-42D1-9535-20AB27D3DB0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5AC46BCB-B86D-49E7-8ED3-5AEA9D462F8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BDE6CB9-37C1-4F72-9F41-F52BA10A183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sp>
        <p:nvSpPr>
          <p:cNvPr id="98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6642681" y="5490545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9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6789742" y="5572823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ệ</a:t>
            </a:r>
          </a:p>
        </p:txBody>
      </p:sp>
      <p:sp>
        <p:nvSpPr>
          <p:cNvPr id="100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7779677" y="5490545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1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7926446" y="5569648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106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5515016" y="5490545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7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5637763" y="5570352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sp>
        <p:nvSpPr>
          <p:cNvPr id="96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3265776" y="5490545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7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3417131" y="5490545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ụ</a:t>
            </a:r>
          </a:p>
        </p:txBody>
      </p:sp>
      <p:sp>
        <p:nvSpPr>
          <p:cNvPr id="104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2123386" y="5490545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5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2273905" y="5533043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t</a:t>
            </a:r>
          </a:p>
        </p:txBody>
      </p:sp>
      <p:pic>
        <p:nvPicPr>
          <p:cNvPr id="5122" name="Picture 2" descr="Bài tập tụ điện, năng lượng điện trường và cách giải (hay, chi tiết)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241" y="2542977"/>
            <a:ext cx="4029075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643583"/>
      </p:ext>
    </p:extLst>
  </p:cSld>
  <p:clrMapOvr>
    <a:masterClrMapping/>
  </p:clrMapOvr>
  <p:transition spd="slow">
    <p:push dir="u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3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4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4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4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4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5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5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5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5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6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6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6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6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7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7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7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8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8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8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99" grpId="0"/>
      <p:bldP spid="99" grpId="1"/>
      <p:bldP spid="101" grpId="0"/>
      <p:bldP spid="101" grpId="1"/>
      <p:bldP spid="107" grpId="0"/>
      <p:bldP spid="107" grpId="1"/>
      <p:bldP spid="97" grpId="0"/>
      <p:bldP spid="97" grpId="1"/>
      <p:bldP spid="105" grpId="0"/>
      <p:bldP spid="10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6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7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7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9675DFE9-CA9A-4ECD-BA71-E68DA677B7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0E72F9C-5ED5-4278-BAFD-A02E55A427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FE066A9-AE79-42AA-888F-CC57498EE90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CC87EF8-774F-428A-9339-6A305457035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C059A72-C368-464F-9166-ABEB1FCD0C8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87D1FDD-56BC-404A-80B8-700F878EAE8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9E0D148-CF1A-4D3D-BC6C-E4ED4F8D8A3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E2EB5AB-8BA8-4C6E-A4B1-E970107967E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E2ACEBE5-E6A1-4742-8F76-34CF0EE31CF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31FF0748-6D3A-4DC9-A5DA-C562E83EB93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0A915F1-2144-4B20-98CC-87F94380FE3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8A88CF31-A1E3-415D-9BC4-1A3CC4C8606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009EFD73-92A3-41E8-80AA-A85DBFF0AFF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77E2F0CA-80C3-4FEE-B820-DDD06F9EB02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71585584-3952-41B3-8147-354196B4D0B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275ACA86-3767-4A5F-A08E-27D330F593D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AE351B7-0398-4233-9C0E-E8FAD81CB0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6DAFDD2-10C5-4908-BFE4-4CFDC767966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73693C48-E9B6-4CDB-B670-9786AA89990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DB175582-052B-4A89-9812-57992605E5C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C524276-F7C6-4ACB-9030-612780FA5A5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5082D3B4-BAC8-445A-9D29-D26AF49E42E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E70A302C-A080-4FF0-B68E-48442E8DDA7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6EB6412-86EC-4A0B-A327-E1DAE63882E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50077623-605A-4E4F-9EAB-70EBDF6C95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FD8FE783-5688-4994-A5B4-891DA846BDB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91DB4ABE-6263-42D1-9535-20AB27D3DB0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5AC46BCB-B86D-49E7-8ED3-5AEA9D462F8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BDE6CB9-37C1-4F72-9F41-F52BA10A183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sp>
        <p:nvSpPr>
          <p:cNvPr id="98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1188240" y="1249607"/>
            <a:ext cx="9810864" cy="2446221"/>
          </a:xfrm>
          <a:prstGeom prst="roundRect">
            <a:avLst>
              <a:gd name="adj" fmla="val 10825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352116" y="4212110"/>
            <a:ext cx="3021110" cy="880471"/>
            <a:chOff x="4037538" y="4547895"/>
            <a:chExt cx="3021110" cy="880471"/>
          </a:xfrm>
        </p:grpSpPr>
        <p:sp>
          <p:nvSpPr>
            <p:cNvPr id="100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069286" y="4547895"/>
              <a:ext cx="2989362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4961679" y="4726520"/>
              <a:ext cx="1895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là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gì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?</a:t>
              </a:r>
            </a:p>
          </p:txBody>
        </p:sp>
        <p:grpSp>
          <p:nvGrpSpPr>
            <p:cNvPr id="102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103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105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6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107" name="TextBox 106"/>
          <p:cNvSpPr txBox="1"/>
          <p:nvPr/>
        </p:nvSpPr>
        <p:spPr>
          <a:xfrm>
            <a:off x="1179984" y="2040401"/>
            <a:ext cx="99622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Năng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lượng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của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tụ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điện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có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đơn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vị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là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40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gì</a:t>
            </a:r>
            <a:r>
              <a:rPr lang="en-US" sz="40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?</a:t>
            </a:r>
          </a:p>
          <a:p>
            <a:pPr algn="ctr"/>
            <a:b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</a:br>
            <a:endParaRPr lang="vi-VN" sz="3600" dirty="0">
              <a:solidFill>
                <a:srgbClr val="EE4036"/>
              </a:solidFill>
              <a:latin typeface="Averta Std ExtraBold" panose="00000900000000000000" pitchFamily="50" charset="0"/>
            </a:endParaRPr>
          </a:p>
        </p:txBody>
      </p:sp>
      <p:sp>
        <p:nvSpPr>
          <p:cNvPr id="114" name="!!o3b">
            <a:extLst>
              <a:ext uri="{FF2B5EF4-FFF2-40B4-BE49-F238E27FC236}">
                <a16:creationId xmlns:a16="http://schemas.microsoft.com/office/drawing/2014/main" id="{727977B5-F189-4A81-8746-8651162923AF}"/>
              </a:ext>
            </a:extLst>
          </p:cNvPr>
          <p:cNvSpPr/>
          <p:nvPr/>
        </p:nvSpPr>
        <p:spPr>
          <a:xfrm>
            <a:off x="5278561" y="5509194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15" name="!!o3c">
            <a:extLst>
              <a:ext uri="{FF2B5EF4-FFF2-40B4-BE49-F238E27FC236}">
                <a16:creationId xmlns:a16="http://schemas.microsoft.com/office/drawing/2014/main" id="{FF9E2E47-AF30-4140-9174-D1F1B2A7ACE4}"/>
              </a:ext>
            </a:extLst>
          </p:cNvPr>
          <p:cNvSpPr/>
          <p:nvPr/>
        </p:nvSpPr>
        <p:spPr>
          <a:xfrm>
            <a:off x="6449300" y="5509194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16" name="!!o3a">
            <a:extLst>
              <a:ext uri="{FF2B5EF4-FFF2-40B4-BE49-F238E27FC236}">
                <a16:creationId xmlns:a16="http://schemas.microsoft.com/office/drawing/2014/main" id="{1966C6BC-5829-4F16-A504-4CE1C7609161}"/>
              </a:ext>
            </a:extLst>
          </p:cNvPr>
          <p:cNvSpPr/>
          <p:nvPr/>
        </p:nvSpPr>
        <p:spPr>
          <a:xfrm>
            <a:off x="4116478" y="5509194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17" name="!!3a">
            <a:extLst>
              <a:ext uri="{FF2B5EF4-FFF2-40B4-BE49-F238E27FC236}">
                <a16:creationId xmlns:a16="http://schemas.microsoft.com/office/drawing/2014/main" id="{3AFE8AE5-A9AA-4637-A979-EE1B11736C0D}"/>
              </a:ext>
            </a:extLst>
          </p:cNvPr>
          <p:cNvSpPr txBox="1"/>
          <p:nvPr/>
        </p:nvSpPr>
        <p:spPr>
          <a:xfrm>
            <a:off x="4282925" y="5562313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J</a:t>
            </a:r>
          </a:p>
        </p:txBody>
      </p:sp>
      <p:sp>
        <p:nvSpPr>
          <p:cNvPr id="118" name="!!3b">
            <a:extLst>
              <a:ext uri="{FF2B5EF4-FFF2-40B4-BE49-F238E27FC236}">
                <a16:creationId xmlns:a16="http://schemas.microsoft.com/office/drawing/2014/main" id="{1A273D81-3FC5-40F3-8DBC-43408EECA659}"/>
              </a:ext>
            </a:extLst>
          </p:cNvPr>
          <p:cNvSpPr txBox="1"/>
          <p:nvPr/>
        </p:nvSpPr>
        <p:spPr>
          <a:xfrm>
            <a:off x="5445512" y="5572367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u</a:t>
            </a:r>
          </a:p>
        </p:txBody>
      </p:sp>
      <p:sp>
        <p:nvSpPr>
          <p:cNvPr id="119" name="!!3c">
            <a:extLst>
              <a:ext uri="{FF2B5EF4-FFF2-40B4-BE49-F238E27FC236}">
                <a16:creationId xmlns:a16="http://schemas.microsoft.com/office/drawing/2014/main" id="{47834679-DA72-43D6-958F-A53074407007}"/>
              </a:ext>
            </a:extLst>
          </p:cNvPr>
          <p:cNvSpPr txBox="1"/>
          <p:nvPr/>
        </p:nvSpPr>
        <p:spPr>
          <a:xfrm>
            <a:off x="6609428" y="5556438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735619321"/>
      </p:ext>
    </p:extLst>
  </p:cSld>
  <p:clrMapOvr>
    <a:masterClrMapping/>
  </p:clrMapOvr>
  <p:transition spd="slow">
    <p:push dir="u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3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4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4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4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4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5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5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5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5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6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6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6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6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7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7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7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8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8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8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</p:childTnLst>
        </p:cTn>
      </p:par>
    </p:tnLst>
    <p:bldLst>
      <p:bldP spid="117" grpId="0"/>
      <p:bldP spid="117" grpId="1"/>
      <p:bldP spid="118" grpId="0"/>
      <p:bldP spid="118" grpId="1"/>
      <p:bldP spid="119" grpId="0"/>
      <p:bldP spid="11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7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1109118" y="1226638"/>
            <a:ext cx="9969107" cy="2582508"/>
          </a:xfrm>
          <a:prstGeom prst="roundRect">
            <a:avLst>
              <a:gd name="adj" fmla="val 10825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7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7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117654" y="4118343"/>
            <a:ext cx="3021110" cy="880471"/>
            <a:chOff x="4037538" y="4547895"/>
            <a:chExt cx="3021110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069286" y="4547895"/>
              <a:ext cx="2989362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4961679" y="4726520"/>
              <a:ext cx="1895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là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gì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A622DB69-83C4-42B9-BF1A-09C8614ACE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BF8BEEB-A48C-43E1-9B90-E647CFBF4F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8306303-3CA0-4A15-A5D2-00B46E91203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1E161F3-E538-4677-B51A-92270727053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D55CD44-ED35-4210-9941-1F51C694E62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03FEA7D-2513-4EEA-811C-84B5F78E6A2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47AD84C-8CF9-4056-A4E3-B74CB05DF27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7CB4E12-983D-46E2-A8A3-DBC4BCD99F7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74C1201-0AA7-42CC-9513-433A8C9E661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A00323E-38CF-4CCA-A2E6-343E499AEBF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B46CDDD-69A9-4645-94A4-567D04EB42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DA36CFA9-0C47-47D7-9FD5-57E438988A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96BBE5BE-2B84-4213-AAB1-15810189E3B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B1EBC2A-07B3-4489-BB55-F9E223A786D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7B84497-920B-4E47-BED9-F2CB48D342D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C52600BB-4B52-467E-825D-99BFF7CBBD8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8EE2317-3213-4F96-865F-314FF8EDA66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D5A3EEA-595D-41A6-882E-2C950A342B7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43AB6967-D67C-4566-82B1-C051B5D2323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E6F59F5D-5110-4FA2-8DF5-EED47CE2946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F2DECD46-F2CD-4D72-A1C1-97C80B70E8C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53097E2F-0CEB-4AD1-A885-C217F1BE53E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439C4804-B1FC-46A1-AB14-4A65343C55A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AA0FCB71-EBCE-4D07-B1CC-FDC97F460F2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734A123-4F32-42E9-A337-CBF64C2105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4F5F9C32-2E71-4152-A738-7CC4AECC50C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C1012CB1-D862-4BAD-A05D-2A2C76D5977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21E93066-09E5-413A-8070-237C2CD7732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5196AEB6-7919-4831-BB5B-79C09EDB2CB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95435" y="1853631"/>
            <a:ext cx="56433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Dưới một hiệu điện thế nhất định, tụ điện có điện dung lớn sẽ tích được điện tích như thế nào?</a:t>
            </a:r>
            <a:br>
              <a:rPr lang="vi-VN" sz="2800" dirty="0">
                <a:solidFill>
                  <a:srgbClr val="EE4036"/>
                </a:solidFill>
                <a:latin typeface="Averta Std ExtraBold" panose="00000900000000000000" pitchFamily="50" charset="0"/>
              </a:rPr>
            </a:br>
            <a:endParaRPr lang="en-US" sz="2800" dirty="0">
              <a:solidFill>
                <a:srgbClr val="EE4036"/>
              </a:solidFill>
              <a:latin typeface="Averta Std ExtraBold" panose="00000900000000000000" pitchFamily="50" charset="0"/>
            </a:endParaRPr>
          </a:p>
        </p:txBody>
      </p:sp>
      <p:sp>
        <p:nvSpPr>
          <p:cNvPr id="90" name="!!o3b">
            <a:extLst>
              <a:ext uri="{FF2B5EF4-FFF2-40B4-BE49-F238E27FC236}">
                <a16:creationId xmlns:a16="http://schemas.microsoft.com/office/drawing/2014/main" id="{727977B5-F189-4A81-8746-8651162923AF}"/>
              </a:ext>
            </a:extLst>
          </p:cNvPr>
          <p:cNvSpPr/>
          <p:nvPr/>
        </p:nvSpPr>
        <p:spPr>
          <a:xfrm>
            <a:off x="3995956" y="5470692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1" name="!!o3c">
            <a:extLst>
              <a:ext uri="{FF2B5EF4-FFF2-40B4-BE49-F238E27FC236}">
                <a16:creationId xmlns:a16="http://schemas.microsoft.com/office/drawing/2014/main" id="{FF9E2E47-AF30-4140-9174-D1F1B2A7ACE4}"/>
              </a:ext>
            </a:extLst>
          </p:cNvPr>
          <p:cNvSpPr/>
          <p:nvPr/>
        </p:nvSpPr>
        <p:spPr>
          <a:xfrm>
            <a:off x="5153995" y="5470692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4" name="!!3b">
            <a:extLst>
              <a:ext uri="{FF2B5EF4-FFF2-40B4-BE49-F238E27FC236}">
                <a16:creationId xmlns:a16="http://schemas.microsoft.com/office/drawing/2014/main" id="{1A273D81-3FC5-40F3-8DBC-43408EECA659}"/>
              </a:ext>
            </a:extLst>
          </p:cNvPr>
          <p:cNvSpPr txBox="1"/>
          <p:nvPr/>
        </p:nvSpPr>
        <p:spPr>
          <a:xfrm>
            <a:off x="4156465" y="5543336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l</a:t>
            </a:r>
          </a:p>
        </p:txBody>
      </p:sp>
      <p:sp>
        <p:nvSpPr>
          <p:cNvPr id="95" name="!!3c">
            <a:extLst>
              <a:ext uri="{FF2B5EF4-FFF2-40B4-BE49-F238E27FC236}">
                <a16:creationId xmlns:a16="http://schemas.microsoft.com/office/drawing/2014/main" id="{47834679-DA72-43D6-958F-A53074407007}"/>
              </a:ext>
            </a:extLst>
          </p:cNvPr>
          <p:cNvSpPr txBox="1"/>
          <p:nvPr/>
        </p:nvSpPr>
        <p:spPr>
          <a:xfrm>
            <a:off x="5314123" y="5517936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ớ</a:t>
            </a:r>
          </a:p>
        </p:txBody>
      </p:sp>
      <p:sp>
        <p:nvSpPr>
          <p:cNvPr id="105" name="!!o3c">
            <a:extLst>
              <a:ext uri="{FF2B5EF4-FFF2-40B4-BE49-F238E27FC236}">
                <a16:creationId xmlns:a16="http://schemas.microsoft.com/office/drawing/2014/main" id="{FF9E2E47-AF30-4140-9174-D1F1B2A7ACE4}"/>
              </a:ext>
            </a:extLst>
          </p:cNvPr>
          <p:cNvSpPr/>
          <p:nvPr/>
        </p:nvSpPr>
        <p:spPr>
          <a:xfrm>
            <a:off x="6293544" y="5470692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6" name="!!3c">
            <a:extLst>
              <a:ext uri="{FF2B5EF4-FFF2-40B4-BE49-F238E27FC236}">
                <a16:creationId xmlns:a16="http://schemas.microsoft.com/office/drawing/2014/main" id="{47834679-DA72-43D6-958F-A53074407007}"/>
              </a:ext>
            </a:extLst>
          </p:cNvPr>
          <p:cNvSpPr txBox="1"/>
          <p:nvPr/>
        </p:nvSpPr>
        <p:spPr>
          <a:xfrm>
            <a:off x="6453672" y="5517936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pic>
        <p:nvPicPr>
          <p:cNvPr id="78" name="Picture 6" descr="Lý thuyết tụ điện | SGK Vật lí lớp 11"/>
          <p:cNvPicPr>
            <a:picLocks noChangeAspect="1" noChangeArrowheads="1"/>
          </p:cNvPicPr>
          <p:nvPr/>
        </p:nvPicPr>
        <p:blipFill rotWithShape="1">
          <a:blip r:embed="rId20">
            <a:clrChange>
              <a:clrFrom>
                <a:srgbClr val="9CD3FA"/>
              </a:clrFrom>
              <a:clrTo>
                <a:srgbClr val="9CD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" t="23633" r="31940" b="7526"/>
          <a:stretch/>
        </p:blipFill>
        <p:spPr bwMode="auto">
          <a:xfrm>
            <a:off x="1375037" y="1324017"/>
            <a:ext cx="3921332" cy="238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281609"/>
      </p:ext>
    </p:extLst>
  </p:cSld>
  <p:clrMapOvr>
    <a:masterClrMapping/>
  </p:clrMapOvr>
  <p:transition spd="slow">
    <p:push dir="u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3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4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4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4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4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5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5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5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5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6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6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6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6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7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7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7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8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8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8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</p:childTnLst>
        </p:cTn>
      </p:par>
    </p:tnLst>
    <p:bldLst>
      <p:bldP spid="94" grpId="0"/>
      <p:bldP spid="94" grpId="1"/>
      <p:bldP spid="95" grpId="0"/>
      <p:bldP spid="95" grpId="1"/>
      <p:bldP spid="106" grpId="0"/>
      <p:bldP spid="10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8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1189817" y="999959"/>
            <a:ext cx="10036983" cy="3076741"/>
          </a:xfrm>
          <a:prstGeom prst="roundRect">
            <a:avLst>
              <a:gd name="adj" fmla="val 15391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7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7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505630" y="4326231"/>
            <a:ext cx="3108936" cy="880471"/>
            <a:chOff x="4037538" y="4547895"/>
            <a:chExt cx="3108936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128476" y="4547895"/>
              <a:ext cx="3017998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4961071" y="4726520"/>
              <a:ext cx="1895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là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gì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32846A3D-BAE2-4FFE-B054-AE802C1398BF}"/>
              </a:ext>
            </a:extLst>
          </p:cNvPr>
          <p:cNvSpPr txBox="1"/>
          <p:nvPr/>
        </p:nvSpPr>
        <p:spPr>
          <a:xfrm>
            <a:off x="1413006" y="1479596"/>
            <a:ext cx="5552481" cy="20621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Cặp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số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liệu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ghi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trên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vỏ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tụ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điện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cho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biết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điện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dung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của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tụ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và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___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của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hiệu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điện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thế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đặt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vào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hai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cực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của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tụ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.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9675DFE9-CA9A-4ECD-BA71-E68DA677B7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0E72F9C-5ED5-4278-BAFD-A02E55A427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FE066A9-AE79-42AA-888F-CC57498EE90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CC87EF8-774F-428A-9339-6A305457035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C059A72-C368-464F-9166-ABEB1FCD0C8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87D1FDD-56BC-404A-80B8-700F878EAE8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9E0D148-CF1A-4D3D-BC6C-E4ED4F8D8A3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E2EB5AB-8BA8-4C6E-A4B1-E970107967E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E2ACEBE5-E6A1-4742-8F76-34CF0EE31CF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31FF0748-6D3A-4DC9-A5DA-C562E83EB93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0A915F1-2144-4B20-98CC-87F94380FE3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8A88CF31-A1E3-415D-9BC4-1A3CC4C8606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009EFD73-92A3-41E8-80AA-A85DBFF0AFF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77E2F0CA-80C3-4FEE-B820-DDD06F9EB02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71585584-3952-41B3-8147-354196B4D0B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275ACA86-3767-4A5F-A08E-27D330F593D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AE351B7-0398-4233-9C0E-E8FAD81CB0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6DAFDD2-10C5-4908-BFE4-4CFDC767966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73693C48-E9B6-4CDB-B670-9786AA89990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DB175582-052B-4A89-9812-57992605E5C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C524276-F7C6-4ACB-9030-612780FA5A5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5082D3B4-BAC8-445A-9D29-D26AF49E42E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E70A302C-A080-4FF0-B68E-48442E8DDA7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6EB6412-86EC-4A0B-A327-E1DAE63882E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50077623-605A-4E4F-9EAB-70EBDF6C95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FD8FE783-5688-4994-A5B4-891DA846BDB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91DB4ABE-6263-42D1-9535-20AB27D3DB0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5AC46BCB-B86D-49E7-8ED3-5AEA9D462F8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BDE6CB9-37C1-4F72-9F41-F52BA10A183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sp>
        <p:nvSpPr>
          <p:cNvPr id="99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8006582" y="5583580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1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8162876" y="5642181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ạ</a:t>
            </a:r>
          </a:p>
        </p:txBody>
      </p:sp>
      <p:sp>
        <p:nvSpPr>
          <p:cNvPr id="104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6858650" y="5583580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5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7017393" y="5627032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sp>
        <p:nvSpPr>
          <p:cNvPr id="106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5712992" y="5577830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7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5866111" y="5615658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sp>
        <p:nvSpPr>
          <p:cNvPr id="112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9150896" y="5583580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13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9326240" y="5604640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96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4590564" y="5577830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7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4755437" y="5649857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ớ</a:t>
            </a:r>
          </a:p>
        </p:txBody>
      </p:sp>
      <p:sp>
        <p:nvSpPr>
          <p:cNvPr id="98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3442632" y="5577830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0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3582325" y="5649857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pic>
        <p:nvPicPr>
          <p:cNvPr id="7170" name="Picture 2" descr="Hướng dẫn đo tụ điện và cách chọn tụ điện cho motor hiệu quả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144" y="1421834"/>
            <a:ext cx="4013889" cy="267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!!o4a">
            <a:extLst>
              <a:ext uri="{FF2B5EF4-FFF2-40B4-BE49-F238E27FC236}">
                <a16:creationId xmlns:a16="http://schemas.microsoft.com/office/drawing/2014/main" id="{03CD02AD-A0B0-4461-82E4-ADE45F3505A9}"/>
              </a:ext>
            </a:extLst>
          </p:cNvPr>
          <p:cNvSpPr/>
          <p:nvPr/>
        </p:nvSpPr>
        <p:spPr>
          <a:xfrm>
            <a:off x="2295741" y="5577830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3" name="!!4a">
            <a:extLst>
              <a:ext uri="{FF2B5EF4-FFF2-40B4-BE49-F238E27FC236}">
                <a16:creationId xmlns:a16="http://schemas.microsoft.com/office/drawing/2014/main" id="{7D7392F9-B328-40CF-A436-C3974F476E3C}"/>
              </a:ext>
            </a:extLst>
          </p:cNvPr>
          <p:cNvSpPr txBox="1"/>
          <p:nvPr/>
        </p:nvSpPr>
        <p:spPr>
          <a:xfrm>
            <a:off x="2428604" y="5564228"/>
            <a:ext cx="69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757489604"/>
      </p:ext>
    </p:extLst>
  </p:cSld>
  <p:clrMapOvr>
    <a:masterClrMapping/>
  </p:clrMapOvr>
  <p:transition spd="slow">
    <p:push dir="u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4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4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5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5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5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5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5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6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6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6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6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6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7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7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7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8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87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8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1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9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9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9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0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03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101" grpId="0"/>
      <p:bldP spid="101" grpId="1"/>
      <p:bldP spid="105" grpId="0"/>
      <p:bldP spid="105" grpId="1"/>
      <p:bldP spid="107" grpId="0"/>
      <p:bldP spid="107" grpId="1"/>
      <p:bldP spid="113" grpId="0"/>
      <p:bldP spid="113" grpId="1"/>
      <p:bldP spid="97" grpId="0"/>
      <p:bldP spid="97" grpId="1"/>
      <p:bldP spid="100" grpId="0"/>
      <p:bldP spid="100" grpId="1"/>
      <p:bldP spid="103" grpId="0"/>
      <p:bldP spid="10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2000250" y="54102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96"/>
            <a:ext cx="12192000" cy="537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799" y="1377096"/>
            <a:ext cx="10820400" cy="4360969"/>
            <a:chOff x="0" y="0"/>
            <a:chExt cx="4274726" cy="19837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983751"/>
            </a:xfrm>
            <a:custGeom>
              <a:avLst/>
              <a:gdLst/>
              <a:ahLst/>
              <a:cxnLst/>
              <a:rect l="l" t="t" r="r" b="b"/>
              <a:pathLst>
                <a:path w="4274726" h="1983751">
                  <a:moveTo>
                    <a:pt x="0" y="0"/>
                  </a:moveTo>
                  <a:lnTo>
                    <a:pt x="4274726" y="0"/>
                  </a:lnTo>
                  <a:lnTo>
                    <a:pt x="4274726" y="1983751"/>
                  </a:lnTo>
                  <a:lnTo>
                    <a:pt x="0" y="1983751"/>
                  </a:lnTo>
                  <a:close/>
                </a:path>
              </a:pathLst>
            </a:custGeom>
            <a:solidFill>
              <a:srgbClr val="DCC3AC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52498" y="999626"/>
            <a:ext cx="5507503" cy="953502"/>
            <a:chOff x="0" y="0"/>
            <a:chExt cx="2175804" cy="3766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75804" cy="376692"/>
            </a:xfrm>
            <a:custGeom>
              <a:avLst/>
              <a:gdLst/>
              <a:ahLst/>
              <a:cxnLst/>
              <a:rect l="l" t="t" r="r" b="b"/>
              <a:pathLst>
                <a:path w="2175804" h="376692">
                  <a:moveTo>
                    <a:pt x="47794" y="0"/>
                  </a:moveTo>
                  <a:lnTo>
                    <a:pt x="2128010" y="0"/>
                  </a:lnTo>
                  <a:cubicBezTo>
                    <a:pt x="2140686" y="0"/>
                    <a:pt x="2152842" y="5035"/>
                    <a:pt x="2161805" y="13999"/>
                  </a:cubicBezTo>
                  <a:cubicBezTo>
                    <a:pt x="2170768" y="22962"/>
                    <a:pt x="2175804" y="35118"/>
                    <a:pt x="2175804" y="47794"/>
                  </a:cubicBezTo>
                  <a:lnTo>
                    <a:pt x="2175804" y="328898"/>
                  </a:lnTo>
                  <a:cubicBezTo>
                    <a:pt x="2175804" y="341574"/>
                    <a:pt x="2170768" y="353730"/>
                    <a:pt x="2161805" y="362694"/>
                  </a:cubicBezTo>
                  <a:cubicBezTo>
                    <a:pt x="2152842" y="371657"/>
                    <a:pt x="2140686" y="376692"/>
                    <a:pt x="2128010" y="376692"/>
                  </a:cubicBezTo>
                  <a:lnTo>
                    <a:pt x="47794" y="376692"/>
                  </a:lnTo>
                  <a:cubicBezTo>
                    <a:pt x="35118" y="376692"/>
                    <a:pt x="22962" y="371657"/>
                    <a:pt x="13999" y="362694"/>
                  </a:cubicBezTo>
                  <a:cubicBezTo>
                    <a:pt x="5035" y="353730"/>
                    <a:pt x="0" y="341574"/>
                    <a:pt x="0" y="328898"/>
                  </a:cubicBezTo>
                  <a:lnTo>
                    <a:pt x="0" y="47794"/>
                  </a:lnTo>
                  <a:cubicBezTo>
                    <a:pt x="0" y="35118"/>
                    <a:pt x="5035" y="22962"/>
                    <a:pt x="13999" y="13999"/>
                  </a:cubicBezTo>
                  <a:cubicBezTo>
                    <a:pt x="22962" y="5035"/>
                    <a:pt x="35118" y="0"/>
                    <a:pt x="47794" y="0"/>
                  </a:cubicBezTo>
                  <a:close/>
                </a:path>
              </a:pathLst>
            </a:custGeom>
            <a:solidFill>
              <a:srgbClr val="AD5545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8" name="AutoShape 8"/>
          <p:cNvSpPr/>
          <p:nvPr/>
        </p:nvSpPr>
        <p:spPr>
          <a:xfrm rot="-5400000">
            <a:off x="-1391805" y="3655166"/>
            <a:ext cx="4556141" cy="0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vi-VN"/>
          </a:p>
        </p:txBody>
      </p:sp>
      <p:sp>
        <p:nvSpPr>
          <p:cNvPr id="9" name="AutoShape 9"/>
          <p:cNvSpPr/>
          <p:nvPr/>
        </p:nvSpPr>
        <p:spPr>
          <a:xfrm rot="-5400000">
            <a:off x="9013266" y="3655166"/>
            <a:ext cx="4556141" cy="0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10060547" y="754295"/>
            <a:ext cx="1750301" cy="1371600"/>
          </a:xfrm>
          <a:custGeom>
            <a:avLst/>
            <a:gdLst/>
            <a:ahLst/>
            <a:cxnLst/>
            <a:rect l="l" t="t" r="r" b="b"/>
            <a:pathLst>
              <a:path w="2625452" h="2057400">
                <a:moveTo>
                  <a:pt x="0" y="0"/>
                </a:moveTo>
                <a:lnTo>
                  <a:pt x="2625452" y="0"/>
                </a:lnTo>
                <a:lnTo>
                  <a:pt x="262545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 rot="-5400000">
            <a:off x="1304668" y="4126577"/>
            <a:ext cx="779412" cy="3388748"/>
          </a:xfrm>
          <a:custGeom>
            <a:avLst/>
            <a:gdLst/>
            <a:ahLst/>
            <a:cxnLst/>
            <a:rect l="l" t="t" r="r" b="b"/>
            <a:pathLst>
              <a:path w="1169118" h="5083122">
                <a:moveTo>
                  <a:pt x="0" y="0"/>
                </a:moveTo>
                <a:lnTo>
                  <a:pt x="1169118" y="0"/>
                </a:lnTo>
                <a:lnTo>
                  <a:pt x="1169118" y="5083122"/>
                </a:lnTo>
                <a:lnTo>
                  <a:pt x="0" y="50831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TextBox 12"/>
          <p:cNvSpPr txBox="1"/>
          <p:nvPr/>
        </p:nvSpPr>
        <p:spPr>
          <a:xfrm>
            <a:off x="3815450" y="885326"/>
            <a:ext cx="4567201" cy="1025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60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76154" y="2516208"/>
            <a:ext cx="9425294" cy="29135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ô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2933" dirty="0">
              <a:solidFill>
                <a:srgbClr val="000000"/>
              </a:solidFill>
              <a:latin typeface="Quicksand Bold"/>
            </a:endParaRPr>
          </a:p>
          <a:p>
            <a:pPr algn="ctr"/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Câu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trả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lời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đúng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  </a:t>
            </a:r>
            <a:r>
              <a:rPr lang="en-US" sz="3200" dirty="0">
                <a:solidFill>
                  <a:srgbClr val="C00000"/>
                </a:solidFill>
                <a:latin typeface="Averta Std ExtraBold" panose="00000900000000000000" pitchFamily="50" charset="0"/>
              </a:rPr>
              <a:t>+1đ</a:t>
            </a:r>
          </a:p>
          <a:p>
            <a:pPr algn="ctr"/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Từ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khóa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đúng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verta Std ExtraBold" panose="00000900000000000000" pitchFamily="50" charset="0"/>
              </a:rPr>
              <a:t>      </a:t>
            </a:r>
            <a:r>
              <a:rPr lang="en-US" sz="3200" b="1" dirty="0">
                <a:solidFill>
                  <a:srgbClr val="C00000"/>
                </a:solidFill>
                <a:latin typeface="Averta Std ExtraBold" panose="00000900000000000000" pitchFamily="50" charset="0"/>
              </a:rPr>
              <a:t>+3đ</a:t>
            </a:r>
          </a:p>
          <a:p>
            <a:pPr algn="ctr"/>
            <a:endParaRPr lang="en-US" sz="3200" dirty="0">
              <a:solidFill>
                <a:srgbClr val="000000"/>
              </a:solidFill>
              <a:latin typeface="Quicksand Bold"/>
            </a:endParaRPr>
          </a:p>
        </p:txBody>
      </p:sp>
      <p:sp>
        <p:nvSpPr>
          <p:cNvPr id="15" name="Freeform 5"/>
          <p:cNvSpPr/>
          <p:nvPr/>
        </p:nvSpPr>
        <p:spPr>
          <a:xfrm rot="-2924207">
            <a:off x="-913427" y="-517647"/>
            <a:ext cx="2711864" cy="1632049"/>
          </a:xfrm>
          <a:custGeom>
            <a:avLst/>
            <a:gdLst/>
            <a:ahLst/>
            <a:cxnLst/>
            <a:rect l="l" t="t" r="r" b="b"/>
            <a:pathLst>
              <a:path w="4067796" h="2448074">
                <a:moveTo>
                  <a:pt x="0" y="0"/>
                </a:moveTo>
                <a:lnTo>
                  <a:pt x="4067797" y="0"/>
                </a:lnTo>
                <a:lnTo>
                  <a:pt x="4067797" y="2448074"/>
                </a:lnTo>
                <a:lnTo>
                  <a:pt x="0" y="24480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519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applause.wav"/>
          </p:stSnd>
        </p:sndAc>
      </p:transition>
    </mc:Choice>
    <mc:Fallback xmlns="">
      <p:transition spd="med">
        <p:fade/>
        <p:sndAc>
          <p:stSnd>
            <p:snd r:embed="rId8" name="applause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75672" y="1990971"/>
            <a:ext cx="12740588" cy="8362459"/>
          </a:xfrm>
          <a:custGeom>
            <a:avLst/>
            <a:gdLst/>
            <a:ahLst/>
            <a:cxnLst/>
            <a:rect l="l" t="t" r="r" b="b"/>
            <a:pathLst>
              <a:path w="19110882" h="12543688">
                <a:moveTo>
                  <a:pt x="0" y="0"/>
                </a:moveTo>
                <a:lnTo>
                  <a:pt x="19110882" y="0"/>
                </a:lnTo>
                <a:lnTo>
                  <a:pt x="19110882" y="12543688"/>
                </a:lnTo>
                <a:lnTo>
                  <a:pt x="0" y="125436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3855082" y="1827779"/>
            <a:ext cx="4479082" cy="2743200"/>
          </a:xfrm>
          <a:custGeom>
            <a:avLst/>
            <a:gdLst/>
            <a:ahLst/>
            <a:cxnLst/>
            <a:rect l="l" t="t" r="r" b="b"/>
            <a:pathLst>
              <a:path w="6718623" h="4114800">
                <a:moveTo>
                  <a:pt x="0" y="0"/>
                </a:moveTo>
                <a:lnTo>
                  <a:pt x="6718622" y="0"/>
                </a:lnTo>
                <a:lnTo>
                  <a:pt x="67186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2897053" y="1601150"/>
            <a:ext cx="1508807" cy="1827850"/>
          </a:xfrm>
          <a:custGeom>
            <a:avLst/>
            <a:gdLst/>
            <a:ahLst/>
            <a:cxnLst/>
            <a:rect l="l" t="t" r="r" b="b"/>
            <a:pathLst>
              <a:path w="2263211" h="2741775">
                <a:moveTo>
                  <a:pt x="0" y="0"/>
                </a:moveTo>
                <a:lnTo>
                  <a:pt x="2263211" y="0"/>
                </a:lnTo>
                <a:lnTo>
                  <a:pt x="2263211" y="2741775"/>
                </a:lnTo>
                <a:lnTo>
                  <a:pt x="0" y="27417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7514982" y="3429000"/>
            <a:ext cx="1243053" cy="1726463"/>
          </a:xfrm>
          <a:custGeom>
            <a:avLst/>
            <a:gdLst/>
            <a:ahLst/>
            <a:cxnLst/>
            <a:rect l="l" t="t" r="r" b="b"/>
            <a:pathLst>
              <a:path w="1864579" h="2589694">
                <a:moveTo>
                  <a:pt x="0" y="0"/>
                </a:moveTo>
                <a:lnTo>
                  <a:pt x="1864580" y="0"/>
                </a:lnTo>
                <a:lnTo>
                  <a:pt x="1864580" y="2589694"/>
                </a:lnTo>
                <a:lnTo>
                  <a:pt x="0" y="258969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8136509" y="4570979"/>
            <a:ext cx="5326693" cy="4800600"/>
          </a:xfrm>
          <a:custGeom>
            <a:avLst/>
            <a:gdLst/>
            <a:ahLst/>
            <a:cxnLst/>
            <a:rect l="l" t="t" r="r" b="b"/>
            <a:pathLst>
              <a:path w="7990040" h="7200900">
                <a:moveTo>
                  <a:pt x="0" y="0"/>
                </a:moveTo>
                <a:lnTo>
                  <a:pt x="7990040" y="0"/>
                </a:lnTo>
                <a:lnTo>
                  <a:pt x="7990040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-1021719" y="-592661"/>
            <a:ext cx="4876800" cy="1646508"/>
          </a:xfrm>
          <a:custGeom>
            <a:avLst/>
            <a:gdLst/>
            <a:ahLst/>
            <a:cxnLst/>
            <a:rect l="l" t="t" r="r" b="b"/>
            <a:pathLst>
              <a:path w="7315200" h="2469762">
                <a:moveTo>
                  <a:pt x="0" y="0"/>
                </a:moveTo>
                <a:lnTo>
                  <a:pt x="7315200" y="0"/>
                </a:lnTo>
                <a:lnTo>
                  <a:pt x="7315200" y="2469762"/>
                </a:lnTo>
                <a:lnTo>
                  <a:pt x="0" y="246976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257352" y="230593"/>
            <a:ext cx="1791591" cy="1557055"/>
          </a:xfrm>
          <a:custGeom>
            <a:avLst/>
            <a:gdLst/>
            <a:ahLst/>
            <a:cxnLst/>
            <a:rect l="l" t="t" r="r" b="b"/>
            <a:pathLst>
              <a:path w="2687386" h="2335582">
                <a:moveTo>
                  <a:pt x="0" y="0"/>
                </a:moveTo>
                <a:lnTo>
                  <a:pt x="2687386" y="0"/>
                </a:lnTo>
                <a:lnTo>
                  <a:pt x="2687386" y="2335583"/>
                </a:lnTo>
                <a:lnTo>
                  <a:pt x="0" y="233558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TextBox 9"/>
          <p:cNvSpPr txBox="1"/>
          <p:nvPr/>
        </p:nvSpPr>
        <p:spPr>
          <a:xfrm>
            <a:off x="4677018" y="2597625"/>
            <a:ext cx="2837965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66"/>
              </a:lnSpc>
            </a:pPr>
            <a:r>
              <a:rPr lang="en-US" sz="4869" dirty="0">
                <a:solidFill>
                  <a:srgbClr val="00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Question Time</a:t>
            </a:r>
          </a:p>
        </p:txBody>
      </p:sp>
      <p:sp>
        <p:nvSpPr>
          <p:cNvPr id="10" name="Freeform 8"/>
          <p:cNvSpPr/>
          <p:nvPr/>
        </p:nvSpPr>
        <p:spPr>
          <a:xfrm>
            <a:off x="328603" y="3880027"/>
            <a:ext cx="2260600" cy="3029590"/>
          </a:xfrm>
          <a:custGeom>
            <a:avLst/>
            <a:gdLst/>
            <a:ahLst/>
            <a:cxnLst/>
            <a:rect l="l" t="t" r="r" b="b"/>
            <a:pathLst>
              <a:path w="2993799" h="4020245">
                <a:moveTo>
                  <a:pt x="0" y="0"/>
                </a:moveTo>
                <a:lnTo>
                  <a:pt x="2993799" y="0"/>
                </a:lnTo>
                <a:lnTo>
                  <a:pt x="2993799" y="4020245"/>
                </a:lnTo>
                <a:lnTo>
                  <a:pt x="0" y="402024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475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applause.wav"/>
          </p:stSnd>
        </p:sndAc>
      </p:transition>
    </mc:Choice>
    <mc:Fallback xmlns="">
      <p:transition spd="slow">
        <p:split orient="vert"/>
        <p:sndAc>
          <p:stSnd>
            <p:snd r:embed="rId19" name="applause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!!MatThu1">
            <a:extLst>
              <a:ext uri="{FF2B5EF4-FFF2-40B4-BE49-F238E27FC236}">
                <a16:creationId xmlns:a16="http://schemas.microsoft.com/office/drawing/2014/main" id="{FF7A0D74-D69A-4367-9CC2-1F9CAF74BF4C}"/>
              </a:ext>
            </a:extLst>
          </p:cNvPr>
          <p:cNvSpPr/>
          <p:nvPr/>
        </p:nvSpPr>
        <p:spPr>
          <a:xfrm>
            <a:off x="1001510" y="830477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5" name="Graphic 114">
            <a:extLst>
              <a:ext uri="{FF2B5EF4-FFF2-40B4-BE49-F238E27FC236}">
                <a16:creationId xmlns:a16="http://schemas.microsoft.com/office/drawing/2014/main" id="{0CDE3B47-E0D9-4AF5-872D-162784AD522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4443" y="943070"/>
            <a:ext cx="254834" cy="295514"/>
          </a:xfrm>
          <a:prstGeom prst="rect">
            <a:avLst/>
          </a:prstGeom>
        </p:spPr>
      </p:pic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82F53C26-248E-4AEB-9999-D41DB034BA6C}"/>
              </a:ext>
            </a:extLst>
          </p:cNvPr>
          <p:cNvSpPr/>
          <p:nvPr/>
        </p:nvSpPr>
        <p:spPr>
          <a:xfrm>
            <a:off x="3658110" y="110667"/>
            <a:ext cx="4991454" cy="578619"/>
          </a:xfrm>
          <a:prstGeom prst="roundRect">
            <a:avLst>
              <a:gd name="adj" fmla="val 50000"/>
            </a:avLst>
          </a:prstGeom>
          <a:solidFill>
            <a:srgbClr val="FAA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!!1a">
            <a:extLst>
              <a:ext uri="{FF2B5EF4-FFF2-40B4-BE49-F238E27FC236}">
                <a16:creationId xmlns:a16="http://schemas.microsoft.com/office/drawing/2014/main" id="{65DA152C-4C6C-4037-B246-7F8E64CF95AF}"/>
              </a:ext>
            </a:extLst>
          </p:cNvPr>
          <p:cNvSpPr txBox="1"/>
          <p:nvPr/>
        </p:nvSpPr>
        <p:spPr>
          <a:xfrm>
            <a:off x="4120108" y="101562"/>
            <a:ext cx="4130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Giải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mã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 ô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chữ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9AE76C8D-9DAB-4AE4-B856-EF1264754410}"/>
              </a:ext>
            </a:extLst>
          </p:cNvPr>
          <p:cNvGrpSpPr/>
          <p:nvPr/>
        </p:nvGrpSpPr>
        <p:grpSpPr>
          <a:xfrm>
            <a:off x="8073235" y="160058"/>
            <a:ext cx="513459" cy="482949"/>
            <a:chOff x="3626754" y="167081"/>
            <a:chExt cx="801748" cy="80174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B0969534-CFCB-490A-B85D-0A21214B9032}"/>
                </a:ext>
              </a:extLst>
            </p:cNvPr>
            <p:cNvSpPr/>
            <p:nvPr/>
          </p:nvSpPr>
          <p:spPr>
            <a:xfrm>
              <a:off x="3626754" y="167081"/>
              <a:ext cx="801748" cy="8017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0FCD2E41-0FD0-41DB-AD3C-1D1992610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3825" y="314152"/>
              <a:ext cx="507606" cy="507606"/>
            </a:xfrm>
            <a:prstGeom prst="rect">
              <a:avLst/>
            </a:prstGeom>
          </p:spPr>
        </p:pic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0D076BC-083F-4DED-A9EC-590CC6F2322B}"/>
              </a:ext>
            </a:extLst>
          </p:cNvPr>
          <p:cNvGrpSpPr/>
          <p:nvPr/>
        </p:nvGrpSpPr>
        <p:grpSpPr>
          <a:xfrm>
            <a:off x="3720726" y="160058"/>
            <a:ext cx="484416" cy="482949"/>
            <a:chOff x="7758026" y="167081"/>
            <a:chExt cx="801748" cy="801748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A15B0F43-30BD-457C-A1E0-2F776DBE37BB}"/>
                </a:ext>
              </a:extLst>
            </p:cNvPr>
            <p:cNvSpPr/>
            <p:nvPr/>
          </p:nvSpPr>
          <p:spPr>
            <a:xfrm>
              <a:off x="7758026" y="167081"/>
              <a:ext cx="801748" cy="8017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26DAE24C-9B8A-489A-AAEE-BFA50806E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5097" y="294064"/>
              <a:ext cx="507606" cy="507606"/>
            </a:xfrm>
            <a:prstGeom prst="rect">
              <a:avLst/>
            </a:prstGeom>
          </p:spPr>
        </p:pic>
      </p:grpSp>
      <p:pic>
        <p:nvPicPr>
          <p:cNvPr id="92" name="!!MatThu1a">
            <a:hlinkClick r:id="rId11" action="ppaction://hlinksldjump"/>
            <a:extLst>
              <a:ext uri="{FF2B5EF4-FFF2-40B4-BE49-F238E27FC236}">
                <a16:creationId xmlns:a16="http://schemas.microsoft.com/office/drawing/2014/main" id="{759713D9-016F-4D25-B5FE-5E989EF607F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01182" y="989935"/>
            <a:ext cx="310145" cy="201781"/>
          </a:xfrm>
          <a:prstGeom prst="rect">
            <a:avLst/>
          </a:prstGeom>
        </p:spPr>
      </p:pic>
      <p:sp>
        <p:nvSpPr>
          <p:cNvPr id="137" name="!!MatThu1">
            <a:extLst>
              <a:ext uri="{FF2B5EF4-FFF2-40B4-BE49-F238E27FC236}">
                <a16:creationId xmlns:a16="http://schemas.microsoft.com/office/drawing/2014/main" id="{2BB0A805-A474-4484-A71F-E405B1CC8ACF}"/>
              </a:ext>
            </a:extLst>
          </p:cNvPr>
          <p:cNvSpPr/>
          <p:nvPr/>
        </p:nvSpPr>
        <p:spPr>
          <a:xfrm>
            <a:off x="1001510" y="1565790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8" name="Graphic 137">
            <a:extLst>
              <a:ext uri="{FF2B5EF4-FFF2-40B4-BE49-F238E27FC236}">
                <a16:creationId xmlns:a16="http://schemas.microsoft.com/office/drawing/2014/main" id="{3F0018E5-4EDC-44E3-952B-51A811C5798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4443" y="1678383"/>
            <a:ext cx="254834" cy="295514"/>
          </a:xfrm>
          <a:prstGeom prst="rect">
            <a:avLst/>
          </a:prstGeom>
        </p:spPr>
      </p:pic>
      <p:pic>
        <p:nvPicPr>
          <p:cNvPr id="139" name="!!MatThu1a">
            <a:hlinkClick r:id="rId14" action="ppaction://hlinksldjump"/>
            <a:extLst>
              <a:ext uri="{FF2B5EF4-FFF2-40B4-BE49-F238E27FC236}">
                <a16:creationId xmlns:a16="http://schemas.microsoft.com/office/drawing/2014/main" id="{8FEB8EA3-E6DE-41C1-934A-80E23C1CCFC6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01182" y="1725250"/>
            <a:ext cx="310145" cy="201781"/>
          </a:xfrm>
          <a:prstGeom prst="rect">
            <a:avLst/>
          </a:prstGeom>
        </p:spPr>
      </p:pic>
      <p:sp>
        <p:nvSpPr>
          <p:cNvPr id="140" name="!!MatThu1">
            <a:extLst>
              <a:ext uri="{FF2B5EF4-FFF2-40B4-BE49-F238E27FC236}">
                <a16:creationId xmlns:a16="http://schemas.microsoft.com/office/drawing/2014/main" id="{AADCC31D-3A57-4FC3-8711-A84E111F24C2}"/>
              </a:ext>
            </a:extLst>
          </p:cNvPr>
          <p:cNvSpPr/>
          <p:nvPr/>
        </p:nvSpPr>
        <p:spPr>
          <a:xfrm>
            <a:off x="993672" y="4519159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1" name="Graphic 140">
            <a:extLst>
              <a:ext uri="{FF2B5EF4-FFF2-40B4-BE49-F238E27FC236}">
                <a16:creationId xmlns:a16="http://schemas.microsoft.com/office/drawing/2014/main" id="{FDB6CE45-0237-4C09-AECD-4B598A7DF63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6605" y="4631752"/>
            <a:ext cx="254834" cy="295514"/>
          </a:xfrm>
          <a:prstGeom prst="rect">
            <a:avLst/>
          </a:prstGeom>
        </p:spPr>
      </p:pic>
      <p:pic>
        <p:nvPicPr>
          <p:cNvPr id="142" name="!!MatThu1a">
            <a:hlinkClick r:id="rId15" action="ppaction://hlinksldjump"/>
            <a:extLst>
              <a:ext uri="{FF2B5EF4-FFF2-40B4-BE49-F238E27FC236}">
                <a16:creationId xmlns:a16="http://schemas.microsoft.com/office/drawing/2014/main" id="{2AA00903-6C86-4CB9-91CD-E4B0DE42A70C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93344" y="4678619"/>
            <a:ext cx="310145" cy="201781"/>
          </a:xfrm>
          <a:prstGeom prst="rect">
            <a:avLst/>
          </a:prstGeom>
        </p:spPr>
      </p:pic>
      <p:sp>
        <p:nvSpPr>
          <p:cNvPr id="143" name="!!MatThu1">
            <a:extLst>
              <a:ext uri="{FF2B5EF4-FFF2-40B4-BE49-F238E27FC236}">
                <a16:creationId xmlns:a16="http://schemas.microsoft.com/office/drawing/2014/main" id="{DE1A8A01-921B-4AEF-9A37-0ED3277EF1E1}"/>
              </a:ext>
            </a:extLst>
          </p:cNvPr>
          <p:cNvSpPr/>
          <p:nvPr/>
        </p:nvSpPr>
        <p:spPr>
          <a:xfrm>
            <a:off x="1003197" y="3775336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B66EF857-DAC1-4693-8ADB-F9D93F4FACF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6130" y="3887929"/>
            <a:ext cx="254834" cy="295514"/>
          </a:xfrm>
          <a:prstGeom prst="rect">
            <a:avLst/>
          </a:prstGeom>
        </p:spPr>
      </p:pic>
      <p:pic>
        <p:nvPicPr>
          <p:cNvPr id="145" name="!!MatThu1a">
            <a:hlinkClick r:id="rId16" action="ppaction://hlinksldjump"/>
            <a:extLst>
              <a:ext uri="{FF2B5EF4-FFF2-40B4-BE49-F238E27FC236}">
                <a16:creationId xmlns:a16="http://schemas.microsoft.com/office/drawing/2014/main" id="{D91C1DFE-104B-4C42-B303-F797BEC9828F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02869" y="3934796"/>
            <a:ext cx="310145" cy="201781"/>
          </a:xfrm>
          <a:prstGeom prst="rect">
            <a:avLst/>
          </a:prstGeom>
        </p:spPr>
      </p:pic>
      <p:sp>
        <p:nvSpPr>
          <p:cNvPr id="146" name="!!MatThu1">
            <a:extLst>
              <a:ext uri="{FF2B5EF4-FFF2-40B4-BE49-F238E27FC236}">
                <a16:creationId xmlns:a16="http://schemas.microsoft.com/office/drawing/2014/main" id="{A3B1B0E2-736F-4FE2-9DF4-B62E45A9A20E}"/>
              </a:ext>
            </a:extLst>
          </p:cNvPr>
          <p:cNvSpPr/>
          <p:nvPr/>
        </p:nvSpPr>
        <p:spPr>
          <a:xfrm>
            <a:off x="994205" y="3016277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7" name="Graphic 146">
            <a:extLst>
              <a:ext uri="{FF2B5EF4-FFF2-40B4-BE49-F238E27FC236}">
                <a16:creationId xmlns:a16="http://schemas.microsoft.com/office/drawing/2014/main" id="{54B70B13-66CB-4E0D-9307-4992919E6AD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7138" y="3128870"/>
            <a:ext cx="254834" cy="295514"/>
          </a:xfrm>
          <a:prstGeom prst="rect">
            <a:avLst/>
          </a:prstGeom>
        </p:spPr>
      </p:pic>
      <p:pic>
        <p:nvPicPr>
          <p:cNvPr id="148" name="!!MatThu1a">
            <a:hlinkClick r:id="rId17" action="ppaction://hlinksldjump"/>
            <a:extLst>
              <a:ext uri="{FF2B5EF4-FFF2-40B4-BE49-F238E27FC236}">
                <a16:creationId xmlns:a16="http://schemas.microsoft.com/office/drawing/2014/main" id="{8BD5F47D-C2C3-46F3-AC14-E62A4807A5CA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93877" y="3175737"/>
            <a:ext cx="310145" cy="201781"/>
          </a:xfrm>
          <a:prstGeom prst="rect">
            <a:avLst/>
          </a:prstGeom>
        </p:spPr>
      </p:pic>
      <p:sp>
        <p:nvSpPr>
          <p:cNvPr id="149" name="!!MatThu1">
            <a:extLst>
              <a:ext uri="{FF2B5EF4-FFF2-40B4-BE49-F238E27FC236}">
                <a16:creationId xmlns:a16="http://schemas.microsoft.com/office/drawing/2014/main" id="{C3960F29-9679-4175-9B34-026347A9CC93}"/>
              </a:ext>
            </a:extLst>
          </p:cNvPr>
          <p:cNvSpPr/>
          <p:nvPr/>
        </p:nvSpPr>
        <p:spPr>
          <a:xfrm>
            <a:off x="994205" y="2282685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0" name="Graphic 149">
            <a:extLst>
              <a:ext uri="{FF2B5EF4-FFF2-40B4-BE49-F238E27FC236}">
                <a16:creationId xmlns:a16="http://schemas.microsoft.com/office/drawing/2014/main" id="{1030DB5F-DDB4-4CF8-99B7-F7B34C4EAE4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7138" y="2395278"/>
            <a:ext cx="254834" cy="295514"/>
          </a:xfrm>
          <a:prstGeom prst="rect">
            <a:avLst/>
          </a:prstGeom>
        </p:spPr>
      </p:pic>
      <p:pic>
        <p:nvPicPr>
          <p:cNvPr id="151" name="!!MatThu1a">
            <a:hlinkClick r:id="rId18" action="ppaction://hlinksldjump"/>
            <a:extLst>
              <a:ext uri="{FF2B5EF4-FFF2-40B4-BE49-F238E27FC236}">
                <a16:creationId xmlns:a16="http://schemas.microsoft.com/office/drawing/2014/main" id="{CFAF447D-BB29-4642-867C-E970760CCA5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93877" y="2442145"/>
            <a:ext cx="310145" cy="201781"/>
          </a:xfrm>
          <a:prstGeom prst="rect">
            <a:avLst/>
          </a:prstGeom>
        </p:spPr>
      </p:pic>
      <p:sp>
        <p:nvSpPr>
          <p:cNvPr id="135" name="!!MatThu1">
            <a:extLst>
              <a:ext uri="{FF2B5EF4-FFF2-40B4-BE49-F238E27FC236}">
                <a16:creationId xmlns:a16="http://schemas.microsoft.com/office/drawing/2014/main" id="{AADCC31D-3A57-4FC3-8711-A84E111F24C2}"/>
              </a:ext>
            </a:extLst>
          </p:cNvPr>
          <p:cNvSpPr/>
          <p:nvPr/>
        </p:nvSpPr>
        <p:spPr>
          <a:xfrm>
            <a:off x="996111" y="5272507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6" name="Graphic 140">
            <a:extLst>
              <a:ext uri="{FF2B5EF4-FFF2-40B4-BE49-F238E27FC236}">
                <a16:creationId xmlns:a16="http://schemas.microsoft.com/office/drawing/2014/main" id="{FDB6CE45-0237-4C09-AECD-4B598A7DF63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9044" y="5385100"/>
            <a:ext cx="254834" cy="295514"/>
          </a:xfrm>
          <a:prstGeom prst="rect">
            <a:avLst/>
          </a:prstGeom>
        </p:spPr>
      </p:pic>
      <p:pic>
        <p:nvPicPr>
          <p:cNvPr id="152" name="!!MatThu1a">
            <a:hlinkClick r:id="rId19" action="ppaction://hlinksldjump"/>
            <a:extLst>
              <a:ext uri="{FF2B5EF4-FFF2-40B4-BE49-F238E27FC236}">
                <a16:creationId xmlns:a16="http://schemas.microsoft.com/office/drawing/2014/main" id="{2AA00903-6C86-4CB9-91CD-E4B0DE42A70C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95783" y="5431967"/>
            <a:ext cx="310145" cy="201781"/>
          </a:xfrm>
          <a:prstGeom prst="rect">
            <a:avLst/>
          </a:prstGeom>
        </p:spPr>
      </p:pic>
      <p:sp>
        <p:nvSpPr>
          <p:cNvPr id="169" name="!!MatThu1">
            <a:extLst>
              <a:ext uri="{FF2B5EF4-FFF2-40B4-BE49-F238E27FC236}">
                <a16:creationId xmlns:a16="http://schemas.microsoft.com/office/drawing/2014/main" id="{AADCC31D-3A57-4FC3-8711-A84E111F24C2}"/>
              </a:ext>
            </a:extLst>
          </p:cNvPr>
          <p:cNvSpPr/>
          <p:nvPr/>
        </p:nvSpPr>
        <p:spPr>
          <a:xfrm>
            <a:off x="983411" y="6020723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0" name="Graphic 140">
            <a:extLst>
              <a:ext uri="{FF2B5EF4-FFF2-40B4-BE49-F238E27FC236}">
                <a16:creationId xmlns:a16="http://schemas.microsoft.com/office/drawing/2014/main" id="{FDB6CE45-0237-4C09-AECD-4B598A7DF63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6344" y="6133316"/>
            <a:ext cx="254834" cy="295514"/>
          </a:xfrm>
          <a:prstGeom prst="rect">
            <a:avLst/>
          </a:prstGeom>
        </p:spPr>
      </p:pic>
      <p:pic>
        <p:nvPicPr>
          <p:cNvPr id="171" name="!!MatThu1a">
            <a:hlinkClick r:id="rId20" action="ppaction://hlinksldjump"/>
            <a:extLst>
              <a:ext uri="{FF2B5EF4-FFF2-40B4-BE49-F238E27FC236}">
                <a16:creationId xmlns:a16="http://schemas.microsoft.com/office/drawing/2014/main" id="{2AA00903-6C86-4CB9-91CD-E4B0DE42A70C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83083" y="6180183"/>
            <a:ext cx="310145" cy="20178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976483" y="887665"/>
            <a:ext cx="623843" cy="623843"/>
          </a:xfrm>
          <a:prstGeom prst="round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ounded Rectangle 154"/>
          <p:cNvSpPr/>
          <p:nvPr/>
        </p:nvSpPr>
        <p:spPr>
          <a:xfrm>
            <a:off x="5976974" y="1601541"/>
            <a:ext cx="623843" cy="623843"/>
          </a:xfrm>
          <a:prstGeom prst="round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ounded Rectangle 176"/>
          <p:cNvSpPr/>
          <p:nvPr/>
        </p:nvSpPr>
        <p:spPr>
          <a:xfrm>
            <a:off x="5976974" y="2320910"/>
            <a:ext cx="623843" cy="623843"/>
          </a:xfrm>
          <a:prstGeom prst="round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ounded Rectangle 178"/>
          <p:cNvSpPr/>
          <p:nvPr/>
        </p:nvSpPr>
        <p:spPr>
          <a:xfrm>
            <a:off x="5976483" y="3030143"/>
            <a:ext cx="627915" cy="630938"/>
          </a:xfrm>
          <a:prstGeom prst="round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ounded Rectangle 179"/>
          <p:cNvSpPr/>
          <p:nvPr/>
        </p:nvSpPr>
        <p:spPr>
          <a:xfrm>
            <a:off x="5976974" y="3746600"/>
            <a:ext cx="623843" cy="623843"/>
          </a:xfrm>
          <a:prstGeom prst="round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ounded Rectangle 180"/>
          <p:cNvSpPr/>
          <p:nvPr/>
        </p:nvSpPr>
        <p:spPr>
          <a:xfrm>
            <a:off x="5976972" y="4447931"/>
            <a:ext cx="623843" cy="623843"/>
          </a:xfrm>
          <a:prstGeom prst="round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ounded Rectangle 181"/>
          <p:cNvSpPr/>
          <p:nvPr/>
        </p:nvSpPr>
        <p:spPr>
          <a:xfrm>
            <a:off x="5976973" y="5175201"/>
            <a:ext cx="623843" cy="623843"/>
          </a:xfrm>
          <a:prstGeom prst="round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ounded Rectangle 182"/>
          <p:cNvSpPr/>
          <p:nvPr/>
        </p:nvSpPr>
        <p:spPr>
          <a:xfrm>
            <a:off x="5976975" y="5898120"/>
            <a:ext cx="623843" cy="623843"/>
          </a:xfrm>
          <a:prstGeom prst="round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054738" y="911537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d</a:t>
            </a:r>
          </a:p>
        </p:txBody>
      </p:sp>
      <p:sp>
        <p:nvSpPr>
          <p:cNvPr id="241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054738" y="1621073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sp>
        <p:nvSpPr>
          <p:cNvPr id="253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054738" y="2330609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e</a:t>
            </a:r>
          </a:p>
        </p:txBody>
      </p:sp>
      <p:sp>
        <p:nvSpPr>
          <p:cNvPr id="254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054738" y="3053480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255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063114" y="3769285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d</a:t>
            </a:r>
          </a:p>
        </p:txBody>
      </p:sp>
      <p:sp>
        <p:nvSpPr>
          <p:cNvPr id="256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047064" y="4478144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u</a:t>
            </a:r>
          </a:p>
        </p:txBody>
      </p:sp>
      <p:sp>
        <p:nvSpPr>
          <p:cNvPr id="257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045407" y="5211662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258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056589" y="5886088"/>
            <a:ext cx="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g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5227283" y="887665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ounded Rectangle 157"/>
          <p:cNvSpPr/>
          <p:nvPr/>
        </p:nvSpPr>
        <p:spPr>
          <a:xfrm>
            <a:off x="5227774" y="1601541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ounded Rectangle 159"/>
          <p:cNvSpPr/>
          <p:nvPr/>
        </p:nvSpPr>
        <p:spPr>
          <a:xfrm>
            <a:off x="5227283" y="3030143"/>
            <a:ext cx="627915" cy="630938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ounded Rectangle 160"/>
          <p:cNvSpPr/>
          <p:nvPr/>
        </p:nvSpPr>
        <p:spPr>
          <a:xfrm>
            <a:off x="5227774" y="3746600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ounded Rectangle 163"/>
          <p:cNvSpPr/>
          <p:nvPr/>
        </p:nvSpPr>
        <p:spPr>
          <a:xfrm>
            <a:off x="5227773" y="5175201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ounded Rectangle 164"/>
          <p:cNvSpPr/>
          <p:nvPr/>
        </p:nvSpPr>
        <p:spPr>
          <a:xfrm>
            <a:off x="9726572" y="5900025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305538" y="911537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sp>
        <p:nvSpPr>
          <p:cNvPr id="185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305538" y="1621073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d</a:t>
            </a:r>
          </a:p>
        </p:txBody>
      </p:sp>
      <p:sp>
        <p:nvSpPr>
          <p:cNvPr id="196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305538" y="3063005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197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295252" y="3773427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u</a:t>
            </a:r>
          </a:p>
        </p:txBody>
      </p:sp>
      <p:sp>
        <p:nvSpPr>
          <p:cNvPr id="209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305538" y="5211662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o</a:t>
            </a:r>
          </a:p>
        </p:txBody>
      </p:sp>
      <p:sp>
        <p:nvSpPr>
          <p:cNvPr id="211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9796661" y="5917891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213" name="Rounded Rectangle 212"/>
          <p:cNvSpPr/>
          <p:nvPr/>
        </p:nvSpPr>
        <p:spPr>
          <a:xfrm>
            <a:off x="4469926" y="887665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ounded Rectangle 224"/>
          <p:cNvSpPr/>
          <p:nvPr/>
        </p:nvSpPr>
        <p:spPr>
          <a:xfrm>
            <a:off x="5227283" y="4447931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ounded Rectangle 226"/>
          <p:cNvSpPr/>
          <p:nvPr/>
        </p:nvSpPr>
        <p:spPr>
          <a:xfrm>
            <a:off x="8977372" y="5900025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4548181" y="911537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c</a:t>
            </a:r>
          </a:p>
        </p:txBody>
      </p:sp>
      <p:sp>
        <p:nvSpPr>
          <p:cNvPr id="260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297864" y="4472430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j</a:t>
            </a:r>
          </a:p>
        </p:txBody>
      </p:sp>
      <p:sp>
        <p:nvSpPr>
          <p:cNvPr id="271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9047461" y="5917891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sp>
        <p:nvSpPr>
          <p:cNvPr id="277" name="Rounded Rectangle 276"/>
          <p:cNvSpPr/>
          <p:nvPr/>
        </p:nvSpPr>
        <p:spPr>
          <a:xfrm>
            <a:off x="6729755" y="4447931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800336" y="4478144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316" name="Rounded Rectangle 315"/>
          <p:cNvSpPr/>
          <p:nvPr/>
        </p:nvSpPr>
        <p:spPr>
          <a:xfrm>
            <a:off x="8222993" y="5898120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8293082" y="5915986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sp>
        <p:nvSpPr>
          <p:cNvPr id="328" name="Rounded Rectangle 327"/>
          <p:cNvSpPr/>
          <p:nvPr/>
        </p:nvSpPr>
        <p:spPr>
          <a:xfrm>
            <a:off x="5229114" y="2321034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5306878" y="2330733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sp>
        <p:nvSpPr>
          <p:cNvPr id="343" name="Rounded Rectangle 342"/>
          <p:cNvSpPr/>
          <p:nvPr/>
        </p:nvSpPr>
        <p:spPr>
          <a:xfrm>
            <a:off x="7478955" y="887665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Rounded Rectangle 345"/>
          <p:cNvSpPr/>
          <p:nvPr/>
        </p:nvSpPr>
        <p:spPr>
          <a:xfrm>
            <a:off x="2966487" y="3030525"/>
            <a:ext cx="627915" cy="630938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Rounded Rectangle 349"/>
          <p:cNvSpPr/>
          <p:nvPr/>
        </p:nvSpPr>
        <p:spPr>
          <a:xfrm>
            <a:off x="7479447" y="5898120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7557210" y="911537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e</a:t>
            </a:r>
          </a:p>
        </p:txBody>
      </p:sp>
      <p:sp>
        <p:nvSpPr>
          <p:cNvPr id="354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3044742" y="3063387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t</a:t>
            </a:r>
          </a:p>
        </p:txBody>
      </p:sp>
      <p:sp>
        <p:nvSpPr>
          <p:cNvPr id="358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7549536" y="5915986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o</a:t>
            </a:r>
          </a:p>
        </p:txBody>
      </p:sp>
      <p:sp>
        <p:nvSpPr>
          <p:cNvPr id="359" name="Rounded Rectangle 358"/>
          <p:cNvSpPr/>
          <p:nvPr/>
        </p:nvSpPr>
        <p:spPr>
          <a:xfrm>
            <a:off x="6729755" y="887665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Rounded Rectangle 359"/>
          <p:cNvSpPr/>
          <p:nvPr/>
        </p:nvSpPr>
        <p:spPr>
          <a:xfrm>
            <a:off x="6730246" y="1601541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Rounded Rectangle 365"/>
          <p:cNvSpPr/>
          <p:nvPr/>
        </p:nvSpPr>
        <p:spPr>
          <a:xfrm>
            <a:off x="6730247" y="5898120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808010" y="911537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sp>
        <p:nvSpPr>
          <p:cNvPr id="368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808010" y="1621073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e</a:t>
            </a:r>
          </a:p>
        </p:txBody>
      </p:sp>
      <p:sp>
        <p:nvSpPr>
          <p:cNvPr id="374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800336" y="5915986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sp>
        <p:nvSpPr>
          <p:cNvPr id="395" name="Rounded Rectangle 394"/>
          <p:cNvSpPr/>
          <p:nvPr/>
        </p:nvSpPr>
        <p:spPr>
          <a:xfrm>
            <a:off x="7471772" y="3746600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7549536" y="3769284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e</a:t>
            </a:r>
          </a:p>
        </p:txBody>
      </p:sp>
      <p:sp>
        <p:nvSpPr>
          <p:cNvPr id="411" name="Rounded Rectangle 410"/>
          <p:cNvSpPr/>
          <p:nvPr/>
        </p:nvSpPr>
        <p:spPr>
          <a:xfrm>
            <a:off x="6722572" y="3746600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781674" y="3782759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3715687" y="3030525"/>
            <a:ext cx="627915" cy="630938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3793942" y="3053862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2960838" y="1597201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3039093" y="1621073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sp>
        <p:nvSpPr>
          <p:cNvPr id="173" name="Rounded Rectangle 172"/>
          <p:cNvSpPr/>
          <p:nvPr/>
        </p:nvSpPr>
        <p:spPr>
          <a:xfrm>
            <a:off x="7474883" y="1601541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7553138" y="1625413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4469926" y="2320781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4548181" y="2344653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d</a:t>
            </a:r>
          </a:p>
        </p:txBody>
      </p:sp>
      <p:sp>
        <p:nvSpPr>
          <p:cNvPr id="200" name="Rounded Rectangle 199"/>
          <p:cNvSpPr/>
          <p:nvPr/>
        </p:nvSpPr>
        <p:spPr>
          <a:xfrm>
            <a:off x="4472539" y="5175201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4531642" y="5211662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l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4474122" y="3742156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4551887" y="3769286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t</a:t>
            </a:r>
          </a:p>
        </p:txBody>
      </p:sp>
      <p:sp>
        <p:nvSpPr>
          <p:cNvPr id="212" name="Rounded Rectangle 211"/>
          <p:cNvSpPr/>
          <p:nvPr/>
        </p:nvSpPr>
        <p:spPr>
          <a:xfrm>
            <a:off x="8221177" y="3738382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8302013" y="3751885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4469926" y="1601541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4548181" y="1625413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sp>
        <p:nvSpPr>
          <p:cNvPr id="224" name="Rounded Rectangle 223"/>
          <p:cNvSpPr/>
          <p:nvPr/>
        </p:nvSpPr>
        <p:spPr>
          <a:xfrm>
            <a:off x="3720726" y="1601541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3798981" y="1625413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c</a:t>
            </a:r>
          </a:p>
        </p:txBody>
      </p:sp>
      <p:sp>
        <p:nvSpPr>
          <p:cNvPr id="228" name="Rounded Rectangle 227"/>
          <p:cNvSpPr/>
          <p:nvPr/>
        </p:nvSpPr>
        <p:spPr>
          <a:xfrm>
            <a:off x="4464887" y="3030525"/>
            <a:ext cx="627915" cy="630938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4543142" y="3053862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u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3712569" y="887665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3790824" y="911537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a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2955212" y="887665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3033467" y="911537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c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8227375" y="881565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8305630" y="905437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2215957" y="1597201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2294212" y="1621073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t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7452619" y="2320781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7530874" y="2344653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t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6703419" y="2320781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6781674" y="2344653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8221177" y="2314171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8299432" y="2338043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sp>
        <p:nvSpPr>
          <p:cNvPr id="176" name="Rounded Rectangle 175"/>
          <p:cNvSpPr/>
          <p:nvPr/>
        </p:nvSpPr>
        <p:spPr>
          <a:xfrm>
            <a:off x="9728833" y="2321034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9807088" y="2344906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8979633" y="2321034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9057888" y="2344906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c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10470118" y="5896215"/>
            <a:ext cx="623843" cy="623843"/>
          </a:xfrm>
          <a:prstGeom prst="roundRect">
            <a:avLst/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!!6d">
            <a:extLst>
              <a:ext uri="{FF2B5EF4-FFF2-40B4-BE49-F238E27FC236}">
                <a16:creationId xmlns:a16="http://schemas.microsoft.com/office/drawing/2014/main" id="{E1DD5BC0-8741-4818-896B-6C8355D3C1FC}"/>
              </a:ext>
            </a:extLst>
          </p:cNvPr>
          <p:cNvSpPr txBox="1"/>
          <p:nvPr/>
        </p:nvSpPr>
        <p:spPr>
          <a:xfrm>
            <a:off x="10540207" y="5914081"/>
            <a:ext cx="462170" cy="584775"/>
          </a:xfrm>
          <a:prstGeom prst="rect">
            <a:avLst/>
          </a:prstGeom>
          <a:solidFill>
            <a:srgbClr val="2622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pic>
        <p:nvPicPr>
          <p:cNvPr id="3" name="cute_cat_-1300383922537935083">
            <a:hlinkClick r:id="" action="ppaction://media"/>
            <a:extLst>
              <a:ext uri="{FF2B5EF4-FFF2-40B4-BE49-F238E27FC236}">
                <a16:creationId xmlns:a16="http://schemas.microsoft.com/office/drawing/2014/main" id="{D23EDF3A-A0C5-0EAD-2F8B-4DD8D7BA83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2828839" y="22534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1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5" name="applause.wav"/>
          </p:stSnd>
        </p:sndAc>
      </p:transition>
    </mc:Choice>
    <mc:Fallback xmlns="">
      <p:transition spd="slow">
        <p:fade/>
        <p:sndAc>
          <p:stSnd>
            <p:snd r:embed="rId2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4036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2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1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3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1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1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7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2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2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2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 tmFilter="0, 0; .2, .5; .8, .5; 1, 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250" autoRev="1" fill="hold"/>
                                        <p:tgtEl>
                                          <p:spTgt spid="3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1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1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 tmFilter="0, 0; .2, .5; .8, .5; 1, 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250" autoRev="1" fill="hold"/>
                                        <p:tgtEl>
                                          <p:spTgt spid="1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 tmFilter="0, 0; .2, .5; .8, .5; 1, 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250" autoRev="1" fill="hold"/>
                                        <p:tgtEl>
                                          <p:spTgt spid="1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1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 tmFilter="0, 0; .2, .5; .8, .5; 1, 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250" autoRev="1" fill="hold"/>
                                        <p:tgtEl>
                                          <p:spTgt spid="1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 tmFilter="0, 0; .2, .5; .8, .5; 1, 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3" dur="250" autoRev="1" fill="hold"/>
                                        <p:tgtEl>
                                          <p:spTgt spid="2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 tmFilter="0, 0; .2, .5; .8, .5; 1, 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1" dur="250" autoRev="1" fill="hold"/>
                                        <p:tgtEl>
                                          <p:spTgt spid="1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7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 tmFilter="0, 0; .2, .5; .8, .5; 1, 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9" dur="250" autoRev="1" fill="hold"/>
                                        <p:tgtEl>
                                          <p:spTgt spid="4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 tmFilter="0, 0; .2, .5; .8, .5; 1, 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7" dur="250" autoRev="1" fill="hold"/>
                                        <p:tgtEl>
                                          <p:spTgt spid="4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 tmFilter="0, 0; .2, .5; .8, .5; 1, 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5" dur="250" autoRev="1" fill="hold"/>
                                        <p:tgtEl>
                                          <p:spTgt spid="2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 tmFilter="0, 0; .2, .5; .8, .5; 1, 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3" dur="250" autoRev="1" fill="hold"/>
                                        <p:tgtEl>
                                          <p:spTgt spid="2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>
                      <p:stCondLst>
                        <p:cond delay="0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 tmFilter="0, 0; .2, .5; .8, .5; 1, 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4" dur="250" autoRev="1" fill="hold"/>
                                        <p:tgtEl>
                                          <p:spTgt spid="2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 tmFilter="0, 0; .2, .5; .8, .5; 1, 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2" dur="250" autoRev="1" fill="hold"/>
                                        <p:tgtEl>
                                          <p:spTgt spid="2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 tmFilter="0, 0; .2, .5; .8, .5; 1, 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0" dur="250" autoRev="1" fill="hold"/>
                                        <p:tgtEl>
                                          <p:spTgt spid="2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2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7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 tmFilter="0, 0; .2, .5; .8, .5; 1, 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9" dur="250" autoRev="1" fill="hold"/>
                                        <p:tgtEl>
                                          <p:spTgt spid="2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 tmFilter="0, 0; .2, .5; .8, .5; 1, 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7" dur="250" autoRev="1" fill="hold"/>
                                        <p:tgtEl>
                                          <p:spTgt spid="2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358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9" fill="hold">
                      <p:stCondLst>
                        <p:cond delay="0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 tmFilter="0, 0; .2, .5; .8, .5; 1, 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8" dur="250" autoRev="1" fill="hold"/>
                                        <p:tgtEl>
                                          <p:spTgt spid="2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 tmFilter="0, 0; .2, .5; .8, .5; 1, 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6" dur="250" autoRev="1" fill="hold"/>
                                        <p:tgtEl>
                                          <p:spTgt spid="2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 tmFilter="0, 0; .2, .5; .8, .5; 1, 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4" dur="250" autoRev="1" fill="hold"/>
                                        <p:tgtEl>
                                          <p:spTgt spid="2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500" tmFilter="0, 0; .2, .5; .8, .5; 1, 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2" dur="250" autoRev="1" fill="hold"/>
                                        <p:tgtEl>
                                          <p:spTgt spid="3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500" tmFilter="0, 0; .2, .5; .8, .5; 1, 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0" dur="250" autoRev="1" fill="hold"/>
                                        <p:tgtEl>
                                          <p:spTgt spid="3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" dur="500" tmFilter="0, 0; .2, .5; .8, .5; 1, 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8" dur="250" autoRev="1" fill="hold"/>
                                        <p:tgtEl>
                                          <p:spTgt spid="3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 tmFilter="0, 0; .2, .5; .8, .5; 1, 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6" dur="250" autoRev="1" fill="hold"/>
                                        <p:tgtEl>
                                          <p:spTgt spid="1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417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8" fill="hold">
                      <p:stCondLst>
                        <p:cond delay="0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 tmFilter="0, 0; .2, .5; .8, .5; 1, 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7" dur="250" autoRev="1" fill="hold"/>
                                        <p:tgtEl>
                                          <p:spTgt spid="2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4" dur="500" tmFilter="0, 0; .2, .5; .8, .5; 1, 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5" dur="250" autoRev="1" fill="hold"/>
                                        <p:tgtEl>
                                          <p:spTgt spid="1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8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 tmFilter="0, 0; .2, .5; .8, .5; 1, 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3" dur="250" autoRev="1" fill="hold"/>
                                        <p:tgtEl>
                                          <p:spTgt spid="3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0" dur="500" tmFilter="0, 0; .2, .5; .8, .5; 1, 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1" dur="250" autoRev="1" fill="hold"/>
                                        <p:tgtEl>
                                          <p:spTgt spid="1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7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8" dur="500" tmFilter="0, 0; .2, .5; .8, .5; 1, 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9" dur="250" autoRev="1" fill="hold"/>
                                        <p:tgtEl>
                                          <p:spTgt spid="2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46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1" fill="hold">
                      <p:stCondLst>
                        <p:cond delay="0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5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9" dur="500" tmFilter="0, 0; .2, .5; .8, .5; 1, 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0" dur="250" autoRev="1" fill="hold"/>
                                        <p:tgtEl>
                                          <p:spTgt spid="2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3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7" dur="500" tmFilter="0, 0; .2, .5; .8, .5; 1, 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8" dur="250" autoRev="1" fill="hold"/>
                                        <p:tgtEl>
                                          <p:spTgt spid="1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3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 tmFilter="0, 0; .2, .5; .8, .5; 1, 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6" dur="250" autoRev="1" fill="hold"/>
                                        <p:tgtEl>
                                          <p:spTgt spid="2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3" dur="500" tmFilter="0, 0; .2, .5; .8, .5; 1, 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4" dur="250" autoRev="1" fill="hold"/>
                                        <p:tgtEl>
                                          <p:spTgt spid="3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7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1" dur="500" tmFilter="0, 0; .2, .5; .8, .5; 1, 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2" dur="250" autoRev="1" fill="hold"/>
                                        <p:tgtEl>
                                          <p:spTgt spid="3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9" dur="500" tmFilter="0, 0; .2, .5; .8, .5; 1, 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0" dur="250" autoRev="1" fill="hold"/>
                                        <p:tgtEl>
                                          <p:spTgt spid="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7" dur="500" tmFilter="0, 0; .2, .5; .8, .5; 1, 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8" dur="250" autoRev="1" fill="hold"/>
                                        <p:tgtEl>
                                          <p:spTgt spid="1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5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6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numSld="999" showWhenStopped="0">
                <p:cTn id="5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32" grpId="0"/>
      <p:bldP spid="232" grpId="1"/>
      <p:bldP spid="241" grpId="0"/>
      <p:bldP spid="241" grpId="1"/>
      <p:bldP spid="253" grpId="0"/>
      <p:bldP spid="253" grpId="1"/>
      <p:bldP spid="254" grpId="0"/>
      <p:bldP spid="254" grpId="1"/>
      <p:bldP spid="255" grpId="0"/>
      <p:bldP spid="255" grpId="1"/>
      <p:bldP spid="256" grpId="0"/>
      <p:bldP spid="256" grpId="1"/>
      <p:bldP spid="257" grpId="0"/>
      <p:bldP spid="257" grpId="1"/>
      <p:bldP spid="258" grpId="0"/>
      <p:bldP spid="258" grpId="1"/>
      <p:bldP spid="184" grpId="0" animBg="1"/>
      <p:bldP spid="184" grpId="1" animBg="1"/>
      <p:bldP spid="185" grpId="0" animBg="1"/>
      <p:bldP spid="185" grpId="1" animBg="1"/>
      <p:bldP spid="196" grpId="0" animBg="1"/>
      <p:bldP spid="196" grpId="1" animBg="1"/>
      <p:bldP spid="197" grpId="0" animBg="1"/>
      <p:bldP spid="197" grpId="1" animBg="1"/>
      <p:bldP spid="209" grpId="0" animBg="1"/>
      <p:bldP spid="209" grpId="1" animBg="1"/>
      <p:bldP spid="211" grpId="0" animBg="1"/>
      <p:bldP spid="211" grpId="1" animBg="1"/>
      <p:bldP spid="234" grpId="0" animBg="1"/>
      <p:bldP spid="234" grpId="1" animBg="1"/>
      <p:bldP spid="260" grpId="0" animBg="1"/>
      <p:bldP spid="260" grpId="1" animBg="1"/>
      <p:bldP spid="271" grpId="0" animBg="1"/>
      <p:bldP spid="271" grpId="1" animBg="1"/>
      <p:bldP spid="289" grpId="0" animBg="1"/>
      <p:bldP spid="289" grpId="1" animBg="1"/>
      <p:bldP spid="325" grpId="0" animBg="1"/>
      <p:bldP spid="325" grpId="1" animBg="1"/>
      <p:bldP spid="337" grpId="0" animBg="1"/>
      <p:bldP spid="337" grpId="1" animBg="1"/>
      <p:bldP spid="351" grpId="0" animBg="1"/>
      <p:bldP spid="351" grpId="1" animBg="1"/>
      <p:bldP spid="354" grpId="0" animBg="1"/>
      <p:bldP spid="354" grpId="1" animBg="1"/>
      <p:bldP spid="358" grpId="0" animBg="1"/>
      <p:bldP spid="358" grpId="1" animBg="1"/>
      <p:bldP spid="367" grpId="0" animBg="1"/>
      <p:bldP spid="367" grpId="1" animBg="1"/>
      <p:bldP spid="368" grpId="0" animBg="1"/>
      <p:bldP spid="368" grpId="1" animBg="1"/>
      <p:bldP spid="374" grpId="0" animBg="1"/>
      <p:bldP spid="374" grpId="1" animBg="1"/>
      <p:bldP spid="403" grpId="0" animBg="1"/>
      <p:bldP spid="403" grpId="1" animBg="1"/>
      <p:bldP spid="419" grpId="0" animBg="1"/>
      <p:bldP spid="419" grpId="1" animBg="1"/>
      <p:bldP spid="153" grpId="0" animBg="1"/>
      <p:bldP spid="153" grpId="1" animBg="1"/>
      <p:bldP spid="172" grpId="0" animBg="1"/>
      <p:bldP spid="172" grpId="1" animBg="1"/>
      <p:bldP spid="174" grpId="0" animBg="1"/>
      <p:bldP spid="174" grpId="1" animBg="1"/>
      <p:bldP spid="189" grpId="0" animBg="1"/>
      <p:bldP spid="189" grpId="1" animBg="1"/>
      <p:bldP spid="201" grpId="0" animBg="1"/>
      <p:bldP spid="201" grpId="1" animBg="1"/>
      <p:bldP spid="210" grpId="0" animBg="1"/>
      <p:bldP spid="210" grpId="1" animBg="1"/>
      <p:bldP spid="214" grpId="0" animBg="1"/>
      <p:bldP spid="214" grpId="1" animBg="1"/>
      <p:bldP spid="222" grpId="0" animBg="1"/>
      <p:bldP spid="222" grpId="1" animBg="1"/>
      <p:bldP spid="226" grpId="0" animBg="1"/>
      <p:bldP spid="226" grpId="1" animBg="1"/>
      <p:bldP spid="229" grpId="0" animBg="1"/>
      <p:bldP spid="229" grpId="1" animBg="1"/>
      <p:bldP spid="128" grpId="0" animBg="1"/>
      <p:bldP spid="128" grpId="1" animBg="1"/>
      <p:bldP spid="131" grpId="0" animBg="1"/>
      <p:bldP spid="131" grpId="1" animBg="1"/>
      <p:bldP spid="133" grpId="0" animBg="1"/>
      <p:bldP spid="133" grpId="1" animBg="1"/>
      <p:bldP spid="156" grpId="0" animBg="1"/>
      <p:bldP spid="156" grpId="1" animBg="1"/>
      <p:bldP spid="162" grpId="0" animBg="1"/>
      <p:bldP spid="162" grpId="1" animBg="1"/>
      <p:bldP spid="166" grpId="0" animBg="1"/>
      <p:bldP spid="166" grpId="1" animBg="1"/>
      <p:bldP spid="175" grpId="0" animBg="1"/>
      <p:bldP spid="175" grpId="1" animBg="1"/>
      <p:bldP spid="178" grpId="0" animBg="1"/>
      <p:bldP spid="178" grpId="1" animBg="1"/>
      <p:bldP spid="187" grpId="0" animBg="1"/>
      <p:bldP spid="187" grpId="1" animBg="1"/>
      <p:bldP spid="195" grpId="0" animBg="1"/>
      <p:bldP spid="19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44213" y="0"/>
            <a:ext cx="7068107" cy="7068107"/>
          </a:xfrm>
          <a:custGeom>
            <a:avLst/>
            <a:gdLst/>
            <a:ahLst/>
            <a:cxnLst/>
            <a:rect l="l" t="t" r="r" b="b"/>
            <a:pathLst>
              <a:path w="10602160" h="10602160">
                <a:moveTo>
                  <a:pt x="0" y="0"/>
                </a:moveTo>
                <a:lnTo>
                  <a:pt x="10602159" y="0"/>
                </a:lnTo>
                <a:lnTo>
                  <a:pt x="10602159" y="10602160"/>
                </a:lnTo>
                <a:lnTo>
                  <a:pt x="0" y="106021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8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2.Jovis-WorkSansRegular-San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64397" y="0"/>
            <a:ext cx="521403" cy="2266969"/>
          </a:xfrm>
          <a:custGeom>
            <a:avLst/>
            <a:gdLst/>
            <a:ahLst/>
            <a:cxnLst/>
            <a:rect l="l" t="t" r="r" b="b"/>
            <a:pathLst>
              <a:path w="782104" h="3400454">
                <a:moveTo>
                  <a:pt x="0" y="0"/>
                </a:moveTo>
                <a:lnTo>
                  <a:pt x="782104" y="0"/>
                </a:lnTo>
                <a:lnTo>
                  <a:pt x="782104" y="3400454"/>
                </a:lnTo>
                <a:lnTo>
                  <a:pt x="0" y="34004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2.Jovis-WorkSansRegular-San"/>
              <a:ea typeface="+mn-ea"/>
              <a:cs typeface="+mn-cs"/>
            </a:endParaRPr>
          </a:p>
        </p:txBody>
      </p:sp>
      <p:sp>
        <p:nvSpPr>
          <p:cNvPr id="10" name="Freeform 3"/>
          <p:cNvSpPr/>
          <p:nvPr/>
        </p:nvSpPr>
        <p:spPr>
          <a:xfrm flipH="1">
            <a:off x="-1730" y="3598919"/>
            <a:ext cx="1846966" cy="3316515"/>
          </a:xfrm>
          <a:custGeom>
            <a:avLst/>
            <a:gdLst/>
            <a:ahLst/>
            <a:cxnLst/>
            <a:rect l="l" t="t" r="r" b="b"/>
            <a:pathLst>
              <a:path w="4958917" h="8523138">
                <a:moveTo>
                  <a:pt x="4958917" y="0"/>
                </a:moveTo>
                <a:lnTo>
                  <a:pt x="0" y="0"/>
                </a:lnTo>
                <a:lnTo>
                  <a:pt x="0" y="8523138"/>
                </a:lnTo>
                <a:lnTo>
                  <a:pt x="4958917" y="8523138"/>
                </a:lnTo>
                <a:lnTo>
                  <a:pt x="495891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2.Jovis-WorkSansRegular-San"/>
              <a:ea typeface="+mn-ea"/>
              <a:cs typeface="+mn-cs"/>
            </a:endParaRPr>
          </a:p>
        </p:txBody>
      </p:sp>
      <p:sp>
        <p:nvSpPr>
          <p:cNvPr id="11" name="Freeform 2"/>
          <p:cNvSpPr/>
          <p:nvPr/>
        </p:nvSpPr>
        <p:spPr>
          <a:xfrm flipH="1">
            <a:off x="9326034" y="5543834"/>
            <a:ext cx="3725333" cy="2743200"/>
          </a:xfrm>
          <a:custGeom>
            <a:avLst/>
            <a:gdLst/>
            <a:ahLst/>
            <a:cxnLst/>
            <a:rect l="l" t="t" r="r" b="b"/>
            <a:pathLst>
              <a:path w="5588000" h="4114800">
                <a:moveTo>
                  <a:pt x="5588000" y="0"/>
                </a:moveTo>
                <a:lnTo>
                  <a:pt x="0" y="0"/>
                </a:lnTo>
                <a:lnTo>
                  <a:pt x="0" y="4114800"/>
                </a:lnTo>
                <a:lnTo>
                  <a:pt x="5588000" y="4114800"/>
                </a:lnTo>
                <a:lnTo>
                  <a:pt x="558800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2.Jovis-WorkSansRegular-San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45236" y="3012763"/>
            <a:ext cx="10346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Altus" pitchFamily="2" charset="0"/>
                <a:ea typeface="+mn-ea"/>
                <a:cs typeface="+mn-cs"/>
              </a:rPr>
              <a:t>Điện dung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#9Slide07 Altus" pitchFamily="2" charset="0"/>
                <a:ea typeface="+mn-ea"/>
                <a:cs typeface="+mn-cs"/>
              </a:rPr>
              <a:t>.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#9Slide07 Altus" pitchFamily="2" charset="0"/>
              <a:ea typeface="+mn-ea"/>
              <a:cs typeface="+mn-cs"/>
            </a:endParaRPr>
          </a:p>
        </p:txBody>
      </p:sp>
      <p:sp>
        <p:nvSpPr>
          <p:cNvPr id="13" name="Freeform 6"/>
          <p:cNvSpPr/>
          <p:nvPr/>
        </p:nvSpPr>
        <p:spPr>
          <a:xfrm>
            <a:off x="5123893" y="0"/>
            <a:ext cx="7068107" cy="7068107"/>
          </a:xfrm>
          <a:custGeom>
            <a:avLst/>
            <a:gdLst/>
            <a:ahLst/>
            <a:cxnLst/>
            <a:rect l="l" t="t" r="r" b="b"/>
            <a:pathLst>
              <a:path w="10602160" h="10602160">
                <a:moveTo>
                  <a:pt x="0" y="0"/>
                </a:moveTo>
                <a:lnTo>
                  <a:pt x="10602160" y="0"/>
                </a:lnTo>
                <a:lnTo>
                  <a:pt x="10602160" y="10602160"/>
                </a:lnTo>
                <a:lnTo>
                  <a:pt x="0" y="106021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8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2.Jovis-WorkSansRegular-San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flipH="1">
            <a:off x="10277975" y="-476408"/>
            <a:ext cx="2456451" cy="2324417"/>
          </a:xfrm>
          <a:custGeom>
            <a:avLst/>
            <a:gdLst/>
            <a:ahLst/>
            <a:cxnLst/>
            <a:rect l="l" t="t" r="r" b="b"/>
            <a:pathLst>
              <a:path w="3684676" h="3486625">
                <a:moveTo>
                  <a:pt x="3684676" y="0"/>
                </a:moveTo>
                <a:lnTo>
                  <a:pt x="0" y="0"/>
                </a:lnTo>
                <a:lnTo>
                  <a:pt x="0" y="3486624"/>
                </a:lnTo>
                <a:lnTo>
                  <a:pt x="3684676" y="3486624"/>
                </a:lnTo>
                <a:lnTo>
                  <a:pt x="3684676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2.Jovis-WorkSansRegular-San"/>
              <a:ea typeface="+mn-ea"/>
              <a:cs typeface="+mn-cs"/>
            </a:endParaRPr>
          </a:p>
        </p:txBody>
      </p:sp>
      <p:pic>
        <p:nvPicPr>
          <p:cNvPr id="9218" name="Picture 2" descr="Công của dòng điện là gì | Công thức tính công dòng điện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1" t="21126" r="757" b="40918"/>
          <a:stretch/>
        </p:blipFill>
        <p:spPr bwMode="auto">
          <a:xfrm>
            <a:off x="3082105" y="685800"/>
            <a:ext cx="5791932" cy="232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15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44213" y="0"/>
            <a:ext cx="7068107" cy="7068107"/>
          </a:xfrm>
          <a:custGeom>
            <a:avLst/>
            <a:gdLst/>
            <a:ahLst/>
            <a:cxnLst/>
            <a:rect l="l" t="t" r="r" b="b"/>
            <a:pathLst>
              <a:path w="10602160" h="10602160">
                <a:moveTo>
                  <a:pt x="0" y="0"/>
                </a:moveTo>
                <a:lnTo>
                  <a:pt x="10602159" y="0"/>
                </a:lnTo>
                <a:lnTo>
                  <a:pt x="10602159" y="10602160"/>
                </a:lnTo>
                <a:lnTo>
                  <a:pt x="0" y="106021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8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3149600" y="2118722"/>
            <a:ext cx="5892800" cy="2123079"/>
          </a:xfrm>
          <a:custGeom>
            <a:avLst/>
            <a:gdLst/>
            <a:ahLst/>
            <a:cxnLst/>
            <a:rect l="l" t="t" r="r" b="b"/>
            <a:pathLst>
              <a:path w="7315200" h="2739875">
                <a:moveTo>
                  <a:pt x="0" y="0"/>
                </a:moveTo>
                <a:lnTo>
                  <a:pt x="7315200" y="0"/>
                </a:lnTo>
                <a:lnTo>
                  <a:pt x="7315200" y="2739875"/>
                </a:lnTo>
                <a:lnTo>
                  <a:pt x="0" y="27398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1475691">
            <a:off x="8237009" y="3547066"/>
            <a:ext cx="1288155" cy="1292857"/>
          </a:xfrm>
          <a:custGeom>
            <a:avLst/>
            <a:gdLst/>
            <a:ahLst/>
            <a:cxnLst/>
            <a:rect l="l" t="t" r="r" b="b"/>
            <a:pathLst>
              <a:path w="1932233" h="1939285">
                <a:moveTo>
                  <a:pt x="0" y="0"/>
                </a:moveTo>
                <a:lnTo>
                  <a:pt x="1932233" y="0"/>
                </a:lnTo>
                <a:lnTo>
                  <a:pt x="1932233" y="1939285"/>
                </a:lnTo>
                <a:lnTo>
                  <a:pt x="0" y="19392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164397" y="0"/>
            <a:ext cx="521403" cy="2266969"/>
          </a:xfrm>
          <a:custGeom>
            <a:avLst/>
            <a:gdLst/>
            <a:ahLst/>
            <a:cxnLst/>
            <a:rect l="l" t="t" r="r" b="b"/>
            <a:pathLst>
              <a:path w="782104" h="3400454">
                <a:moveTo>
                  <a:pt x="0" y="0"/>
                </a:moveTo>
                <a:lnTo>
                  <a:pt x="782104" y="0"/>
                </a:lnTo>
                <a:lnTo>
                  <a:pt x="782104" y="3400454"/>
                </a:lnTo>
                <a:lnTo>
                  <a:pt x="0" y="340045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6"/>
          <p:cNvSpPr/>
          <p:nvPr/>
        </p:nvSpPr>
        <p:spPr>
          <a:xfrm>
            <a:off x="5123893" y="0"/>
            <a:ext cx="7068107" cy="7068107"/>
          </a:xfrm>
          <a:custGeom>
            <a:avLst/>
            <a:gdLst/>
            <a:ahLst/>
            <a:cxnLst/>
            <a:rect l="l" t="t" r="r" b="b"/>
            <a:pathLst>
              <a:path w="10602160" h="10602160">
                <a:moveTo>
                  <a:pt x="0" y="0"/>
                </a:moveTo>
                <a:lnTo>
                  <a:pt x="10602160" y="0"/>
                </a:lnTo>
                <a:lnTo>
                  <a:pt x="10602160" y="10602160"/>
                </a:lnTo>
                <a:lnTo>
                  <a:pt x="0" y="106021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8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 flipH="1">
            <a:off x="10277975" y="-476408"/>
            <a:ext cx="2456451" cy="2324417"/>
          </a:xfrm>
          <a:custGeom>
            <a:avLst/>
            <a:gdLst/>
            <a:ahLst/>
            <a:cxnLst/>
            <a:rect l="l" t="t" r="r" b="b"/>
            <a:pathLst>
              <a:path w="3684676" h="3486625">
                <a:moveTo>
                  <a:pt x="3684676" y="0"/>
                </a:moveTo>
                <a:lnTo>
                  <a:pt x="0" y="0"/>
                </a:lnTo>
                <a:lnTo>
                  <a:pt x="0" y="3486624"/>
                </a:lnTo>
                <a:lnTo>
                  <a:pt x="3684676" y="3486624"/>
                </a:lnTo>
                <a:lnTo>
                  <a:pt x="3684676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2"/>
          <p:cNvSpPr/>
          <p:nvPr/>
        </p:nvSpPr>
        <p:spPr>
          <a:xfrm flipH="1">
            <a:off x="9326034" y="5543834"/>
            <a:ext cx="3725333" cy="2743200"/>
          </a:xfrm>
          <a:custGeom>
            <a:avLst/>
            <a:gdLst/>
            <a:ahLst/>
            <a:cxnLst/>
            <a:rect l="l" t="t" r="r" b="b"/>
            <a:pathLst>
              <a:path w="5588000" h="4114800">
                <a:moveTo>
                  <a:pt x="5588000" y="0"/>
                </a:moveTo>
                <a:lnTo>
                  <a:pt x="0" y="0"/>
                </a:lnTo>
                <a:lnTo>
                  <a:pt x="0" y="4114800"/>
                </a:lnTo>
                <a:lnTo>
                  <a:pt x="5588000" y="4114800"/>
                </a:lnTo>
                <a:lnTo>
                  <a:pt x="558800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95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15" name="applause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1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646305" y="1136867"/>
            <a:ext cx="10557096" cy="3012764"/>
          </a:xfrm>
          <a:prstGeom prst="roundRect">
            <a:avLst>
              <a:gd name="adj" fmla="val 16929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000" dirty="0">
              <a:solidFill>
                <a:srgbClr val="EE4036"/>
              </a:solidFill>
              <a:latin typeface="Averta Std ExtraBold" panose="00000900000000000000" pitchFamily="50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7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7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298890" y="4412326"/>
            <a:ext cx="3320522" cy="880471"/>
            <a:chOff x="4037538" y="4547895"/>
            <a:chExt cx="3320522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069286" y="4547895"/>
              <a:ext cx="3188430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4622739" y="4738816"/>
              <a:ext cx="273532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là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gì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pic>
        <p:nvPicPr>
          <p:cNvPr id="136" name="Picture 135">
            <a:extLst>
              <a:ext uri="{FF2B5EF4-FFF2-40B4-BE49-F238E27FC236}">
                <a16:creationId xmlns:a16="http://schemas.microsoft.com/office/drawing/2014/main" id="{E2A24C98-35A3-45FF-9431-2BE8350105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6F0C86CA-0091-4117-BFEC-2073208776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68C8D11E-0AFE-4F7B-B87C-5545F5E6C0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0D814C9E-BF3B-4291-BE98-A970F732C6D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1045EAEC-7CAA-4B81-B22A-BBDE414E6E9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E1EAAEDC-5B63-4ABF-950D-A3661A34B2A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396E1D2C-F1DE-4F25-81DA-6E6028E048F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C67324EB-D3F2-4F0B-B911-CDA7A8304F3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BDB067EA-AB66-4605-8786-F0BD17037F4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D59F442C-9BB5-43D0-B284-8EFE7D9150A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7DB10253-8425-4F19-B995-DCA5C90F411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A9DFF7EA-3F47-420E-BAB4-B4D4EAC8CE2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CB19D85A-DBE2-4D1C-81E5-7D5F799CB54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1571BFB6-F40C-4995-A85E-E041985AA4E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4CE6C58B-82FB-4AC7-AD34-D55656BEEFA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669FFAF8-4030-42C1-8181-04368FB8726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91E80C74-3176-4BBC-BD54-D2910A4B7BA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BF80EC7E-5859-465E-8871-B259D7CF00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CFCC4645-75D6-4985-BB16-8B625A7F703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2A628FAA-7798-4AE3-9E71-65587129DF1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9A00F9A9-3E3F-4628-9532-16A3E13760B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177AA96B-48C8-4C60-B922-9ABA2EE5411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7D34D429-619F-4567-AE95-0002F7F728B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77044C68-7973-4EA4-AFFF-3066205CECA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B54F87DA-BE54-437B-85B3-5691899ADA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750F0249-3D57-4EA8-B6F3-CA5D1360BF1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8845B16D-EB99-4335-B391-498FC4C4C7E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1C125569-1989-4359-9AB3-9A5179BE08F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292483AD-5130-449D-A62E-D13857C9C57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sp>
        <p:nvSpPr>
          <p:cNvPr id="67" name="!!o1c">
            <a:extLst>
              <a:ext uri="{FF2B5EF4-FFF2-40B4-BE49-F238E27FC236}">
                <a16:creationId xmlns:a16="http://schemas.microsoft.com/office/drawing/2014/main" id="{0221DB76-7F2C-42A3-A927-475C39E693E0}"/>
              </a:ext>
            </a:extLst>
          </p:cNvPr>
          <p:cNvSpPr/>
          <p:nvPr/>
        </p:nvSpPr>
        <p:spPr>
          <a:xfrm>
            <a:off x="9221791" y="5658181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6" name="!!1c">
            <a:extLst>
              <a:ext uri="{FF2B5EF4-FFF2-40B4-BE49-F238E27FC236}">
                <a16:creationId xmlns:a16="http://schemas.microsoft.com/office/drawing/2014/main" id="{B63E422B-70F3-44E6-9626-6465118873E0}"/>
              </a:ext>
            </a:extLst>
          </p:cNvPr>
          <p:cNvSpPr txBox="1"/>
          <p:nvPr/>
        </p:nvSpPr>
        <p:spPr>
          <a:xfrm>
            <a:off x="9438951" y="5690928"/>
            <a:ext cx="46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6344" y="1809841"/>
            <a:ext cx="65868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Tụ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điện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là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hệ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thống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gồm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hai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vật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dẫn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đặt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gần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nhau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và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ngăn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cách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nhau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bằng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vật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6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gì</a:t>
            </a:r>
            <a:r>
              <a:rPr lang="en-US" sz="36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?</a:t>
            </a:r>
          </a:p>
        </p:txBody>
      </p:sp>
      <p:sp>
        <p:nvSpPr>
          <p:cNvPr id="81" name="!!o1c">
            <a:extLst>
              <a:ext uri="{FF2B5EF4-FFF2-40B4-BE49-F238E27FC236}">
                <a16:creationId xmlns:a16="http://schemas.microsoft.com/office/drawing/2014/main" id="{0221DB76-7F2C-42A3-A927-475C39E693E0}"/>
              </a:ext>
            </a:extLst>
          </p:cNvPr>
          <p:cNvSpPr/>
          <p:nvPr/>
        </p:nvSpPr>
        <p:spPr>
          <a:xfrm>
            <a:off x="8193245" y="5658181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2" name="!!1c">
            <a:extLst>
              <a:ext uri="{FF2B5EF4-FFF2-40B4-BE49-F238E27FC236}">
                <a16:creationId xmlns:a16="http://schemas.microsoft.com/office/drawing/2014/main" id="{B63E422B-70F3-44E6-9626-6465118873E0}"/>
              </a:ext>
            </a:extLst>
          </p:cNvPr>
          <p:cNvSpPr txBox="1"/>
          <p:nvPr/>
        </p:nvSpPr>
        <p:spPr>
          <a:xfrm>
            <a:off x="8410405" y="5709978"/>
            <a:ext cx="46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ệ</a:t>
            </a:r>
          </a:p>
        </p:txBody>
      </p:sp>
      <p:sp>
        <p:nvSpPr>
          <p:cNvPr id="83" name="!!o1c">
            <a:extLst>
              <a:ext uri="{FF2B5EF4-FFF2-40B4-BE49-F238E27FC236}">
                <a16:creationId xmlns:a16="http://schemas.microsoft.com/office/drawing/2014/main" id="{0221DB76-7F2C-42A3-A927-475C39E693E0}"/>
              </a:ext>
            </a:extLst>
          </p:cNvPr>
          <p:cNvSpPr/>
          <p:nvPr/>
        </p:nvSpPr>
        <p:spPr>
          <a:xfrm>
            <a:off x="6135724" y="5661356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4" name="!!1c">
            <a:extLst>
              <a:ext uri="{FF2B5EF4-FFF2-40B4-BE49-F238E27FC236}">
                <a16:creationId xmlns:a16="http://schemas.microsoft.com/office/drawing/2014/main" id="{B63E422B-70F3-44E6-9626-6465118873E0}"/>
              </a:ext>
            </a:extLst>
          </p:cNvPr>
          <p:cNvSpPr txBox="1"/>
          <p:nvPr/>
        </p:nvSpPr>
        <p:spPr>
          <a:xfrm>
            <a:off x="6352884" y="5694103"/>
            <a:ext cx="46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đ</a:t>
            </a:r>
          </a:p>
        </p:txBody>
      </p:sp>
      <p:sp>
        <p:nvSpPr>
          <p:cNvPr id="85" name="!!o1c">
            <a:extLst>
              <a:ext uri="{FF2B5EF4-FFF2-40B4-BE49-F238E27FC236}">
                <a16:creationId xmlns:a16="http://schemas.microsoft.com/office/drawing/2014/main" id="{0221DB76-7F2C-42A3-A927-475C39E693E0}"/>
              </a:ext>
            </a:extLst>
          </p:cNvPr>
          <p:cNvSpPr/>
          <p:nvPr/>
        </p:nvSpPr>
        <p:spPr>
          <a:xfrm>
            <a:off x="7157481" y="5661356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6" name="!!1c">
            <a:extLst>
              <a:ext uri="{FF2B5EF4-FFF2-40B4-BE49-F238E27FC236}">
                <a16:creationId xmlns:a16="http://schemas.microsoft.com/office/drawing/2014/main" id="{B63E422B-70F3-44E6-9626-6465118873E0}"/>
              </a:ext>
            </a:extLst>
          </p:cNvPr>
          <p:cNvSpPr txBox="1"/>
          <p:nvPr/>
        </p:nvSpPr>
        <p:spPr>
          <a:xfrm>
            <a:off x="7368205" y="5703627"/>
            <a:ext cx="46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sp>
        <p:nvSpPr>
          <p:cNvPr id="62" name="!!o1c">
            <a:extLst>
              <a:ext uri="{FF2B5EF4-FFF2-40B4-BE49-F238E27FC236}">
                <a16:creationId xmlns:a16="http://schemas.microsoft.com/office/drawing/2014/main" id="{0221DB76-7F2C-42A3-A927-475C39E693E0}"/>
              </a:ext>
            </a:extLst>
          </p:cNvPr>
          <p:cNvSpPr/>
          <p:nvPr/>
        </p:nvSpPr>
        <p:spPr>
          <a:xfrm>
            <a:off x="5108956" y="5661356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5" name="!!1c">
            <a:extLst>
              <a:ext uri="{FF2B5EF4-FFF2-40B4-BE49-F238E27FC236}">
                <a16:creationId xmlns:a16="http://schemas.microsoft.com/office/drawing/2014/main" id="{B63E422B-70F3-44E6-9626-6465118873E0}"/>
              </a:ext>
            </a:extLst>
          </p:cNvPr>
          <p:cNvSpPr txBox="1"/>
          <p:nvPr/>
        </p:nvSpPr>
        <p:spPr>
          <a:xfrm>
            <a:off x="5313416" y="5709978"/>
            <a:ext cx="46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pic>
        <p:nvPicPr>
          <p:cNvPr id="1026" name="Picture 2" descr="Bá Duy: Cơ Bản Tụ ĐIện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833" y="1277256"/>
            <a:ext cx="2093708" cy="265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!!o1c">
            <a:extLst>
              <a:ext uri="{FF2B5EF4-FFF2-40B4-BE49-F238E27FC236}">
                <a16:creationId xmlns:a16="http://schemas.microsoft.com/office/drawing/2014/main" id="{0221DB76-7F2C-42A3-A927-475C39E693E0}"/>
              </a:ext>
            </a:extLst>
          </p:cNvPr>
          <p:cNvSpPr/>
          <p:nvPr/>
        </p:nvSpPr>
        <p:spPr>
          <a:xfrm>
            <a:off x="3049657" y="5656476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7" name="!!1c">
            <a:extLst>
              <a:ext uri="{FF2B5EF4-FFF2-40B4-BE49-F238E27FC236}">
                <a16:creationId xmlns:a16="http://schemas.microsoft.com/office/drawing/2014/main" id="{B63E422B-70F3-44E6-9626-6465118873E0}"/>
              </a:ext>
            </a:extLst>
          </p:cNvPr>
          <p:cNvSpPr txBox="1"/>
          <p:nvPr/>
        </p:nvSpPr>
        <p:spPr>
          <a:xfrm>
            <a:off x="3266817" y="5689223"/>
            <a:ext cx="46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á</a:t>
            </a:r>
          </a:p>
        </p:txBody>
      </p:sp>
      <p:sp>
        <p:nvSpPr>
          <p:cNvPr id="78" name="!!o1c">
            <a:extLst>
              <a:ext uri="{FF2B5EF4-FFF2-40B4-BE49-F238E27FC236}">
                <a16:creationId xmlns:a16="http://schemas.microsoft.com/office/drawing/2014/main" id="{0221DB76-7F2C-42A3-A927-475C39E693E0}"/>
              </a:ext>
            </a:extLst>
          </p:cNvPr>
          <p:cNvSpPr/>
          <p:nvPr/>
        </p:nvSpPr>
        <p:spPr>
          <a:xfrm>
            <a:off x="4071414" y="5656476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9" name="!!1c">
            <a:extLst>
              <a:ext uri="{FF2B5EF4-FFF2-40B4-BE49-F238E27FC236}">
                <a16:creationId xmlns:a16="http://schemas.microsoft.com/office/drawing/2014/main" id="{B63E422B-70F3-44E6-9626-6465118873E0}"/>
              </a:ext>
            </a:extLst>
          </p:cNvPr>
          <p:cNvSpPr txBox="1"/>
          <p:nvPr/>
        </p:nvSpPr>
        <p:spPr>
          <a:xfrm>
            <a:off x="4282138" y="5698747"/>
            <a:ext cx="46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c</a:t>
            </a:r>
          </a:p>
        </p:txBody>
      </p:sp>
      <p:sp>
        <p:nvSpPr>
          <p:cNvPr id="80" name="!!o1c">
            <a:extLst>
              <a:ext uri="{FF2B5EF4-FFF2-40B4-BE49-F238E27FC236}">
                <a16:creationId xmlns:a16="http://schemas.microsoft.com/office/drawing/2014/main" id="{0221DB76-7F2C-42A3-A927-475C39E693E0}"/>
              </a:ext>
            </a:extLst>
          </p:cNvPr>
          <p:cNvSpPr/>
          <p:nvPr/>
        </p:nvSpPr>
        <p:spPr>
          <a:xfrm>
            <a:off x="2022889" y="5656476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7" name="!!1c">
            <a:extLst>
              <a:ext uri="{FF2B5EF4-FFF2-40B4-BE49-F238E27FC236}">
                <a16:creationId xmlns:a16="http://schemas.microsoft.com/office/drawing/2014/main" id="{B63E422B-70F3-44E6-9626-6465118873E0}"/>
              </a:ext>
            </a:extLst>
          </p:cNvPr>
          <p:cNvSpPr txBox="1"/>
          <p:nvPr/>
        </p:nvSpPr>
        <p:spPr>
          <a:xfrm>
            <a:off x="2200206" y="5666697"/>
            <a:ext cx="46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872121195"/>
      </p:ext>
    </p:extLst>
  </p:cSld>
  <p:clrMapOvr>
    <a:masterClrMapping/>
  </p:clrMapOvr>
  <p:transition spd="slow">
    <p:push dir="u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14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16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18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22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26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28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30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32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34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36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38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40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44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4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48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5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52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56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58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6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62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64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6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8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0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76" grpId="0"/>
      <p:bldP spid="76" grpId="1"/>
      <p:bldP spid="82" grpId="0"/>
      <p:bldP spid="82" grpId="1"/>
      <p:bldP spid="84" grpId="0"/>
      <p:bldP spid="84" grpId="1"/>
      <p:bldP spid="86" grpId="0"/>
      <p:bldP spid="86" grpId="1"/>
      <p:bldP spid="65" grpId="0"/>
      <p:bldP spid="65" grpId="1"/>
      <p:bldP spid="77" grpId="0"/>
      <p:bldP spid="77" grpId="1"/>
      <p:bldP spid="79" grpId="0"/>
      <p:bldP spid="79" grpId="1"/>
      <p:bldP spid="87" grpId="0"/>
      <p:bldP spid="8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2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1141533" y="1116357"/>
            <a:ext cx="9784935" cy="2828183"/>
          </a:xfrm>
          <a:prstGeom prst="roundRect">
            <a:avLst>
              <a:gd name="adj" fmla="val 15586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6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6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191463" y="4185027"/>
            <a:ext cx="3108399" cy="880471"/>
            <a:chOff x="4037538" y="4547895"/>
            <a:chExt cx="3108399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069285" y="4547895"/>
              <a:ext cx="3076652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4965971" y="4748459"/>
              <a:ext cx="1895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là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gì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32846A3D-BAE2-4FFE-B054-AE802C1398BF}"/>
              </a:ext>
            </a:extLst>
          </p:cNvPr>
          <p:cNvSpPr txBox="1"/>
          <p:nvPr/>
        </p:nvSpPr>
        <p:spPr>
          <a:xfrm>
            <a:off x="1443389" y="1787529"/>
            <a:ext cx="5496147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“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Nối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hai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bản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của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tụ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điện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với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hai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cực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của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nguồn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điện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”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là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cách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___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cho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tụ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điện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.</a:t>
            </a:r>
            <a:endParaRPr lang="vi-VN" sz="3200" dirty="0">
              <a:solidFill>
                <a:srgbClr val="EE4036"/>
              </a:solidFill>
              <a:latin typeface="Averta Std ExtraBold" panose="00000900000000000000" pitchFamily="50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83136700-02CF-4442-BDBD-D1E14B1CE3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C6B3A13-B1A5-4E10-97C1-2708BDFA80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437B6B6-F3C4-4CCC-916A-917CDE9900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5F64F2D-6DA2-4348-98CC-253FFE21C8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FDAC995-C52B-4A95-A28A-8172E0E5DC6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36B6640-E6E1-4D80-ADAA-FD3DD9E65DF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B4131E8-A673-4BB0-95D3-29242445E24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6BDA17A-DB23-45D8-8D11-B78B53ADB18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96310F7-E1E1-4AA9-811A-6C70C6DF5BE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E017C85-5DAD-457C-B5DD-F3BAB948345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EA53A7B-919E-456E-9512-861396F1A7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9BAF055C-5BE1-4E37-8EB0-E098FAF9F86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152F6FA-703D-426C-800B-EA4A512F68C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9956F601-6BEA-4D35-A9CE-DC483264DDE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A1D4B74-F08C-4E37-AE94-EA6626121D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9781EDFB-5E40-417F-8975-5B44D33ED0D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5FCB52DE-9491-487B-A218-CCFF7ABC71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8DED43E-F0B8-4CD0-8C69-DC3F71D150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DF883775-6A67-4A4A-84BB-35D8C63B969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74F28298-20FD-4F0D-9737-28FF2855C2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A347B3AB-2664-48A2-850C-EFFA8E52BFA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F98185BC-E162-4531-BFCA-BE96906925F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58467660-8104-4705-8F38-1DF0D0855E2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E53B8DDF-30A9-45B4-91C4-CAFE61A2680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F215461D-643C-46F0-B9BF-CED2FF22E7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D10A4024-EBE1-42C0-9304-C13FE34703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9099DF57-12AF-4630-83BF-DC32899B798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00B2893E-8591-48D3-8031-4FEDB4016E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013F2579-04EB-4461-A5E3-7B0DC899F9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sp>
        <p:nvSpPr>
          <p:cNvPr id="97" name="!!o6a">
            <a:extLst>
              <a:ext uri="{FF2B5EF4-FFF2-40B4-BE49-F238E27FC236}">
                <a16:creationId xmlns:a16="http://schemas.microsoft.com/office/drawing/2014/main" id="{A69446C8-8AE1-4684-80C5-705063A5E993}"/>
              </a:ext>
            </a:extLst>
          </p:cNvPr>
          <p:cNvSpPr/>
          <p:nvPr/>
        </p:nvSpPr>
        <p:spPr>
          <a:xfrm>
            <a:off x="7177575" y="5498468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8" name="!!6a">
            <a:extLst>
              <a:ext uri="{FF2B5EF4-FFF2-40B4-BE49-F238E27FC236}">
                <a16:creationId xmlns:a16="http://schemas.microsoft.com/office/drawing/2014/main" id="{1A2132AA-48E4-495E-A5D0-6D2BBB8C76E1}"/>
              </a:ext>
            </a:extLst>
          </p:cNvPr>
          <p:cNvSpPr txBox="1"/>
          <p:nvPr/>
        </p:nvSpPr>
        <p:spPr>
          <a:xfrm>
            <a:off x="7350523" y="5548701"/>
            <a:ext cx="68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  <p:sp>
        <p:nvSpPr>
          <p:cNvPr id="101" name="!!o6a">
            <a:extLst>
              <a:ext uri="{FF2B5EF4-FFF2-40B4-BE49-F238E27FC236}">
                <a16:creationId xmlns:a16="http://schemas.microsoft.com/office/drawing/2014/main" id="{A69446C8-8AE1-4684-80C5-705063A5E993}"/>
              </a:ext>
            </a:extLst>
          </p:cNvPr>
          <p:cNvSpPr/>
          <p:nvPr/>
        </p:nvSpPr>
        <p:spPr>
          <a:xfrm>
            <a:off x="8317439" y="5495805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2" name="!!6a">
            <a:extLst>
              <a:ext uri="{FF2B5EF4-FFF2-40B4-BE49-F238E27FC236}">
                <a16:creationId xmlns:a16="http://schemas.microsoft.com/office/drawing/2014/main" id="{1A2132AA-48E4-495E-A5D0-6D2BBB8C76E1}"/>
              </a:ext>
            </a:extLst>
          </p:cNvPr>
          <p:cNvSpPr txBox="1"/>
          <p:nvPr/>
        </p:nvSpPr>
        <p:spPr>
          <a:xfrm>
            <a:off x="8480789" y="5548411"/>
            <a:ext cx="68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ệ</a:t>
            </a:r>
          </a:p>
        </p:txBody>
      </p:sp>
      <p:sp>
        <p:nvSpPr>
          <p:cNvPr id="99" name="!!o6a">
            <a:extLst>
              <a:ext uri="{FF2B5EF4-FFF2-40B4-BE49-F238E27FC236}">
                <a16:creationId xmlns:a16="http://schemas.microsoft.com/office/drawing/2014/main" id="{A69446C8-8AE1-4684-80C5-705063A5E993}"/>
              </a:ext>
            </a:extLst>
          </p:cNvPr>
          <p:cNvSpPr/>
          <p:nvPr/>
        </p:nvSpPr>
        <p:spPr>
          <a:xfrm>
            <a:off x="9457303" y="5495805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0" name="!!6a">
            <a:extLst>
              <a:ext uri="{FF2B5EF4-FFF2-40B4-BE49-F238E27FC236}">
                <a16:creationId xmlns:a16="http://schemas.microsoft.com/office/drawing/2014/main" id="{1A2132AA-48E4-495E-A5D0-6D2BBB8C76E1}"/>
              </a:ext>
            </a:extLst>
          </p:cNvPr>
          <p:cNvSpPr txBox="1"/>
          <p:nvPr/>
        </p:nvSpPr>
        <p:spPr>
          <a:xfrm>
            <a:off x="9620981" y="5541919"/>
            <a:ext cx="68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91" name="!!o6a">
            <a:extLst>
              <a:ext uri="{FF2B5EF4-FFF2-40B4-BE49-F238E27FC236}">
                <a16:creationId xmlns:a16="http://schemas.microsoft.com/office/drawing/2014/main" id="{A69446C8-8AE1-4684-80C5-705063A5E993}"/>
              </a:ext>
            </a:extLst>
          </p:cNvPr>
          <p:cNvSpPr/>
          <p:nvPr/>
        </p:nvSpPr>
        <p:spPr>
          <a:xfrm>
            <a:off x="4894137" y="5507993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2" name="!!6a">
            <a:extLst>
              <a:ext uri="{FF2B5EF4-FFF2-40B4-BE49-F238E27FC236}">
                <a16:creationId xmlns:a16="http://schemas.microsoft.com/office/drawing/2014/main" id="{1A2132AA-48E4-495E-A5D0-6D2BBB8C76E1}"/>
              </a:ext>
            </a:extLst>
          </p:cNvPr>
          <p:cNvSpPr txBox="1"/>
          <p:nvPr/>
        </p:nvSpPr>
        <p:spPr>
          <a:xfrm>
            <a:off x="5038057" y="5543712"/>
            <a:ext cx="68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sp>
        <p:nvSpPr>
          <p:cNvPr id="93" name="!!o6a">
            <a:extLst>
              <a:ext uri="{FF2B5EF4-FFF2-40B4-BE49-F238E27FC236}">
                <a16:creationId xmlns:a16="http://schemas.microsoft.com/office/drawing/2014/main" id="{A69446C8-8AE1-4684-80C5-705063A5E993}"/>
              </a:ext>
            </a:extLst>
          </p:cNvPr>
          <p:cNvSpPr/>
          <p:nvPr/>
        </p:nvSpPr>
        <p:spPr>
          <a:xfrm>
            <a:off x="6034001" y="5505330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4" name="!!6a">
            <a:extLst>
              <a:ext uri="{FF2B5EF4-FFF2-40B4-BE49-F238E27FC236}">
                <a16:creationId xmlns:a16="http://schemas.microsoft.com/office/drawing/2014/main" id="{1A2132AA-48E4-495E-A5D0-6D2BBB8C76E1}"/>
              </a:ext>
            </a:extLst>
          </p:cNvPr>
          <p:cNvSpPr txBox="1"/>
          <p:nvPr/>
        </p:nvSpPr>
        <p:spPr>
          <a:xfrm>
            <a:off x="6202340" y="5562472"/>
            <a:ext cx="68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đ</a:t>
            </a:r>
          </a:p>
        </p:txBody>
      </p:sp>
      <p:sp>
        <p:nvSpPr>
          <p:cNvPr id="111" name="!!o6a">
            <a:extLst>
              <a:ext uri="{FF2B5EF4-FFF2-40B4-BE49-F238E27FC236}">
                <a16:creationId xmlns:a16="http://schemas.microsoft.com/office/drawing/2014/main" id="{A69446C8-8AE1-4684-80C5-705063A5E993}"/>
              </a:ext>
            </a:extLst>
          </p:cNvPr>
          <p:cNvSpPr/>
          <p:nvPr/>
        </p:nvSpPr>
        <p:spPr>
          <a:xfrm>
            <a:off x="2615456" y="5507993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12" name="!!6a">
            <a:extLst>
              <a:ext uri="{FF2B5EF4-FFF2-40B4-BE49-F238E27FC236}">
                <a16:creationId xmlns:a16="http://schemas.microsoft.com/office/drawing/2014/main" id="{1A2132AA-48E4-495E-A5D0-6D2BBB8C76E1}"/>
              </a:ext>
            </a:extLst>
          </p:cNvPr>
          <p:cNvSpPr txBox="1"/>
          <p:nvPr/>
        </p:nvSpPr>
        <p:spPr>
          <a:xfrm>
            <a:off x="2759376" y="5543712"/>
            <a:ext cx="68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í</a:t>
            </a:r>
          </a:p>
        </p:txBody>
      </p:sp>
      <p:sp>
        <p:nvSpPr>
          <p:cNvPr id="113" name="!!o6a">
            <a:extLst>
              <a:ext uri="{FF2B5EF4-FFF2-40B4-BE49-F238E27FC236}">
                <a16:creationId xmlns:a16="http://schemas.microsoft.com/office/drawing/2014/main" id="{A69446C8-8AE1-4684-80C5-705063A5E993}"/>
              </a:ext>
            </a:extLst>
          </p:cNvPr>
          <p:cNvSpPr/>
          <p:nvPr/>
        </p:nvSpPr>
        <p:spPr>
          <a:xfrm>
            <a:off x="3755320" y="5505330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14" name="!!6a">
            <a:extLst>
              <a:ext uri="{FF2B5EF4-FFF2-40B4-BE49-F238E27FC236}">
                <a16:creationId xmlns:a16="http://schemas.microsoft.com/office/drawing/2014/main" id="{1A2132AA-48E4-495E-A5D0-6D2BBB8C76E1}"/>
              </a:ext>
            </a:extLst>
          </p:cNvPr>
          <p:cNvSpPr txBox="1"/>
          <p:nvPr/>
        </p:nvSpPr>
        <p:spPr>
          <a:xfrm>
            <a:off x="3923659" y="5562472"/>
            <a:ext cx="68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c</a:t>
            </a:r>
          </a:p>
        </p:txBody>
      </p:sp>
      <p:sp>
        <p:nvSpPr>
          <p:cNvPr id="95" name="!!o6a">
            <a:extLst>
              <a:ext uri="{FF2B5EF4-FFF2-40B4-BE49-F238E27FC236}">
                <a16:creationId xmlns:a16="http://schemas.microsoft.com/office/drawing/2014/main" id="{A69446C8-8AE1-4684-80C5-705063A5E993}"/>
              </a:ext>
            </a:extLst>
          </p:cNvPr>
          <p:cNvSpPr/>
          <p:nvPr/>
        </p:nvSpPr>
        <p:spPr>
          <a:xfrm>
            <a:off x="1443389" y="5502994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6" name="!!6a">
            <a:extLst>
              <a:ext uri="{FF2B5EF4-FFF2-40B4-BE49-F238E27FC236}">
                <a16:creationId xmlns:a16="http://schemas.microsoft.com/office/drawing/2014/main" id="{1A2132AA-48E4-495E-A5D0-6D2BBB8C76E1}"/>
              </a:ext>
            </a:extLst>
          </p:cNvPr>
          <p:cNvSpPr txBox="1"/>
          <p:nvPr/>
        </p:nvSpPr>
        <p:spPr>
          <a:xfrm>
            <a:off x="1587309" y="5538713"/>
            <a:ext cx="68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t</a:t>
            </a:r>
          </a:p>
        </p:txBody>
      </p:sp>
      <p:pic>
        <p:nvPicPr>
          <p:cNvPr id="103" name="Picture 2" descr="Tìm hiểu về tụ điện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489" y="1374524"/>
            <a:ext cx="2628125" cy="242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940671"/>
      </p:ext>
    </p:extLst>
  </p:cSld>
  <p:clrMapOvr>
    <a:masterClrMapping/>
  </p:clrMapOvr>
  <p:transition spd="slow">
    <p:push dir="u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3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4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4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4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4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5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5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5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5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6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6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6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6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7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7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7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8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8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8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98" grpId="0"/>
      <p:bldP spid="98" grpId="1"/>
      <p:bldP spid="102" grpId="0"/>
      <p:bldP spid="102" grpId="1"/>
      <p:bldP spid="100" grpId="0"/>
      <p:bldP spid="100" grpId="1"/>
      <p:bldP spid="92" grpId="0"/>
      <p:bldP spid="92" grpId="1"/>
      <p:bldP spid="94" grpId="0"/>
      <p:bldP spid="94" grpId="1"/>
      <p:bldP spid="112" grpId="0"/>
      <p:bldP spid="112" grpId="1"/>
      <p:bldP spid="114" grpId="0"/>
      <p:bldP spid="114" grpId="1"/>
      <p:bldP spid="96" grpId="0"/>
      <p:bldP spid="9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081DE3-25B1-4AC5-88E2-CA1A582D540E}"/>
              </a:ext>
            </a:extLst>
          </p:cNvPr>
          <p:cNvSpPr/>
          <p:nvPr/>
        </p:nvSpPr>
        <p:spPr>
          <a:xfrm>
            <a:off x="1399592" y="1212473"/>
            <a:ext cx="9239236" cy="2858441"/>
          </a:xfrm>
          <a:prstGeom prst="roundRect">
            <a:avLst>
              <a:gd name="adj" fmla="val 16100"/>
            </a:avLst>
          </a:prstGeom>
          <a:solidFill>
            <a:schemeClr val="bg1"/>
          </a:solidFill>
          <a:ln w="76200">
            <a:noFill/>
          </a:ln>
          <a:effectLst>
            <a:innerShdw blurRad="114300">
              <a:srgbClr val="EE4036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C1F01-5F20-4F65-A85B-8ECBBFFA44E8}"/>
              </a:ext>
            </a:extLst>
          </p:cNvPr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86CB75-4868-474A-B778-62351B64CD87}"/>
                </a:ext>
              </a:extLst>
            </p:cNvPr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!!1b">
              <a:extLst>
                <a:ext uri="{FF2B5EF4-FFF2-40B4-BE49-F238E27FC236}">
                  <a16:creationId xmlns:a16="http://schemas.microsoft.com/office/drawing/2014/main" id="{4175ABC5-63F5-4C35-AB92-2AA48E303DCF}"/>
                </a:ext>
              </a:extLst>
            </p:cNvPr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số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rta Std ExtraBold" panose="00000900000000000000" pitchFamily="50" charset="0"/>
                </a:rPr>
                <a:t> 3</a:t>
              </a:r>
            </a:p>
          </p:txBody>
        </p:sp>
      </p:grpSp>
      <p:sp>
        <p:nvSpPr>
          <p:cNvPr id="7" name="!!MatThu1">
            <a:extLst>
              <a:ext uri="{FF2B5EF4-FFF2-40B4-BE49-F238E27FC236}">
                <a16:creationId xmlns:a16="http://schemas.microsoft.com/office/drawing/2014/main" id="{4CC2E6FF-770D-4CD7-BB82-1937CA04DF8F}"/>
              </a:ext>
            </a:extLst>
          </p:cNvPr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MatThu1a">
            <a:extLst>
              <a:ext uri="{FF2B5EF4-FFF2-40B4-BE49-F238E27FC236}">
                <a16:creationId xmlns:a16="http://schemas.microsoft.com/office/drawing/2014/main" id="{4B9E3EC3-AF64-4974-B68C-CA187BDD25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670" y="360328"/>
            <a:ext cx="394486" cy="256654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DC4D4389-3269-48E5-9314-DCEC10EC78A8}"/>
              </a:ext>
            </a:extLst>
          </p:cNvPr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1" name="!!MatThu1">
              <a:hlinkClick r:id="rId6" action="ppaction://hlinksldjump"/>
              <a:extLst>
                <a:ext uri="{FF2B5EF4-FFF2-40B4-BE49-F238E27FC236}">
                  <a16:creationId xmlns:a16="http://schemas.microsoft.com/office/drawing/2014/main" id="{8D63E7FC-C34D-447D-B000-5CB6C0E535F6}"/>
                </a:ext>
              </a:extLst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hlinkClick r:id="rId6" action="ppaction://hlinksldjump"/>
              <a:extLst>
                <a:ext uri="{FF2B5EF4-FFF2-40B4-BE49-F238E27FC236}">
                  <a16:creationId xmlns:a16="http://schemas.microsoft.com/office/drawing/2014/main" id="{582EA335-8085-435D-8B5F-FD1ECF6A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858ED7-2267-4CC5-88D9-750AC4B510B7}"/>
              </a:ext>
            </a:extLst>
          </p:cNvPr>
          <p:cNvGrpSpPr/>
          <p:nvPr/>
        </p:nvGrpSpPr>
        <p:grpSpPr>
          <a:xfrm>
            <a:off x="4270704" y="4353260"/>
            <a:ext cx="3151019" cy="880471"/>
            <a:chOff x="4037538" y="4547895"/>
            <a:chExt cx="3151019" cy="880471"/>
          </a:xfrm>
        </p:grpSpPr>
        <p:sp>
          <p:nvSpPr>
            <p:cNvPr id="69" name="!!Ques3">
              <a:extLst>
                <a:ext uri="{FF2B5EF4-FFF2-40B4-BE49-F238E27FC236}">
                  <a16:creationId xmlns:a16="http://schemas.microsoft.com/office/drawing/2014/main" id="{314ADFB0-1525-4AD3-A5A1-47427C8A33F9}"/>
                </a:ext>
              </a:extLst>
            </p:cNvPr>
            <p:cNvSpPr/>
            <p:nvPr/>
          </p:nvSpPr>
          <p:spPr>
            <a:xfrm>
              <a:off x="4106161" y="4547895"/>
              <a:ext cx="3082396" cy="880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!!Quesion1">
              <a:extLst>
                <a:ext uri="{FF2B5EF4-FFF2-40B4-BE49-F238E27FC236}">
                  <a16:creationId xmlns:a16="http://schemas.microsoft.com/office/drawing/2014/main" id="{C4425022-16BA-4BDD-9D76-C5A7629E652F}"/>
                </a:ext>
              </a:extLst>
            </p:cNvPr>
            <p:cNvSpPr txBox="1"/>
            <p:nvPr/>
          </p:nvSpPr>
          <p:spPr>
            <a:xfrm>
              <a:off x="4974437" y="4741615"/>
              <a:ext cx="1895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Đây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là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 </a:t>
              </a:r>
              <a:r>
                <a:rPr lang="en-US" sz="2700" b="0" i="0" dirty="0" err="1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gì</a:t>
              </a:r>
              <a:r>
                <a:rPr lang="en-US" sz="2700" b="0" i="0" dirty="0">
                  <a:solidFill>
                    <a:srgbClr val="EE4036"/>
                  </a:solidFill>
                  <a:effectLst/>
                  <a:latin typeface="Averta Std ExtraBold" panose="00000900000000000000" pitchFamily="50" charset="0"/>
                </a:rPr>
                <a:t>?</a:t>
              </a:r>
            </a:p>
          </p:txBody>
        </p:sp>
        <p:grpSp>
          <p:nvGrpSpPr>
            <p:cNvPr id="71" name="!!Ques2">
              <a:extLst>
                <a:ext uri="{FF2B5EF4-FFF2-40B4-BE49-F238E27FC236}">
                  <a16:creationId xmlns:a16="http://schemas.microsoft.com/office/drawing/2014/main" id="{E3801E23-4481-420A-B6D6-E8662AF4464A}"/>
                </a:ext>
              </a:extLst>
            </p:cNvPr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2" name="!!A1">
                <a:extLst>
                  <a:ext uri="{FF2B5EF4-FFF2-40B4-BE49-F238E27FC236}">
                    <a16:creationId xmlns:a16="http://schemas.microsoft.com/office/drawing/2014/main" id="{28DF8B6E-7E56-4946-9A60-002B18B98BA4}"/>
                  </a:ext>
                </a:extLst>
              </p:cNvPr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794A029-C1D2-4517-AA18-862D45FEC8A8}"/>
                  </a:ext>
                </a:extLst>
              </p:cNvPr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  <a:solidFill>
                <a:schemeClr val="bg1"/>
              </a:solidFill>
              <a:effectLst/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535029A-7DF6-4F1C-8792-7D3E619CDB12}"/>
                    </a:ext>
                  </a:extLst>
                </p:cNvPr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>
                    <a:gd name="connsiteX0" fmla="*/ 208057 w 910399"/>
                    <a:gd name="connsiteY0" fmla="*/ 749147 h 872275"/>
                    <a:gd name="connsiteX1" fmla="*/ 130762 w 910399"/>
                    <a:gd name="connsiteY1" fmla="*/ 749147 h 872275"/>
                    <a:gd name="connsiteX2" fmla="*/ 36 w 910399"/>
                    <a:gd name="connsiteY2" fmla="*/ 616874 h 872275"/>
                    <a:gd name="connsiteX3" fmla="*/ 36 w 910399"/>
                    <a:gd name="connsiteY3" fmla="*/ 130298 h 872275"/>
                    <a:gd name="connsiteX4" fmla="*/ 129947 w 910399"/>
                    <a:gd name="connsiteY4" fmla="*/ 61 h 872275"/>
                    <a:gd name="connsiteX5" fmla="*/ 780073 w 910399"/>
                    <a:gd name="connsiteY5" fmla="*/ 61 h 872275"/>
                    <a:gd name="connsiteX6" fmla="*/ 909495 w 910399"/>
                    <a:gd name="connsiteY6" fmla="*/ 127121 h 872275"/>
                    <a:gd name="connsiteX7" fmla="*/ 910228 w 910399"/>
                    <a:gd name="connsiteY7" fmla="*/ 625833 h 872275"/>
                    <a:gd name="connsiteX8" fmla="*/ 786100 w 910399"/>
                    <a:gd name="connsiteY8" fmla="*/ 749473 h 872275"/>
                    <a:gd name="connsiteX9" fmla="*/ 446784 w 910399"/>
                    <a:gd name="connsiteY9" fmla="*/ 749717 h 872275"/>
                    <a:gd name="connsiteX10" fmla="*/ 413878 w 910399"/>
                    <a:gd name="connsiteY10" fmla="*/ 760713 h 872275"/>
                    <a:gd name="connsiteX11" fmla="*/ 283723 w 910399"/>
                    <a:gd name="connsiteY11" fmla="*/ 857963 h 872275"/>
                    <a:gd name="connsiteX12" fmla="*/ 231270 w 910399"/>
                    <a:gd name="connsiteY12" fmla="*/ 867655 h 872275"/>
                    <a:gd name="connsiteX13" fmla="*/ 207894 w 910399"/>
                    <a:gd name="connsiteY13" fmla="*/ 819437 h 872275"/>
                    <a:gd name="connsiteX14" fmla="*/ 208057 w 910399"/>
                    <a:gd name="connsiteY14" fmla="*/ 749147 h 872275"/>
                    <a:gd name="connsiteX15" fmla="*/ 413471 w 910399"/>
                    <a:gd name="connsiteY15" fmla="*/ 397776 h 872275"/>
                    <a:gd name="connsiteX16" fmla="*/ 417788 w 910399"/>
                    <a:gd name="connsiteY16" fmla="*/ 425550 h 872275"/>
                    <a:gd name="connsiteX17" fmla="*/ 455743 w 910399"/>
                    <a:gd name="connsiteY17" fmla="*/ 453161 h 872275"/>
                    <a:gd name="connsiteX18" fmla="*/ 492721 w 910399"/>
                    <a:gd name="connsiteY18" fmla="*/ 427587 h 872275"/>
                    <a:gd name="connsiteX19" fmla="*/ 520250 w 910399"/>
                    <a:gd name="connsiteY19" fmla="*/ 396555 h 872275"/>
                    <a:gd name="connsiteX20" fmla="*/ 558450 w 910399"/>
                    <a:gd name="connsiteY20" fmla="*/ 222824 h 872275"/>
                    <a:gd name="connsiteX21" fmla="*/ 381217 w 910399"/>
                    <a:gd name="connsiteY21" fmla="*/ 190815 h 872275"/>
                    <a:gd name="connsiteX22" fmla="*/ 369081 w 910399"/>
                    <a:gd name="connsiteY22" fmla="*/ 246281 h 872275"/>
                    <a:gd name="connsiteX23" fmla="*/ 422349 w 910399"/>
                    <a:gd name="connsiteY23" fmla="*/ 261594 h 872275"/>
                    <a:gd name="connsiteX24" fmla="*/ 436847 w 910399"/>
                    <a:gd name="connsiteY24" fmla="*/ 254345 h 872275"/>
                    <a:gd name="connsiteX25" fmla="*/ 494105 w 910399"/>
                    <a:gd name="connsiteY25" fmla="*/ 276743 h 872275"/>
                    <a:gd name="connsiteX26" fmla="*/ 463969 w 910399"/>
                    <a:gd name="connsiteY26" fmla="*/ 331640 h 872275"/>
                    <a:gd name="connsiteX27" fmla="*/ 413471 w 910399"/>
                    <a:gd name="connsiteY27" fmla="*/ 397776 h 872275"/>
                    <a:gd name="connsiteX28" fmla="*/ 453218 w 910399"/>
                    <a:gd name="connsiteY28" fmla="*/ 497796 h 872275"/>
                    <a:gd name="connsiteX29" fmla="*/ 411842 w 910399"/>
                    <a:gd name="connsiteY29" fmla="*/ 539742 h 872275"/>
                    <a:gd name="connsiteX30" fmla="*/ 452159 w 910399"/>
                    <a:gd name="connsiteY30" fmla="*/ 580548 h 872275"/>
                    <a:gd name="connsiteX31" fmla="*/ 494513 w 910399"/>
                    <a:gd name="connsiteY31" fmla="*/ 539905 h 872275"/>
                    <a:gd name="connsiteX32" fmla="*/ 453218 w 910399"/>
                    <a:gd name="connsiteY32" fmla="*/ 497796 h 872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10399" h="872275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4064AA3-33F4-4BE9-8346-6BB4F1AD7337}"/>
                    </a:ext>
                  </a:extLst>
                </p:cNvPr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>
                    <a:gd name="connsiteX0" fmla="*/ 1259 w 909883"/>
                    <a:gd name="connsiteY0" fmla="*/ 251016 h 828304"/>
                    <a:gd name="connsiteX1" fmla="*/ 183949 w 909883"/>
                    <a:gd name="connsiteY1" fmla="*/ 251016 h 828304"/>
                    <a:gd name="connsiteX2" fmla="*/ 173280 w 909883"/>
                    <a:gd name="connsiteY2" fmla="*/ 265351 h 828304"/>
                    <a:gd name="connsiteX3" fmla="*/ 195189 w 909883"/>
                    <a:gd name="connsiteY3" fmla="*/ 327578 h 828304"/>
                    <a:gd name="connsiteX4" fmla="*/ 219217 w 909883"/>
                    <a:gd name="connsiteY4" fmla="*/ 330429 h 828304"/>
                    <a:gd name="connsiteX5" fmla="*/ 684290 w 909883"/>
                    <a:gd name="connsiteY5" fmla="*/ 330510 h 828304"/>
                    <a:gd name="connsiteX6" fmla="*/ 742445 w 909883"/>
                    <a:gd name="connsiteY6" fmla="*/ 288809 h 828304"/>
                    <a:gd name="connsiteX7" fmla="*/ 684290 w 909883"/>
                    <a:gd name="connsiteY7" fmla="*/ 247188 h 828304"/>
                    <a:gd name="connsiteX8" fmla="*/ 375599 w 909883"/>
                    <a:gd name="connsiteY8" fmla="*/ 247107 h 828304"/>
                    <a:gd name="connsiteX9" fmla="*/ 351734 w 909883"/>
                    <a:gd name="connsiteY9" fmla="*/ 245233 h 828304"/>
                    <a:gd name="connsiteX10" fmla="*/ 495899 w 909883"/>
                    <a:gd name="connsiteY10" fmla="*/ 1782 h 828304"/>
                    <a:gd name="connsiteX11" fmla="*/ 514713 w 909883"/>
                    <a:gd name="connsiteY11" fmla="*/ 235 h 828304"/>
                    <a:gd name="connsiteX12" fmla="*/ 784798 w 909883"/>
                    <a:gd name="connsiteY12" fmla="*/ 398 h 828304"/>
                    <a:gd name="connsiteX13" fmla="*/ 909822 w 909883"/>
                    <a:gd name="connsiteY13" fmla="*/ 126970 h 828304"/>
                    <a:gd name="connsiteX14" fmla="*/ 909822 w 909883"/>
                    <a:gd name="connsiteY14" fmla="*/ 617536 h 828304"/>
                    <a:gd name="connsiteX15" fmla="*/ 781947 w 909883"/>
                    <a:gd name="connsiteY15" fmla="*/ 746307 h 828304"/>
                    <a:gd name="connsiteX16" fmla="*/ 618235 w 909883"/>
                    <a:gd name="connsiteY16" fmla="*/ 746389 h 828304"/>
                    <a:gd name="connsiteX17" fmla="*/ 618154 w 909883"/>
                    <a:gd name="connsiteY17" fmla="*/ 785321 h 828304"/>
                    <a:gd name="connsiteX18" fmla="*/ 557393 w 909883"/>
                    <a:gd name="connsiteY18" fmla="*/ 823032 h 828304"/>
                    <a:gd name="connsiteX19" fmla="*/ 426586 w 909883"/>
                    <a:gd name="connsiteY19" fmla="*/ 758036 h 828304"/>
                    <a:gd name="connsiteX20" fmla="*/ 380486 w 909883"/>
                    <a:gd name="connsiteY20" fmla="*/ 746959 h 828304"/>
                    <a:gd name="connsiteX21" fmla="*/ 136872 w 909883"/>
                    <a:gd name="connsiteY21" fmla="*/ 746470 h 828304"/>
                    <a:gd name="connsiteX22" fmla="*/ 201 w 909883"/>
                    <a:gd name="connsiteY22" fmla="*/ 609391 h 828304"/>
                    <a:gd name="connsiteX23" fmla="*/ 201 w 909883"/>
                    <a:gd name="connsiteY23" fmla="*/ 271541 h 828304"/>
                    <a:gd name="connsiteX24" fmla="*/ 1259 w 909883"/>
                    <a:gd name="connsiteY24" fmla="*/ 251016 h 828304"/>
                    <a:gd name="connsiteX25" fmla="*/ 452731 w 909883"/>
                    <a:gd name="connsiteY25" fmla="*/ 494630 h 828304"/>
                    <a:gd name="connsiteX26" fmla="*/ 694145 w 909883"/>
                    <a:gd name="connsiteY26" fmla="*/ 494793 h 828304"/>
                    <a:gd name="connsiteX27" fmla="*/ 737069 w 909883"/>
                    <a:gd name="connsiteY27" fmla="*/ 473697 h 828304"/>
                    <a:gd name="connsiteX28" fmla="*/ 695041 w 909883"/>
                    <a:gd name="connsiteY28" fmla="*/ 412937 h 828304"/>
                    <a:gd name="connsiteX29" fmla="*/ 214248 w 909883"/>
                    <a:gd name="connsiteY29" fmla="*/ 412937 h 828304"/>
                    <a:gd name="connsiteX30" fmla="*/ 166356 w 909883"/>
                    <a:gd name="connsiteY30" fmla="*/ 453498 h 828304"/>
                    <a:gd name="connsiteX31" fmla="*/ 213515 w 909883"/>
                    <a:gd name="connsiteY31" fmla="*/ 494630 h 828304"/>
                    <a:gd name="connsiteX32" fmla="*/ 452731 w 909883"/>
                    <a:gd name="connsiteY32" fmla="*/ 494630 h 82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909883" h="828304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grpFill/>
                <a:ln w="8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32846A3D-BAE2-4FFE-B054-AE802C1398BF}"/>
              </a:ext>
            </a:extLst>
          </p:cNvPr>
          <p:cNvSpPr txBox="1"/>
          <p:nvPr/>
        </p:nvSpPr>
        <p:spPr>
          <a:xfrm>
            <a:off x="5364618" y="1594568"/>
            <a:ext cx="4948500" cy="20621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Giá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trị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điện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dung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của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tụ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xoay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thay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đổi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là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do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thay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đổi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phần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___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đối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nhau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giữa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các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bản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 </a:t>
            </a:r>
            <a:r>
              <a:rPr lang="en-US" sz="3200" dirty="0" err="1">
                <a:solidFill>
                  <a:srgbClr val="EE4036"/>
                </a:solidFill>
                <a:latin typeface="Averta Std ExtraBold" panose="00000900000000000000" pitchFamily="50" charset="0"/>
              </a:rPr>
              <a:t>tụ</a:t>
            </a:r>
            <a:r>
              <a:rPr lang="en-US" sz="3200" dirty="0">
                <a:solidFill>
                  <a:srgbClr val="EE4036"/>
                </a:solidFill>
                <a:latin typeface="Averta Std ExtraBold" panose="00000900000000000000" pitchFamily="50" charset="0"/>
              </a:rPr>
              <a:t>.</a:t>
            </a:r>
            <a:endParaRPr lang="en-US" sz="2800" dirty="0">
              <a:solidFill>
                <a:srgbClr val="EE4036"/>
              </a:solidFill>
              <a:latin typeface="Averta Std ExtraBold" panose="00000900000000000000" pitchFamily="50" charset="0"/>
            </a:endParaRP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E2A24C98-35A3-45FF-9431-2BE8350105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7585" y="-631254"/>
            <a:ext cx="360000" cy="21461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6F0C86CA-0091-4117-BFEC-2073208776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2889" y="-680390"/>
            <a:ext cx="360000" cy="214615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68C8D11E-0AFE-4F7B-B87C-5545F5E6C0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2404" y="-1010893"/>
            <a:ext cx="360000" cy="218075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0D814C9E-BF3B-4291-BE98-A970F732C6D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9696" y="-719246"/>
            <a:ext cx="360000" cy="218075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1045EAEC-7CAA-4B81-B22A-BBDE414E6E9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51615" y="-649523"/>
            <a:ext cx="360000" cy="21461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E1EAAEDC-5B63-4ABF-950D-A3661A34B2A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8868" y="-1101340"/>
            <a:ext cx="360000" cy="218075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396E1D2C-F1DE-4F25-81DA-6E6028E048F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3689" y="-593030"/>
            <a:ext cx="360000" cy="214615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C67324EB-D3F2-4F0B-B911-CDA7A8304F3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59089" y="-634714"/>
            <a:ext cx="360000" cy="218075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BDB067EA-AB66-4605-8786-F0BD17037F4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14365" y="-556196"/>
            <a:ext cx="360000" cy="218075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D59F442C-9BB5-43D0-B284-8EFE7D9150A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49874" y="-705644"/>
            <a:ext cx="360000" cy="218075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7DB10253-8425-4F19-B995-DCA5C90F41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692" y="-853478"/>
            <a:ext cx="360000" cy="214615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A9DFF7EA-3F47-420E-BAB4-B4D4EAC8CE2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207" y="-1183981"/>
            <a:ext cx="360000" cy="218075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CB19D85A-DBE2-4D1C-81E5-7D5F799CB54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99677" y="-878732"/>
            <a:ext cx="360000" cy="218075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1571BFB6-F40C-4995-A85E-E041985AA4E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0335" y="-564778"/>
            <a:ext cx="360000" cy="218075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4CE6C58B-82FB-4AC7-AD34-D55656BEEFA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1260" y="-980072"/>
            <a:ext cx="360000" cy="214615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669FFAF8-4030-42C1-8181-04368FB8726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9507" y="-946872"/>
            <a:ext cx="360000" cy="218075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91E80C74-3176-4BBC-BD54-D2910A4B7B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331" y="-699010"/>
            <a:ext cx="360000" cy="214615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BF80EC7E-5859-465E-8871-B259D7CF00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2846" y="-1029513"/>
            <a:ext cx="360000" cy="218075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CFCC4645-75D6-4985-BB16-8B625A7F703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70316" y="-724264"/>
            <a:ext cx="360000" cy="218075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2A628FAA-7798-4AE3-9E71-65587129DF1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106" y="-1009277"/>
            <a:ext cx="360000" cy="218075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9A00F9A9-3E3F-4628-9532-16A3E13760B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9962" y="-978456"/>
            <a:ext cx="360000" cy="214615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177AA96B-48C8-4C60-B922-9ABA2EE5411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8209" y="-945256"/>
            <a:ext cx="360000" cy="218075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7D34D429-619F-4567-AE95-0002F7F728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1548" y="-1027897"/>
            <a:ext cx="360000" cy="218075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77044C68-7973-4EA4-AFFF-3066205CECA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0333" y="-577531"/>
            <a:ext cx="360000" cy="218075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B54F87DA-BE54-437B-85B3-5691899ADA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4157" y="-329669"/>
            <a:ext cx="360000" cy="214615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750F0249-3D57-4EA8-B6F3-CA5D1360BF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3672" y="-660172"/>
            <a:ext cx="360000" cy="218075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8845B16D-EB99-4335-B391-498FC4C4C7E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81142" y="-354923"/>
            <a:ext cx="360000" cy="218075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1C125569-1989-4359-9AB3-9A5179BE08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2571" y="-485468"/>
            <a:ext cx="360000" cy="218075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292483AD-5130-449D-A62E-D13857C9C5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3013" y="-504088"/>
            <a:ext cx="360000" cy="218075"/>
          </a:xfrm>
          <a:prstGeom prst="rect">
            <a:avLst/>
          </a:prstGeom>
        </p:spPr>
      </p:pic>
      <p:sp>
        <p:nvSpPr>
          <p:cNvPr id="66" name="!!o2c">
            <a:extLst>
              <a:ext uri="{FF2B5EF4-FFF2-40B4-BE49-F238E27FC236}">
                <a16:creationId xmlns:a16="http://schemas.microsoft.com/office/drawing/2014/main" id="{25117B70-0FC6-4C2D-91BD-44B574FE73BA}"/>
              </a:ext>
            </a:extLst>
          </p:cNvPr>
          <p:cNvSpPr/>
          <p:nvPr/>
        </p:nvSpPr>
        <p:spPr>
          <a:xfrm>
            <a:off x="7033826" y="5527199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7" name="!!2c">
            <a:extLst>
              <a:ext uri="{FF2B5EF4-FFF2-40B4-BE49-F238E27FC236}">
                <a16:creationId xmlns:a16="http://schemas.microsoft.com/office/drawing/2014/main" id="{F4982626-B297-4298-81A0-46C7C0A1CACB}"/>
              </a:ext>
            </a:extLst>
          </p:cNvPr>
          <p:cNvSpPr txBox="1"/>
          <p:nvPr/>
        </p:nvSpPr>
        <p:spPr>
          <a:xfrm>
            <a:off x="7200777" y="5559561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í</a:t>
            </a:r>
          </a:p>
        </p:txBody>
      </p:sp>
      <p:sp>
        <p:nvSpPr>
          <p:cNvPr id="55" name="!!o2c">
            <a:extLst>
              <a:ext uri="{FF2B5EF4-FFF2-40B4-BE49-F238E27FC236}">
                <a16:creationId xmlns:a16="http://schemas.microsoft.com/office/drawing/2014/main" id="{25117B70-0FC6-4C2D-91BD-44B574FE73BA}"/>
              </a:ext>
            </a:extLst>
          </p:cNvPr>
          <p:cNvSpPr/>
          <p:nvPr/>
        </p:nvSpPr>
        <p:spPr>
          <a:xfrm>
            <a:off x="8228905" y="5527199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6" name="!!2c">
            <a:extLst>
              <a:ext uri="{FF2B5EF4-FFF2-40B4-BE49-F238E27FC236}">
                <a16:creationId xmlns:a16="http://schemas.microsoft.com/office/drawing/2014/main" id="{F4982626-B297-4298-81A0-46C7C0A1CACB}"/>
              </a:ext>
            </a:extLst>
          </p:cNvPr>
          <p:cNvSpPr txBox="1"/>
          <p:nvPr/>
        </p:nvSpPr>
        <p:spPr>
          <a:xfrm>
            <a:off x="8385633" y="5589677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c</a:t>
            </a:r>
          </a:p>
        </p:txBody>
      </p:sp>
      <p:sp>
        <p:nvSpPr>
          <p:cNvPr id="57" name="!!o2c">
            <a:extLst>
              <a:ext uri="{FF2B5EF4-FFF2-40B4-BE49-F238E27FC236}">
                <a16:creationId xmlns:a16="http://schemas.microsoft.com/office/drawing/2014/main" id="{25117B70-0FC6-4C2D-91BD-44B574FE73BA}"/>
              </a:ext>
            </a:extLst>
          </p:cNvPr>
          <p:cNvSpPr/>
          <p:nvPr/>
        </p:nvSpPr>
        <p:spPr>
          <a:xfrm>
            <a:off x="9423887" y="5527199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8" name="!!2c">
            <a:extLst>
              <a:ext uri="{FF2B5EF4-FFF2-40B4-BE49-F238E27FC236}">
                <a16:creationId xmlns:a16="http://schemas.microsoft.com/office/drawing/2014/main" id="{F4982626-B297-4298-81A0-46C7C0A1CACB}"/>
              </a:ext>
            </a:extLst>
          </p:cNvPr>
          <p:cNvSpPr txBox="1"/>
          <p:nvPr/>
        </p:nvSpPr>
        <p:spPr>
          <a:xfrm>
            <a:off x="9590838" y="5575162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h</a:t>
            </a:r>
          </a:p>
        </p:txBody>
      </p:sp>
      <p:pic>
        <p:nvPicPr>
          <p:cNvPr id="3074" name="Picture 2" descr="Thuyết Maxwell về điện từ trường | Vật Lý Đại Cương"/>
          <p:cNvPicPr>
            <a:picLocks noChangeAspect="1" noChangeArrowheads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09"/>
          <a:stretch/>
        </p:blipFill>
        <p:spPr bwMode="auto">
          <a:xfrm>
            <a:off x="1476515" y="1323495"/>
            <a:ext cx="4171778" cy="247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!!o2c">
            <a:extLst>
              <a:ext uri="{FF2B5EF4-FFF2-40B4-BE49-F238E27FC236}">
                <a16:creationId xmlns:a16="http://schemas.microsoft.com/office/drawing/2014/main" id="{25117B70-0FC6-4C2D-91BD-44B574FE73BA}"/>
              </a:ext>
            </a:extLst>
          </p:cNvPr>
          <p:cNvSpPr/>
          <p:nvPr/>
        </p:nvSpPr>
        <p:spPr>
          <a:xfrm>
            <a:off x="3456153" y="5527199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0" name="!!2c">
            <a:extLst>
              <a:ext uri="{FF2B5EF4-FFF2-40B4-BE49-F238E27FC236}">
                <a16:creationId xmlns:a16="http://schemas.microsoft.com/office/drawing/2014/main" id="{F4982626-B297-4298-81A0-46C7C0A1CACB}"/>
              </a:ext>
            </a:extLst>
          </p:cNvPr>
          <p:cNvSpPr txBox="1"/>
          <p:nvPr/>
        </p:nvSpPr>
        <p:spPr>
          <a:xfrm>
            <a:off x="3623104" y="5559561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ệ</a:t>
            </a:r>
          </a:p>
        </p:txBody>
      </p:sp>
      <p:sp>
        <p:nvSpPr>
          <p:cNvPr id="62" name="!!o2c">
            <a:extLst>
              <a:ext uri="{FF2B5EF4-FFF2-40B4-BE49-F238E27FC236}">
                <a16:creationId xmlns:a16="http://schemas.microsoft.com/office/drawing/2014/main" id="{25117B70-0FC6-4C2D-91BD-44B574FE73BA}"/>
              </a:ext>
            </a:extLst>
          </p:cNvPr>
          <p:cNvSpPr/>
          <p:nvPr/>
        </p:nvSpPr>
        <p:spPr>
          <a:xfrm>
            <a:off x="4651232" y="5527199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5" name="!!2c">
            <a:extLst>
              <a:ext uri="{FF2B5EF4-FFF2-40B4-BE49-F238E27FC236}">
                <a16:creationId xmlns:a16="http://schemas.microsoft.com/office/drawing/2014/main" id="{F4982626-B297-4298-81A0-46C7C0A1CACB}"/>
              </a:ext>
            </a:extLst>
          </p:cNvPr>
          <p:cNvSpPr txBox="1"/>
          <p:nvPr/>
        </p:nvSpPr>
        <p:spPr>
          <a:xfrm>
            <a:off x="4807960" y="5589677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n</a:t>
            </a:r>
          </a:p>
        </p:txBody>
      </p:sp>
      <p:sp>
        <p:nvSpPr>
          <p:cNvPr id="76" name="!!o2c">
            <a:extLst>
              <a:ext uri="{FF2B5EF4-FFF2-40B4-BE49-F238E27FC236}">
                <a16:creationId xmlns:a16="http://schemas.microsoft.com/office/drawing/2014/main" id="{25117B70-0FC6-4C2D-91BD-44B574FE73BA}"/>
              </a:ext>
            </a:extLst>
          </p:cNvPr>
          <p:cNvSpPr/>
          <p:nvPr/>
        </p:nvSpPr>
        <p:spPr>
          <a:xfrm>
            <a:off x="5846214" y="5527199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7" name="!!2c">
            <a:extLst>
              <a:ext uri="{FF2B5EF4-FFF2-40B4-BE49-F238E27FC236}">
                <a16:creationId xmlns:a16="http://schemas.microsoft.com/office/drawing/2014/main" id="{F4982626-B297-4298-81A0-46C7C0A1CACB}"/>
              </a:ext>
            </a:extLst>
          </p:cNvPr>
          <p:cNvSpPr txBox="1"/>
          <p:nvPr/>
        </p:nvSpPr>
        <p:spPr>
          <a:xfrm>
            <a:off x="6013165" y="5575162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t</a:t>
            </a:r>
          </a:p>
        </p:txBody>
      </p:sp>
      <p:sp>
        <p:nvSpPr>
          <p:cNvPr id="81" name="!!o2c">
            <a:extLst>
              <a:ext uri="{FF2B5EF4-FFF2-40B4-BE49-F238E27FC236}">
                <a16:creationId xmlns:a16="http://schemas.microsoft.com/office/drawing/2014/main" id="{25117B70-0FC6-4C2D-91BD-44B574FE73BA}"/>
              </a:ext>
            </a:extLst>
          </p:cNvPr>
          <p:cNvSpPr/>
          <p:nvPr/>
        </p:nvSpPr>
        <p:spPr>
          <a:xfrm>
            <a:off x="1073559" y="5527199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82" name="!!2c">
            <a:extLst>
              <a:ext uri="{FF2B5EF4-FFF2-40B4-BE49-F238E27FC236}">
                <a16:creationId xmlns:a16="http://schemas.microsoft.com/office/drawing/2014/main" id="{F4982626-B297-4298-81A0-46C7C0A1CACB}"/>
              </a:ext>
            </a:extLst>
          </p:cNvPr>
          <p:cNvSpPr txBox="1"/>
          <p:nvPr/>
        </p:nvSpPr>
        <p:spPr>
          <a:xfrm>
            <a:off x="1230287" y="5589677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đ</a:t>
            </a:r>
          </a:p>
        </p:txBody>
      </p:sp>
      <p:sp>
        <p:nvSpPr>
          <p:cNvPr id="83" name="!!o2c">
            <a:extLst>
              <a:ext uri="{FF2B5EF4-FFF2-40B4-BE49-F238E27FC236}">
                <a16:creationId xmlns:a16="http://schemas.microsoft.com/office/drawing/2014/main" id="{25117B70-0FC6-4C2D-91BD-44B574FE73BA}"/>
              </a:ext>
            </a:extLst>
          </p:cNvPr>
          <p:cNvSpPr/>
          <p:nvPr/>
        </p:nvSpPr>
        <p:spPr>
          <a:xfrm>
            <a:off x="2268541" y="5527199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84" name="!!2c">
            <a:extLst>
              <a:ext uri="{FF2B5EF4-FFF2-40B4-BE49-F238E27FC236}">
                <a16:creationId xmlns:a16="http://schemas.microsoft.com/office/drawing/2014/main" id="{F4982626-B297-4298-81A0-46C7C0A1CACB}"/>
              </a:ext>
            </a:extLst>
          </p:cNvPr>
          <p:cNvSpPr txBox="1"/>
          <p:nvPr/>
        </p:nvSpPr>
        <p:spPr>
          <a:xfrm>
            <a:off x="2435492" y="5575162"/>
            <a:ext cx="695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rta Std ExtraBold" panose="00000900000000000000" pitchFamily="50" charset="0"/>
              </a:rPr>
              <a:t>i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rta Std Extra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977009"/>
      </p:ext>
    </p:extLst>
  </p:cSld>
  <p:clrMapOvr>
    <a:masterClrMapping/>
  </p:clrMapOvr>
  <p:transition spd="slow">
    <p:push dir="u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3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40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833 L -0.00026 0.00833 L 0.14661 0.11042 C 0.19219 0.14236 0.20156 0.13958 0.23281 0.18982 C 0.23554 0.19445 0.23698 0.20116 0.23919 0.20671 C 0.23112 0.23148 0.22825 0.26435 0.21523 0.28056 C 0.19596 0.30463 0.17096 0.30949 0.14817 0.32037 C 0.13099 0.32847 0.11302 0.33125 0.09557 0.33727 C 0.05286 0.35185 0.06015 0.35 0.01732 0.3713 C 0.0125 0.38171 0.00638 0.39051 0.00299 0.40255 C 0.00026 0.41204 -0.00065 0.42315 -0.00026 0.4338 C 0.0026 0.49769 0.00117 0.51296 0.02695 0.54722 C 0.04857 0.57616 0.07864 0.58982 0.10351 0.60116 C 0.13737 0.61644 0.15234 0.6162 0.18646 0.62107 C 0.21575 0.61806 0.24505 0.61667 0.27422 0.6125 C 0.2776 0.61204 0.28633 0.61088 0.28385 0.60671 C 0.27539 0.59306 0.26354 0.58796 0.25351 0.57847 C 0.20599 0.58033 0.17239 0.57454 0.12747 0.60116 C 0.08945 0.62361 0.01575 0.68056 0.01575 0.68056 C 0.00104 0.70671 -0.01628 0.72431 0.03646 0.74861 C 0.06588 0.76227 0.09713 0.7544 0.12747 0.75718 C 0.16041 0.76389 0.19362 0.76736 0.22643 0.77708 C 0.36367 0.81806 0.34948 0.81412 0.44492 0.86783 C 0.44713 0.87546 0.45234 0.88218 0.4513 0.89051 C 0.44401 0.94908 0.37018 0.93218 0.36523 0.9331 L 0.21198 0.92732 C 0.17096 0.92269 0.13008 0.91597 0.08919 0.91042 C 0.07799 0.90093 0.06484 0.89676 0.0556 0.88195 C 0.03984 0.85671 0.03945 0.82894 0.03646 0.79699 C 0.0444 0.79306 0.05221 0.78542 0.06041 0.78565 C 0.14388 0.7875 0.15534 0.79537 0.22955 0.8537 C 0.27565 0.88982 0.31992 0.91065 0.35247 0.9757 C 0.35898 0.98889 0.36484 1.00301 0.36992 1.01829 C 0.37448 1.03171 0.37747 1.04653 0.38112 1.06065 C 0.38958 1.16134 0.38411 1.11227 0.39713 1.20833 L 0.39713 1.20833 L 0.40026 1.23958 " pathEditMode="relative" ptsTypes="AAAAAAAAAAAAAAAAAAAAAAAAAAAAAAAAAAAAA">
                                      <p:cBhvr>
                                        <p:cTn id="4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26 0.00671 L -0.00026 0.00671 C 0.00873 0.0713 0.00599 0.07454 0.02526 0.12847 C 0.02826 0.13704 0.03203 0.14491 0.03633 0.15139 C 0.05482 0.1787 0.07604 0.19005 0.09857 0.20509 C 0.15157 0.24097 0.1375 0.23241 0.18633 0.25046 C 0.20443 0.24769 0.22318 0.2507 0.24063 0.24213 C 0.24896 0.23796 0.22357 0.23357 0.21511 0.23634 C 0.20625 0.23935 0.19909 0.25162 0.19115 0.25903 C 0.18959 0.26667 0.18607 0.27361 0.18633 0.28171 C 0.18881 0.33727 0.19349 0.37801 0.21511 0.41806 C 0.24141 0.46667 0.28229 0.52107 0.3125 0.56551 C 0.33607 0.6 0.34623 0.61088 0.36185 0.65347 C 0.36472 0.66111 0.36615 0.67037 0.36823 0.67894 C 0.36901 0.69028 0.37214 0.72593 0.36823 0.73565 C 0.36029 0.75602 0.34284 0.75394 0.33164 0.75556 C 0.30703 0.74537 0.29896 0.74745 0.27891 0.71574 C 0.2724 0.70556 0.26823 0.6912 0.26302 0.67894 C 0.26133 0.66667 0.25703 0.65463 0.25821 0.64213 C 0.26107 0.60972 0.29948 0.62778 0.30131 0.62778 C 0.31693 0.63333 0.35339 0.63472 0.36823 0.66482 C 0.37214 0.67245 0.37253 0.68357 0.37474 0.69306 C 0.37409 0.71204 0.37565 0.73148 0.37305 0.74977 C 0.3694 0.77708 0.35847 0.80602 0.34753 0.82639 C 0.34258 0.83565 0.3362 0.84236 0.33164 0.85208 C 0.32709 0.86134 0.32383 0.87245 0.32045 0.8831 C 0.31263 0.90787 0.3237 0.8912 0.30769 0.92292 C 0.29453 0.94884 0.26992 0.98125 0.25495 0.99954 C 0.24519 1.01158 0.23516 1.02338 0.22474 1.03357 C 0.20482 1.05278 0.18347 1.0669 0.16407 1.0875 C 0.14805 1.1044 0.13034 1.1169 0.11615 1.13843 C 0.1125 1.14421 0.10834 1.14908 0.10495 1.15556 C 0.09453 1.17616 0.10495 1.16551 0.09701 1.17245 " pathEditMode="relative" ptsTypes="AAAAAAAAAAAAAAAAAAAAAAAAAAAAAAAAA">
                                      <p:cBhvr>
                                        <p:cTn id="4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1 L -0.00013 0.00533 C -0.04519 0.08542 -0.04831 0.08288 -0.07982 0.16088 C -0.08881 0.18311 -0.09831 0.20487 -0.10534 0.22917 C -0.11276 0.2544 -0.11706 0.28195 -0.12292 0.30857 C -0.12618 0.33982 -0.13425 0.38288 -0.12618 0.41621 C -0.11485 0.46274 -0.09336 0.47176 -0.06706 0.48426 C -0.02735 0.50325 0.00117 0.49954 0.04296 0.50139 C 0.05794 0.49561 0.07343 0.49399 0.08763 0.48426 C 0.09453 0.47963 0.10507 0.44815 0.09401 0.43612 C 0.08033 0.42107 0.06315 0.41922 0.04778 0.41065 C 0.0276 0.41436 0.00716 0.41575 -0.01289 0.422 C -0.03386 0.42848 -0.06185 0.44815 -0.08151 0.46436 C -0.09076 0.47223 -0.09961 0.48149 -0.1086 0.49005 C -0.11342 0.50232 -0.1198 0.51297 -0.12292 0.52686 C -0.12579 0.53936 -0.12592 0.55325 -0.12618 0.56667 C -0.12644 0.57987 -0.12826 0.59491 -0.12448 0.60625 C -0.11967 0.62153 -0.11081 0.63195 -0.10222 0.64028 C -0.06263 0.67917 -0.01381 0.66922 0.02864 0.67454 C 0.05677 0.67246 0.08515 0.67362 0.11315 0.66852 C 0.12526 0.66667 0.13828 0.6426 0.11953 0.62061 C 0.10612 0.60463 0.08867 0.60348 0.0733 0.59491 C 0.04127 0.59908 0.00026 0.59885 -0.03204 0.6176 C -0.0474 0.62663 -0.06159 0.64098 -0.0767 0.65163 C -0.09623 0.66551 -0.11628 0.67709 -0.13568 0.69121 C -0.14714 0.69977 -0.15847 0.7088 -0.16927 0.71991 C -0.18477 0.73588 -0.20638 0.76644 -0.21862 0.79075 C -0.22162 0.79607 -0.22292 0.80394 -0.225 0.81065 C -0.2224 0.82917 -0.22201 0.84977 -0.21706 0.86737 C -0.21316 0.88102 -0.2073 0.89468 -0.19948 0.90139 C -0.17956 0.91829 -0.07852 0.94676 -0.07032 0.94954 C -0.05651 0.95996 -0.04154 0.96667 -0.02878 0.98079 C -0.00899 1.00278 -0.02188 1.07084 -0.03034 1.08866 C -0.03816 1.10487 -0.05378 1.09792 -0.0655 1.10278 C -0.15756 1.09213 -0.17813 1.15024 -0.2043 1.04028 C -0.20782 1.02593 -0.2086 1.01019 -0.21068 0.99491 C -0.20704 0.98264 -0.20664 0.96413 -0.19948 0.95811 C -0.15248 0.91806 -0.09857 0.93473 -0.04961 0.9382 C -0.02435 0.95186 0.0427 0.97547 0.06692 1.02338 C 0.072 1.03334 0.06901 1.04977 0.07018 1.06297 C 0.06484 1.09051 0.06106 1.11899 0.05416 1.14538 C 0.03906 1.20348 0.02604 1.22431 0.00468 1.27292 C 0.00195 1.2794 -0.00039 1.28658 -0.00326 1.29283 C -0.01029 1.30834 -0.01185 1.31088 -0.01758 1.3213 " pathEditMode="relative" rAng="0" ptsTypes="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581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834 L 0.00052 0.00834 C 0.11003 0.08542 0.0668 0.0375 0.1362 0.13311 C 0.15208 0.21783 0.15977 0.22014 0.13294 0.32593 C 0.12969 0.33866 0.11914 0.33912 0.11224 0.34584 C 0.08776 0.3382 0.06211 0.3382 0.0388 0.32315 C 0.02526 0.31436 0.03346 0.28125 0.04037 0.275 C 0.06042 0.25625 0.08255 0.25602 0.10417 0.25232 C 0.16862 0.29792 0.14037 0.28565 0.18724 0.30047 C 0.20026 0.32361 0.19271 0.30625 0.2 0.35996 C 0.20156 0.3713 0.20482 0.39399 0.20482 0.39399 C 0.20313 0.41019 0.203 0.42686 0.2 0.44236 C 0.19492 0.46783 0.18229 0.49838 0.1681 0.51042 C 0.15807 0.51875 0.14675 0.51991 0.1362 0.52454 C 0.10469 0.52223 0.10013 0.53172 0.07708 0.50186 C 0.07513 0.49931 0.075 0.49422 0.07396 0.49051 C 0.075 0.48473 0.07409 0.47593 0.07708 0.47338 C 0.1112 0.44561 0.125 0.46436 0.16172 0.47917 C 0.16914 0.48959 0.178 0.49723 0.18399 0.51042 C 0.19961 0.54422 0.20404 0.57639 0.18086 0.60973 C 0.17409 0.61922 0.1638 0.61505 0.15534 0.61528 C 0.10313 0.61783 0.05104 0.61713 -0.00104 0.61829 C -0.00286 0.61899 -0.04284 0.6338 -0.05221 0.64653 C -0.05521 0.6507 -0.05638 0.65787 -0.05859 0.66366 C -0.05989 0.68658 -0.06211 0.71158 -0.05859 0.73449 C -0.0569 0.74514 -0.05377 0.75579 -0.04896 0.76297 C -0.04049 0.77524 -0.03086 0.78635 -0.02018 0.79121 C -0.00208 0.79977 0.01693 0.79885 0.03555 0.80255 C 0.07018 0.79792 0.10534 0.80047 0.13932 0.78843 C 0.14466 0.78658 0.14805 0.77246 0.14727 0.76297 C 0.1457 0.74144 0.14323 0.71482 0.13294 0.70324 C 0.12123 0.69028 0.10534 0.70139 0.09141 0.70047 C 0.05143 0.71459 0.04388 0.70787 0.01328 0.74861 C 0.00339 0.76204 -0.00351 0.78195 -0.0138 0.79399 C -0.04362 0.82848 -0.07656 0.85348 -0.10638 0.88774 C -0.15768 0.9463 -0.1707 0.95556 -0.21172 1.01829 C -0.22174 1.03334 -0.23164 1.04885 -0.24049 1.06644 C -0.24492 1.07547 -0.25729 1.11968 -0.25963 1.12894 C -0.26328 1.14329 -0.26523 1.15625 -0.26758 1.1713 C -0.2694 1.18357 -0.26693 1.18264 -0.2707 1.18264 " pathEditMode="relative" ptsTypes="AAAAAAAAAAAAAAAAAAAAAAAAAAAAAAAAAAAAAAAA">
                                      <p:cBhvr>
                                        <p:cTn id="4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5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64 0.00277 L -0.00664 0.00277 C 0.00717 0.0162 0.02305 0.02407 0.0349 0.04259 C 0.07774 0.10949 0.07813 0.15231 0.09714 0.24652 C 0.09922 0.2787 0.10521 0.31088 0.10352 0.34305 C 0.09922 0.4243 0.07579 0.46852 0.03802 0.51319 C 0.02123 0.53333 0.00079 0.54166 -0.01783 0.55578 C -0.03802 0.55393 -0.05859 0.55764 -0.07838 0.55023 C -0.12786 0.53194 -0.1401 0.50324 -0.1789 0.45092 C -0.18698 0.42639 -0.19856 0.40439 -0.20286 0.37708 C -0.21367 0.30902 -0.1806 0.29004 -0.15026 0.26944 C -0.12617 0.25277 -0.10026 0.24652 -0.07526 0.23518 C -0.04974 0.25416 -0.022 0.26551 0.00131 0.29213 C 0.02162 0.31504 0.03972 0.3743 0.05248 0.41111 C 0.05352 0.42916 0.05664 0.44722 0.0556 0.46504 C 0.05495 0.47569 0.05144 0.48541 0.04766 0.49352 C 0.04271 0.5037 0.03685 0.51273 0.03008 0.51898 C 0.01185 0.53588 -0.04661 0.54051 -0.05286 0.54166 C -0.18216 0.54004 -0.23203 0.58402 -0.32252 0.5162 C -0.33086 0.50995 -0.33854 0.50092 -0.34648 0.49352 C -0.3513 0.48402 -0.35807 0.47685 -0.3608 0.46504 C -0.36445 0.44977 -0.36536 0.40972 -0.35286 0.39977 C -0.34257 0.39166 -0.3306 0.39421 -0.3194 0.39143 C -0.29466 0.40671 -0.26875 0.41852 -0.24752 0.44814 C -0.24075 0.45764 -0.23698 0.47268 -0.23164 0.48495 C -0.22942 0.50092 -0.22395 0.51689 -0.22526 0.5331 C -0.2289 0.58055 -0.23255 0.63055 -0.24596 0.67222 C -0.25651 0.70463 -0.27721 0.72291 -0.29388 0.74583 C -0.33997 0.80949 -0.32695 0.79629 -0.37526 0.81111 C -0.39283 0.79977 -0.41263 0.79629 -0.42786 0.77708 C -0.43671 0.7662 -0.43619 0.71551 -0.42786 0.70347 C -0.42252 0.69537 -0.41406 0.69953 -0.40716 0.69768 C -0.38372 0.70139 -0.35989 0.70069 -0.33698 0.70902 C -0.28737 0.72685 -0.28971 0.75277 -0.24114 0.77708 C -0.2125 0.79166 -0.18255 0.79699 -0.15338 0.80833 C -0.10234 0.82824 -0.06198 0.84027 -0.01614 0.87916 C 0.01875 0.90902 0.05873 0.94259 0.08438 0.99838 C 0.09414 1.01967 0.10026 1.0456 0.10821 1.06944 C 0.10938 1.07963 0.11472 1.12361 0.11472 1.14027 C 0.11472 1.14977 0.11302 1.16875 0.11302 1.16875 " pathEditMode="relative" ptsTypes="AAAAAAAAAAAAAAAAAAAAAAAAAAAAAAAAAAAAAAAA">
                                      <p:cBhvr>
                                        <p:cTn id="5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1412 L 0.00143 0.01412 C -0.00391 0.04074 -0.00612 0.06968 -0.01446 0.09352 C -0.02461 0.12245 -0.03789 0.14838 -0.05274 0.17014 C -0.09753 0.23518 -0.12631 0.25833 -0.17891 0.28634 C -0.18607 0.29028 -0.19362 0.2912 -0.20118 0.29213 C -0.24102 0.29676 -0.32084 0.30347 -0.32084 0.30347 C -0.33607 0.30185 -0.39493 0.31968 -0.41498 0.275 C -0.4198 0.26435 -0.42136 0.25046 -0.42461 0.23819 C -0.42084 0.22106 -0.42084 0.19977 -0.41342 0.18704 C -0.39193 0.15023 -0.34792 0.17431 -0.32722 0.17847 C -0.30704 0.19838 -0.28438 0.21204 -0.26667 0.23819 C -0.25586 0.25393 -0.24675 0.27639 -0.24428 0.30046 C -0.24011 0.3419 -0.26485 0.39421 -0.27943 0.4169 C -0.29141 0.43565 -0.30469 0.45278 -0.31928 0.46505 C -0.33542 0.4787 -0.353 0.48657 -0.37032 0.49352 C -0.41602 0.51181 -0.44128 0.51134 -0.48685 0.5162 C -0.50599 0.50602 -0.52657 0.50231 -0.53946 0.47083 C -0.5448 0.45764 -0.54584 0.44051 -0.54909 0.42546 C -0.54584 0.41018 -0.54623 0.39097 -0.53946 0.38009 C -0.51914 0.34676 -0.46797 0.36204 -0.45013 0.36296 C -0.4237 0.38912 -0.38763 0.4044 -0.3767 0.46227 C -0.3737 0.47847 -0.37566 0.4963 -0.37513 0.51343 C -0.37722 0.53125 -0.37787 0.55 -0.38151 0.56736 C -0.39206 0.61667 -0.41107 0.66227 -0.43099 0.70069 C -0.4392 0.71643 -0.44779 0.73194 -0.45808 0.74306 C -0.46576 0.75139 -0.47513 0.75255 -0.4836 0.75741 C -0.52227 0.74745 -0.5392 0.76134 -0.56185 0.70903 C -0.5668 0.69768 -0.56823 0.68264 -0.57136 0.66944 C -0.57084 0.65995 -0.57344 0.64792 -0.5698 0.64097 C -0.55053 0.60486 -0.51862 0.61273 -0.4948 0.60972 C -0.46185 0.61736 -0.42865 0.62222 -0.39584 0.63241 C -0.37696 0.63843 -0.35873 0.65023 -0.33998 0.6581 C -0.33308 0.66088 -0.25951 0.68796 -0.25066 0.68935 C -0.22683 0.69282 -0.20274 0.6912 -0.17891 0.69213 C -0.07032 0.68634 0.03841 0.68866 0.14674 0.675 C 0.15312 0.67431 0.16054 0.66065 0.1595 0.64954 C 0.15572 0.61366 0.14908 0.57477 0.13398 0.55023 C 0.12187 0.53056 0.10195 0.53704 0.08606 0.53032 C 0.06692 0.5456 0.04687 0.55764 0.02864 0.57569 C 0.01184 0.59259 0.00026 0.62153 -0.00964 0.64954 C -0.03034 0.70718 -0.04011 0.75301 -0.06875 0.80556 C -0.08737 0.83981 -0.11068 0.86528 -0.13099 0.8963 C -0.14454 0.91713 -0.18659 0.98542 -0.19961 1.01551 C -0.26159 1.15903 -0.2323 1.10231 -0.26667 1.18866 C -0.27331 1.20556 -0.29115 1.24259 -0.29688 1.26806 C -0.30079 1.28472 -0.30651 1.31898 -0.30651 1.31898 " pathEditMode="relative" ptsTypes="AAA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5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5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6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7 L -3.33333E-6 0.00023 C 0.00899 0.06458 0.00625 0.06782 0.02552 0.12176 C 0.02852 0.13032 0.0323 0.13819 0.03659 0.14468 C 0.05508 0.17176 0.07631 0.1831 0.09883 0.19838 C 0.15183 0.23426 0.13776 0.22546 0.18659 0.24375 C 0.20469 0.24097 0.22344 0.24398 0.24089 0.23542 C 0.24922 0.23102 0.22383 0.22685 0.21537 0.22963 C 0.20651 0.23264 0.19935 0.24491 0.19141 0.25231 C 0.18985 0.25995 0.18633 0.2669 0.18659 0.27477 C 0.18907 0.33056 0.19375 0.37106 0.21537 0.41111 C 0.24167 0.45995 0.28256 0.51435 0.31276 0.5588 C 0.33633 0.59329 0.34649 0.60417 0.36211 0.64676 C 0.36498 0.65417 0.36641 0.66366 0.36849 0.67222 C 0.36927 0.68356 0.3724 0.71921 0.36849 0.72893 C 0.36055 0.74931 0.3431 0.74722 0.3319 0.74884 C 0.3073 0.73866 0.29922 0.74074 0.27917 0.7088 C 0.27266 0.69861 0.26849 0.68449 0.26328 0.67222 C 0.26159 0.65995 0.2573 0.64792 0.25847 0.63542 C 0.26133 0.60301 0.29974 0.62083 0.30157 0.62083 C 0.31719 0.62662 0.35365 0.62801 0.36849 0.6581 C 0.3724 0.66551 0.37279 0.67662 0.375 0.68611 C 0.37435 0.70532 0.37591 0.72477 0.37331 0.74282 C 0.36966 0.77037 0.35873 0.79907 0.34779 0.81968 C 0.34284 0.82893 0.33646 0.83542 0.3319 0.84514 C 0.32735 0.8544 0.32409 0.86551 0.32071 0.87616 C 0.31289 0.90093 0.32396 0.88449 0.30795 0.9162 C 0.2948 0.94213 0.27019 0.97454 0.25521 0.99282 C 0.24545 1.00486 0.23542 1.01667 0.225 1.02685 C 0.20508 1.04606 0.18373 1.06018 0.16433 1.08079 C 0.14831 1.09768 0.1306 1.10995 0.11641 1.13171 C 0.11276 1.1375 0.1086 1.14236 0.10521 1.14884 C 0.0948 1.16944 0.10521 1.1588 0.09727 1.16551 " pathEditMode="relative" rAng="0" ptsTypes="AAAAAAAAAAAAAAAAAAAAAAAAAAAAAAAAA">
                                      <p:cBhvr>
                                        <p:cTn id="6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5828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64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6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68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7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2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74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509 L -0.00013 0.00509 C -0.04519 0.08542 -0.04831 0.08287 -0.07982 0.16088 C -0.08881 0.1831 -0.09831 0.20486 -0.10534 0.22917 C -0.11277 0.2544 -0.11706 0.28195 -0.12292 0.30857 C -0.12618 0.33982 -0.13425 0.3831 -0.12618 0.41621 C -0.11485 0.46273 -0.09336 0.47176 -0.06706 0.48426 C -0.02735 0.50324 0.00117 0.49954 0.04296 0.50139 C 0.05794 0.4956 0.07343 0.49398 0.08763 0.48426 C 0.09453 0.47963 0.10507 0.44815 0.09401 0.43611 C 0.08033 0.42107 0.06315 0.41921 0.04778 0.41065 C 0.0276 0.41435 0.00716 0.41574 -0.0129 0.42199 C -0.03386 0.42847 -0.06185 0.44815 -0.08152 0.46458 C -0.09076 0.47222 -0.09961 0.48148 -0.1086 0.49005 C -0.11342 0.50232 -0.1198 0.51296 -0.12292 0.52685 C -0.12579 0.53935 -0.12592 0.55324 -0.12618 0.56667 C -0.12644 0.57986 -0.12826 0.59491 -0.12448 0.60625 C -0.11967 0.62153 -0.11081 0.63195 -0.10222 0.64028 C -0.06263 0.6794 -0.01381 0.66945 0.02864 0.67454 C 0.05677 0.67246 0.08515 0.67361 0.11315 0.66875 C 0.12526 0.66667 0.13828 0.64259 0.11953 0.6206 C 0.10612 0.60463 0.08867 0.60347 0.0733 0.59491 C 0.04127 0.59908 0.00026 0.59884 -0.03204 0.61759 C -0.0474 0.62662 -0.06159 0.64097 -0.0767 0.65162 C -0.09623 0.66551 -0.11628 0.67708 -0.13568 0.69144 C -0.14714 0.69977 -0.15847 0.7088 -0.16928 0.71991 C -0.18477 0.73588 -0.20638 0.76644 -0.21862 0.79074 C -0.22162 0.7963 -0.22292 0.80394 -0.225 0.81065 C -0.2224 0.8294 -0.22201 0.84977 -0.21706 0.86736 C -0.21316 0.88102 -0.2073 0.89468 -0.19948 0.90139 C -0.17956 0.91829 -0.07852 0.94699 -0.07032 0.94954 C -0.05652 0.95996 -0.04154 0.96667 -0.02878 0.98079 C -0.00899 1.00278 -0.02188 1.07083 -0.03034 1.08866 C -0.03816 1.10486 -0.05378 1.09792 -0.0655 1.10278 C -0.15756 1.09213 -0.17813 1.15023 -0.2043 1.04028 C -0.20782 1.02593 -0.2086 1.01019 -0.21068 0.99491 C -0.20704 0.98264 -0.20665 0.96412 -0.19948 0.9581 C -0.15248 0.91806 -0.09857 0.93496 -0.04961 0.9382 C -0.02435 0.95185 0.0427 0.97546 0.06692 1.02338 C 0.072 1.03333 0.06901 1.04977 0.07018 1.06296 C 0.06484 1.09051 0.06106 1.11898 0.05416 1.14537 C 0.03906 1.20347 0.02604 1.22431 0.00468 1.27292 C 0.00195 1.2794 -0.0004 1.28658 -0.00326 1.29283 C -0.01029 1.30833 -0.01185 1.31088 -0.01758 1.3213 " pathEditMode="relative" ptsTypes="AAAAAAAAAAAAAAAAAAAAAAAAAAAAAAAAAAAAAAAAAAAA">
                                      <p:cBhvr>
                                        <p:cTn id="7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78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0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-0.01713 L 0.00365 -0.01713 C -0.00924 0.01783 -0.05118 0.12755 -0.06172 0.16991 C -0.0845 0.26227 -0.12396 0.45093 -0.12396 0.45093 C -0.13178 0.52176 -0.15417 0.63125 -0.1336 0.70903 C -0.12839 0.72871 -0.11602 0.74028 -0.10482 0.74885 C -0.08828 0.76158 -0.0698 0.76389 -0.05222 0.77153 C 0.00873 0.75996 0.06185 0.77199 0.11055 0.69769 C 0.11771 0.68681 0.11589 0.66551 0.11862 0.64954 C 0.10639 0.6125 0.10001 0.5669 0.08191 0.53889 C 0.06472 0.5125 -0.00703 0.52385 -0.02188 0.52477 C -0.04415 0.53311 -0.06745 0.53612 -0.08894 0.55024 C -0.16732 0.60186 -0.13672 0.58936 -0.17826 0.60417 C -0.19896 0.59838 -0.2211 0.60139 -0.2405 0.58704 C -0.24896 0.58079 -0.26381 0.5088 -0.26602 0.49908 C -0.26446 0.48496 -0.2668 0.46713 -0.2612 0.45649 C -0.24336 0.42199 -0.21081 0.42061 -0.18777 0.41412 C -0.14597 0.42824 -0.09076 0.43774 -0.05533 0.48774 C -0.04362 0.5044 -0.04154 0.53496 -0.03464 0.5588 C -0.03568 0.58056 -0.03203 0.60463 -0.03777 0.62408 C -0.05365 0.67709 -0.11993 0.76551 -0.13998 0.79699 C -0.21967 0.92246 -0.16172 0.83241 -0.23256 0.9757 C -0.26264 1.03704 -0.25066 1.00255 -0.28516 1.04676 C -0.28998 1.05301 -0.29297 1.06343 -0.29792 1.06945 C -0.3017 1.07408 -0.30652 1.07477 -0.31068 1.07801 C -0.3129 1.07963 -0.31498 1.08172 -0.31706 1.08357 C -0.3392 1.07524 -0.35079 1.075 -0.36967 1.04375 C -0.37553 1.03449 -0.37722 1.01922 -0.38086 1.00695 C -0.38139 0.99746 -0.38412 0.98774 -0.38256 0.97871 C -0.37553 0.94005 -0.37422 0.94144 -0.36172 0.93033 C -0.3431 0.93797 -0.32266 0.93681 -0.30586 0.95301 C -0.29402 0.96482 -0.28646 0.9882 -0.28034 1.00973 C -0.2724 1.0382 -0.26875 1.06991 -0.26446 1.1007 C -0.25352 1.17686 -0.25964 1.31644 -0.25964 1.36459 " pathEditMode="relative" ptsTypes="AAAAAAAAAAAAAAAAAAAAAAAAAAAAAAAAAA">
                                      <p:cBhvr>
                                        <p:cTn id="82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43 0.01273 L 0.00443 0.01273 C 0.00338 0.02314 0.0013 0.03356 0.0013 0.04398 C 0.00078 0.08541 0.00143 0.12708 0.00286 0.16875 C 0.00299 0.17291 0.0043 0.17708 0.00599 0.18009 C 0.00924 0.18495 0.01315 0.18888 0.01719 0.19143 C 0.02448 0.1956 0.03203 0.19722 0.03958 0.19976 C 0.04857 0.203 0.05768 0.20555 0.06667 0.20833 C 0.06081 0.21319 0.05391 0.21504 0.04909 0.22245 C 0.03724 0.2412 0.03854 0.26574 0.03633 0.29074 C 0.03542 0.30208 0.03424 0.31342 0.0332 0.32476 C 0.03424 0.34837 0.03437 0.37222 0.03633 0.3956 C 0.03802 0.41574 0.047 0.44351 0.05547 0.45509 C 0.06549 0.46875 0.08906 0.48634 0.08906 0.48634 C 0.08424 0.4949 0.07864 0.50208 0.07461 0.5118 C 0.06992 0.52337 0.06732 0.54351 0.0651 0.5574 C 0.07109 0.60694 0.06588 0.64351 0.09375 0.66504 C 0.10273 0.67199 0.11302 0.67083 0.12253 0.67361 C 0.14388 0.67175 0.16536 0.67453 0.18633 0.66782 C 0.18906 0.66712 0.18724 0.65555 0.18476 0.6537 C 0.17786 0.64884 0.16992 0.65185 0.1625 0.65092 C 0.15781 0.65717 0.14779 0.66712 0.14492 0.67916 C 0.14167 0.69305 0.13685 0.72175 0.13685 0.72175 C 0.13633 0.72939 0.13476 0.73703 0.13529 0.74444 C 0.13646 0.75902 0.14713 0.77546 0.15286 0.78148 C 0.17891 0.8081 0.18294 0.80439 0.21198 0.8125 C 0.20182 0.82685 0.18958 0.83726 0.18164 0.85509 C 0.17344 0.87361 0.1776 0.92337 0.17995 0.94027 C 0.18802 0.99745 0.21458 1.07245 0.22943 1.11342 C 0.24284 1.15 0.24896 1.16296 0.2582 1.20115 C 0.26159 1.21504 0.26133 1.21527 0.26133 1.22384 " pathEditMode="relative" ptsTypes="AAAAAAAAAAAAAAAAAAAAAAAAAAAAAAA">
                                      <p:cBhvr>
                                        <p:cTn id="84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66 0.00185 L 0.00066 0.00185 C -0.01536 0.04699 -0.0233 0.05394 -0.0233 0.10672 C -0.0233 0.11968 -0.02552 0.24815 -0.00416 0.27408 C 0.03112 0.3169 0.12917 0.32477 0.15704 0.33079 C 0.16771 0.34491 0.17904 0.35764 0.18894 0.37338 C 0.19922 0.39005 0.21459 0.43033 0.2224 0.45 C 0.22305 0.46042 0.22474 0.47084 0.22409 0.48125 C 0.22201 0.51598 0.21485 0.55463 0.19857 0.57755 C 0.1806 0.60278 0.14558 0.61019 0.12513 0.61736 C 0.09909 0.6088 0.04545 0.61204 0.0198 0.56621 C 0.01641 0.56042 0.0155 0.55116 0.01342 0.54352 C 0.0155 0.53611 0.0155 0.52431 0.0198 0.52084 C 0.06472 0.48496 0.17526 0.50857 0.19688 0.50949 C 0.22813 0.5206 0.24558 0.5213 0.27188 0.54653 C 0.28412 0.5581 0.29519 0.57338 0.30704 0.58611 C 0.32227 0.60278 0.35326 0.63449 0.35326 0.63449 C 0.35847 0.65741 0.3642 0.6706 0.35808 0.69676 C 0.35651 0.70371 0.35248 0.70903 0.34857 0.71088 C 0.34089 0.71482 0.33256 0.71297 0.32461 0.71389 C 0.28946 0.71297 0.25417 0.71783 0.21928 0.71088 C 0.21589 0.71042 0.21928 0.69584 0.2224 0.69398 C 0.23568 0.68635 0.25013 0.6882 0.26394 0.68542 C 0.32383 0.69838 0.35287 0.67639 0.38998 0.7507 C 0.39805 0.7669 0.4017 0.78843 0.40756 0.80741 C 0.41016 0.88935 0.41003 0.83773 0.40443 0.94352 C 0.40326 0.96528 0.40365 0.9875 0.40118 1.0088 C 0.39284 1.08357 0.39649 1.04653 0.38998 1.11945 C 0.38829 1.18565 0.38842 1.15926 0.38842 1.19885 " pathEditMode="relative" ptsTypes="AAAAAAAAAAAAAAAAAAAAAAAAAAAAA">
                                      <p:cBhvr>
                                        <p:cTn id="86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88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0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59 0.00393 L -0.00859 0.00393 C -0.00963 0.03611 -0.01172 0.06829 -0.00859 0.10046 C -0.0069 0.1169 -0.00364 0.13264 -0.00052 0.14861 C 0.00794 0.19259 0.01589 0.23032 0.03776 0.26204 C 0.0694 0.30787 0.11003 0.3081 0.14779 0.32153 C 0.23438 0.35231 0.17721 0.33819 0.24831 0.35278 C 0.26224 0.35092 0.27617 0.35092 0.28984 0.34699 C 0.29336 0.34606 0.29701 0.34329 0.29948 0.33866 C 0.30169 0.33403 0.30156 0.32731 0.30261 0.32153 C 0.29675 0.31296 0.29232 0.29977 0.28503 0.29606 C 0.23503 0.26944 0.20339 0.28634 0.15104 0.29606 C 0.14818 0.29792 0.08711 0.32731 0.08399 0.36134 C 0.07748 0.4331 0.09466 0.46852 0.13034 0.48611 C 0.19727 0.51921 0.23529 0.52338 0.29623 0.53426 C 0.33138 0.52963 0.36667 0.52824 0.40156 0.52014 C 0.40391 0.51967 0.40547 0.51273 0.40469 0.50879 C 0.403 0.49907 0.40065 0.48588 0.39518 0.48333 C 0.37409 0.47292 0.35156 0.47569 0.32969 0.47199 C 0.27227 0.48356 0.22409 0.48241 0.17175 0.52569 C 0.15156 0.54259 0.1237 0.58935 0.10638 0.61667 C 0.10156 0.63171 0.09479 0.64537 0.09193 0.66204 C 0.08802 0.68542 0.09011 0.74467 0.09831 0.76412 C 0.10729 0.78518 0.12031 0.80046 0.13346 0.81227 C 0.18672 0.85972 0.22305 0.85463 0.28346 0.8662 C 0.34193 0.86342 0.40065 0.86458 0.45899 0.85764 C 0.49492 0.85347 0.46237 0.79583 0.44466 0.78403 C 0.42123 0.76805 0.39466 0.77639 0.36966 0.77268 C 0.34779 0.78773 0.32279 0.79259 0.30417 0.81805 C 0.29544 0.83009 0.29479 0.85509 0.29466 0.87477 C 0.29427 0.93264 0.29896 0.99028 0.30261 1.04768 C 0.3043 1.07454 0.3099 1.10023 0.31055 1.12731 C 0.31263 1.21227 0.31055 1.29745 0.31055 1.38264 " pathEditMode="relative" ptsTypes="AAAAAAAAAAAAAAAAAAAAAAAAAAAAAAAAA">
                                      <p:cBhvr>
                                        <p:cTn id="92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67" grpId="0"/>
      <p:bldP spid="67" grpId="1"/>
      <p:bldP spid="56" grpId="0"/>
      <p:bldP spid="56" grpId="1"/>
      <p:bldP spid="58" grpId="0"/>
      <p:bldP spid="58" grpId="1"/>
      <p:bldP spid="60" grpId="0"/>
      <p:bldP spid="60" grpId="1"/>
      <p:bldP spid="65" grpId="0"/>
      <p:bldP spid="65" grpId="1"/>
      <p:bldP spid="77" grpId="0"/>
      <p:bldP spid="77" grpId="1"/>
      <p:bldP spid="82" grpId="0"/>
      <p:bldP spid="82" grpId="1"/>
      <p:bldP spid="84" grpId="0"/>
      <p:bldP spid="84" grpId="1"/>
    </p:bldLst>
  </p:timing>
</p:sld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1">
      <a:majorFont>
        <a:latin typeface="A3.Jovis-BebasNeueBold-San"/>
        <a:ea typeface=""/>
        <a:cs typeface=""/>
      </a:majorFont>
      <a:minorFont>
        <a:latin typeface="A2.Jovis-WorkSansRegular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659EF5A-FD9E-425A-8F82-50E2D030EDC7}" vid="{090C157F-BD6E-464A-97B5-93A918A24BB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1197</TotalTime>
  <Words>418</Words>
  <PresentationFormat>Màn hình rộng</PresentationFormat>
  <Paragraphs>147</Paragraphs>
  <Slides>15</Slides>
  <Notes>7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11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15</vt:i4>
      </vt:variant>
    </vt:vector>
  </HeadingPairs>
  <TitlesOfParts>
    <vt:vector size="28" baseType="lpstr">
      <vt:lpstr>Times New Roman</vt:lpstr>
      <vt:lpstr>#9Slide07 Altus</vt:lpstr>
      <vt:lpstr>A2.Jovis-WorkSansRegular-San</vt:lpstr>
      <vt:lpstr>Calibri</vt:lpstr>
      <vt:lpstr>A3.Jovis-BebasNeueBold-San</vt:lpstr>
      <vt:lpstr>Mongolian Baiti</vt:lpstr>
      <vt:lpstr>Paytone One</vt:lpstr>
      <vt:lpstr>Calibri Light</vt:lpstr>
      <vt:lpstr>Arial</vt:lpstr>
      <vt:lpstr>Quicksand Bold</vt:lpstr>
      <vt:lpstr>Averta Std ExtraBold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2022-04-10T22:53:45Z</dcterms:created>
  <dcterms:modified xsi:type="dcterms:W3CDTF">2023-09-16T12:54:34Z</dcterms:modified>
</cp:coreProperties>
</file>