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5"/>
  </p:notesMasterIdLst>
  <p:handoutMasterIdLst>
    <p:handoutMasterId r:id="rId16"/>
  </p:handoutMasterIdLst>
  <p:sldIdLst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79F"/>
    <a:srgbClr val="49CD98"/>
    <a:srgbClr val="997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5" autoAdjust="0"/>
  </p:normalViewPr>
  <p:slideViewPr>
    <p:cSldViewPr snapToGrid="0">
      <p:cViewPr varScale="1">
        <p:scale>
          <a:sx n="75" d="100"/>
          <a:sy n="7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24071-69B2-40A7-B3EA-674584CE017F}" type="datetimeFigureOut">
              <a:rPr lang="en-US" smtClean="0"/>
              <a:t>10/23/2021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A0F0C-BE24-43A8-A6ED-60EC67C2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B909-20DD-493C-AC6E-6A09AF3AE40E}" type="datetimeFigureOut">
              <a:rPr lang="en-US" smtClean="0"/>
              <a:t>10/23/2021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3186-490C-4963-9CE5-58096C2F0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0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" y="487680"/>
            <a:ext cx="11286309" cy="59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OPt46gOopA?list=RDCMUCzbEz2OSQ7AQ1Fp4T_BlrV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WN6JEq6gvE" TargetMode="External"/><Relationship Id="rId2" Type="http://schemas.openxmlformats.org/officeDocument/2006/relationships/hyperlink" Target="https://youtu.be/wngwR0tl-F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7" y="1976582"/>
            <a:ext cx="5320146" cy="44242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12116"/>
              </p:ext>
            </p:extLst>
          </p:nvPr>
        </p:nvGraphicFramePr>
        <p:xfrm>
          <a:off x="6266413" y="2310938"/>
          <a:ext cx="5454531" cy="402929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47551">
                  <a:extLst>
                    <a:ext uri="{9D8B030D-6E8A-4147-A177-3AD203B41FA5}">
                      <a16:colId xmlns="" xmlns:a16="http://schemas.microsoft.com/office/drawing/2014/main" val="664023166"/>
                    </a:ext>
                  </a:extLst>
                </a:gridCol>
                <a:gridCol w="1930400">
                  <a:extLst>
                    <a:ext uri="{9D8B030D-6E8A-4147-A177-3AD203B41FA5}">
                      <a16:colId xmlns="" xmlns:a16="http://schemas.microsoft.com/office/drawing/2014/main" val="202693671"/>
                    </a:ext>
                  </a:extLst>
                </a:gridCol>
                <a:gridCol w="1976580">
                  <a:extLst>
                    <a:ext uri="{9D8B030D-6E8A-4147-A177-3AD203B41FA5}">
                      <a16:colId xmlns="" xmlns:a16="http://schemas.microsoft.com/office/drawing/2014/main" val="2745645021"/>
                    </a:ext>
                  </a:extLst>
                </a:gridCol>
              </a:tblGrid>
              <a:tr h="995667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Sở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sở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Nghề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008895"/>
                  </a:ext>
                </a:extLst>
              </a:tr>
              <a:tr h="487662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6035011"/>
                  </a:ext>
                </a:extLst>
              </a:tr>
              <a:tr h="550084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1640846"/>
                  </a:ext>
                </a:extLst>
              </a:tr>
              <a:tr h="512148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1275474"/>
                  </a:ext>
                </a:extLst>
              </a:tr>
              <a:tr h="506088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294756"/>
                  </a:ext>
                </a:extLst>
              </a:tr>
              <a:tr h="47156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7287476"/>
                  </a:ext>
                </a:extLst>
              </a:tr>
              <a:tr h="506088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9923379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70476" y="1108361"/>
            <a:ext cx="3265515" cy="591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4029" y="1313411"/>
            <a:ext cx="335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S</a:t>
            </a:r>
            <a:r>
              <a:rPr lang="vi-VN" sz="2000" b="1" dirty="0" smtClean="0">
                <a:latin typeface="+mj-lt"/>
              </a:rPr>
              <a:t>ở thích của em?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7529" y="1130530"/>
            <a:ext cx="3591098" cy="12136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</a:t>
            </a:r>
          </a:p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MỚI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7155" y="3491342"/>
            <a:ext cx="2527070" cy="13300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nhiệm vụ cần thực hiện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8627" y="2926075"/>
            <a:ext cx="2849879" cy="14962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các nhiệm vụ ấy, các em cần chuẩn bị gì?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48997" y="2502123"/>
            <a:ext cx="2441170" cy="15046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điều gì cần lưu ý trước buổi học sau?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9166" y="1108360"/>
            <a:ext cx="6636797" cy="61883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33442"/>
              </p:ext>
            </p:extLst>
          </p:nvPr>
        </p:nvGraphicFramePr>
        <p:xfrm>
          <a:off x="434110" y="1754910"/>
          <a:ext cx="11286836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5017">
                  <a:extLst>
                    <a:ext uri="{9D8B030D-6E8A-4147-A177-3AD203B41FA5}">
                      <a16:colId xmlns="" xmlns:a16="http://schemas.microsoft.com/office/drawing/2014/main" val="1674312157"/>
                    </a:ext>
                  </a:extLst>
                </a:gridCol>
                <a:gridCol w="6345382">
                  <a:extLst>
                    <a:ext uri="{9D8B030D-6E8A-4147-A177-3AD203B41FA5}">
                      <a16:colId xmlns="" xmlns:a16="http://schemas.microsoft.com/office/drawing/2014/main" val="3905000753"/>
                    </a:ext>
                  </a:extLst>
                </a:gridCol>
                <a:gridCol w="1339273">
                  <a:extLst>
                    <a:ext uri="{9D8B030D-6E8A-4147-A177-3AD203B41FA5}">
                      <a16:colId xmlns="" xmlns:a16="http://schemas.microsoft.com/office/drawing/2014/main" val="1820487027"/>
                    </a:ext>
                  </a:extLst>
                </a:gridCol>
                <a:gridCol w="1597891">
                  <a:extLst>
                    <a:ext uri="{9D8B030D-6E8A-4147-A177-3AD203B41FA5}">
                      <a16:colId xmlns="" xmlns:a16="http://schemas.microsoft.com/office/drawing/2014/main" val="705513925"/>
                    </a:ext>
                  </a:extLst>
                </a:gridCol>
                <a:gridCol w="1339273">
                  <a:extLst>
                    <a:ext uri="{9D8B030D-6E8A-4147-A177-3AD203B41FA5}">
                      <a16:colId xmlns="" xmlns:a16="http://schemas.microsoft.com/office/drawing/2014/main" val="4268991786"/>
                    </a:ext>
                  </a:extLst>
                </a:gridCol>
              </a:tblGrid>
              <a:tr h="618836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lợi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khăn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3333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51846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cởi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nối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237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3792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bè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17906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Thầy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233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Sẵn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sàng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sẻ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khăn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488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trọng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070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thầy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chị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bè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70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tuân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131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7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72220" y="1145305"/>
            <a:ext cx="6636797" cy="61883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65199" y="1850271"/>
            <a:ext cx="8086437" cy="819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170706" y="2974110"/>
            <a:ext cx="1618675" cy="8312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54617" y="3084944"/>
            <a:ext cx="1898073" cy="9051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70034" y="2715493"/>
            <a:ext cx="1685636" cy="98829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43053" y="4405745"/>
            <a:ext cx="2198255" cy="85898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51636" y="2701864"/>
            <a:ext cx="2096654" cy="10621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13292" y="4165602"/>
            <a:ext cx="2059944" cy="10991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81291" y="4216400"/>
            <a:ext cx="2519217" cy="10483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66472" y="1145309"/>
            <a:ext cx="4507346" cy="9236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43892" y="2429163"/>
            <a:ext cx="2142836" cy="9882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Off-page Connector 8"/>
          <p:cNvSpPr/>
          <p:nvPr/>
        </p:nvSpPr>
        <p:spPr>
          <a:xfrm>
            <a:off x="2452253" y="3417456"/>
            <a:ext cx="3133899" cy="2281382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(SGK,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tr.12)</a:t>
            </a: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6?</a:t>
            </a:r>
          </a:p>
        </p:txBody>
      </p:sp>
      <p:sp>
        <p:nvSpPr>
          <p:cNvPr id="10" name="Oval 9"/>
          <p:cNvSpPr/>
          <p:nvPr/>
        </p:nvSpPr>
        <p:spPr>
          <a:xfrm>
            <a:off x="6751782" y="2429163"/>
            <a:ext cx="2142836" cy="9882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Off-page Connector 10"/>
          <p:cNvSpPr/>
          <p:nvPr/>
        </p:nvSpPr>
        <p:spPr>
          <a:xfrm>
            <a:off x="7749308" y="3435930"/>
            <a:ext cx="3406372" cy="2262908"/>
          </a:xfrm>
          <a:prstGeom prst="flowChartOffpageConnector">
            <a:avLst/>
          </a:prstGeom>
          <a:solidFill>
            <a:srgbClr val="49C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6494" y="4805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youtu.be/FOPt46gOopA?list=RDCMUCzbEz2OSQ7AQ1Fp4T_BlrVQ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392519" y="1128683"/>
            <a:ext cx="2013527" cy="1440873"/>
          </a:xfrm>
          <a:prstGeom prst="horizontalScroll">
            <a:avLst/>
          </a:prstGeom>
          <a:solidFill>
            <a:srgbClr val="997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1363288" y="2715490"/>
            <a:ext cx="1958109" cy="101600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2771837" y="3241963"/>
            <a:ext cx="2634209" cy="2643447"/>
          </a:xfrm>
          <a:prstGeom prst="flowChartPunchedCar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(SGK, tr.12)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8" name="Flowchart: Decision 7"/>
          <p:cNvSpPr/>
          <p:nvPr/>
        </p:nvSpPr>
        <p:spPr>
          <a:xfrm>
            <a:off x="6019339" y="2421773"/>
            <a:ext cx="1958109" cy="1016000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ard 8"/>
          <p:cNvSpPr/>
          <p:nvPr/>
        </p:nvSpPr>
        <p:spPr>
          <a:xfrm>
            <a:off x="7414029" y="2961178"/>
            <a:ext cx="2777373" cy="2739507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8524" y="456276"/>
            <a:ext cx="45753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2800" dirty="0" smtClean="0">
                <a:solidFill>
                  <a:srgbClr val="FF0000"/>
                </a:solidFill>
                <a:hlinkClick r:id="rId2"/>
              </a:rPr>
              <a:t>youtu.be/wngwR0tl-Fg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0321" y="1439246"/>
            <a:ext cx="3227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https://youtu.be/_</a:t>
            </a:r>
            <a:r>
              <a:rPr lang="en-US" dirty="0" smtClean="0">
                <a:hlinkClick r:id="rId3"/>
              </a:rPr>
              <a:t>WN6JEq6gvE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00" y="1311348"/>
            <a:ext cx="3075710" cy="46346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61349" y="1719703"/>
            <a:ext cx="7286112" cy="2420035"/>
          </a:xfrm>
          <a:prstGeom prst="roundRect">
            <a:avLst/>
          </a:prstGeom>
          <a:solidFill>
            <a:srgbClr val="49C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A4, 1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552" y="4404716"/>
            <a:ext cx="4821384" cy="19950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53150" y="4404716"/>
            <a:ext cx="2595650" cy="20127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972588" y="296166"/>
            <a:ext cx="6068289" cy="129678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HÀO “TÔI LÀ TÔI”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955964" y="931024"/>
            <a:ext cx="6691745" cy="129678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NỐI – SẺ CHIA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4" y="2377438"/>
            <a:ext cx="4217616" cy="4006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1" y="4555375"/>
            <a:ext cx="6214143" cy="149629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83130" y="2246846"/>
            <a:ext cx="5120640" cy="5248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10192" y="3050769"/>
            <a:ext cx="5669279" cy="12231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SBT).</a:t>
            </a:r>
          </a:p>
        </p:txBody>
      </p:sp>
    </p:spTree>
    <p:extLst>
      <p:ext uri="{BB962C8B-B14F-4D97-AF65-F5344CB8AC3E}">
        <p14:creationId xmlns:p14="http://schemas.microsoft.com/office/powerpoint/2010/main" val="19103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55964" y="931024"/>
            <a:ext cx="6691745" cy="129678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NỐI – SẺ CHIA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4" y="2377438"/>
            <a:ext cx="4217616" cy="40067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82636" y="3987335"/>
            <a:ext cx="2765073" cy="20144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82636" y="2377438"/>
            <a:ext cx="6231774" cy="14353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ard 7"/>
          <p:cNvSpPr/>
          <p:nvPr/>
        </p:nvSpPr>
        <p:spPr>
          <a:xfrm>
            <a:off x="7847216" y="3962399"/>
            <a:ext cx="3890356" cy="2039390"/>
          </a:xfrm>
          <a:prstGeom prst="flowChartPunchedCar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130531" y="1147156"/>
            <a:ext cx="4705004" cy="128016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 – ĐÁNH GIÁ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47729"/>
              </p:ext>
            </p:extLst>
          </p:nvPr>
        </p:nvGraphicFramePr>
        <p:xfrm>
          <a:off x="988291" y="2507823"/>
          <a:ext cx="10169235" cy="19093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19564">
                  <a:extLst>
                    <a:ext uri="{9D8B030D-6E8A-4147-A177-3AD203B41FA5}">
                      <a16:colId xmlns="" xmlns:a16="http://schemas.microsoft.com/office/drawing/2014/main" val="3290986293"/>
                    </a:ext>
                  </a:extLst>
                </a:gridCol>
                <a:gridCol w="1745672">
                  <a:extLst>
                    <a:ext uri="{9D8B030D-6E8A-4147-A177-3AD203B41FA5}">
                      <a16:colId xmlns="" xmlns:a16="http://schemas.microsoft.com/office/drawing/2014/main" val="1700852438"/>
                    </a:ext>
                  </a:extLst>
                </a:gridCol>
                <a:gridCol w="1995055">
                  <a:extLst>
                    <a:ext uri="{9D8B030D-6E8A-4147-A177-3AD203B41FA5}">
                      <a16:colId xmlns="" xmlns:a16="http://schemas.microsoft.com/office/drawing/2014/main" val="3929568315"/>
                    </a:ext>
                  </a:extLst>
                </a:gridCol>
                <a:gridCol w="2575097">
                  <a:extLst>
                    <a:ext uri="{9D8B030D-6E8A-4147-A177-3AD203B41FA5}">
                      <a16:colId xmlns="" xmlns:a16="http://schemas.microsoft.com/office/drawing/2014/main" val="1235444673"/>
                    </a:ext>
                  </a:extLst>
                </a:gridCol>
                <a:gridCol w="2033847">
                  <a:extLst>
                    <a:ext uri="{9D8B030D-6E8A-4147-A177-3AD203B41FA5}">
                      <a16:colId xmlns="" xmlns:a16="http://schemas.microsoft.com/office/drawing/2014/main" val="1246067170"/>
                    </a:ext>
                  </a:extLst>
                </a:gridCol>
              </a:tblGrid>
              <a:tr h="5217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khăn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824219"/>
                  </a:ext>
                </a:extLst>
              </a:tr>
              <a:tr h="1387688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  <a:p>
                      <a:pPr algn="just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449618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22943" y="4553138"/>
            <a:ext cx="4096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ý 1,3,4,5 –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11 -SBT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1235" y="5274012"/>
            <a:ext cx="370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4728" y="4493878"/>
            <a:ext cx="4622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 2 –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 (SBT):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524312_Recreation Organic design_SL-V1.pptx" id="{F71A86FF-49A3-4B67-A125-11EA00B3A17C}" vid="{EA83300D-506E-4894-9D32-3B71A0743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9FC027-78BA-4464-9AFA-DE1AD048A20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3ECB95-7346-4B93-9055-00403BD11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46E212-9500-4C34-86DE-BC71867BE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design</Template>
  <TotalTime>0</TotalTime>
  <Words>797</Words>
  <PresentationFormat>Widescreen</PresentationFormat>
  <Paragraphs>119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cp:lastModifiedBy/>
  <dcterms:created xsi:type="dcterms:W3CDTF">2021-08-10T06:00:30Z</dcterms:created>
  <dcterms:modified xsi:type="dcterms:W3CDTF">2021-10-23T01:11:07Z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