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2" r:id="rId5"/>
    <p:sldMasterId id="2147483726" r:id="rId6"/>
    <p:sldMasterId id="2147483740" r:id="rId7"/>
    <p:sldMasterId id="2147483754" r:id="rId8"/>
    <p:sldMasterId id="2147483768" r:id="rId9"/>
    <p:sldMasterId id="2147483773" r:id="rId10"/>
  </p:sldMasterIdLst>
  <p:notesMasterIdLst>
    <p:notesMasterId r:id="rId26"/>
  </p:notesMasterIdLst>
  <p:sldIdLst>
    <p:sldId id="264" r:id="rId11"/>
    <p:sldId id="265" r:id="rId12"/>
    <p:sldId id="257" r:id="rId13"/>
    <p:sldId id="266" r:id="rId14"/>
    <p:sldId id="259" r:id="rId15"/>
    <p:sldId id="260" r:id="rId16"/>
    <p:sldId id="261" r:id="rId17"/>
    <p:sldId id="262" r:id="rId18"/>
    <p:sldId id="263" r:id="rId19"/>
    <p:sldId id="273" r:id="rId20"/>
    <p:sldId id="267" r:id="rId21"/>
    <p:sldId id="271" r:id="rId22"/>
    <p:sldId id="272" r:id="rId23"/>
    <p:sldId id="270"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0FE"/>
    <a:srgbClr val="F15DDC"/>
    <a:srgbClr val="EB1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69A7F-CBAA-4FC8-9754-7702E21639F1}" type="datetimeFigureOut">
              <a:rPr lang="en-US" smtClean="0"/>
              <a:t>7/16/2022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53FFD-2957-47F1-8613-EC081A11D3B2}" type="slidenum">
              <a:rPr lang="en-US" smtClean="0"/>
              <a:t>‹#›</a:t>
            </a:fld>
            <a:endParaRPr lang="en-US"/>
          </a:p>
        </p:txBody>
      </p:sp>
    </p:spTree>
    <p:extLst>
      <p:ext uri="{BB962C8B-B14F-4D97-AF65-F5344CB8AC3E}">
        <p14:creationId xmlns:p14="http://schemas.microsoft.com/office/powerpoint/2010/main" val="48503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81183F-0210-4076-BF44-057CDDD7A005}"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65955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5D5059-779E-48A0-8B48-5F3ECF4B35CF}"/>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C60AD8BA-EB9A-4B92-BC99-518680CBBD1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631B84F3-5DE8-4369-B7F9-BB5E822E4637}"/>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29ECE02-EEA5-4551-8A02-95E2067D9C7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2627FD5-E10C-4714-A924-DDF9A6148EAF}"/>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12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6CEA31-C0C6-45F6-A004-11004BF580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A52D41C-575B-4BF9-8294-18D56DE046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C7F79C-AC3D-48C8-9689-8AC4707A56AD}"/>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D73219F-2B38-4727-864A-C1657BB90B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7B63D6E-8039-4F83-A428-E731EC4ABE28}"/>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22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03D37D-8040-4840-9D0D-2FB331A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752264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3781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972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7"/>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a:solidFill>
                  <a:prstClr val="black"/>
                </a:solidFill>
              </a:rPr>
              <a:pPr/>
              <a:t>2022/7/16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25817291"/>
      </p:ext>
    </p:extLst>
  </p:cSld>
  <p:clrMapOvr>
    <a:masterClrMapping/>
  </p:clrMapOvr>
  <p:transition spd="slow" advTm="2000">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83EE26-636F-4600-850A-6774D4D13F17}" type="datetimeFigureOut">
              <a:rPr lang="en-US" sz="1200">
                <a:solidFill>
                  <a:prstClr val="black">
                    <a:tint val="75000"/>
                  </a:prstClr>
                </a:solidFill>
              </a:rPr>
              <a:pPr>
                <a:defRPr/>
              </a:pPr>
              <a:t>7/16/2022</a:t>
            </a:fld>
            <a:endParaRPr lang="en-US" sz="1200">
              <a:solidFill>
                <a:prstClr val="black">
                  <a:tint val="75000"/>
                </a:prstClr>
              </a:solidFill>
            </a:endParaRPr>
          </a:p>
        </p:txBody>
      </p:sp>
      <p:sp>
        <p:nvSpPr>
          <p:cNvPr id="4" name="Footer Placeholder 3"/>
          <p:cNvSpPr>
            <a:spLocks noGrp="1"/>
          </p:cNvSpPr>
          <p:nvPr>
            <p:ph type="ftr" sz="quarter" idx="11"/>
          </p:nvPr>
        </p:nvSpPr>
        <p:spPr/>
        <p:txBody>
          <a:bodyPr/>
          <a:lstStyle/>
          <a:p>
            <a:pPr algn="ctr">
              <a:defRPr/>
            </a:pPr>
            <a:endParaRPr lang="en-US" sz="1200">
              <a:solidFill>
                <a:prstClr val="black">
                  <a:tint val="75000"/>
                </a:prstClr>
              </a:solidFill>
            </a:endParaRPr>
          </a:p>
        </p:txBody>
      </p:sp>
      <p:sp>
        <p:nvSpPr>
          <p:cNvPr id="5" name="Slide Number Placeholder 4"/>
          <p:cNvSpPr>
            <a:spLocks noGrp="1"/>
          </p:cNvSpPr>
          <p:nvPr>
            <p:ph type="sldNum" sz="quarter" idx="12"/>
          </p:nvPr>
        </p:nvSpPr>
        <p:spPr/>
        <p:txBody>
          <a:bodyPr/>
          <a:lstStyle/>
          <a:p>
            <a:pPr algn="r">
              <a:defRPr/>
            </a:pPr>
            <a:fld id="{3050DB60-A041-4EAA-B4CF-72484093314E}" type="slidenum">
              <a:rPr lang="en-US" sz="1200">
                <a:solidFill>
                  <a:prstClr val="black">
                    <a:tint val="75000"/>
                  </a:prstClr>
                </a:solidFill>
              </a:rPr>
              <a:pPr algn="r">
                <a:defRPr/>
              </a:pPr>
              <a:t>‹#›</a:t>
            </a:fld>
            <a:endParaRPr lang="en-US" sz="1200">
              <a:solidFill>
                <a:prstClr val="black">
                  <a:tint val="75000"/>
                </a:prstClr>
              </a:solidFill>
            </a:endParaRPr>
          </a:p>
        </p:txBody>
      </p:sp>
    </p:spTree>
    <p:extLst>
      <p:ext uri="{BB962C8B-B14F-4D97-AF65-F5344CB8AC3E}">
        <p14:creationId xmlns:p14="http://schemas.microsoft.com/office/powerpoint/2010/main" val="27553187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8247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38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solidFill>
                  <a:prstClr val="black"/>
                </a:solidFill>
              </a:rPr>
              <a:pPr/>
              <a:t>2022/7/16</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EED5F6FF-76A1-4CE1-A727-BAA53E4938F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11744969"/>
      </p:ext>
    </p:extLst>
  </p:cSld>
  <p:clrMapOvr>
    <a:masterClrMapping/>
  </p:clrMapOvr>
  <p:transition spd="slow" advTm="2000">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383EE26-636F-4600-850A-6774D4D13F17}" type="datetimeFigureOut">
              <a:rPr lang="en-US" sz="1200" smtClean="0">
                <a:solidFill>
                  <a:prstClr val="black">
                    <a:tint val="75000"/>
                  </a:prstClr>
                </a:solidFill>
              </a:rPr>
              <a:pPr>
                <a:defRPr/>
              </a:pPr>
              <a:t>7/16/2022</a:t>
            </a:fld>
            <a:endParaRPr lang="en-US" sz="1200">
              <a:solidFill>
                <a:prstClr val="black">
                  <a:tint val="75000"/>
                </a:prstClr>
              </a:solidFill>
            </a:endParaRPr>
          </a:p>
        </p:txBody>
      </p:sp>
      <p:sp>
        <p:nvSpPr>
          <p:cNvPr id="4" name="Footer Placeholder 3"/>
          <p:cNvSpPr>
            <a:spLocks noGrp="1"/>
          </p:cNvSpPr>
          <p:nvPr>
            <p:ph type="ftr" sz="quarter" idx="11"/>
          </p:nvPr>
        </p:nvSpPr>
        <p:spPr/>
        <p:txBody>
          <a:bodyPr/>
          <a:lstStyle/>
          <a:p>
            <a:pPr algn="ctr">
              <a:defRPr/>
            </a:pPr>
            <a:endParaRPr lang="en-US" sz="1200">
              <a:solidFill>
                <a:prstClr val="black">
                  <a:tint val="75000"/>
                </a:prstClr>
              </a:solidFill>
            </a:endParaRPr>
          </a:p>
        </p:txBody>
      </p:sp>
      <p:sp>
        <p:nvSpPr>
          <p:cNvPr id="5" name="Slide Number Placeholder 4"/>
          <p:cNvSpPr>
            <a:spLocks noGrp="1"/>
          </p:cNvSpPr>
          <p:nvPr>
            <p:ph type="sldNum" sz="quarter" idx="12"/>
          </p:nvPr>
        </p:nvSpPr>
        <p:spPr/>
        <p:txBody>
          <a:bodyPr/>
          <a:lstStyle/>
          <a:p>
            <a:pPr algn="r">
              <a:defRPr/>
            </a:pPr>
            <a:fld id="{3050DB60-A041-4EAA-B4CF-72484093314E}" type="slidenum">
              <a:rPr lang="en-US" sz="1200" smtClean="0">
                <a:solidFill>
                  <a:prstClr val="black">
                    <a:tint val="75000"/>
                  </a:prstClr>
                </a:solidFill>
              </a:rPr>
              <a:pPr algn="r">
                <a:defRPr/>
              </a:pPr>
              <a:t>‹#›</a:t>
            </a:fld>
            <a:endParaRPr lang="en-US" sz="1200">
              <a:solidFill>
                <a:prstClr val="black">
                  <a:tint val="75000"/>
                </a:prstClr>
              </a:solidFill>
            </a:endParaRPr>
          </a:p>
        </p:txBody>
      </p:sp>
    </p:spTree>
    <p:extLst>
      <p:ext uri="{BB962C8B-B14F-4D97-AF65-F5344CB8AC3E}">
        <p14:creationId xmlns:p14="http://schemas.microsoft.com/office/powerpoint/2010/main" val="391062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82A4198-1D3F-4201-93F6-A95A78D4639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ACA9556-BFDD-473E-B3CE-61508B57CE1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15EC5-493A-4E9F-9B92-A1EB06DCD49D}"/>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1F916AC-CDA5-469C-B127-ECEA1A90BA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9AC21D1-AE6E-406A-86A0-1478662A6BEC}"/>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21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5D5059-779E-48A0-8B48-5F3ECF4B35CF}"/>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C60AD8BA-EB9A-4B92-BC99-518680CBBD1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631B84F3-5DE8-4369-B7F9-BB5E822E4637}"/>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29ECE02-EEA5-4551-8A02-95E2067D9C7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2627FD5-E10C-4714-A924-DDF9A6148EAF}"/>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23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31B7F-4415-453E-A35B-766ECE84D04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D1DC0792-2376-400C-A0DD-49673278735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F3905944-C3EE-4EAC-903A-D60A986C8F93}"/>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E80807-FA99-45A8-B199-B4DF556B76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340B67-040F-40BF-8ABF-B0E56D0A1FED}"/>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84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A94290-5E50-4114-A840-4E8BF0FE65B4}"/>
              </a:ext>
            </a:extLst>
          </p:cNvPr>
          <p:cNvSpPr>
            <a:spLocks noGrp="1"/>
          </p:cNvSpPr>
          <p:nvPr>
            <p:ph type="title"/>
          </p:nvPr>
        </p:nvSpPr>
        <p:spPr>
          <a:xfrm>
            <a:off x="623888" y="170974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055187-19EB-4126-A3E6-F71AA2FFF9D5}"/>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CF76235-A197-4D87-9A62-0CEFDC67390A}"/>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5DD537F-BADA-4C85-8CAE-C236626D1AC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983C18-D1E4-4CC8-B690-838654080A43}"/>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97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A7D94-F943-4C67-9C0E-A948B36A2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FB60F0A-0AC3-438D-A6AF-DB2405AADE1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FC09B49-C78C-463A-864B-E66B52D93F3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167D2E3-F5B2-4810-9432-9CE8EB4E7E3F}"/>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F324C72-F6D1-4C7B-AF24-5DF4EF301D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0E77F01-28DB-4A7A-B63C-42EC34D0D818}"/>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48C97-3EAF-49F6-86E7-74EF51A0CA01}"/>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8D9A30-6725-4CB0-BC1C-1D2ECD0E621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EB12E99-852F-42D5-91FE-90BFA0205B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D65C65-6377-4B5D-AD75-8A937C374137}"/>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4482D36-EE7D-4B14-93E3-D621355B692C}"/>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DD36E14-13A2-45FC-95F9-26D39452A5B6}"/>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9010B4F-CA87-4585-B7D4-4E72B68BD38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609ECF67-F869-491C-9F44-0F83DAB5A4B0}"/>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2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416A3-044A-409E-9E8B-7418B8B4B2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695D15E-81D9-465F-B6F8-F50C5E95ECF1}"/>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1A1C860-38B9-456C-82AF-3E8CFB73002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57AC340-D2A7-4DE5-8FBE-98A16A06173F}"/>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8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97C5430-AF72-4D93-852A-445D97F6AE47}"/>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B22A3F4F-179A-4ECA-A8B3-458969A85BD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977A1C16-4CE8-43FB-B274-22F3EF4E8089}"/>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29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2AC8FD-3B74-46C5-B74D-F6E5639FA82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9CDE3FF-2EDA-4ED5-A434-05476EF1CBE8}"/>
              </a:ext>
            </a:extLst>
          </p:cNvPr>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4B88A8-80F0-4122-A560-63743908489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B883478-3235-41ED-BF31-72B9C0F5CFB7}"/>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9EAB57-69D8-4CC1-8F25-44BF5947F1B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CAEF711-971B-464C-84C9-F9CEBF6CA99D}"/>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99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431B7F-4415-453E-A35B-766ECE84D04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D1DC0792-2376-400C-A0DD-49673278735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F3905944-C3EE-4EAC-903A-D60A986C8F93}"/>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E80807-FA99-45A8-B199-B4DF556B764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340B67-040F-40BF-8ABF-B0E56D0A1FED}"/>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05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B69A95-079F-460F-9E17-96FC6CDBC2D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31B8CEE-2144-4701-9EEC-C41F70D9EC1A}"/>
              </a:ext>
            </a:extLst>
          </p:cNvPr>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9D0E28D-0654-45B2-A796-BF64FD1A36E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136975-5F4F-4DF1-8BAF-B690912BA125}"/>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4B0861D-93EC-461E-9181-95A56D14A0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CC09B34-8BD9-4E55-8102-8638BEBE1721}"/>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9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6CEA31-C0C6-45F6-A004-11004BF580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A52D41C-575B-4BF9-8294-18D56DE046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0C7F79C-AC3D-48C8-9689-8AC4707A56AD}"/>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D73219F-2B38-4727-864A-C1657BB90B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7B63D6E-8039-4F83-A428-E731EC4ABE28}"/>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51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82A4198-1D3F-4201-93F6-A95A78D4639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ACA9556-BFDD-473E-B3CE-61508B57CE1F}"/>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15EC5-493A-4E9F-9B92-A1EB06DCD49D}"/>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1F916AC-CDA5-469C-B127-ECEA1A90BA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9AC21D1-AE6E-406A-86A0-1478662A6BEC}"/>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85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B3575-9CDB-4B80-94F3-C47DCA105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5693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F2F2A-61F5-4017-AB12-1A8B2834B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3631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9791C-8788-4CF5-B0CF-E8D3FB047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8778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3DACE3-3BA8-4404-9BFD-B7E7AAEEF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82963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D48BED-898F-4CB5-AD81-C54078682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4457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A75DC-D0CA-4C9C-8D72-FB9141EF9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365943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B0EC8E-12F7-46BF-AD1D-75DFEA4E8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08389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A94290-5E50-4114-A840-4E8BF0FE65B4}"/>
              </a:ext>
            </a:extLst>
          </p:cNvPr>
          <p:cNvSpPr>
            <a:spLocks noGrp="1"/>
          </p:cNvSpPr>
          <p:nvPr>
            <p:ph type="title"/>
          </p:nvPr>
        </p:nvSpPr>
        <p:spPr>
          <a:xfrm>
            <a:off x="623888" y="170975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055187-19EB-4126-A3E6-F71AA2FFF9D5}"/>
              </a:ext>
            </a:extLst>
          </p:cNvPr>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CF76235-A197-4D87-9A62-0CEFDC67390A}"/>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5DD537F-BADA-4C85-8CAE-C236626D1AC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983C18-D1E4-4CC8-B690-838654080A43}"/>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046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F4897-59EC-41DC-8C43-20B75749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0774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E317B-8728-4D45-AE58-0F542A8B9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054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F4863-D9FC-41FC-8626-689E0A199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6322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E615F-CEFF-4A89-BF84-157ACC26E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625880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DEC25-0FDC-4399-8243-10EB84985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3818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03D37D-8040-4840-9D0D-2FB331A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032878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B3575-9CDB-4B80-94F3-C47DCA105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2560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F2F2A-61F5-4017-AB12-1A8B2834B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75815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9791C-8788-4CF5-B0CF-E8D3FB047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87520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3DACE3-3BA8-4404-9BFD-B7E7AAEEF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0001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A7D94-F943-4C67-9C0E-A948B36A2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FB60F0A-0AC3-438D-A6AF-DB2405AADE1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FC09B49-C78C-463A-864B-E66B52D93F3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167D2E3-F5B2-4810-9432-9CE8EB4E7E3F}"/>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F324C72-F6D1-4C7B-AF24-5DF4EF301D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0E77F01-28DB-4A7A-B63C-42EC34D0D818}"/>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914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D48BED-898F-4CB5-AD81-C54078682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570687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A75DC-D0CA-4C9C-8D72-FB9141EF9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60592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B0EC8E-12F7-46BF-AD1D-75DFEA4E8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3036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F4897-59EC-41DC-8C43-20B75749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59105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E317B-8728-4D45-AE58-0F542A8B9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84516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F4863-D9FC-41FC-8626-689E0A199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704505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E615F-CEFF-4A89-BF84-157ACC26E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08894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DEC25-0FDC-4399-8243-10EB84985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95005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03D37D-8040-4840-9D0D-2FB331A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928846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B3575-9CDB-4B80-94F3-C47DCA105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2044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48C97-3EAF-49F6-86E7-74EF51A0CA01}"/>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8D9A30-6725-4CB0-BC1C-1D2ECD0E621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EB12E99-852F-42D5-91FE-90BFA0205B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D65C65-6377-4B5D-AD75-8A937C374137}"/>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4482D36-EE7D-4B14-93E3-D621355B692C}"/>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DD36E14-13A2-45FC-95F9-26D39452A5B6}"/>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9010B4F-CA87-4585-B7D4-4E72B68BD38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609ECF67-F869-491C-9F44-0F83DAB5A4B0}"/>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239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F2F2A-61F5-4017-AB12-1A8B2834B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28920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9791C-8788-4CF5-B0CF-E8D3FB047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4052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3DACE3-3BA8-4404-9BFD-B7E7AAEEF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2727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D48BED-898F-4CB5-AD81-C54078682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96898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A75DC-D0CA-4C9C-8D72-FB9141EF9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568768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B0EC8E-12F7-46BF-AD1D-75DFEA4E8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955844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F4897-59EC-41DC-8C43-20B75749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419715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E317B-8728-4D45-AE58-0F542A8B9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6614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F4863-D9FC-41FC-8626-689E0A199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81578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E615F-CEFF-4A89-BF84-157ACC26E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242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416A3-044A-409E-9E8B-7418B8B4B2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695D15E-81D9-465F-B6F8-F50C5E95ECF1}"/>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1A1C860-38B9-456C-82AF-3E8CFB73002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57AC340-D2A7-4DE5-8FBE-98A16A06173F}"/>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775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DEC25-0FDC-4399-8243-10EB84985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5698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03D37D-8040-4840-9D0D-2FB331A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386486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B3575-9CDB-4B80-94F3-C47DCA105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02936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F2F2A-61F5-4017-AB12-1A8B2834B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35319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9791C-8788-4CF5-B0CF-E8D3FB047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454204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3DACE3-3BA8-4404-9BFD-B7E7AAEEF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7392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D48BED-898F-4CB5-AD81-C54078682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37399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A75DC-D0CA-4C9C-8D72-FB9141EF9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131683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B0EC8E-12F7-46BF-AD1D-75DFEA4E8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40016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F4897-59EC-41DC-8C43-20B75749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627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97C5430-AF72-4D93-852A-445D97F6AE47}"/>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B22A3F4F-179A-4ECA-A8B3-458969A85BD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977A1C16-4CE8-43FB-B274-22F3EF4E8089}"/>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803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E317B-8728-4D45-AE58-0F542A8B9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34065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F4863-D9FC-41FC-8626-689E0A199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1275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E615F-CEFF-4A89-BF84-157ACC26E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21536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DEC25-0FDC-4399-8243-10EB84985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2736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03D37D-8040-4840-9D0D-2FB331A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6246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B3575-9CDB-4B80-94F3-C47DCA105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61039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F2F2A-61F5-4017-AB12-1A8B2834B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775687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9791C-8788-4CF5-B0CF-E8D3FB047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671502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3DACE3-3BA8-4404-9BFD-B7E7AAEEF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933824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D48BED-898F-4CB5-AD81-C54078682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85188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2AC8FD-3B74-46C5-B74D-F6E5639FA82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9CDE3FF-2EDA-4ED5-A434-05476EF1CBE8}"/>
              </a:ext>
            </a:extLst>
          </p:cNvPr>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E4B88A8-80F0-4122-A560-63743908489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B883478-3235-41ED-BF31-72B9C0F5CFB7}"/>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9EAB57-69D8-4CC1-8F25-44BF5947F1B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CAEF711-971B-464C-84C9-F9CEBF6CA99D}"/>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92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A75DC-D0CA-4C9C-8D72-FB9141EF9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7649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B0EC8E-12F7-46BF-AD1D-75DFEA4E8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30093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F4897-59EC-41DC-8C43-20B75749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53664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E317B-8728-4D45-AE58-0F542A8B9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84768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F4863-D9FC-41FC-8626-689E0A199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8527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E615F-CEFF-4A89-BF84-157ACC26E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823421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DEC25-0FDC-4399-8243-10EB84985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9455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03D37D-8040-4840-9D0D-2FB331A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62932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B3575-9CDB-4B80-94F3-C47DCA105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788530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F2F2A-61F5-4017-AB12-1A8B2834B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8947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B69A95-079F-460F-9E17-96FC6CDBC2D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31B8CEE-2144-4701-9EEC-C41F70D9EC1A}"/>
              </a:ext>
            </a:extLst>
          </p:cNvPr>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9D0E28D-0654-45B2-A796-BF64FD1A36E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136975-5F4F-4DF1-8BAF-B690912BA125}"/>
              </a:ext>
            </a:extLst>
          </p:cNvPr>
          <p:cNvSpPr>
            <a:spLocks noGrp="1"/>
          </p:cNvSpPr>
          <p:nvPr>
            <p:ph type="dt" sz="half" idx="10"/>
          </p:nvPr>
        </p:nvSpPr>
        <p:spPr/>
        <p:txBody>
          <a:body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4B0861D-93EC-461E-9181-95A56D14A02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CC09B34-8BD9-4E55-8102-8638BEBE1721}"/>
              </a:ext>
            </a:extLst>
          </p:cNvPr>
          <p:cNvSpPr>
            <a:spLocks noGrp="1"/>
          </p:cNvSpPr>
          <p:nvPr>
            <p:ph type="sldNum" sz="quarter" idx="12"/>
          </p:nvPr>
        </p:nvSpPr>
        <p:spPr/>
        <p:txBody>
          <a:body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643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19791C-8788-4CF5-B0CF-E8D3FB047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28193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3DACE3-3BA8-4404-9BFD-B7E7AAEEF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2609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D48BED-898F-4CB5-AD81-C54078682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46507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0A75DC-D0CA-4C9C-8D72-FB9141EF94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19194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B0EC8E-12F7-46BF-AD1D-75DFEA4E8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323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6F4897-59EC-41DC-8C43-20B75749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62004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6E317B-8728-4D45-AE58-0F542A8B94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55019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1F4863-D9FC-41FC-8626-689E0A199C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88647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E615F-CEFF-4A89-BF84-157ACC26E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84911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4DEC25-0FDC-4399-8243-10EB84985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56300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6845E1B-8F07-4568-8C99-E8EF7C79E66B}"/>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BÀI 49: ÔN TẬP CHỦ ĐỀ 9</a:t>
            </a:r>
          </a:p>
        </p:txBody>
      </p:sp>
      <p:sp>
        <p:nvSpPr>
          <p:cNvPr id="3" name="Text Placeholder 2">
            <a:extLst>
              <a:ext uri="{FF2B5EF4-FFF2-40B4-BE49-F238E27FC236}">
                <a16:creationId xmlns="" xmlns:a16="http://schemas.microsoft.com/office/drawing/2014/main" id="{086C5A08-7857-4E3A-9231-375B8D875E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DE17A4C-F851-43F7-B609-5BA59640E472}"/>
              </a:ext>
            </a:extLst>
          </p:cNvPr>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34853EE-EB83-4155-A2B6-1F70251EFA6D}"/>
              </a:ext>
            </a:extLst>
          </p:cNvPr>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278BB46-2B04-40C9-AE53-2269294B619F}"/>
              </a:ext>
            </a:extLst>
          </p:cNvPr>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4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91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6845E1B-8F07-4568-8C99-E8EF7C79E66B}"/>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BÀI 49: ÔN TẬP CHỦ ĐỀ 9</a:t>
            </a:r>
          </a:p>
        </p:txBody>
      </p:sp>
      <p:sp>
        <p:nvSpPr>
          <p:cNvPr id="3" name="Text Placeholder 2">
            <a:extLst>
              <a:ext uri="{FF2B5EF4-FFF2-40B4-BE49-F238E27FC236}">
                <a16:creationId xmlns="" xmlns:a16="http://schemas.microsoft.com/office/drawing/2014/main" id="{086C5A08-7857-4E3A-9231-375B8D875E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DE17A4C-F851-43F7-B609-5BA59640E472}"/>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464C3-8C6E-44D5-A172-8F64D7AFEB54}" type="datetimeFigureOut">
              <a:rPr lang="en-US" smtClean="0">
                <a:solidFill>
                  <a:prstClr val="black">
                    <a:tint val="75000"/>
                  </a:prstClr>
                </a:solidFill>
              </a:rPr>
              <a:pPr/>
              <a:t>7/16/2022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34853EE-EB83-4155-A2B6-1F70251EFA6D}"/>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278BB46-2B04-40C9-AE53-2269294B619F}"/>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FDBA-77FD-4673-8A72-240B5E9DCB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A7824D-375E-44D3-AD7F-10EAD6254E1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37039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A7824D-375E-44D3-AD7F-10EAD6254E1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108323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A7824D-375E-44D3-AD7F-10EAD6254E1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8566582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A7824D-375E-44D3-AD7F-10EAD6254E1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309843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A7824D-375E-44D3-AD7F-10EAD6254E1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3363581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A7824D-375E-44D3-AD7F-10EAD6254E1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316262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3813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4EEE9C5A-FA09-48D1-9642-4EFF5AD2C17B}"/>
              </a:ext>
            </a:extLst>
          </p:cNvPr>
          <p:cNvSpPr/>
          <p:nvPr/>
        </p:nvSpPr>
        <p:spPr>
          <a:xfrm>
            <a:off x="3639846" y="213065"/>
            <a:ext cx="2112886" cy="61255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a:solidFill>
                  <a:srgbClr val="FFFFFF"/>
                </a:solidFill>
              </a:rPr>
              <a:t>KHỞI ĐỘNG</a:t>
            </a:r>
            <a:endParaRPr lang="vi-VN" sz="2400" b="1" dirty="0">
              <a:solidFill>
                <a:srgbClr val="FFFFFF"/>
              </a:solidFill>
            </a:endParaRPr>
          </a:p>
        </p:txBody>
      </p:sp>
      <p:sp>
        <p:nvSpPr>
          <p:cNvPr id="4" name="TextBox 3">
            <a:extLst>
              <a:ext uri="{FF2B5EF4-FFF2-40B4-BE49-F238E27FC236}">
                <a16:creationId xmlns="" xmlns:a16="http://schemas.microsoft.com/office/drawing/2014/main" id="{710F871F-F2AC-4C79-9E47-38E4C8515760}"/>
              </a:ext>
            </a:extLst>
          </p:cNvPr>
          <p:cNvSpPr txBox="1"/>
          <p:nvPr/>
        </p:nvSpPr>
        <p:spPr>
          <a:xfrm>
            <a:off x="2410288" y="990609"/>
            <a:ext cx="4572000" cy="1409553"/>
          </a:xfrm>
          <a:prstGeom prst="rect">
            <a:avLst/>
          </a:prstGeom>
          <a:noFill/>
          <a:ln>
            <a:solidFill>
              <a:schemeClr val="tx1"/>
            </a:solidFill>
          </a:ln>
        </p:spPr>
        <p:txBody>
          <a:bodyPr wrap="square">
            <a:spAutoFit/>
          </a:bodyPr>
          <a:lstStyle/>
          <a:p>
            <a:pPr algn="ctr" fontAlgn="base">
              <a:lnSpc>
                <a:spcPct val="107000"/>
              </a:lnSpc>
            </a:pPr>
            <a:r>
              <a:rPr lang="en-US" sz="2800" b="1" dirty="0" err="1">
                <a:solidFill>
                  <a:srgbClr val="0000CC"/>
                </a:solidFill>
                <a:latin typeface="Times New Roman" panose="02020603050405020304" pitchFamily="18" charset="0"/>
                <a:ea typeface="Arial" panose="020B0604020202020204" pitchFamily="34" charset="0"/>
              </a:rPr>
              <a:t>Chơi</a:t>
            </a:r>
            <a:r>
              <a:rPr lang="en-US" sz="2800" b="1" dirty="0">
                <a:solidFill>
                  <a:srgbClr val="0000CC"/>
                </a:solidFill>
                <a:latin typeface="Times New Roman" panose="02020603050405020304" pitchFamily="18" charset="0"/>
                <a:ea typeface="Arial" panose="020B0604020202020204" pitchFamily="34" charset="0"/>
              </a:rPr>
              <a:t> </a:t>
            </a:r>
            <a:r>
              <a:rPr lang="vi-VN" sz="2800" b="1" dirty="0">
                <a:solidFill>
                  <a:srgbClr val="0000CC"/>
                </a:solidFill>
                <a:latin typeface="inherit"/>
                <a:ea typeface="Times New Roman" panose="02020603050405020304" pitchFamily="18" charset="0"/>
                <a:cs typeface="Segoe UI Historic" panose="020B0502040204020203" pitchFamily="34" charset="0"/>
              </a:rPr>
              <a:t>trò </a:t>
            </a:r>
            <a:r>
              <a:rPr lang="vi-VN" sz="2800" b="1" dirty="0" smtClean="0">
                <a:solidFill>
                  <a:srgbClr val="0000CC"/>
                </a:solidFill>
                <a:latin typeface="inherit"/>
                <a:ea typeface="Times New Roman" panose="02020603050405020304" pitchFamily="18" charset="0"/>
                <a:cs typeface="Segoe UI Historic" panose="020B0502040204020203" pitchFamily="34" charset="0"/>
              </a:rPr>
              <a:t>chơi</a:t>
            </a:r>
            <a:r>
              <a:rPr lang="en-US" sz="2800" b="1" dirty="0" smtClean="0">
                <a:solidFill>
                  <a:srgbClr val="0000CC"/>
                </a:solidFill>
                <a:latin typeface="inherit"/>
                <a:ea typeface="Times New Roman" panose="02020603050405020304" pitchFamily="18" charset="0"/>
                <a:cs typeface="Segoe UI Historic" panose="020B0502040204020203" pitchFamily="34" charset="0"/>
              </a:rPr>
              <a:t> </a:t>
            </a:r>
          </a:p>
          <a:p>
            <a:pPr algn="ctr" fontAlgn="base">
              <a:lnSpc>
                <a:spcPct val="107000"/>
              </a:lnSpc>
            </a:pPr>
            <a:r>
              <a:rPr lang="en-US" sz="2400" b="1" dirty="0" err="1" smtClean="0">
                <a:solidFill>
                  <a:srgbClr val="0000CC"/>
                </a:solidFill>
                <a:latin typeface="Times New Roman" pitchFamily="18" charset="0"/>
                <a:ea typeface="Times New Roman" pitchFamily="18" charset="0"/>
                <a:cs typeface="Times New Roman" pitchFamily="18" charset="0"/>
              </a:rPr>
              <a:t>Thời</a:t>
            </a:r>
            <a:r>
              <a:rPr lang="en-US" sz="2400" b="1" dirty="0" smtClean="0">
                <a:solidFill>
                  <a:srgbClr val="0000CC"/>
                </a:solidFill>
                <a:latin typeface="Times New Roman" pitchFamily="18" charset="0"/>
                <a:ea typeface="Times New Roman" pitchFamily="18" charset="0"/>
                <a:cs typeface="Times New Roman" pitchFamily="18" charset="0"/>
              </a:rPr>
              <a:t> </a:t>
            </a:r>
            <a:r>
              <a:rPr lang="en-US" sz="2400" b="1" dirty="0" err="1" smtClean="0">
                <a:solidFill>
                  <a:srgbClr val="0000CC"/>
                </a:solidFill>
                <a:latin typeface="Times New Roman" pitchFamily="18" charset="0"/>
                <a:ea typeface="Times New Roman" pitchFamily="18" charset="0"/>
                <a:cs typeface="Times New Roman" pitchFamily="18" charset="0"/>
              </a:rPr>
              <a:t>gian</a:t>
            </a:r>
            <a:r>
              <a:rPr lang="en-US" sz="2400" b="1" dirty="0" smtClean="0">
                <a:solidFill>
                  <a:srgbClr val="0000CC"/>
                </a:solidFill>
                <a:latin typeface="Times New Roman" pitchFamily="18" charset="0"/>
                <a:ea typeface="Times New Roman" pitchFamily="18" charset="0"/>
                <a:cs typeface="Times New Roman" pitchFamily="18" charset="0"/>
              </a:rPr>
              <a:t>: 2 </a:t>
            </a:r>
            <a:r>
              <a:rPr lang="en-US" sz="2400" b="1" dirty="0" err="1" smtClean="0">
                <a:solidFill>
                  <a:srgbClr val="0000CC"/>
                </a:solidFill>
                <a:latin typeface="Times New Roman" pitchFamily="18" charset="0"/>
                <a:ea typeface="Times New Roman" pitchFamily="18" charset="0"/>
                <a:cs typeface="Times New Roman" pitchFamily="18" charset="0"/>
              </a:rPr>
              <a:t>phút</a:t>
            </a:r>
            <a:endParaRPr lang="en-US" sz="2400" b="1" dirty="0">
              <a:solidFill>
                <a:srgbClr val="0000CC"/>
              </a:solidFill>
              <a:latin typeface="Times New Roman" pitchFamily="18" charset="0"/>
              <a:ea typeface="Times New Roman" pitchFamily="18" charset="0"/>
              <a:cs typeface="Times New Roman" pitchFamily="18" charset="0"/>
            </a:endParaRPr>
          </a:p>
          <a:p>
            <a:pPr algn="ctr" fontAlgn="base">
              <a:lnSpc>
                <a:spcPct val="107000"/>
              </a:lnSpc>
            </a:pPr>
            <a:endParaRPr lang="vi-VN" sz="2800" dirty="0">
              <a:solidFill>
                <a:srgbClr val="000000"/>
              </a:solidFill>
              <a:ea typeface="Arial" panose="020B0604020202020204" pitchFamily="34" charset="0"/>
            </a:endParaRPr>
          </a:p>
        </p:txBody>
      </p:sp>
      <p:graphicFrame>
        <p:nvGraphicFramePr>
          <p:cNvPr id="5" name="Table 4">
            <a:extLst>
              <a:ext uri="{FF2B5EF4-FFF2-40B4-BE49-F238E27FC236}">
                <a16:creationId xmlns="" xmlns:a16="http://schemas.microsoft.com/office/drawing/2014/main" id="{863E92FD-BD09-4D08-B5FC-5F0D48706D0B}"/>
              </a:ext>
            </a:extLst>
          </p:cNvPr>
          <p:cNvGraphicFramePr>
            <a:graphicFrameLocks noGrp="1"/>
          </p:cNvGraphicFramePr>
          <p:nvPr>
            <p:extLst>
              <p:ext uri="{D42A27DB-BD31-4B8C-83A1-F6EECF244321}">
                <p14:modId xmlns:p14="http://schemas.microsoft.com/office/powerpoint/2010/main" val="3940741325"/>
              </p:ext>
            </p:extLst>
          </p:nvPr>
        </p:nvGraphicFramePr>
        <p:xfrm>
          <a:off x="886940" y="2231168"/>
          <a:ext cx="7618705" cy="1883664"/>
        </p:xfrm>
        <a:graphic>
          <a:graphicData uri="http://schemas.openxmlformats.org/drawingml/2006/table">
            <a:tbl>
              <a:tblPr firstRow="1" firstCol="1" bandRow="1">
                <a:tableStyleId>{5C22544A-7EE6-4342-B048-85BDC9FD1C3A}</a:tableStyleId>
              </a:tblPr>
              <a:tblGrid>
                <a:gridCol w="7618705">
                  <a:extLst>
                    <a:ext uri="{9D8B030D-6E8A-4147-A177-3AD203B41FA5}">
                      <a16:colId xmlns="" xmlns:a16="http://schemas.microsoft.com/office/drawing/2014/main" val="2059410853"/>
                    </a:ext>
                  </a:extLst>
                </a:gridCol>
              </a:tblGrid>
              <a:tr h="0">
                <a:tc>
                  <a:txBody>
                    <a:bodyPr/>
                    <a:lstStyle/>
                    <a:p>
                      <a:r>
                        <a:rPr lang="en-US" sz="2400" b="1" u="none" kern="1200" dirty="0" smtClean="0">
                          <a:solidFill>
                            <a:schemeClr val="tx2"/>
                          </a:solidFill>
                          <a:effectLst/>
                          <a:latin typeface="Times New Roman" pitchFamily="18" charset="0"/>
                          <a:ea typeface="+mn-ea"/>
                          <a:cs typeface="Times New Roman" pitchFamily="18" charset="0"/>
                        </a:rPr>
                        <a:t>HS </a:t>
                      </a:r>
                      <a:r>
                        <a:rPr lang="nl-NL" sz="2400" b="1" u="none" kern="1200" dirty="0" smtClean="0">
                          <a:solidFill>
                            <a:schemeClr val="tx2"/>
                          </a:solidFill>
                          <a:effectLst/>
                          <a:latin typeface="Times New Roman" pitchFamily="18" charset="0"/>
                          <a:ea typeface="+mn-ea"/>
                          <a:cs typeface="Times New Roman" pitchFamily="18" charset="0"/>
                        </a:rPr>
                        <a:t>quan sát các mẫu chất: Nước, muối ăn, nhôm, đồng, than,  khí oxi, khí cacbonic. Đựng riêng biệt có tên gọi.</a:t>
                      </a:r>
                      <a:endParaRPr lang="en-US" sz="2400" b="1" u="none" kern="1200" dirty="0" smtClean="0">
                        <a:solidFill>
                          <a:schemeClr val="tx2"/>
                        </a:solidFill>
                        <a:effectLst/>
                        <a:latin typeface="Times New Roman" pitchFamily="18" charset="0"/>
                        <a:ea typeface="+mn-ea"/>
                        <a:cs typeface="Times New Roman" pitchFamily="18" charset="0"/>
                      </a:endParaRPr>
                    </a:p>
                    <a:p>
                      <a:r>
                        <a:rPr lang="nl-NL" sz="2400" b="1" u="none" kern="1200" dirty="0" smtClean="0">
                          <a:solidFill>
                            <a:schemeClr val="tx2"/>
                          </a:solidFill>
                          <a:effectLst/>
                          <a:latin typeface="Times New Roman" pitchFamily="18" charset="0"/>
                          <a:ea typeface="+mn-ea"/>
                          <a:cs typeface="Times New Roman" pitchFamily="18" charset="0"/>
                        </a:rPr>
                        <a:t>   Lần lượt từng HS lên bảng viết CTHH: H</a:t>
                      </a:r>
                      <a:r>
                        <a:rPr lang="nl-NL" sz="2400" b="1" u="none" kern="1200" baseline="-25000" dirty="0" smtClean="0">
                          <a:solidFill>
                            <a:schemeClr val="tx2"/>
                          </a:solidFill>
                          <a:effectLst/>
                          <a:latin typeface="Times New Roman" pitchFamily="18" charset="0"/>
                          <a:ea typeface="+mn-ea"/>
                          <a:cs typeface="Times New Roman" pitchFamily="18" charset="0"/>
                        </a:rPr>
                        <a:t>2</a:t>
                      </a:r>
                      <a:r>
                        <a:rPr lang="nl-NL" sz="2400" b="1" u="none" kern="1200" dirty="0" smtClean="0">
                          <a:solidFill>
                            <a:schemeClr val="tx2"/>
                          </a:solidFill>
                          <a:effectLst/>
                          <a:latin typeface="Times New Roman" pitchFamily="18" charset="0"/>
                          <a:ea typeface="+mn-ea"/>
                          <a:cs typeface="Times New Roman" pitchFamily="18" charset="0"/>
                        </a:rPr>
                        <a:t>O, NaCl, Al, Cu, C, O</a:t>
                      </a:r>
                      <a:r>
                        <a:rPr lang="nl-NL" sz="2400" b="1" u="none" kern="1200" baseline="-25000" dirty="0" smtClean="0">
                          <a:solidFill>
                            <a:schemeClr val="tx2"/>
                          </a:solidFill>
                          <a:effectLst/>
                          <a:latin typeface="Times New Roman" pitchFamily="18" charset="0"/>
                          <a:ea typeface="+mn-ea"/>
                          <a:cs typeface="Times New Roman" pitchFamily="18" charset="0"/>
                        </a:rPr>
                        <a:t>2</a:t>
                      </a:r>
                      <a:r>
                        <a:rPr lang="nl-NL" sz="2400" b="1" u="none" kern="1200" dirty="0" smtClean="0">
                          <a:solidFill>
                            <a:schemeClr val="tx2"/>
                          </a:solidFill>
                          <a:effectLst/>
                          <a:latin typeface="Times New Roman" pitchFamily="18" charset="0"/>
                          <a:ea typeface="+mn-ea"/>
                          <a:cs typeface="Times New Roman" pitchFamily="18" charset="0"/>
                        </a:rPr>
                        <a:t>, CO</a:t>
                      </a:r>
                      <a:r>
                        <a:rPr lang="nl-NL" sz="2400" b="1" u="none" kern="1200" baseline="-25000" dirty="0" smtClean="0">
                          <a:solidFill>
                            <a:schemeClr val="tx2"/>
                          </a:solidFill>
                          <a:effectLst/>
                          <a:latin typeface="Times New Roman" pitchFamily="18" charset="0"/>
                          <a:ea typeface="+mn-ea"/>
                          <a:cs typeface="Times New Roman" pitchFamily="18" charset="0"/>
                        </a:rPr>
                        <a:t>2</a:t>
                      </a:r>
                      <a:r>
                        <a:rPr lang="nl-NL" sz="2400" b="1" u="none" kern="1200" dirty="0" smtClean="0">
                          <a:solidFill>
                            <a:schemeClr val="tx2"/>
                          </a:solidFill>
                          <a:effectLst/>
                          <a:latin typeface="Times New Roman" pitchFamily="18" charset="0"/>
                          <a:ea typeface="+mn-ea"/>
                          <a:cs typeface="Times New Roman" pitchFamily="18" charset="0"/>
                        </a:rPr>
                        <a:t>.</a:t>
                      </a:r>
                      <a:endParaRPr lang="en-US" sz="2400" b="1" u="none" kern="1200" dirty="0" smtClean="0">
                        <a:solidFill>
                          <a:schemeClr val="tx2"/>
                        </a:solidFill>
                        <a:effectLst/>
                        <a:latin typeface="Times New Roman" pitchFamily="18" charset="0"/>
                        <a:ea typeface="+mn-ea"/>
                        <a:cs typeface="Times New Roman" pitchFamily="18" charset="0"/>
                      </a:endParaRPr>
                    </a:p>
                    <a:p>
                      <a:pPr marL="0" marR="0" algn="ctr">
                        <a:lnSpc>
                          <a:spcPct val="115000"/>
                        </a:lnSpc>
                        <a:spcBef>
                          <a:spcPts val="0"/>
                        </a:spcBef>
                        <a:spcAft>
                          <a:spcPts val="0"/>
                        </a:spcAft>
                      </a:pPr>
                      <a:endParaRPr lang="vi-VN" sz="2400" b="0" i="1"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2268710284"/>
                  </a:ext>
                </a:extLst>
              </a:tr>
            </a:tbl>
          </a:graphicData>
        </a:graphic>
      </p:graphicFrame>
    </p:spTree>
    <p:extLst>
      <p:ext uri="{BB962C8B-B14F-4D97-AF65-F5344CB8AC3E}">
        <p14:creationId xmlns:p14="http://schemas.microsoft.com/office/powerpoint/2010/main" val="38426267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302B9E4-3B4E-4058-A9C7-E3938F835583}"/>
              </a:ext>
            </a:extLst>
          </p:cNvPr>
          <p:cNvSpPr txBox="1"/>
          <p:nvPr/>
        </p:nvSpPr>
        <p:spPr>
          <a:xfrm>
            <a:off x="150921" y="394707"/>
            <a:ext cx="8842158" cy="6042680"/>
          </a:xfrm>
          <a:prstGeom prst="rect">
            <a:avLst/>
          </a:prstGeom>
          <a:noFill/>
          <a:ln>
            <a:solidFill>
              <a:schemeClr val="tx1"/>
            </a:solidFill>
          </a:ln>
        </p:spPr>
        <p:txBody>
          <a:bodyPr wrap="square">
            <a:spAutoFit/>
          </a:bodyPr>
          <a:lstStyle/>
          <a:p>
            <a:pPr fontAlgn="base">
              <a:spcAft>
                <a:spcPts val="800"/>
              </a:spcAft>
            </a:pPr>
            <a:r>
              <a:rPr lang="en-US" sz="2000" b="1" u="sng" dirty="0" err="1">
                <a:solidFill>
                  <a:srgbClr val="FF0000"/>
                </a:solidFill>
                <a:latin typeface="Times New Roman" panose="02020603050405020304" pitchFamily="18" charset="0"/>
                <a:ea typeface="Arial" panose="020B0604020202020204" pitchFamily="34" charset="0"/>
              </a:rPr>
              <a:t>Mật</a:t>
            </a:r>
            <a:r>
              <a:rPr lang="en-US" sz="2000" b="1" u="sng" dirty="0">
                <a:solidFill>
                  <a:srgbClr val="FF0000"/>
                </a:solidFill>
                <a:latin typeface="Times New Roman" panose="02020603050405020304" pitchFamily="18" charset="0"/>
                <a:ea typeface="Arial" panose="020B0604020202020204" pitchFamily="34" charset="0"/>
              </a:rPr>
              <a:t> </a:t>
            </a:r>
            <a:r>
              <a:rPr lang="en-US" sz="2000" b="1" u="sng" dirty="0" err="1">
                <a:solidFill>
                  <a:srgbClr val="FF0000"/>
                </a:solidFill>
                <a:latin typeface="Times New Roman" panose="02020603050405020304" pitchFamily="18" charset="0"/>
                <a:ea typeface="Arial" panose="020B0604020202020204" pitchFamily="34" charset="0"/>
              </a:rPr>
              <a:t>thư</a:t>
            </a:r>
            <a:r>
              <a:rPr lang="en-US" sz="2000" b="1" u="sng" dirty="0">
                <a:solidFill>
                  <a:srgbClr val="FF0000"/>
                </a:solidFill>
                <a:latin typeface="Times New Roman" panose="02020603050405020304" pitchFamily="18" charset="0"/>
                <a:ea typeface="Arial" panose="020B0604020202020204" pitchFamily="34" charset="0"/>
              </a:rPr>
              <a:t> </a:t>
            </a:r>
            <a:r>
              <a:rPr lang="en-US" sz="2000" b="1" u="sng" dirty="0" smtClean="0">
                <a:solidFill>
                  <a:srgbClr val="FF0000"/>
                </a:solidFill>
                <a:latin typeface="Times New Roman" panose="02020603050405020304" pitchFamily="18" charset="0"/>
                <a:ea typeface="Arial" panose="020B0604020202020204" pitchFamily="34" charset="0"/>
              </a:rPr>
              <a:t>3</a:t>
            </a:r>
          </a:p>
          <a:p>
            <a:r>
              <a:rPr lang="nl-NL" sz="2400" b="1" dirty="0">
                <a:latin typeface="Times New Roman" pitchFamily="18" charset="0"/>
                <a:cs typeface="Times New Roman" pitchFamily="18" charset="0"/>
              </a:rPr>
              <a:t>Câu 6: </a:t>
            </a:r>
            <a:r>
              <a:rPr lang="nl-NL" sz="2400" dirty="0">
                <a:latin typeface="Times New Roman" pitchFamily="18" charset="0"/>
                <a:cs typeface="Times New Roman" pitchFamily="18" charset="0"/>
              </a:rPr>
              <a:t>Các hợp chất của calcium có nhiều ứng dụng trong đời sống:</a:t>
            </a:r>
            <a:endParaRPr lang="en-US" sz="2400" dirty="0">
              <a:latin typeface="Times New Roman" pitchFamily="18" charset="0"/>
              <a:cs typeface="Times New Roman" pitchFamily="18" charset="0"/>
            </a:endParaRPr>
          </a:p>
          <a:p>
            <a:pPr lvl="0"/>
            <a:r>
              <a:rPr lang="nl-NL" sz="2400" dirty="0">
                <a:latin typeface="Times New Roman" pitchFamily="18" charset="0"/>
                <a:cs typeface="Times New Roman" pitchFamily="18" charset="0"/>
              </a:rPr>
              <a:t>CaSO</a:t>
            </a:r>
            <a:r>
              <a:rPr lang="nl-NL" sz="2400" baseline="-25000" dirty="0">
                <a:latin typeface="Times New Roman" pitchFamily="18" charset="0"/>
                <a:cs typeface="Times New Roman" pitchFamily="18" charset="0"/>
              </a:rPr>
              <a:t>4</a:t>
            </a:r>
            <a:r>
              <a:rPr lang="nl-NL" sz="2400" dirty="0">
                <a:latin typeface="Times New Roman" pitchFamily="18" charset="0"/>
                <a:cs typeface="Times New Roman" pitchFamily="18" charset="0"/>
              </a:rPr>
              <a:t> là thành phần chính của thạch cao. Thạch cao được dùng để đúc tượng, sản xuất các vật liệu xây dựng,...</a:t>
            </a:r>
            <a:endParaRPr lang="en-US" sz="2400" dirty="0">
              <a:latin typeface="Times New Roman" pitchFamily="18" charset="0"/>
              <a:cs typeface="Times New Roman" pitchFamily="18" charset="0"/>
            </a:endParaRPr>
          </a:p>
          <a:p>
            <a:pPr lvl="0"/>
            <a:r>
              <a:rPr lang="nl-NL" sz="2400" dirty="0">
                <a:latin typeface="Times New Roman" pitchFamily="18" charset="0"/>
                <a:cs typeface="Times New Roman" pitchFamily="18" charset="0"/>
              </a:rPr>
              <a:t>CaCO</a:t>
            </a:r>
            <a:r>
              <a:rPr lang="nl-NL" sz="2400" baseline="-25000" dirty="0">
                <a:latin typeface="Times New Roman" pitchFamily="18" charset="0"/>
                <a:cs typeface="Times New Roman" pitchFamily="18" charset="0"/>
              </a:rPr>
              <a:t>3</a:t>
            </a:r>
            <a:r>
              <a:rPr lang="nl-NL" sz="2400" dirty="0">
                <a:latin typeface="Times New Roman" pitchFamily="18" charset="0"/>
                <a:cs typeface="Times New Roman" pitchFamily="18" charset="0"/>
              </a:rPr>
              <a:t> là thành phần chính của đá vôi. Đá vôi được dùng nhiều trong công nghiệp sản xuất xi măng.</a:t>
            </a:r>
            <a:endParaRPr lang="en-US" sz="2400" dirty="0">
              <a:latin typeface="Times New Roman" pitchFamily="18" charset="0"/>
              <a:cs typeface="Times New Roman" pitchFamily="18" charset="0"/>
            </a:endParaRPr>
          </a:p>
          <a:p>
            <a:pPr lvl="0"/>
            <a:r>
              <a:rPr lang="nl-NL" sz="2400" dirty="0">
                <a:latin typeface="Times New Roman" pitchFamily="18" charset="0"/>
                <a:cs typeface="Times New Roman" pitchFamily="18" charset="0"/>
              </a:rPr>
              <a:t>CaCl</a:t>
            </a:r>
            <a:r>
              <a:rPr lang="nl-NL" sz="2400" baseline="-25000" dirty="0">
                <a:latin typeface="Times New Roman" pitchFamily="18" charset="0"/>
                <a:cs typeface="Times New Roman" pitchFamily="18" charset="0"/>
              </a:rPr>
              <a:t>2</a:t>
            </a:r>
            <a:r>
              <a:rPr lang="nl-NL" sz="2400" dirty="0">
                <a:latin typeface="Times New Roman" pitchFamily="18" charset="0"/>
                <a:cs typeface="Times New Roman" pitchFamily="18" charset="0"/>
              </a:rPr>
              <a:t> được dùng để hút ẩm, chống đóng băng tuyết trên mặt đường ở xứ lạnh.</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Hãy tính phần trăm khối lượng của calcium trong các hợp chất trên.</a:t>
            </a:r>
            <a:endParaRPr lang="en-US" sz="2400" dirty="0">
              <a:latin typeface="Times New Roman" pitchFamily="18" charset="0"/>
              <a:cs typeface="Times New Roman" pitchFamily="18" charset="0"/>
            </a:endParaRPr>
          </a:p>
          <a:p>
            <a:r>
              <a:rPr lang="nl-NL" sz="2400" b="1" dirty="0">
                <a:latin typeface="Times New Roman" pitchFamily="18" charset="0"/>
                <a:cs typeface="Times New Roman" pitchFamily="18" charset="0"/>
              </a:rPr>
              <a:t>Câu 7: </a:t>
            </a:r>
            <a:r>
              <a:rPr lang="nl-NL" sz="2400" dirty="0">
                <a:latin typeface="Times New Roman" pitchFamily="18" charset="0"/>
                <a:cs typeface="Times New Roman" pitchFamily="18" charset="0"/>
              </a:rPr>
              <a:t>Copper(II) sulfate có trong thành phần của một số thuốc diệt nấm, trừ sâu và diệt cỏ trong cây trồng. Copper(II) sulfate được tạo thành từ các nguyên tố Cu, S, O và có khối lượng phân tử là 160 amu. Phần trăm khối lượng của các nguyên tố Cu, S, O trong copper(II) sulfate lần lượt là 40%, 20%, 40%. Hãy xác định công thức hóa học của copper(II) sulfate.</a:t>
            </a:r>
            <a:endParaRPr lang="en-US" sz="2400" dirty="0">
              <a:latin typeface="Times New Roman" pitchFamily="18" charset="0"/>
              <a:cs typeface="Times New Roman" pitchFamily="18" charset="0"/>
            </a:endParaRPr>
          </a:p>
          <a:p>
            <a:pPr fontAlgn="base">
              <a:spcAft>
                <a:spcPts val="800"/>
              </a:spcAft>
            </a:pPr>
            <a:endParaRPr lang="vi-VN" sz="2400" b="1" u="sng" dirty="0">
              <a:solidFill>
                <a:srgbClr val="FF0000"/>
              </a:solidFill>
              <a:latin typeface="Times New Roman" pitchFamily="18" charset="0"/>
              <a:ea typeface="Arial" panose="020B0604020202020204" pitchFamily="34" charset="0"/>
              <a:cs typeface="Times New Roman" pitchFamily="18" charset="0"/>
            </a:endParaRPr>
          </a:p>
        </p:txBody>
      </p:sp>
      <p:sp>
        <p:nvSpPr>
          <p:cNvPr id="7" name="Rectangle: Rounded Corners 6">
            <a:extLst>
              <a:ext uri="{FF2B5EF4-FFF2-40B4-BE49-F238E27FC236}">
                <a16:creationId xmlns="" xmlns:a16="http://schemas.microsoft.com/office/drawing/2014/main" id="{9578D7E4-0F02-493D-AC4F-581467BFFB4C}"/>
              </a:ext>
            </a:extLst>
          </p:cNvPr>
          <p:cNvSpPr/>
          <p:nvPr/>
        </p:nvSpPr>
        <p:spPr>
          <a:xfrm>
            <a:off x="2435562" y="4475"/>
            <a:ext cx="4627984" cy="6185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rPr>
              <a:t>PHIẾU HỌC TẬP 1</a:t>
            </a:r>
            <a:endParaRPr lang="vi-VN" b="1" dirty="0">
              <a:solidFill>
                <a:srgbClr val="FFFFFF"/>
              </a:solidFill>
            </a:endParaRPr>
          </a:p>
        </p:txBody>
      </p:sp>
    </p:spTree>
    <p:extLst>
      <p:ext uri="{BB962C8B-B14F-4D97-AF65-F5344CB8AC3E}">
        <p14:creationId xmlns:p14="http://schemas.microsoft.com/office/powerpoint/2010/main" val="37686683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48C0E6FE-AB55-4D41-90F5-D248AD1D29A1}"/>
              </a:ext>
            </a:extLst>
          </p:cNvPr>
          <p:cNvSpPr/>
          <p:nvPr/>
        </p:nvSpPr>
        <p:spPr>
          <a:xfrm>
            <a:off x="2379306" y="233274"/>
            <a:ext cx="4627984" cy="77444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a:solidFill>
                  <a:srgbClr val="FFFFFF"/>
                </a:solidFill>
              </a:rPr>
              <a:t>CHÚNG TÔI TOẢ SÁNG</a:t>
            </a:r>
            <a:endParaRPr lang="vi-VN" sz="2400" b="1" dirty="0">
              <a:solidFill>
                <a:srgbClr val="FFFFFF"/>
              </a:solidFill>
            </a:endParaRPr>
          </a:p>
        </p:txBody>
      </p:sp>
      <p:sp>
        <p:nvSpPr>
          <p:cNvPr id="7" name="TextBox 6">
            <a:extLst>
              <a:ext uri="{FF2B5EF4-FFF2-40B4-BE49-F238E27FC236}">
                <a16:creationId xmlns="" xmlns:a16="http://schemas.microsoft.com/office/drawing/2014/main" id="{263B723E-C2D9-466B-B6DA-F84FF0EC6CC3}"/>
              </a:ext>
            </a:extLst>
          </p:cNvPr>
          <p:cNvSpPr txBox="1"/>
          <p:nvPr/>
        </p:nvSpPr>
        <p:spPr>
          <a:xfrm>
            <a:off x="4012162" y="1944088"/>
            <a:ext cx="4954557" cy="2308324"/>
          </a:xfrm>
          <a:prstGeom prst="rect">
            <a:avLst/>
          </a:prstGeom>
          <a:noFill/>
          <a:ln>
            <a:solidFill>
              <a:schemeClr val="tx1"/>
            </a:solidFill>
          </a:ln>
        </p:spPr>
        <p:txBody>
          <a:bodyPr wrap="square" rtlCol="0">
            <a:spAutoFit/>
          </a:bodyPr>
          <a:lstStyle/>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Gọi</a:t>
            </a:r>
            <a:r>
              <a:rPr lang="en-US" sz="2400" dirty="0">
                <a:solidFill>
                  <a:srgbClr val="000000"/>
                </a:solidFill>
              </a:rPr>
              <a:t> </a:t>
            </a:r>
            <a:r>
              <a:rPr lang="en-US" sz="2400" dirty="0" err="1">
                <a:solidFill>
                  <a:srgbClr val="000000"/>
                </a:solidFill>
              </a:rPr>
              <a:t>ngẫu</a:t>
            </a:r>
            <a:r>
              <a:rPr lang="en-US" sz="2400" dirty="0">
                <a:solidFill>
                  <a:srgbClr val="000000"/>
                </a:solidFill>
              </a:rPr>
              <a:t> </a:t>
            </a:r>
            <a:r>
              <a:rPr lang="en-US" sz="2400" dirty="0" err="1">
                <a:solidFill>
                  <a:srgbClr val="000000"/>
                </a:solidFill>
              </a:rPr>
              <a:t>nhiên</a:t>
            </a:r>
            <a:r>
              <a:rPr lang="en-US" sz="2400" dirty="0">
                <a:solidFill>
                  <a:srgbClr val="000000"/>
                </a:solidFill>
              </a:rPr>
              <a:t> </a:t>
            </a:r>
            <a:r>
              <a:rPr lang="en-US" sz="2400" dirty="0" err="1">
                <a:solidFill>
                  <a:srgbClr val="000000"/>
                </a:solidFill>
              </a:rPr>
              <a:t>nhóm</a:t>
            </a:r>
            <a:r>
              <a:rPr lang="en-US" sz="2400" dirty="0">
                <a:solidFill>
                  <a:srgbClr val="000000"/>
                </a:solidFill>
              </a:rPr>
              <a:t> HS</a:t>
            </a:r>
          </a:p>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Trình</a:t>
            </a:r>
            <a:r>
              <a:rPr lang="en-US" sz="2400" dirty="0">
                <a:solidFill>
                  <a:srgbClr val="000000"/>
                </a:solidFill>
              </a:rPr>
              <a:t> </a:t>
            </a:r>
            <a:r>
              <a:rPr lang="en-US" sz="2400" dirty="0" err="1">
                <a:solidFill>
                  <a:srgbClr val="000000"/>
                </a:solidFill>
              </a:rPr>
              <a:t>bày</a:t>
            </a:r>
            <a:r>
              <a:rPr lang="en-US" sz="2400" dirty="0">
                <a:solidFill>
                  <a:srgbClr val="000000"/>
                </a:solidFill>
              </a:rPr>
              <a:t> </a:t>
            </a:r>
            <a:r>
              <a:rPr lang="en-US" sz="2400" dirty="0" err="1">
                <a:solidFill>
                  <a:srgbClr val="000000"/>
                </a:solidFill>
              </a:rPr>
              <a:t>bài</a:t>
            </a:r>
            <a:r>
              <a:rPr lang="en-US" sz="2400" dirty="0">
                <a:solidFill>
                  <a:srgbClr val="000000"/>
                </a:solidFill>
              </a:rPr>
              <a:t> GV </a:t>
            </a:r>
            <a:r>
              <a:rPr lang="en-US" sz="2400" dirty="0" err="1">
                <a:solidFill>
                  <a:srgbClr val="000000"/>
                </a:solidFill>
              </a:rPr>
              <a:t>yêu</a:t>
            </a:r>
            <a:r>
              <a:rPr lang="en-US" sz="2400" dirty="0">
                <a:solidFill>
                  <a:srgbClr val="000000"/>
                </a:solidFill>
              </a:rPr>
              <a:t> </a:t>
            </a:r>
            <a:r>
              <a:rPr lang="en-US" sz="2400" dirty="0" err="1">
                <a:solidFill>
                  <a:srgbClr val="000000"/>
                </a:solidFill>
              </a:rPr>
              <a:t>cầu</a:t>
            </a:r>
            <a:endParaRPr lang="en-US" sz="2400" dirty="0">
              <a:solidFill>
                <a:srgbClr val="000000"/>
              </a:solidFill>
            </a:endParaRPr>
          </a:p>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Các</a:t>
            </a:r>
            <a:r>
              <a:rPr lang="en-US" sz="2400" dirty="0">
                <a:solidFill>
                  <a:srgbClr val="000000"/>
                </a:solidFill>
              </a:rPr>
              <a:t> HS </a:t>
            </a:r>
            <a:r>
              <a:rPr lang="en-US" sz="2400" dirty="0" err="1">
                <a:solidFill>
                  <a:srgbClr val="000000"/>
                </a:solidFill>
              </a:rPr>
              <a:t>còn</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đặt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hỏi</a:t>
            </a:r>
            <a:endParaRPr lang="en-US" sz="2400" dirty="0">
              <a:solidFill>
                <a:srgbClr val="000000"/>
              </a:solidFill>
            </a:endParaRPr>
          </a:p>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Gv</a:t>
            </a:r>
            <a:r>
              <a:rPr lang="en-US" sz="2400" dirty="0">
                <a:solidFill>
                  <a:srgbClr val="000000"/>
                </a:solidFill>
              </a:rPr>
              <a:t> </a:t>
            </a:r>
            <a:r>
              <a:rPr lang="en-US" sz="2400" dirty="0" err="1">
                <a:solidFill>
                  <a:srgbClr val="000000"/>
                </a:solidFill>
              </a:rPr>
              <a:t>đặt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hỏi</a:t>
            </a:r>
            <a:endParaRPr lang="vi-VN" sz="2400" dirty="0">
              <a:solidFill>
                <a:srgbClr val="000000"/>
              </a:solidFill>
            </a:endParaRPr>
          </a:p>
        </p:txBody>
      </p:sp>
      <p:pic>
        <p:nvPicPr>
          <p:cNvPr id="8" name="Picture 7">
            <a:extLst>
              <a:ext uri="{FF2B5EF4-FFF2-40B4-BE49-F238E27FC236}">
                <a16:creationId xmlns="" xmlns:a16="http://schemas.microsoft.com/office/drawing/2014/main" id="{3E63FC24-CAD2-4991-9B71-9235C5E5EC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22" t="26803" r="55000" b="28299"/>
          <a:stretch/>
        </p:blipFill>
        <p:spPr>
          <a:xfrm>
            <a:off x="177286" y="1362270"/>
            <a:ext cx="3396343" cy="4030824"/>
          </a:xfrm>
          <a:prstGeom prst="rect">
            <a:avLst/>
          </a:prstGeom>
        </p:spPr>
      </p:pic>
      <p:sp>
        <p:nvSpPr>
          <p:cNvPr id="9" name="Oval 8">
            <a:extLst>
              <a:ext uri="{FF2B5EF4-FFF2-40B4-BE49-F238E27FC236}">
                <a16:creationId xmlns="" xmlns:a16="http://schemas.microsoft.com/office/drawing/2014/main" id="{8007F154-FB22-404E-B429-101EFE082C55}"/>
              </a:ext>
            </a:extLst>
          </p:cNvPr>
          <p:cNvSpPr/>
          <p:nvPr/>
        </p:nvSpPr>
        <p:spPr>
          <a:xfrm>
            <a:off x="7623111" y="457199"/>
            <a:ext cx="914400" cy="55050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rPr>
              <a:t>3:00</a:t>
            </a:r>
            <a:endParaRPr lang="vi-VN" dirty="0">
              <a:solidFill>
                <a:srgbClr val="FFFFFF"/>
              </a:solidFill>
            </a:endParaRPr>
          </a:p>
        </p:txBody>
      </p:sp>
    </p:spTree>
    <p:extLst>
      <p:ext uri="{BB962C8B-B14F-4D97-AF65-F5344CB8AC3E}">
        <p14:creationId xmlns:p14="http://schemas.microsoft.com/office/powerpoint/2010/main" val="199032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 xmlns:a16="http://schemas.microsoft.com/office/drawing/2014/main" id="{6B81B020-F914-4F5A-B140-0DEE9E2A1B80}"/>
              </a:ext>
            </a:extLst>
          </p:cNvPr>
          <p:cNvSpPr/>
          <p:nvPr/>
        </p:nvSpPr>
        <p:spPr>
          <a:xfrm>
            <a:off x="3283561" y="98017"/>
            <a:ext cx="3161628" cy="5878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a:solidFill>
                  <a:srgbClr val="FFFFFF"/>
                </a:solidFill>
              </a:rPr>
              <a:t>II- </a:t>
            </a:r>
            <a:r>
              <a:rPr lang="en-US" sz="2400" b="1" dirty="0" smtClean="0">
                <a:solidFill>
                  <a:srgbClr val="FFFFFF"/>
                </a:solidFill>
              </a:rPr>
              <a:t>VẬN DỤNG</a:t>
            </a:r>
            <a:endParaRPr lang="vi-VN" sz="2400" b="1" dirty="0">
              <a:solidFill>
                <a:srgbClr val="FFFFFF"/>
              </a:solidFill>
            </a:endParaRPr>
          </a:p>
        </p:txBody>
      </p:sp>
      <p:sp>
        <p:nvSpPr>
          <p:cNvPr id="3" name="TextBox 2"/>
          <p:cNvSpPr txBox="1"/>
          <p:nvPr/>
        </p:nvSpPr>
        <p:spPr>
          <a:xfrm>
            <a:off x="609600" y="838200"/>
            <a:ext cx="7848600" cy="3693319"/>
          </a:xfrm>
          <a:prstGeom prst="rect">
            <a:avLst/>
          </a:prstGeom>
          <a:noFill/>
        </p:spPr>
        <p:txBody>
          <a:bodyPr wrap="square" rtlCol="0">
            <a:spAutoFit/>
          </a:bodyPr>
          <a:lstStyle/>
          <a:p>
            <a:r>
              <a:rPr lang="vi-VN" sz="2400" b="1" dirty="0" smtClean="0">
                <a:solidFill>
                  <a:srgbClr val="FF0000"/>
                </a:solidFill>
                <a:latin typeface="Times New Roman" pitchFamily="18" charset="0"/>
                <a:cs typeface="Times New Roman" pitchFamily="18" charset="0"/>
              </a:rPr>
              <a:t>Phiếu học tập 2</a:t>
            </a:r>
          </a:p>
          <a:p>
            <a:r>
              <a:rPr lang="vi-VN" sz="2400" dirty="0">
                <a:latin typeface="Times New Roman" pitchFamily="18" charset="0"/>
                <a:cs typeface="Times New Roman" pitchFamily="18" charset="0"/>
              </a:rPr>
              <a:t>Hợp chất (Z) là khoáng vật có ánh kim và sắc vàng đồng từ nhạt tới đậm. Màu sắc của khoáng vật này đã tạo nên tên hiệu riêng của nó là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ngốc</a:t>
            </a:r>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do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Trong hợp chất (Z) có 46,67% iron, còn lại là sulfur.</a:t>
            </a:r>
          </a:p>
          <a:p>
            <a:r>
              <a:rPr lang="vi-VN" sz="2400" dirty="0">
                <a:latin typeface="Times New Roman" pitchFamily="18" charset="0"/>
                <a:cs typeface="Times New Roman" pitchFamily="18" charset="0"/>
              </a:rPr>
              <a:t>a) Xác định công thức hóa học của hợp chất (Z).</a:t>
            </a:r>
          </a:p>
          <a:p>
            <a:r>
              <a:rPr lang="vi-VN" sz="2400" dirty="0">
                <a:latin typeface="Times New Roman" pitchFamily="18" charset="0"/>
                <a:cs typeface="Times New Roman" pitchFamily="18" charset="0"/>
              </a:rPr>
              <a:t>b) Tìm hiểu trên internet, em hãy cho biết tên gọi và một số ứng dụng của (Z).</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712" y="3962400"/>
            <a:ext cx="2238375" cy="2047875"/>
          </a:xfrm>
          <a:prstGeom prst="rect">
            <a:avLst/>
          </a:prstGeom>
        </p:spPr>
      </p:pic>
    </p:spTree>
    <p:extLst>
      <p:ext uri="{BB962C8B-B14F-4D97-AF65-F5344CB8AC3E}">
        <p14:creationId xmlns:p14="http://schemas.microsoft.com/office/powerpoint/2010/main" val="83564513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5763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366" y="543351"/>
            <a:ext cx="5915025" cy="1431235"/>
          </a:xfrm>
        </p:spPr>
        <p:txBody>
          <a:bodyPr>
            <a:normAutofit/>
          </a:bodyPr>
          <a:lstStyle/>
          <a:p>
            <a:pPr lvl="0" algn="ctr"/>
            <a:r>
              <a:rPr lang="en-US"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Dặn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solidFill>
                <a:srgbClr val="FF0000"/>
              </a:solidFill>
            </a:endParaRPr>
          </a:p>
        </p:txBody>
      </p:sp>
      <p:sp>
        <p:nvSpPr>
          <p:cNvPr id="4" name="TextBox 3"/>
          <p:cNvSpPr txBox="1"/>
          <p:nvPr/>
        </p:nvSpPr>
        <p:spPr>
          <a:xfrm>
            <a:off x="902368" y="1611883"/>
            <a:ext cx="8028332" cy="1077218"/>
          </a:xfrm>
          <a:prstGeom prst="rect">
            <a:avLst/>
          </a:prstGeom>
          <a:noFill/>
        </p:spPr>
        <p:txBody>
          <a:bodyPr wrap="square">
            <a:spAutoFit/>
          </a:bodyPr>
          <a:lstStyle/>
          <a:p>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Học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sinh</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làm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bài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tập</a:t>
            </a:r>
            <a:r>
              <a:rPr lang="en-US" sz="3200" dirty="0" smtClean="0">
                <a:solidFill>
                  <a:prstClr val="black"/>
                </a:solidFill>
                <a:latin typeface="Times New Roman" pitchFamily="18" charset="0"/>
                <a:cs typeface="Times New Roman" pitchFamily="18" charset="0"/>
              </a:rPr>
              <a:t> SGK, SBT</a:t>
            </a:r>
          </a:p>
          <a:p>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Chuẩn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bị</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bài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mới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trước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khi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lên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lớp</a:t>
            </a:r>
            <a:endParaRPr lang="en-US" sz="3200" dirty="0">
              <a:solidFill>
                <a:prstClr val="black"/>
              </a:solidFill>
              <a:latin typeface="Times New Roman" pitchFamily="18" charset="0"/>
              <a:cs typeface="Times New Roman" pitchFamily="18" charset="0"/>
            </a:endParaRPr>
          </a:p>
        </p:txBody>
      </p:sp>
      <p:pic>
        <p:nvPicPr>
          <p:cNvPr id="5" name="图片 5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 t="40714" r="-1340" b="32483"/>
          <a:stretch/>
        </p:blipFill>
        <p:spPr>
          <a:xfrm>
            <a:off x="3229168" y="5723964"/>
            <a:ext cx="3245304" cy="1138384"/>
          </a:xfrm>
          <a:prstGeom prst="rect">
            <a:avLst/>
          </a:prstGeom>
        </p:spPr>
      </p:pic>
      <p:pic>
        <p:nvPicPr>
          <p:cNvPr id="6" name="图片 5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 t="40714" r="-1340" b="32483"/>
          <a:stretch/>
        </p:blipFill>
        <p:spPr>
          <a:xfrm>
            <a:off x="6470426" y="5719517"/>
            <a:ext cx="3245304" cy="1138384"/>
          </a:xfrm>
          <a:prstGeom prst="rect">
            <a:avLst/>
          </a:prstGeom>
        </p:spPr>
      </p:pic>
      <p:pic>
        <p:nvPicPr>
          <p:cNvPr id="7" name="图片 53"/>
          <p:cNvPicPr>
            <a:picLocks noChangeAspect="1"/>
          </p:cNvPicPr>
          <p:nvPr/>
        </p:nvPicPr>
        <p:blipFill rotWithShape="1">
          <a:blip r:embed="rId2" cstate="print">
            <a:clrChange>
              <a:clrFrom>
                <a:srgbClr val="FEFEFC"/>
              </a:clrFrom>
              <a:clrTo>
                <a:srgbClr val="FEFEFC">
                  <a:alpha val="0"/>
                </a:srgbClr>
              </a:clrTo>
            </a:clrChange>
            <a:extLst>
              <a:ext uri="{28A0092B-C50C-407E-A947-70E740481C1C}">
                <a14:useLocalDpi xmlns:a14="http://schemas.microsoft.com/office/drawing/2010/main" val="0"/>
              </a:ext>
            </a:extLst>
          </a:blip>
          <a:srcRect l="-1" t="40714" r="-1340" b="32483"/>
          <a:stretch/>
        </p:blipFill>
        <p:spPr>
          <a:xfrm>
            <a:off x="-18160" y="5746100"/>
            <a:ext cx="3245304" cy="1138384"/>
          </a:xfrm>
          <a:prstGeom prst="rect">
            <a:avLst/>
          </a:prstGeom>
        </p:spPr>
      </p:pic>
    </p:spTree>
    <p:extLst>
      <p:ext uri="{BB962C8B-B14F-4D97-AF65-F5344CB8AC3E}">
        <p14:creationId xmlns:p14="http://schemas.microsoft.com/office/powerpoint/2010/main" val="59225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 y="0"/>
            <a:ext cx="9143756"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858" y="0"/>
            <a:ext cx="1697150" cy="843090"/>
          </a:xfrm>
          <a:prstGeom prst="rect">
            <a:avLst/>
          </a:prstGeom>
        </p:spPr>
      </p:pic>
      <p:sp>
        <p:nvSpPr>
          <p:cNvPr id="15" name="矩形 14"/>
          <p:cNvSpPr/>
          <p:nvPr/>
        </p:nvSpPr>
        <p:spPr>
          <a:xfrm>
            <a:off x="1240997" y="1859340"/>
            <a:ext cx="6662017" cy="1569660"/>
          </a:xfrm>
          <a:prstGeom prst="rect">
            <a:avLst/>
          </a:prstGeom>
        </p:spPr>
        <p:txBody>
          <a:bodyPr wrap="none">
            <a:spAutoFit/>
          </a:bodyPr>
          <a:lstStyle/>
          <a:p>
            <a:pPr algn="ctr"/>
            <a:r>
              <a:rPr lang="en-US" altLang="zh-CN" sz="9600" b="1" kern="100" dirty="0">
                <a:solidFill>
                  <a:srgbClr val="FF0000"/>
                </a:solidFill>
                <a:latin typeface="微软雅黑" panose="020B0503020204020204" pitchFamily="34" charset="-122"/>
                <a:ea typeface="微软雅黑" panose="020B0503020204020204" pitchFamily="34" charset="-122"/>
              </a:rPr>
              <a:t>Thank you</a:t>
            </a:r>
            <a:endParaRPr lang="zh-CN" altLang="en-US" sz="9600" b="1" kern="1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05113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7DAD424B-F5B6-4DF3-B4A4-26530163DC65}"/>
              </a:ext>
            </a:extLst>
          </p:cNvPr>
          <p:cNvSpPr/>
          <p:nvPr/>
        </p:nvSpPr>
        <p:spPr>
          <a:xfrm>
            <a:off x="346229" y="144797"/>
            <a:ext cx="8575830" cy="21323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0"/>
              </a:spcBef>
              <a:spcAft>
                <a:spcPct val="0"/>
              </a:spcAft>
            </a:pPr>
            <a:r>
              <a:rPr lang="en-US" sz="2400" b="1" dirty="0" smtClean="0">
                <a:solidFill>
                  <a:srgbClr val="FF0000"/>
                </a:solidFill>
              </a:rPr>
              <a:t>ÔN </a:t>
            </a:r>
            <a:r>
              <a:rPr lang="en-US" sz="2400" b="1" dirty="0">
                <a:solidFill>
                  <a:srgbClr val="FF0000"/>
                </a:solidFill>
              </a:rPr>
              <a:t>TẬP CHỦ ĐỀ </a:t>
            </a:r>
            <a:r>
              <a:rPr lang="en-US" sz="2400" b="1" dirty="0" smtClean="0">
                <a:solidFill>
                  <a:srgbClr val="FF0000"/>
                </a:solidFill>
              </a:rPr>
              <a:t>3</a:t>
            </a:r>
            <a:endParaRPr lang="en-US" sz="2400" b="1" dirty="0">
              <a:solidFill>
                <a:srgbClr val="FF0000"/>
              </a:solidFill>
            </a:endParaRPr>
          </a:p>
          <a:p>
            <a:pPr algn="ctr" fontAlgn="base">
              <a:lnSpc>
                <a:spcPct val="150000"/>
              </a:lnSpc>
              <a:spcBef>
                <a:spcPct val="0"/>
              </a:spcBef>
              <a:spcAft>
                <a:spcPct val="0"/>
              </a:spcAft>
            </a:pPr>
            <a:r>
              <a:rPr lang="en-US" sz="2400" b="1" dirty="0">
                <a:solidFill>
                  <a:srgbClr val="FFFFFF"/>
                </a:solidFill>
              </a:rPr>
              <a:t> </a:t>
            </a:r>
            <a:r>
              <a:rPr lang="en-US" sz="3200" b="1" dirty="0" smtClean="0">
                <a:solidFill>
                  <a:srgbClr val="FF0000"/>
                </a:solidFill>
                <a:latin typeface="Times New Roman" pitchFamily="18" charset="0"/>
                <a:cs typeface="Times New Roman" pitchFamily="18" charset="0"/>
              </a:rPr>
              <a:t>HÓA TRỊ VÀ CÔNG THỨC HÓA HỌC</a:t>
            </a:r>
            <a:endParaRPr lang="vi-VN" sz="3200" b="1" dirty="0">
              <a:solidFill>
                <a:srgbClr val="FF0000"/>
              </a:solidFill>
              <a:latin typeface="Times New Roman" pitchFamily="18" charset="0"/>
              <a:cs typeface="Times New Roman" pitchFamily="18" charset="0"/>
            </a:endParaRPr>
          </a:p>
        </p:txBody>
      </p:sp>
      <p:sp>
        <p:nvSpPr>
          <p:cNvPr id="4" name="TextBox 1">
            <a:extLst>
              <a:ext uri="{FF2B5EF4-FFF2-40B4-BE49-F238E27FC236}">
                <a16:creationId xmlns="" xmlns:a16="http://schemas.microsoft.com/office/drawing/2014/main" id="{2AA1F309-739F-44A4-BA59-5B8696990793}"/>
              </a:ext>
            </a:extLst>
          </p:cNvPr>
          <p:cNvSpPr txBox="1">
            <a:spLocks noChangeArrowheads="1"/>
          </p:cNvSpPr>
          <p:nvPr/>
        </p:nvSpPr>
        <p:spPr bwMode="auto">
          <a:xfrm>
            <a:off x="2064063" y="2741537"/>
            <a:ext cx="5211193"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defRPr/>
            </a:pPr>
            <a:r>
              <a:rPr lang="en-US" sz="2800" b="1" dirty="0">
                <a:solidFill>
                  <a:srgbClr val="6600CC"/>
                </a:solidFill>
                <a:latin typeface="Times New Roman" pitchFamily="18" charset="0"/>
                <a:cs typeface="Times New Roman" pitchFamily="18" charset="0"/>
              </a:rPr>
              <a:t>NỘI DUNG BÀI HỌC</a:t>
            </a:r>
          </a:p>
        </p:txBody>
      </p:sp>
      <p:sp>
        <p:nvSpPr>
          <p:cNvPr id="5" name="Diamond 4">
            <a:extLst>
              <a:ext uri="{FF2B5EF4-FFF2-40B4-BE49-F238E27FC236}">
                <a16:creationId xmlns="" xmlns:a16="http://schemas.microsoft.com/office/drawing/2014/main" id="{BFEB479C-C301-4605-BDA6-9A55F5FB6D3B}"/>
              </a:ext>
            </a:extLst>
          </p:cNvPr>
          <p:cNvSpPr/>
          <p:nvPr/>
        </p:nvSpPr>
        <p:spPr bwMode="auto">
          <a:xfrm>
            <a:off x="346229" y="3342672"/>
            <a:ext cx="1182210" cy="1031454"/>
          </a:xfrm>
          <a:prstGeom prst="diamond">
            <a:avLst/>
          </a:prstGeom>
          <a:ln>
            <a:headEnd type="none" w="med" len="med"/>
            <a:tailEnd type="none" w="med" len="med"/>
          </a:ln>
          <a:scene3d>
            <a:camera prst="orthographicFront">
              <a:rot lat="0" lon="0" rev="0"/>
            </a:camera>
            <a:lightRig rig="threePt" dir="t">
              <a:rot lat="0" lon="0" rev="1200000"/>
            </a:lightRig>
          </a:scene3d>
          <a:sp3d>
            <a:bevelT w="196850" h="25400" prst="angle"/>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solidFill>
                  <a:srgbClr val="FF9999"/>
                </a:solidFill>
              </a:rPr>
              <a:t>I</a:t>
            </a:r>
          </a:p>
        </p:txBody>
      </p:sp>
      <p:sp>
        <p:nvSpPr>
          <p:cNvPr id="6" name="TextBox 2">
            <a:extLst>
              <a:ext uri="{FF2B5EF4-FFF2-40B4-BE49-F238E27FC236}">
                <a16:creationId xmlns="" xmlns:a16="http://schemas.microsoft.com/office/drawing/2014/main" id="{43B1CAF9-F48F-4BFE-ADD4-A84A1A47F52D}"/>
              </a:ext>
            </a:extLst>
          </p:cNvPr>
          <p:cNvSpPr txBox="1">
            <a:spLocks noChangeArrowheads="1"/>
          </p:cNvSpPr>
          <p:nvPr/>
        </p:nvSpPr>
        <p:spPr bwMode="auto">
          <a:xfrm>
            <a:off x="1795614" y="3581400"/>
            <a:ext cx="6419296" cy="55399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miter lim="800000"/>
            <a:headEnd/>
            <a:tailEnd/>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0"/>
              </a:spcBef>
              <a:spcAft>
                <a:spcPct val="0"/>
              </a:spcAft>
              <a:defRPr/>
            </a:pPr>
            <a:r>
              <a:rPr lang="en-US" sz="3000" b="1" dirty="0">
                <a:solidFill>
                  <a:srgbClr val="FFFFFF"/>
                </a:solidFill>
                <a:latin typeface="Times New Roman" pitchFamily="18" charset="0"/>
                <a:cs typeface="Times New Roman" pitchFamily="18" charset="0"/>
              </a:rPr>
              <a:t>HỆ THỐNG KIẾN THỨC</a:t>
            </a:r>
          </a:p>
        </p:txBody>
      </p:sp>
      <p:sp>
        <p:nvSpPr>
          <p:cNvPr id="7" name="Diamond 6">
            <a:extLst>
              <a:ext uri="{FF2B5EF4-FFF2-40B4-BE49-F238E27FC236}">
                <a16:creationId xmlns="" xmlns:a16="http://schemas.microsoft.com/office/drawing/2014/main" id="{EE5DB518-8023-4AA8-8B17-9AB6644E1876}"/>
              </a:ext>
            </a:extLst>
          </p:cNvPr>
          <p:cNvSpPr/>
          <p:nvPr/>
        </p:nvSpPr>
        <p:spPr bwMode="auto">
          <a:xfrm>
            <a:off x="346229" y="4440927"/>
            <a:ext cx="1182210" cy="1031454"/>
          </a:xfrm>
          <a:prstGeom prst="diamond">
            <a:avLst/>
          </a:prstGeom>
          <a:ln>
            <a:headEnd type="none" w="med" len="med"/>
            <a:tailEnd type="none" w="med" len="med"/>
          </a:ln>
          <a:scene3d>
            <a:camera prst="orthographicFront">
              <a:rot lat="0" lon="0" rev="0"/>
            </a:camera>
            <a:lightRig rig="threePt" dir="t">
              <a:rot lat="0" lon="0" rev="1200000"/>
            </a:lightRig>
          </a:scene3d>
          <a:sp3d>
            <a:bevelT w="196850" h="25400" prst="angle"/>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a:solidFill>
                  <a:srgbClr val="FF9999"/>
                </a:solidFill>
              </a:rPr>
              <a:t>II</a:t>
            </a:r>
          </a:p>
        </p:txBody>
      </p:sp>
      <p:sp>
        <p:nvSpPr>
          <p:cNvPr id="8" name="TextBox 2">
            <a:extLst>
              <a:ext uri="{FF2B5EF4-FFF2-40B4-BE49-F238E27FC236}">
                <a16:creationId xmlns="" xmlns:a16="http://schemas.microsoft.com/office/drawing/2014/main" id="{D44209E6-A53D-4B20-9554-F88BF8A06030}"/>
              </a:ext>
            </a:extLst>
          </p:cNvPr>
          <p:cNvSpPr txBox="1">
            <a:spLocks noChangeArrowheads="1"/>
          </p:cNvSpPr>
          <p:nvPr/>
        </p:nvSpPr>
        <p:spPr bwMode="auto">
          <a:xfrm>
            <a:off x="1746787" y="5799847"/>
            <a:ext cx="6516950" cy="52322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miter lim="800000"/>
            <a:headEnd/>
            <a:tailEnd/>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0"/>
              </a:spcBef>
              <a:spcAft>
                <a:spcPct val="0"/>
              </a:spcAft>
              <a:defRPr/>
            </a:pPr>
            <a:r>
              <a:rPr lang="en-US" sz="2800" b="1" dirty="0" smtClean="0">
                <a:solidFill>
                  <a:srgbClr val="FFFFFF"/>
                </a:solidFill>
                <a:latin typeface="Times New Roman" pitchFamily="18" charset="0"/>
                <a:cs typeface="Times New Roman" pitchFamily="18" charset="0"/>
              </a:rPr>
              <a:t> </a:t>
            </a:r>
            <a:r>
              <a:rPr lang="en-US" sz="2800" b="1" dirty="0">
                <a:solidFill>
                  <a:srgbClr val="FFFFFF"/>
                </a:solidFill>
                <a:latin typeface="Times New Roman" pitchFamily="18" charset="0"/>
                <a:cs typeface="Times New Roman" pitchFamily="18" charset="0"/>
              </a:rPr>
              <a:t>VẬN DỤNG</a:t>
            </a:r>
          </a:p>
        </p:txBody>
      </p:sp>
      <p:sp>
        <p:nvSpPr>
          <p:cNvPr id="9" name="TextBox 2">
            <a:extLst>
              <a:ext uri="{FF2B5EF4-FFF2-40B4-BE49-F238E27FC236}">
                <a16:creationId xmlns="" xmlns:a16="http://schemas.microsoft.com/office/drawing/2014/main" id="{D44209E6-A53D-4B20-9554-F88BF8A06030}"/>
              </a:ext>
            </a:extLst>
          </p:cNvPr>
          <p:cNvSpPr txBox="1">
            <a:spLocks noChangeArrowheads="1"/>
          </p:cNvSpPr>
          <p:nvPr/>
        </p:nvSpPr>
        <p:spPr bwMode="auto">
          <a:xfrm>
            <a:off x="1746787" y="4695044"/>
            <a:ext cx="6516950" cy="52322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miter lim="800000"/>
            <a:headEnd/>
            <a:tailEnd/>
          </a:ln>
          <a:effectLst>
            <a:glow rad="1397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fontAlgn="base" hangingPunct="0">
              <a:spcBef>
                <a:spcPct val="0"/>
              </a:spcBef>
              <a:spcAft>
                <a:spcPct val="0"/>
              </a:spcAft>
              <a:defRPr/>
            </a:pPr>
            <a:r>
              <a:rPr lang="en-US" sz="2800" b="1" dirty="0">
                <a:solidFill>
                  <a:srgbClr val="FFFFFF"/>
                </a:solidFill>
                <a:latin typeface="Times New Roman" pitchFamily="18" charset="0"/>
                <a:cs typeface="Times New Roman" pitchFamily="18" charset="0"/>
              </a:rPr>
              <a:t>BÀI </a:t>
            </a:r>
            <a:r>
              <a:rPr lang="en-US" sz="2800" b="1" dirty="0" smtClean="0">
                <a:solidFill>
                  <a:srgbClr val="FFFFFF"/>
                </a:solidFill>
                <a:latin typeface="Times New Roman" pitchFamily="18" charset="0"/>
                <a:cs typeface="Times New Roman" pitchFamily="18" charset="0"/>
              </a:rPr>
              <a:t>TẬP</a:t>
            </a:r>
            <a:endParaRPr lang="en-US" sz="2800" b="1" dirty="0">
              <a:solidFill>
                <a:srgbClr val="FFFFFF"/>
              </a:solidFill>
              <a:latin typeface="Times New Roman" pitchFamily="18" charset="0"/>
              <a:cs typeface="Times New Roman" pitchFamily="18" charset="0"/>
            </a:endParaRPr>
          </a:p>
        </p:txBody>
      </p:sp>
      <p:sp>
        <p:nvSpPr>
          <p:cNvPr id="10" name="Diamond 9">
            <a:extLst>
              <a:ext uri="{FF2B5EF4-FFF2-40B4-BE49-F238E27FC236}">
                <a16:creationId xmlns="" xmlns:a16="http://schemas.microsoft.com/office/drawing/2014/main" id="{EE5DB518-8023-4AA8-8B17-9AB6644E1876}"/>
              </a:ext>
            </a:extLst>
          </p:cNvPr>
          <p:cNvSpPr/>
          <p:nvPr/>
        </p:nvSpPr>
        <p:spPr bwMode="auto">
          <a:xfrm>
            <a:off x="346229" y="5562600"/>
            <a:ext cx="1182210" cy="1031454"/>
          </a:xfrm>
          <a:prstGeom prst="diamond">
            <a:avLst/>
          </a:prstGeom>
          <a:ln>
            <a:headEnd type="none" w="med" len="med"/>
            <a:tailEnd type="none" w="med" len="med"/>
          </a:ln>
          <a:scene3d>
            <a:camera prst="orthographicFront">
              <a:rot lat="0" lon="0" rev="0"/>
            </a:camera>
            <a:lightRig rig="threePt" dir="t">
              <a:rot lat="0" lon="0" rev="1200000"/>
            </a:lightRig>
          </a:scene3d>
          <a:sp3d>
            <a:bevelT w="196850" h="25400" prst="angle"/>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dirty="0" smtClean="0">
                <a:solidFill>
                  <a:srgbClr val="FF9999"/>
                </a:solidFill>
              </a:rPr>
              <a:t>III</a:t>
            </a:r>
            <a:endParaRPr lang="en-US" sz="3600" dirty="0">
              <a:solidFill>
                <a:srgbClr val="FF9999"/>
              </a:solidFill>
            </a:endParaRPr>
          </a:p>
        </p:txBody>
      </p:sp>
    </p:spTree>
    <p:extLst>
      <p:ext uri="{BB962C8B-B14F-4D97-AF65-F5344CB8AC3E}">
        <p14:creationId xmlns:p14="http://schemas.microsoft.com/office/powerpoint/2010/main" val="2987957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Cube 1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04:59</a:t>
            </a:r>
          </a:p>
        </p:txBody>
      </p:sp>
      <p:sp>
        <p:nvSpPr>
          <p:cNvPr id="15" name="Cube 1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04:58</a:t>
            </a:r>
          </a:p>
        </p:txBody>
      </p:sp>
      <p:sp>
        <p:nvSpPr>
          <p:cNvPr id="16" name="Cube 1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04:57</a:t>
            </a:r>
          </a:p>
        </p:txBody>
      </p:sp>
      <p:sp>
        <p:nvSpPr>
          <p:cNvPr id="17" name="Cube 1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04:56</a:t>
            </a:r>
          </a:p>
        </p:txBody>
      </p:sp>
      <p:sp>
        <p:nvSpPr>
          <p:cNvPr id="18" name="Cube 1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04:55</a:t>
            </a:r>
          </a:p>
        </p:txBody>
      </p:sp>
      <p:sp>
        <p:nvSpPr>
          <p:cNvPr id="19" name="Cube 1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04:54</a:t>
            </a:r>
          </a:p>
        </p:txBody>
      </p:sp>
      <p:sp>
        <p:nvSpPr>
          <p:cNvPr id="20" name="Cube 1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04:53</a:t>
            </a:r>
          </a:p>
        </p:txBody>
      </p:sp>
      <p:sp>
        <p:nvSpPr>
          <p:cNvPr id="21" name="Cube 2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04:52</a:t>
            </a:r>
          </a:p>
        </p:txBody>
      </p:sp>
      <p:sp>
        <p:nvSpPr>
          <p:cNvPr id="22" name="Cube 2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04:51</a:t>
            </a:r>
          </a:p>
        </p:txBody>
      </p:sp>
      <p:sp>
        <p:nvSpPr>
          <p:cNvPr id="23" name="Cube 2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04:50</a:t>
            </a:r>
          </a:p>
        </p:txBody>
      </p:sp>
      <p:sp>
        <p:nvSpPr>
          <p:cNvPr id="24" name="Cube 2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04:49</a:t>
            </a:r>
          </a:p>
        </p:txBody>
      </p:sp>
      <p:sp>
        <p:nvSpPr>
          <p:cNvPr id="25" name="Cube 2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04:48</a:t>
            </a:r>
          </a:p>
        </p:txBody>
      </p:sp>
      <p:sp>
        <p:nvSpPr>
          <p:cNvPr id="26" name="Cube 2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04:47</a:t>
            </a:r>
          </a:p>
        </p:txBody>
      </p:sp>
      <p:sp>
        <p:nvSpPr>
          <p:cNvPr id="27" name="Cube 2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04:46</a:t>
            </a:r>
          </a:p>
        </p:txBody>
      </p:sp>
      <p:sp>
        <p:nvSpPr>
          <p:cNvPr id="28" name="Cube 2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04:45</a:t>
            </a:r>
          </a:p>
        </p:txBody>
      </p:sp>
      <p:sp>
        <p:nvSpPr>
          <p:cNvPr id="29" name="Cube 2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04:44</a:t>
            </a:r>
          </a:p>
        </p:txBody>
      </p:sp>
      <p:sp>
        <p:nvSpPr>
          <p:cNvPr id="30" name="Cube 2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04:43</a:t>
            </a:r>
          </a:p>
        </p:txBody>
      </p:sp>
      <p:sp>
        <p:nvSpPr>
          <p:cNvPr id="31" name="Cube 3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04:42</a:t>
            </a:r>
          </a:p>
        </p:txBody>
      </p:sp>
      <p:sp>
        <p:nvSpPr>
          <p:cNvPr id="32" name="Cube 3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04:41</a:t>
            </a:r>
          </a:p>
        </p:txBody>
      </p:sp>
      <p:sp>
        <p:nvSpPr>
          <p:cNvPr id="33" name="Cube 3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04:40</a:t>
            </a:r>
          </a:p>
        </p:txBody>
      </p:sp>
      <p:sp>
        <p:nvSpPr>
          <p:cNvPr id="34" name="Cube 3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04:39</a:t>
            </a:r>
          </a:p>
        </p:txBody>
      </p:sp>
      <p:sp>
        <p:nvSpPr>
          <p:cNvPr id="35" name="Cube 3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04:38</a:t>
            </a:r>
          </a:p>
        </p:txBody>
      </p:sp>
      <p:sp>
        <p:nvSpPr>
          <p:cNvPr id="36" name="Cube 3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04:37</a:t>
            </a:r>
          </a:p>
        </p:txBody>
      </p:sp>
      <p:sp>
        <p:nvSpPr>
          <p:cNvPr id="37" name="Cube 3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04:36</a:t>
            </a:r>
          </a:p>
        </p:txBody>
      </p:sp>
      <p:sp>
        <p:nvSpPr>
          <p:cNvPr id="38" name="Cube 3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04:35</a:t>
            </a:r>
          </a:p>
        </p:txBody>
      </p:sp>
      <p:sp>
        <p:nvSpPr>
          <p:cNvPr id="39" name="Cube 3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04:34</a:t>
            </a:r>
          </a:p>
        </p:txBody>
      </p:sp>
      <p:sp>
        <p:nvSpPr>
          <p:cNvPr id="40" name="Cube 3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04:33</a:t>
            </a:r>
          </a:p>
        </p:txBody>
      </p:sp>
      <p:sp>
        <p:nvSpPr>
          <p:cNvPr id="41" name="Cube 4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04:32</a:t>
            </a:r>
          </a:p>
        </p:txBody>
      </p:sp>
      <p:sp>
        <p:nvSpPr>
          <p:cNvPr id="42" name="Cube 4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04:31</a:t>
            </a:r>
          </a:p>
        </p:txBody>
      </p:sp>
      <p:sp>
        <p:nvSpPr>
          <p:cNvPr id="43" name="Cube 4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04:30</a:t>
            </a:r>
          </a:p>
        </p:txBody>
      </p:sp>
      <p:sp>
        <p:nvSpPr>
          <p:cNvPr id="44" name="Cube 4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04:29</a:t>
            </a:r>
          </a:p>
        </p:txBody>
      </p:sp>
      <p:sp>
        <p:nvSpPr>
          <p:cNvPr id="45" name="Cube 4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04:28</a:t>
            </a:r>
          </a:p>
        </p:txBody>
      </p:sp>
      <p:sp>
        <p:nvSpPr>
          <p:cNvPr id="46" name="Cube 4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04:27</a:t>
            </a:r>
          </a:p>
        </p:txBody>
      </p:sp>
      <p:sp>
        <p:nvSpPr>
          <p:cNvPr id="47" name="Cube 4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04:26</a:t>
            </a:r>
          </a:p>
        </p:txBody>
      </p:sp>
      <p:sp>
        <p:nvSpPr>
          <p:cNvPr id="48" name="Cube 4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04:25</a:t>
            </a:r>
          </a:p>
        </p:txBody>
      </p:sp>
      <p:sp>
        <p:nvSpPr>
          <p:cNvPr id="49" name="Cube 4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04:24</a:t>
            </a:r>
          </a:p>
        </p:txBody>
      </p:sp>
      <p:sp>
        <p:nvSpPr>
          <p:cNvPr id="50" name="Cube 4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04:23</a:t>
            </a:r>
          </a:p>
        </p:txBody>
      </p:sp>
      <p:sp>
        <p:nvSpPr>
          <p:cNvPr id="51" name="Cube 5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04:22</a:t>
            </a:r>
          </a:p>
        </p:txBody>
      </p:sp>
      <p:sp>
        <p:nvSpPr>
          <p:cNvPr id="52" name="Cube 5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04:21</a:t>
            </a:r>
          </a:p>
        </p:txBody>
      </p:sp>
      <p:sp>
        <p:nvSpPr>
          <p:cNvPr id="53" name="Cube 5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04:20</a:t>
            </a:r>
          </a:p>
        </p:txBody>
      </p:sp>
      <p:sp>
        <p:nvSpPr>
          <p:cNvPr id="54" name="Cube 5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04:19</a:t>
            </a:r>
          </a:p>
        </p:txBody>
      </p:sp>
      <p:sp>
        <p:nvSpPr>
          <p:cNvPr id="55" name="Cube 5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04:18</a:t>
            </a:r>
          </a:p>
        </p:txBody>
      </p:sp>
      <p:sp>
        <p:nvSpPr>
          <p:cNvPr id="56" name="Cube 5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04:17</a:t>
            </a:r>
          </a:p>
        </p:txBody>
      </p:sp>
      <p:sp>
        <p:nvSpPr>
          <p:cNvPr id="57" name="Cube 5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04:16</a:t>
            </a:r>
          </a:p>
        </p:txBody>
      </p:sp>
      <p:sp>
        <p:nvSpPr>
          <p:cNvPr id="58" name="Cube 5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04:15</a:t>
            </a:r>
          </a:p>
        </p:txBody>
      </p:sp>
      <p:sp>
        <p:nvSpPr>
          <p:cNvPr id="59" name="Cube 5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04:14</a:t>
            </a:r>
          </a:p>
        </p:txBody>
      </p:sp>
      <p:sp>
        <p:nvSpPr>
          <p:cNvPr id="60" name="Cube 5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04:13</a:t>
            </a:r>
          </a:p>
        </p:txBody>
      </p:sp>
      <p:sp>
        <p:nvSpPr>
          <p:cNvPr id="61" name="Cube 6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04:12</a:t>
            </a:r>
          </a:p>
        </p:txBody>
      </p:sp>
      <p:sp>
        <p:nvSpPr>
          <p:cNvPr id="62" name="Cube 6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04:11</a:t>
            </a:r>
          </a:p>
        </p:txBody>
      </p:sp>
      <p:sp>
        <p:nvSpPr>
          <p:cNvPr id="63" name="Cube 6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04:10</a:t>
            </a:r>
          </a:p>
        </p:txBody>
      </p:sp>
      <p:sp>
        <p:nvSpPr>
          <p:cNvPr id="64" name="Cube 6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04:09</a:t>
            </a:r>
          </a:p>
        </p:txBody>
      </p:sp>
      <p:sp>
        <p:nvSpPr>
          <p:cNvPr id="65" name="Cube 6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04:08</a:t>
            </a:r>
          </a:p>
        </p:txBody>
      </p:sp>
      <p:sp>
        <p:nvSpPr>
          <p:cNvPr id="66" name="Cube 6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04:07</a:t>
            </a:r>
          </a:p>
        </p:txBody>
      </p:sp>
      <p:sp>
        <p:nvSpPr>
          <p:cNvPr id="67" name="Cube 6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04:06</a:t>
            </a:r>
          </a:p>
        </p:txBody>
      </p:sp>
      <p:sp>
        <p:nvSpPr>
          <p:cNvPr id="68" name="Cube 6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04:05</a:t>
            </a:r>
          </a:p>
        </p:txBody>
      </p:sp>
      <p:sp>
        <p:nvSpPr>
          <p:cNvPr id="69" name="Cube 6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04:04</a:t>
            </a:r>
          </a:p>
        </p:txBody>
      </p:sp>
      <p:sp>
        <p:nvSpPr>
          <p:cNvPr id="70" name="Cube 6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04:03</a:t>
            </a:r>
          </a:p>
        </p:txBody>
      </p:sp>
      <p:sp>
        <p:nvSpPr>
          <p:cNvPr id="71" name="Cube 7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04:02</a:t>
            </a:r>
          </a:p>
        </p:txBody>
      </p:sp>
      <p:sp>
        <p:nvSpPr>
          <p:cNvPr id="72" name="Cube 7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04:01</a:t>
            </a:r>
          </a:p>
        </p:txBody>
      </p:sp>
      <p:sp>
        <p:nvSpPr>
          <p:cNvPr id="73" name="Cube 7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04:00</a:t>
            </a:r>
          </a:p>
        </p:txBody>
      </p:sp>
      <p:sp>
        <p:nvSpPr>
          <p:cNvPr id="74" name="Cube 7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03:59</a:t>
            </a:r>
          </a:p>
        </p:txBody>
      </p:sp>
      <p:sp>
        <p:nvSpPr>
          <p:cNvPr id="75" name="Cube 7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03:58</a:t>
            </a:r>
          </a:p>
        </p:txBody>
      </p:sp>
      <p:sp>
        <p:nvSpPr>
          <p:cNvPr id="76" name="Cube 7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03:57</a:t>
            </a:r>
          </a:p>
        </p:txBody>
      </p:sp>
      <p:sp>
        <p:nvSpPr>
          <p:cNvPr id="77" name="Cube 7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03:56</a:t>
            </a:r>
          </a:p>
        </p:txBody>
      </p:sp>
      <p:sp>
        <p:nvSpPr>
          <p:cNvPr id="78" name="Cube 7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03:55</a:t>
            </a:r>
          </a:p>
        </p:txBody>
      </p:sp>
      <p:sp>
        <p:nvSpPr>
          <p:cNvPr id="79" name="Cube 7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03:54</a:t>
            </a:r>
          </a:p>
        </p:txBody>
      </p:sp>
      <p:sp>
        <p:nvSpPr>
          <p:cNvPr id="80" name="Cube 7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03:53</a:t>
            </a:r>
          </a:p>
        </p:txBody>
      </p:sp>
      <p:sp>
        <p:nvSpPr>
          <p:cNvPr id="81" name="Cube 8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03:52</a:t>
            </a:r>
          </a:p>
        </p:txBody>
      </p:sp>
      <p:sp>
        <p:nvSpPr>
          <p:cNvPr id="82" name="Cube 8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03:51</a:t>
            </a:r>
          </a:p>
        </p:txBody>
      </p:sp>
      <p:sp>
        <p:nvSpPr>
          <p:cNvPr id="83" name="Cube 8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03:50</a:t>
            </a:r>
          </a:p>
        </p:txBody>
      </p:sp>
      <p:sp>
        <p:nvSpPr>
          <p:cNvPr id="84" name="Cube 8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03:49</a:t>
            </a:r>
          </a:p>
        </p:txBody>
      </p:sp>
      <p:sp>
        <p:nvSpPr>
          <p:cNvPr id="85" name="Cube 8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03:48</a:t>
            </a:r>
          </a:p>
        </p:txBody>
      </p:sp>
      <p:sp>
        <p:nvSpPr>
          <p:cNvPr id="86" name="Cube 8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03:47</a:t>
            </a:r>
          </a:p>
        </p:txBody>
      </p:sp>
      <p:sp>
        <p:nvSpPr>
          <p:cNvPr id="87" name="Cube 8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03:46</a:t>
            </a:r>
          </a:p>
        </p:txBody>
      </p:sp>
      <p:sp>
        <p:nvSpPr>
          <p:cNvPr id="88" name="Cube 8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03:45</a:t>
            </a:r>
          </a:p>
        </p:txBody>
      </p:sp>
      <p:sp>
        <p:nvSpPr>
          <p:cNvPr id="89" name="Cube 8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03:44</a:t>
            </a:r>
          </a:p>
        </p:txBody>
      </p:sp>
      <p:sp>
        <p:nvSpPr>
          <p:cNvPr id="90" name="Cube 8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03:43</a:t>
            </a:r>
          </a:p>
        </p:txBody>
      </p:sp>
      <p:sp>
        <p:nvSpPr>
          <p:cNvPr id="91" name="Cube 9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03:42</a:t>
            </a:r>
          </a:p>
        </p:txBody>
      </p:sp>
      <p:sp>
        <p:nvSpPr>
          <p:cNvPr id="92" name="Cube 9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03:41</a:t>
            </a:r>
          </a:p>
        </p:txBody>
      </p:sp>
      <p:sp>
        <p:nvSpPr>
          <p:cNvPr id="93" name="Cube 9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03:40</a:t>
            </a:r>
          </a:p>
        </p:txBody>
      </p:sp>
      <p:sp>
        <p:nvSpPr>
          <p:cNvPr id="94" name="Cube 9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03:39</a:t>
            </a:r>
          </a:p>
        </p:txBody>
      </p:sp>
      <p:sp>
        <p:nvSpPr>
          <p:cNvPr id="95" name="Cube 9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03:38</a:t>
            </a:r>
          </a:p>
        </p:txBody>
      </p:sp>
      <p:sp>
        <p:nvSpPr>
          <p:cNvPr id="96" name="Cube 9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03:37</a:t>
            </a:r>
          </a:p>
        </p:txBody>
      </p:sp>
      <p:sp>
        <p:nvSpPr>
          <p:cNvPr id="97" name="Cube 9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03:36</a:t>
            </a:r>
          </a:p>
        </p:txBody>
      </p:sp>
      <p:sp>
        <p:nvSpPr>
          <p:cNvPr id="98" name="Cube 9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03:35</a:t>
            </a:r>
          </a:p>
        </p:txBody>
      </p:sp>
      <p:sp>
        <p:nvSpPr>
          <p:cNvPr id="99" name="Cube 9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03:34</a:t>
            </a:r>
          </a:p>
        </p:txBody>
      </p:sp>
      <p:sp>
        <p:nvSpPr>
          <p:cNvPr id="100" name="Cube 9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03:33</a:t>
            </a:r>
          </a:p>
        </p:txBody>
      </p:sp>
      <p:sp>
        <p:nvSpPr>
          <p:cNvPr id="101" name="Cube 10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03:32</a:t>
            </a:r>
          </a:p>
        </p:txBody>
      </p:sp>
      <p:sp>
        <p:nvSpPr>
          <p:cNvPr id="102" name="Cube 10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03:31</a:t>
            </a:r>
          </a:p>
        </p:txBody>
      </p:sp>
      <p:sp>
        <p:nvSpPr>
          <p:cNvPr id="103" name="Cube 10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03:30</a:t>
            </a:r>
          </a:p>
        </p:txBody>
      </p:sp>
      <p:sp>
        <p:nvSpPr>
          <p:cNvPr id="104" name="Cube 10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03:29</a:t>
            </a:r>
          </a:p>
        </p:txBody>
      </p:sp>
      <p:sp>
        <p:nvSpPr>
          <p:cNvPr id="105" name="Cube 10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03:28</a:t>
            </a:r>
          </a:p>
        </p:txBody>
      </p:sp>
      <p:sp>
        <p:nvSpPr>
          <p:cNvPr id="106" name="Cube 10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03:27</a:t>
            </a:r>
          </a:p>
        </p:txBody>
      </p:sp>
      <p:sp>
        <p:nvSpPr>
          <p:cNvPr id="107" name="Cube 10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03:26</a:t>
            </a:r>
          </a:p>
        </p:txBody>
      </p:sp>
      <p:sp>
        <p:nvSpPr>
          <p:cNvPr id="108" name="Cube 10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03:25</a:t>
            </a:r>
          </a:p>
        </p:txBody>
      </p:sp>
      <p:sp>
        <p:nvSpPr>
          <p:cNvPr id="109" name="Cube 10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03:24</a:t>
            </a:r>
          </a:p>
        </p:txBody>
      </p:sp>
      <p:sp>
        <p:nvSpPr>
          <p:cNvPr id="110" name="Cube 10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03:23</a:t>
            </a:r>
          </a:p>
        </p:txBody>
      </p:sp>
      <p:sp>
        <p:nvSpPr>
          <p:cNvPr id="111" name="Cube 11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03:22</a:t>
            </a:r>
          </a:p>
        </p:txBody>
      </p:sp>
      <p:sp>
        <p:nvSpPr>
          <p:cNvPr id="112" name="Cube 11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03:21</a:t>
            </a:r>
          </a:p>
        </p:txBody>
      </p:sp>
      <p:sp>
        <p:nvSpPr>
          <p:cNvPr id="113" name="Cube 11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03:20</a:t>
            </a:r>
          </a:p>
        </p:txBody>
      </p:sp>
      <p:sp>
        <p:nvSpPr>
          <p:cNvPr id="114" name="Cube 11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03:19</a:t>
            </a:r>
          </a:p>
        </p:txBody>
      </p:sp>
      <p:sp>
        <p:nvSpPr>
          <p:cNvPr id="115" name="Cube 11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03:18</a:t>
            </a:r>
          </a:p>
        </p:txBody>
      </p:sp>
      <p:sp>
        <p:nvSpPr>
          <p:cNvPr id="116" name="Cube 11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03:17</a:t>
            </a:r>
          </a:p>
        </p:txBody>
      </p:sp>
      <p:sp>
        <p:nvSpPr>
          <p:cNvPr id="117" name="Cube 11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03:16</a:t>
            </a:r>
          </a:p>
        </p:txBody>
      </p:sp>
      <p:sp>
        <p:nvSpPr>
          <p:cNvPr id="118" name="Cube 11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03:15</a:t>
            </a:r>
          </a:p>
        </p:txBody>
      </p:sp>
      <p:sp>
        <p:nvSpPr>
          <p:cNvPr id="119" name="Cube 11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03:14</a:t>
            </a:r>
          </a:p>
        </p:txBody>
      </p:sp>
      <p:sp>
        <p:nvSpPr>
          <p:cNvPr id="120" name="Cube 11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03:13</a:t>
            </a:r>
          </a:p>
        </p:txBody>
      </p:sp>
      <p:sp>
        <p:nvSpPr>
          <p:cNvPr id="121" name="Cube 12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03:12</a:t>
            </a:r>
          </a:p>
        </p:txBody>
      </p:sp>
      <p:sp>
        <p:nvSpPr>
          <p:cNvPr id="122" name="Cube 12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03:11</a:t>
            </a:r>
          </a:p>
        </p:txBody>
      </p:sp>
      <p:sp>
        <p:nvSpPr>
          <p:cNvPr id="123" name="Cube 12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03:10</a:t>
            </a:r>
          </a:p>
        </p:txBody>
      </p:sp>
      <p:sp>
        <p:nvSpPr>
          <p:cNvPr id="124" name="Cube 12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03:09</a:t>
            </a:r>
          </a:p>
        </p:txBody>
      </p:sp>
      <p:sp>
        <p:nvSpPr>
          <p:cNvPr id="125" name="Cube 12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03:08</a:t>
            </a:r>
          </a:p>
        </p:txBody>
      </p:sp>
      <p:sp>
        <p:nvSpPr>
          <p:cNvPr id="126" name="Cube 12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03:07</a:t>
            </a:r>
          </a:p>
        </p:txBody>
      </p:sp>
      <p:sp>
        <p:nvSpPr>
          <p:cNvPr id="127" name="Cube 12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03:06</a:t>
            </a:r>
          </a:p>
        </p:txBody>
      </p:sp>
      <p:sp>
        <p:nvSpPr>
          <p:cNvPr id="128" name="Cube 12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03:05</a:t>
            </a:r>
          </a:p>
        </p:txBody>
      </p:sp>
      <p:sp>
        <p:nvSpPr>
          <p:cNvPr id="129" name="Cube 12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03:04</a:t>
            </a:r>
          </a:p>
        </p:txBody>
      </p:sp>
      <p:sp>
        <p:nvSpPr>
          <p:cNvPr id="130" name="Cube 12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03:03</a:t>
            </a:r>
          </a:p>
        </p:txBody>
      </p:sp>
      <p:sp>
        <p:nvSpPr>
          <p:cNvPr id="131" name="Cube 13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03:32</a:t>
            </a:r>
          </a:p>
        </p:txBody>
      </p:sp>
      <p:sp>
        <p:nvSpPr>
          <p:cNvPr id="132" name="Cube 13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03:01</a:t>
            </a:r>
          </a:p>
        </p:txBody>
      </p:sp>
      <p:sp>
        <p:nvSpPr>
          <p:cNvPr id="133" name="Cube 13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03:00</a:t>
            </a:r>
          </a:p>
        </p:txBody>
      </p:sp>
      <p:sp>
        <p:nvSpPr>
          <p:cNvPr id="134" name="Cube 13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02:59</a:t>
            </a:r>
          </a:p>
        </p:txBody>
      </p:sp>
      <p:sp>
        <p:nvSpPr>
          <p:cNvPr id="135" name="Cube 13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02:58</a:t>
            </a:r>
          </a:p>
        </p:txBody>
      </p:sp>
      <p:sp>
        <p:nvSpPr>
          <p:cNvPr id="136" name="Cube 13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02:57</a:t>
            </a:r>
          </a:p>
        </p:txBody>
      </p:sp>
      <p:sp>
        <p:nvSpPr>
          <p:cNvPr id="137" name="Cube 13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02:56</a:t>
            </a:r>
          </a:p>
        </p:txBody>
      </p:sp>
      <p:sp>
        <p:nvSpPr>
          <p:cNvPr id="138" name="Cube 13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02:55</a:t>
            </a:r>
          </a:p>
        </p:txBody>
      </p:sp>
      <p:sp>
        <p:nvSpPr>
          <p:cNvPr id="139" name="Cube 13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02:54</a:t>
            </a:r>
          </a:p>
        </p:txBody>
      </p:sp>
      <p:sp>
        <p:nvSpPr>
          <p:cNvPr id="140" name="Cube 13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02:53</a:t>
            </a:r>
          </a:p>
        </p:txBody>
      </p:sp>
      <p:sp>
        <p:nvSpPr>
          <p:cNvPr id="141" name="Cube 14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02:52</a:t>
            </a:r>
          </a:p>
        </p:txBody>
      </p:sp>
      <p:sp>
        <p:nvSpPr>
          <p:cNvPr id="142" name="Cube 14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02:51</a:t>
            </a:r>
          </a:p>
        </p:txBody>
      </p:sp>
      <p:sp>
        <p:nvSpPr>
          <p:cNvPr id="143" name="Cube 14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02:50</a:t>
            </a:r>
          </a:p>
        </p:txBody>
      </p:sp>
      <p:sp>
        <p:nvSpPr>
          <p:cNvPr id="144" name="Cube 14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02:49</a:t>
            </a:r>
          </a:p>
        </p:txBody>
      </p:sp>
      <p:sp>
        <p:nvSpPr>
          <p:cNvPr id="145" name="Cube 14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02:48</a:t>
            </a:r>
          </a:p>
        </p:txBody>
      </p:sp>
      <p:sp>
        <p:nvSpPr>
          <p:cNvPr id="146" name="Cube 14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02:47</a:t>
            </a:r>
          </a:p>
        </p:txBody>
      </p:sp>
      <p:sp>
        <p:nvSpPr>
          <p:cNvPr id="147" name="Cube 14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02:46</a:t>
            </a:r>
          </a:p>
        </p:txBody>
      </p:sp>
      <p:sp>
        <p:nvSpPr>
          <p:cNvPr id="148" name="Cube 14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02:45</a:t>
            </a:r>
          </a:p>
        </p:txBody>
      </p:sp>
      <p:sp>
        <p:nvSpPr>
          <p:cNvPr id="149" name="Cube 14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02:44</a:t>
            </a:r>
          </a:p>
        </p:txBody>
      </p:sp>
      <p:sp>
        <p:nvSpPr>
          <p:cNvPr id="150" name="Cube 14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02:43</a:t>
            </a:r>
          </a:p>
        </p:txBody>
      </p:sp>
      <p:sp>
        <p:nvSpPr>
          <p:cNvPr id="151" name="Cube 15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02:42</a:t>
            </a:r>
          </a:p>
        </p:txBody>
      </p:sp>
      <p:sp>
        <p:nvSpPr>
          <p:cNvPr id="152" name="Cube 15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02:41</a:t>
            </a:r>
          </a:p>
        </p:txBody>
      </p:sp>
      <p:sp>
        <p:nvSpPr>
          <p:cNvPr id="153" name="Cube 15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02:40</a:t>
            </a:r>
          </a:p>
        </p:txBody>
      </p:sp>
      <p:sp>
        <p:nvSpPr>
          <p:cNvPr id="154" name="Cube 15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02:39</a:t>
            </a:r>
          </a:p>
        </p:txBody>
      </p:sp>
      <p:sp>
        <p:nvSpPr>
          <p:cNvPr id="155" name="Cube 15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02:38</a:t>
            </a:r>
          </a:p>
        </p:txBody>
      </p:sp>
      <p:sp>
        <p:nvSpPr>
          <p:cNvPr id="156" name="Cube 15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02:37</a:t>
            </a:r>
          </a:p>
        </p:txBody>
      </p:sp>
      <p:sp>
        <p:nvSpPr>
          <p:cNvPr id="157" name="Cube 15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02:36</a:t>
            </a:r>
          </a:p>
        </p:txBody>
      </p:sp>
      <p:sp>
        <p:nvSpPr>
          <p:cNvPr id="158" name="Cube 15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02:35</a:t>
            </a:r>
          </a:p>
        </p:txBody>
      </p:sp>
      <p:sp>
        <p:nvSpPr>
          <p:cNvPr id="159" name="Cube 15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02:34</a:t>
            </a:r>
          </a:p>
        </p:txBody>
      </p:sp>
      <p:sp>
        <p:nvSpPr>
          <p:cNvPr id="160" name="Cube 15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02:33</a:t>
            </a:r>
          </a:p>
        </p:txBody>
      </p:sp>
      <p:sp>
        <p:nvSpPr>
          <p:cNvPr id="161" name="Cube 16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00:32</a:t>
            </a:r>
          </a:p>
        </p:txBody>
      </p:sp>
      <p:sp>
        <p:nvSpPr>
          <p:cNvPr id="162" name="Cube 16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02:31</a:t>
            </a:r>
          </a:p>
        </p:txBody>
      </p:sp>
      <p:sp>
        <p:nvSpPr>
          <p:cNvPr id="163" name="Cube 16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02:30</a:t>
            </a:r>
          </a:p>
        </p:txBody>
      </p:sp>
      <p:sp>
        <p:nvSpPr>
          <p:cNvPr id="164" name="Cube 16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05:00</a:t>
            </a:r>
          </a:p>
        </p:txBody>
      </p:sp>
      <p:sp>
        <p:nvSpPr>
          <p:cNvPr id="165" name="Cube 16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02:30</a:t>
            </a:r>
          </a:p>
        </p:txBody>
      </p:sp>
      <p:sp>
        <p:nvSpPr>
          <p:cNvPr id="166" name="Cube 16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02:29</a:t>
            </a:r>
          </a:p>
        </p:txBody>
      </p:sp>
      <p:sp>
        <p:nvSpPr>
          <p:cNvPr id="167" name="Cube 16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02:28</a:t>
            </a:r>
          </a:p>
        </p:txBody>
      </p:sp>
      <p:sp>
        <p:nvSpPr>
          <p:cNvPr id="168" name="Cube 16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02:27</a:t>
            </a:r>
          </a:p>
        </p:txBody>
      </p:sp>
      <p:sp>
        <p:nvSpPr>
          <p:cNvPr id="169" name="Cube 16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02:26</a:t>
            </a:r>
          </a:p>
        </p:txBody>
      </p:sp>
      <p:sp>
        <p:nvSpPr>
          <p:cNvPr id="170" name="Cube 16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02:25</a:t>
            </a:r>
          </a:p>
        </p:txBody>
      </p:sp>
      <p:sp>
        <p:nvSpPr>
          <p:cNvPr id="171" name="Cube 17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02:24</a:t>
            </a:r>
          </a:p>
        </p:txBody>
      </p:sp>
      <p:sp>
        <p:nvSpPr>
          <p:cNvPr id="172" name="Cube 17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02:23</a:t>
            </a:r>
          </a:p>
        </p:txBody>
      </p:sp>
      <p:sp>
        <p:nvSpPr>
          <p:cNvPr id="173" name="Cube 17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02:22</a:t>
            </a:r>
          </a:p>
        </p:txBody>
      </p:sp>
      <p:sp>
        <p:nvSpPr>
          <p:cNvPr id="174" name="Cube 17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02:21</a:t>
            </a:r>
          </a:p>
        </p:txBody>
      </p:sp>
      <p:sp>
        <p:nvSpPr>
          <p:cNvPr id="175" name="Cube 17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02:20</a:t>
            </a:r>
          </a:p>
        </p:txBody>
      </p:sp>
      <p:sp>
        <p:nvSpPr>
          <p:cNvPr id="176" name="Cube 17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02:19</a:t>
            </a:r>
          </a:p>
        </p:txBody>
      </p:sp>
      <p:sp>
        <p:nvSpPr>
          <p:cNvPr id="177" name="Cube 17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02:18</a:t>
            </a:r>
          </a:p>
        </p:txBody>
      </p:sp>
      <p:sp>
        <p:nvSpPr>
          <p:cNvPr id="178" name="Cube 17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02:17</a:t>
            </a:r>
          </a:p>
        </p:txBody>
      </p:sp>
      <p:sp>
        <p:nvSpPr>
          <p:cNvPr id="179" name="Cube 17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02:16</a:t>
            </a:r>
          </a:p>
        </p:txBody>
      </p:sp>
      <p:sp>
        <p:nvSpPr>
          <p:cNvPr id="180" name="Cube 17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02:15</a:t>
            </a:r>
          </a:p>
        </p:txBody>
      </p:sp>
      <p:sp>
        <p:nvSpPr>
          <p:cNvPr id="181" name="Cube 18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02:14</a:t>
            </a:r>
          </a:p>
        </p:txBody>
      </p:sp>
      <p:sp>
        <p:nvSpPr>
          <p:cNvPr id="182" name="Cube 18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02:13</a:t>
            </a:r>
          </a:p>
        </p:txBody>
      </p:sp>
      <p:sp>
        <p:nvSpPr>
          <p:cNvPr id="183" name="Cube 18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02:12</a:t>
            </a:r>
          </a:p>
        </p:txBody>
      </p:sp>
      <p:sp>
        <p:nvSpPr>
          <p:cNvPr id="184" name="Cube 18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02:11</a:t>
            </a:r>
          </a:p>
        </p:txBody>
      </p:sp>
      <p:sp>
        <p:nvSpPr>
          <p:cNvPr id="185" name="Cube 18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02:10</a:t>
            </a:r>
          </a:p>
        </p:txBody>
      </p:sp>
      <p:sp>
        <p:nvSpPr>
          <p:cNvPr id="186" name="Cube 18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02:09</a:t>
            </a:r>
          </a:p>
        </p:txBody>
      </p:sp>
      <p:sp>
        <p:nvSpPr>
          <p:cNvPr id="187" name="Cube 18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02:08</a:t>
            </a:r>
          </a:p>
        </p:txBody>
      </p:sp>
      <p:sp>
        <p:nvSpPr>
          <p:cNvPr id="188" name="Cube 18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02:07</a:t>
            </a:r>
          </a:p>
        </p:txBody>
      </p:sp>
      <p:sp>
        <p:nvSpPr>
          <p:cNvPr id="189" name="Cube 18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02:06</a:t>
            </a:r>
          </a:p>
        </p:txBody>
      </p:sp>
      <p:sp>
        <p:nvSpPr>
          <p:cNvPr id="190" name="Cube 18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02:05</a:t>
            </a:r>
          </a:p>
        </p:txBody>
      </p:sp>
      <p:sp>
        <p:nvSpPr>
          <p:cNvPr id="191" name="Cube 19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02:04</a:t>
            </a:r>
          </a:p>
        </p:txBody>
      </p:sp>
      <p:sp>
        <p:nvSpPr>
          <p:cNvPr id="192" name="Cube 19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02:03</a:t>
            </a:r>
          </a:p>
        </p:txBody>
      </p:sp>
      <p:sp>
        <p:nvSpPr>
          <p:cNvPr id="193" name="Cube 19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02:02</a:t>
            </a:r>
          </a:p>
        </p:txBody>
      </p:sp>
      <p:sp>
        <p:nvSpPr>
          <p:cNvPr id="194" name="Cube 19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02:01</a:t>
            </a:r>
          </a:p>
        </p:txBody>
      </p:sp>
      <p:sp>
        <p:nvSpPr>
          <p:cNvPr id="195" name="Cube 19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02:00</a:t>
            </a:r>
          </a:p>
        </p:txBody>
      </p:sp>
      <p:sp>
        <p:nvSpPr>
          <p:cNvPr id="196" name="Cube 19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01:59</a:t>
            </a:r>
          </a:p>
        </p:txBody>
      </p:sp>
      <p:sp>
        <p:nvSpPr>
          <p:cNvPr id="197" name="Cube 19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01:58</a:t>
            </a:r>
          </a:p>
        </p:txBody>
      </p:sp>
      <p:sp>
        <p:nvSpPr>
          <p:cNvPr id="198" name="Cube 19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01:57</a:t>
            </a:r>
          </a:p>
        </p:txBody>
      </p:sp>
      <p:sp>
        <p:nvSpPr>
          <p:cNvPr id="199" name="Cube 19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01:56</a:t>
            </a:r>
          </a:p>
        </p:txBody>
      </p:sp>
      <p:sp>
        <p:nvSpPr>
          <p:cNvPr id="200" name="Cube 19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01:55</a:t>
            </a:r>
          </a:p>
        </p:txBody>
      </p:sp>
      <p:sp>
        <p:nvSpPr>
          <p:cNvPr id="201" name="Cube 20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01:54</a:t>
            </a:r>
          </a:p>
        </p:txBody>
      </p:sp>
      <p:sp>
        <p:nvSpPr>
          <p:cNvPr id="202" name="Cube 20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01:53</a:t>
            </a:r>
          </a:p>
        </p:txBody>
      </p:sp>
      <p:sp>
        <p:nvSpPr>
          <p:cNvPr id="203" name="Cube 20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01:52</a:t>
            </a:r>
          </a:p>
        </p:txBody>
      </p:sp>
      <p:sp>
        <p:nvSpPr>
          <p:cNvPr id="204" name="Cube 20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01:51</a:t>
            </a:r>
          </a:p>
        </p:txBody>
      </p:sp>
      <p:sp>
        <p:nvSpPr>
          <p:cNvPr id="205" name="Cube 20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01:50</a:t>
            </a:r>
          </a:p>
        </p:txBody>
      </p:sp>
      <p:sp>
        <p:nvSpPr>
          <p:cNvPr id="206" name="Cube 20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01:49</a:t>
            </a:r>
          </a:p>
        </p:txBody>
      </p:sp>
      <p:sp>
        <p:nvSpPr>
          <p:cNvPr id="207" name="Cube 20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01:48</a:t>
            </a:r>
          </a:p>
        </p:txBody>
      </p:sp>
      <p:sp>
        <p:nvSpPr>
          <p:cNvPr id="208" name="Cube 20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01:47</a:t>
            </a:r>
          </a:p>
        </p:txBody>
      </p:sp>
      <p:sp>
        <p:nvSpPr>
          <p:cNvPr id="209" name="Cube 20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01:46</a:t>
            </a:r>
          </a:p>
        </p:txBody>
      </p:sp>
      <p:sp>
        <p:nvSpPr>
          <p:cNvPr id="210" name="Cube 20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01:45</a:t>
            </a:r>
          </a:p>
        </p:txBody>
      </p:sp>
      <p:sp>
        <p:nvSpPr>
          <p:cNvPr id="211" name="Cube 21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01:44</a:t>
            </a:r>
          </a:p>
        </p:txBody>
      </p:sp>
      <p:sp>
        <p:nvSpPr>
          <p:cNvPr id="212" name="Cube 21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01:43</a:t>
            </a:r>
          </a:p>
        </p:txBody>
      </p:sp>
      <p:sp>
        <p:nvSpPr>
          <p:cNvPr id="213" name="Cube 21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01:42</a:t>
            </a:r>
          </a:p>
        </p:txBody>
      </p:sp>
      <p:sp>
        <p:nvSpPr>
          <p:cNvPr id="214" name="Cube 21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01:41</a:t>
            </a:r>
          </a:p>
        </p:txBody>
      </p:sp>
      <p:sp>
        <p:nvSpPr>
          <p:cNvPr id="215" name="Cube 21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01:39</a:t>
            </a:r>
          </a:p>
        </p:txBody>
      </p:sp>
      <p:sp>
        <p:nvSpPr>
          <p:cNvPr id="216" name="Cube 21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01:38</a:t>
            </a:r>
          </a:p>
        </p:txBody>
      </p:sp>
      <p:sp>
        <p:nvSpPr>
          <p:cNvPr id="217" name="Cube 21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01:37</a:t>
            </a:r>
          </a:p>
        </p:txBody>
      </p:sp>
      <p:sp>
        <p:nvSpPr>
          <p:cNvPr id="218" name="Cube 21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01:36</a:t>
            </a:r>
          </a:p>
        </p:txBody>
      </p:sp>
      <p:sp>
        <p:nvSpPr>
          <p:cNvPr id="219" name="Cube 21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01:35</a:t>
            </a:r>
          </a:p>
        </p:txBody>
      </p:sp>
      <p:sp>
        <p:nvSpPr>
          <p:cNvPr id="220" name="Cube 21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01:34</a:t>
            </a:r>
          </a:p>
        </p:txBody>
      </p:sp>
      <p:sp>
        <p:nvSpPr>
          <p:cNvPr id="221" name="Cube 22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01:33</a:t>
            </a:r>
          </a:p>
        </p:txBody>
      </p:sp>
      <p:sp>
        <p:nvSpPr>
          <p:cNvPr id="222" name="Cube 22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01:32</a:t>
            </a:r>
          </a:p>
        </p:txBody>
      </p:sp>
      <p:sp>
        <p:nvSpPr>
          <p:cNvPr id="223" name="Cube 22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01:31</a:t>
            </a:r>
          </a:p>
        </p:txBody>
      </p:sp>
      <p:sp>
        <p:nvSpPr>
          <p:cNvPr id="224" name="Cube 22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01:30</a:t>
            </a:r>
          </a:p>
        </p:txBody>
      </p:sp>
      <p:sp>
        <p:nvSpPr>
          <p:cNvPr id="225" name="Cube 22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01:29</a:t>
            </a:r>
          </a:p>
        </p:txBody>
      </p:sp>
      <p:sp>
        <p:nvSpPr>
          <p:cNvPr id="226" name="Cube 22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01:28</a:t>
            </a:r>
          </a:p>
        </p:txBody>
      </p:sp>
      <p:sp>
        <p:nvSpPr>
          <p:cNvPr id="227" name="Cube 22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01:27</a:t>
            </a:r>
          </a:p>
        </p:txBody>
      </p:sp>
      <p:sp>
        <p:nvSpPr>
          <p:cNvPr id="228" name="Cube 22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01:26</a:t>
            </a:r>
          </a:p>
        </p:txBody>
      </p:sp>
      <p:sp>
        <p:nvSpPr>
          <p:cNvPr id="229" name="Cube 22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01:25</a:t>
            </a:r>
          </a:p>
        </p:txBody>
      </p:sp>
      <p:sp>
        <p:nvSpPr>
          <p:cNvPr id="230" name="Cube 22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01:24</a:t>
            </a:r>
          </a:p>
        </p:txBody>
      </p:sp>
      <p:sp>
        <p:nvSpPr>
          <p:cNvPr id="231" name="Cube 23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01:23</a:t>
            </a:r>
          </a:p>
        </p:txBody>
      </p:sp>
      <p:sp>
        <p:nvSpPr>
          <p:cNvPr id="232" name="Cube 23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01:22</a:t>
            </a:r>
          </a:p>
        </p:txBody>
      </p:sp>
      <p:sp>
        <p:nvSpPr>
          <p:cNvPr id="233" name="Cube 23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01:21</a:t>
            </a:r>
          </a:p>
        </p:txBody>
      </p:sp>
      <p:sp>
        <p:nvSpPr>
          <p:cNvPr id="234" name="Cube 23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01:20</a:t>
            </a:r>
          </a:p>
        </p:txBody>
      </p:sp>
      <p:sp>
        <p:nvSpPr>
          <p:cNvPr id="235" name="Cube 23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01:19</a:t>
            </a:r>
          </a:p>
        </p:txBody>
      </p:sp>
      <p:sp>
        <p:nvSpPr>
          <p:cNvPr id="236" name="Cube 23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01:18</a:t>
            </a:r>
          </a:p>
        </p:txBody>
      </p:sp>
      <p:sp>
        <p:nvSpPr>
          <p:cNvPr id="237" name="Cube 23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01:17</a:t>
            </a:r>
          </a:p>
        </p:txBody>
      </p:sp>
      <p:sp>
        <p:nvSpPr>
          <p:cNvPr id="238" name="Cube 23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01:16</a:t>
            </a:r>
          </a:p>
        </p:txBody>
      </p:sp>
      <p:sp>
        <p:nvSpPr>
          <p:cNvPr id="239" name="Cube 23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01:15</a:t>
            </a:r>
          </a:p>
        </p:txBody>
      </p:sp>
      <p:sp>
        <p:nvSpPr>
          <p:cNvPr id="240" name="Cube 23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01:14</a:t>
            </a:r>
          </a:p>
        </p:txBody>
      </p:sp>
      <p:sp>
        <p:nvSpPr>
          <p:cNvPr id="241" name="Cube 24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01:13</a:t>
            </a:r>
          </a:p>
        </p:txBody>
      </p:sp>
      <p:sp>
        <p:nvSpPr>
          <p:cNvPr id="242" name="Cube 24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01:12</a:t>
            </a:r>
          </a:p>
        </p:txBody>
      </p:sp>
      <p:sp>
        <p:nvSpPr>
          <p:cNvPr id="243" name="Cube 24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01:11</a:t>
            </a:r>
          </a:p>
        </p:txBody>
      </p:sp>
      <p:sp>
        <p:nvSpPr>
          <p:cNvPr id="244" name="Cube 24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01:10</a:t>
            </a:r>
          </a:p>
        </p:txBody>
      </p:sp>
      <p:sp>
        <p:nvSpPr>
          <p:cNvPr id="245" name="Cube 24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01:09</a:t>
            </a:r>
          </a:p>
        </p:txBody>
      </p:sp>
      <p:sp>
        <p:nvSpPr>
          <p:cNvPr id="246" name="Cube 24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01:08</a:t>
            </a:r>
          </a:p>
        </p:txBody>
      </p:sp>
      <p:sp>
        <p:nvSpPr>
          <p:cNvPr id="247" name="Cube 24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01:07</a:t>
            </a:r>
          </a:p>
        </p:txBody>
      </p:sp>
      <p:sp>
        <p:nvSpPr>
          <p:cNvPr id="248" name="Cube 24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01:06</a:t>
            </a:r>
          </a:p>
        </p:txBody>
      </p:sp>
      <p:sp>
        <p:nvSpPr>
          <p:cNvPr id="249" name="Cube 24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01:05</a:t>
            </a:r>
          </a:p>
        </p:txBody>
      </p:sp>
      <p:sp>
        <p:nvSpPr>
          <p:cNvPr id="250" name="Cube 24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01:04</a:t>
            </a:r>
          </a:p>
        </p:txBody>
      </p:sp>
      <p:sp>
        <p:nvSpPr>
          <p:cNvPr id="251" name="Cube 25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01:03</a:t>
            </a:r>
          </a:p>
        </p:txBody>
      </p:sp>
      <p:sp>
        <p:nvSpPr>
          <p:cNvPr id="252" name="Cube 25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01:02</a:t>
            </a:r>
          </a:p>
        </p:txBody>
      </p:sp>
      <p:sp>
        <p:nvSpPr>
          <p:cNvPr id="253" name="Cube 25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01:01</a:t>
            </a:r>
          </a:p>
        </p:txBody>
      </p:sp>
      <p:sp>
        <p:nvSpPr>
          <p:cNvPr id="254" name="Cube 25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01:00</a:t>
            </a:r>
          </a:p>
        </p:txBody>
      </p:sp>
      <p:sp>
        <p:nvSpPr>
          <p:cNvPr id="255" name="Cube 25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00:59</a:t>
            </a:r>
          </a:p>
        </p:txBody>
      </p:sp>
      <p:sp>
        <p:nvSpPr>
          <p:cNvPr id="256" name="Cube 25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00:58</a:t>
            </a:r>
          </a:p>
        </p:txBody>
      </p:sp>
      <p:sp>
        <p:nvSpPr>
          <p:cNvPr id="257" name="Cube 25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00:57</a:t>
            </a:r>
          </a:p>
        </p:txBody>
      </p:sp>
      <p:sp>
        <p:nvSpPr>
          <p:cNvPr id="258" name="Cube 25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00:56</a:t>
            </a:r>
          </a:p>
        </p:txBody>
      </p:sp>
      <p:sp>
        <p:nvSpPr>
          <p:cNvPr id="259" name="Cube 25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00:55</a:t>
            </a:r>
          </a:p>
        </p:txBody>
      </p:sp>
      <p:sp>
        <p:nvSpPr>
          <p:cNvPr id="260" name="Cube 25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00:54</a:t>
            </a:r>
          </a:p>
        </p:txBody>
      </p:sp>
      <p:sp>
        <p:nvSpPr>
          <p:cNvPr id="261" name="Cube 26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00:53</a:t>
            </a:r>
          </a:p>
        </p:txBody>
      </p:sp>
      <p:sp>
        <p:nvSpPr>
          <p:cNvPr id="262" name="Cube 26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00:52</a:t>
            </a:r>
          </a:p>
        </p:txBody>
      </p:sp>
      <p:sp>
        <p:nvSpPr>
          <p:cNvPr id="263" name="Cube 26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00:51</a:t>
            </a:r>
          </a:p>
        </p:txBody>
      </p:sp>
      <p:sp>
        <p:nvSpPr>
          <p:cNvPr id="264" name="Cube 26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00:50</a:t>
            </a:r>
          </a:p>
        </p:txBody>
      </p:sp>
      <p:sp>
        <p:nvSpPr>
          <p:cNvPr id="265" name="Cube 26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00:49</a:t>
            </a:r>
          </a:p>
        </p:txBody>
      </p:sp>
      <p:sp>
        <p:nvSpPr>
          <p:cNvPr id="266" name="Cube 26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00:48</a:t>
            </a:r>
          </a:p>
        </p:txBody>
      </p:sp>
      <p:sp>
        <p:nvSpPr>
          <p:cNvPr id="267" name="Cube 26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00:47</a:t>
            </a:r>
          </a:p>
        </p:txBody>
      </p:sp>
      <p:sp>
        <p:nvSpPr>
          <p:cNvPr id="268" name="Cube 26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00:46</a:t>
            </a:r>
          </a:p>
        </p:txBody>
      </p:sp>
      <p:sp>
        <p:nvSpPr>
          <p:cNvPr id="269" name="Cube 26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00:45</a:t>
            </a:r>
          </a:p>
        </p:txBody>
      </p:sp>
      <p:sp>
        <p:nvSpPr>
          <p:cNvPr id="270" name="Cube 26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00:44</a:t>
            </a:r>
          </a:p>
        </p:txBody>
      </p:sp>
      <p:sp>
        <p:nvSpPr>
          <p:cNvPr id="271" name="Cube 27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00:43</a:t>
            </a:r>
          </a:p>
        </p:txBody>
      </p:sp>
      <p:sp>
        <p:nvSpPr>
          <p:cNvPr id="272" name="Cube 27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00:42</a:t>
            </a:r>
          </a:p>
        </p:txBody>
      </p:sp>
      <p:sp>
        <p:nvSpPr>
          <p:cNvPr id="273" name="Cube 27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00:41</a:t>
            </a:r>
          </a:p>
        </p:txBody>
      </p:sp>
      <p:sp>
        <p:nvSpPr>
          <p:cNvPr id="274" name="Cube 27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00:40</a:t>
            </a:r>
          </a:p>
        </p:txBody>
      </p:sp>
      <p:sp>
        <p:nvSpPr>
          <p:cNvPr id="275" name="Cube 27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00:39</a:t>
            </a:r>
          </a:p>
        </p:txBody>
      </p:sp>
      <p:sp>
        <p:nvSpPr>
          <p:cNvPr id="276" name="Cube 27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00:38</a:t>
            </a:r>
          </a:p>
        </p:txBody>
      </p:sp>
      <p:sp>
        <p:nvSpPr>
          <p:cNvPr id="277" name="Cube 27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00:37</a:t>
            </a:r>
          </a:p>
        </p:txBody>
      </p:sp>
      <p:sp>
        <p:nvSpPr>
          <p:cNvPr id="278" name="Cube 27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00:36</a:t>
            </a:r>
          </a:p>
        </p:txBody>
      </p:sp>
      <p:sp>
        <p:nvSpPr>
          <p:cNvPr id="279" name="Cube 27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00:35</a:t>
            </a:r>
          </a:p>
        </p:txBody>
      </p:sp>
      <p:sp>
        <p:nvSpPr>
          <p:cNvPr id="280" name="Cube 27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00:34</a:t>
            </a:r>
          </a:p>
        </p:txBody>
      </p:sp>
      <p:sp>
        <p:nvSpPr>
          <p:cNvPr id="281" name="Cube 28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00:33</a:t>
            </a:r>
          </a:p>
        </p:txBody>
      </p:sp>
      <p:sp>
        <p:nvSpPr>
          <p:cNvPr id="282" name="Cube 28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00:32</a:t>
            </a:r>
          </a:p>
        </p:txBody>
      </p:sp>
      <p:sp>
        <p:nvSpPr>
          <p:cNvPr id="283" name="Cube 28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00:31</a:t>
            </a:r>
          </a:p>
        </p:txBody>
      </p:sp>
      <p:sp>
        <p:nvSpPr>
          <p:cNvPr id="284" name="Cube 28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00:30</a:t>
            </a:r>
          </a:p>
        </p:txBody>
      </p:sp>
      <p:sp>
        <p:nvSpPr>
          <p:cNvPr id="285" name="Cube 28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00:29</a:t>
            </a:r>
          </a:p>
        </p:txBody>
      </p:sp>
      <p:sp>
        <p:nvSpPr>
          <p:cNvPr id="286" name="Cube 28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00:28</a:t>
            </a:r>
          </a:p>
        </p:txBody>
      </p:sp>
      <p:sp>
        <p:nvSpPr>
          <p:cNvPr id="287" name="Cube 28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00:27</a:t>
            </a:r>
          </a:p>
        </p:txBody>
      </p:sp>
      <p:sp>
        <p:nvSpPr>
          <p:cNvPr id="288" name="Cube 28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00:26</a:t>
            </a:r>
          </a:p>
        </p:txBody>
      </p:sp>
      <p:sp>
        <p:nvSpPr>
          <p:cNvPr id="289" name="Cube 28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00:25</a:t>
            </a:r>
          </a:p>
        </p:txBody>
      </p:sp>
      <p:sp>
        <p:nvSpPr>
          <p:cNvPr id="290" name="Cube 28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00:24</a:t>
            </a:r>
          </a:p>
        </p:txBody>
      </p:sp>
      <p:sp>
        <p:nvSpPr>
          <p:cNvPr id="291" name="Cube 29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00:23</a:t>
            </a:r>
          </a:p>
        </p:txBody>
      </p:sp>
      <p:sp>
        <p:nvSpPr>
          <p:cNvPr id="292" name="Cube 29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00:22</a:t>
            </a:r>
          </a:p>
        </p:txBody>
      </p:sp>
      <p:sp>
        <p:nvSpPr>
          <p:cNvPr id="293" name="Cube 29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00:21</a:t>
            </a:r>
          </a:p>
        </p:txBody>
      </p:sp>
      <p:sp>
        <p:nvSpPr>
          <p:cNvPr id="294" name="Cube 29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00:20</a:t>
            </a:r>
          </a:p>
        </p:txBody>
      </p:sp>
      <p:sp>
        <p:nvSpPr>
          <p:cNvPr id="295" name="Cube 29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00:19</a:t>
            </a:r>
          </a:p>
        </p:txBody>
      </p:sp>
      <p:sp>
        <p:nvSpPr>
          <p:cNvPr id="296" name="Cube 29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00:18</a:t>
            </a:r>
          </a:p>
        </p:txBody>
      </p:sp>
      <p:sp>
        <p:nvSpPr>
          <p:cNvPr id="297" name="Cube 29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00:17</a:t>
            </a:r>
          </a:p>
        </p:txBody>
      </p:sp>
      <p:sp>
        <p:nvSpPr>
          <p:cNvPr id="298" name="Cube 29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00:16</a:t>
            </a:r>
          </a:p>
        </p:txBody>
      </p:sp>
      <p:sp>
        <p:nvSpPr>
          <p:cNvPr id="299" name="Cube 29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00:15</a:t>
            </a:r>
          </a:p>
        </p:txBody>
      </p:sp>
      <p:sp>
        <p:nvSpPr>
          <p:cNvPr id="300" name="Cube 29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00:14</a:t>
            </a:r>
          </a:p>
        </p:txBody>
      </p:sp>
      <p:sp>
        <p:nvSpPr>
          <p:cNvPr id="301" name="Cube 30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00:13</a:t>
            </a:r>
          </a:p>
        </p:txBody>
      </p:sp>
      <p:sp>
        <p:nvSpPr>
          <p:cNvPr id="302" name="Cube 30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00:12</a:t>
            </a:r>
          </a:p>
        </p:txBody>
      </p:sp>
      <p:sp>
        <p:nvSpPr>
          <p:cNvPr id="303" name="Cube 30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00:11</a:t>
            </a:r>
          </a:p>
        </p:txBody>
      </p:sp>
      <p:sp>
        <p:nvSpPr>
          <p:cNvPr id="304" name="Cube 30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00:10</a:t>
            </a:r>
          </a:p>
        </p:txBody>
      </p:sp>
      <p:sp>
        <p:nvSpPr>
          <p:cNvPr id="305" name="Cube 304"/>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00:09</a:t>
            </a:r>
          </a:p>
        </p:txBody>
      </p:sp>
      <p:sp>
        <p:nvSpPr>
          <p:cNvPr id="306" name="Cube 305"/>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00:08</a:t>
            </a:r>
          </a:p>
        </p:txBody>
      </p:sp>
      <p:sp>
        <p:nvSpPr>
          <p:cNvPr id="307" name="Cube 306"/>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00:07</a:t>
            </a:r>
          </a:p>
        </p:txBody>
      </p:sp>
      <p:sp>
        <p:nvSpPr>
          <p:cNvPr id="308" name="Cube 307"/>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00:06</a:t>
            </a:r>
          </a:p>
        </p:txBody>
      </p:sp>
      <p:sp>
        <p:nvSpPr>
          <p:cNvPr id="309" name="Cube 308"/>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00:05</a:t>
            </a:r>
          </a:p>
        </p:txBody>
      </p:sp>
      <p:sp>
        <p:nvSpPr>
          <p:cNvPr id="310" name="Cube 309"/>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00:04</a:t>
            </a:r>
          </a:p>
        </p:txBody>
      </p:sp>
      <p:sp>
        <p:nvSpPr>
          <p:cNvPr id="311" name="Cube 310"/>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00:03</a:t>
            </a:r>
          </a:p>
        </p:txBody>
      </p:sp>
      <p:sp>
        <p:nvSpPr>
          <p:cNvPr id="312" name="Cube 311"/>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00:02</a:t>
            </a:r>
          </a:p>
        </p:txBody>
      </p:sp>
      <p:sp>
        <p:nvSpPr>
          <p:cNvPr id="313" name="Cube 312"/>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a:solidFill>
                  <a:srgbClr val="FFFFFF"/>
                </a:solidFill>
                <a:latin typeface="DigifaceWide" pitchFamily="2" charset="0"/>
                <a:cs typeface="Times New Roman" pitchFamily="18" charset="0"/>
              </a:rPr>
              <a:t>00:01</a:t>
            </a:r>
          </a:p>
        </p:txBody>
      </p:sp>
      <p:sp>
        <p:nvSpPr>
          <p:cNvPr id="314" name="Cube 313"/>
          <p:cNvSpPr/>
          <p:nvPr/>
        </p:nvSpPr>
        <p:spPr>
          <a:xfrm>
            <a:off x="6572250" y="1066800"/>
            <a:ext cx="1314450" cy="914400"/>
          </a:xfrm>
          <a:prstGeom prst="cube">
            <a:avLst>
              <a:gd name="adj" fmla="val 9694"/>
            </a:avLst>
          </a:prstGeom>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3200" b="1" dirty="0" smtClean="0">
                <a:solidFill>
                  <a:srgbClr val="FFFFFF"/>
                </a:solidFill>
                <a:latin typeface="DigifaceWide" pitchFamily="2" charset="0"/>
                <a:cs typeface="Times New Roman" pitchFamily="18" charset="0"/>
              </a:rPr>
              <a:t>05:0</a:t>
            </a:r>
          </a:p>
          <a:p>
            <a:pPr algn="ctr" fontAlgn="base">
              <a:spcBef>
                <a:spcPct val="0"/>
              </a:spcBef>
              <a:spcAft>
                <a:spcPct val="0"/>
              </a:spcAft>
              <a:defRPr/>
            </a:pPr>
            <a:r>
              <a:rPr lang="en-US" sz="3200" b="1" dirty="0" smtClean="0">
                <a:solidFill>
                  <a:srgbClr val="FFFFFF"/>
                </a:solidFill>
                <a:latin typeface="DigifaceWide" pitchFamily="2" charset="0"/>
                <a:cs typeface="Times New Roman" pitchFamily="18" charset="0"/>
              </a:rPr>
              <a:t>0</a:t>
            </a:r>
            <a:endParaRPr lang="en-US" sz="3200" b="1" dirty="0">
              <a:solidFill>
                <a:srgbClr val="FFFFFF"/>
              </a:solidFill>
              <a:latin typeface="DigifaceWide" pitchFamily="2" charset="0"/>
              <a:cs typeface="Times New Roman" pitchFamily="18" charset="0"/>
            </a:endParaRPr>
          </a:p>
        </p:txBody>
      </p:sp>
      <p:sp>
        <p:nvSpPr>
          <p:cNvPr id="315" name="Title 1">
            <a:extLst>
              <a:ext uri="{FF2B5EF4-FFF2-40B4-BE49-F238E27FC236}">
                <a16:creationId xmlns="" xmlns:a16="http://schemas.microsoft.com/office/drawing/2014/main" id="{D52B8AFC-372D-45A4-82F0-CD61517849FC}"/>
              </a:ext>
            </a:extLst>
          </p:cNvPr>
          <p:cNvSpPr txBox="1">
            <a:spLocks/>
          </p:cNvSpPr>
          <p:nvPr/>
        </p:nvSpPr>
        <p:spPr>
          <a:xfrm>
            <a:off x="832402" y="358499"/>
            <a:ext cx="7886700" cy="474938"/>
          </a:xfrm>
          <a:prstGeom prst="rect">
            <a:avLst/>
          </a:prstGeom>
        </p:spPr>
        <p:txBody>
          <a:bodyPr>
            <a:normAutofit/>
          </a:bodyPr>
          <a:lstStyle>
            <a:lvl1pPr algn="l" defTabSz="914400" rtl="0" eaLnBrk="1" latinLnBrk="0" hangingPunct="1">
              <a:lnSpc>
                <a:spcPct val="90000"/>
              </a:lnSpc>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2600" dirty="0" smtClean="0">
                <a:solidFill>
                  <a:srgbClr val="FF0000"/>
                </a:solidFill>
              </a:rPr>
              <a:t>ÔN </a:t>
            </a:r>
            <a:r>
              <a:rPr lang="en-US" sz="2600" dirty="0">
                <a:solidFill>
                  <a:srgbClr val="FF0000"/>
                </a:solidFill>
              </a:rPr>
              <a:t>TẬP CHỦ ĐỀ </a:t>
            </a:r>
            <a:r>
              <a:rPr lang="en-US" sz="2600" dirty="0" smtClean="0">
                <a:solidFill>
                  <a:srgbClr val="FF0000"/>
                </a:solidFill>
              </a:rPr>
              <a:t>3</a:t>
            </a:r>
            <a:endParaRPr lang="en-US" sz="2600" dirty="0">
              <a:solidFill>
                <a:srgbClr val="FF0000"/>
              </a:solidFill>
            </a:endParaRPr>
          </a:p>
        </p:txBody>
      </p:sp>
      <p:sp>
        <p:nvSpPr>
          <p:cNvPr id="316" name="Content Placeholder 2">
            <a:extLst>
              <a:ext uri="{FF2B5EF4-FFF2-40B4-BE49-F238E27FC236}">
                <a16:creationId xmlns="" xmlns:a16="http://schemas.microsoft.com/office/drawing/2014/main" id="{2C36D0EF-8DBA-46E6-A46E-3BEC9C1FDAD4}"/>
              </a:ext>
            </a:extLst>
          </p:cNvPr>
          <p:cNvSpPr txBox="1">
            <a:spLocks/>
          </p:cNvSpPr>
          <p:nvPr/>
        </p:nvSpPr>
        <p:spPr>
          <a:xfrm>
            <a:off x="832402" y="1381675"/>
            <a:ext cx="7886700" cy="47493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500" b="1" dirty="0">
                <a:solidFill>
                  <a:srgbClr val="4472C4"/>
                </a:solidFill>
              </a:rPr>
              <a:t>I</a:t>
            </a:r>
            <a:r>
              <a:rPr lang="en-US" sz="2500" b="1" dirty="0" smtClean="0">
                <a:solidFill>
                  <a:srgbClr val="4472C4"/>
                </a:solidFill>
              </a:rPr>
              <a:t>. </a:t>
            </a:r>
            <a:r>
              <a:rPr lang="en-US" sz="2500" b="1" dirty="0">
                <a:solidFill>
                  <a:srgbClr val="4472C4"/>
                </a:solidFill>
              </a:rPr>
              <a:t>HỆ THỐNG HÓA KIẾN THỨC</a:t>
            </a:r>
          </a:p>
        </p:txBody>
      </p:sp>
      <p:sp>
        <p:nvSpPr>
          <p:cNvPr id="317" name="TextBox 316">
            <a:extLst>
              <a:ext uri="{FF2B5EF4-FFF2-40B4-BE49-F238E27FC236}">
                <a16:creationId xmlns="" xmlns:a16="http://schemas.microsoft.com/office/drawing/2014/main" id="{AC5E1C54-DB79-476C-A884-B8FD9FC9FF0C}"/>
              </a:ext>
            </a:extLst>
          </p:cNvPr>
          <p:cNvSpPr txBox="1"/>
          <p:nvPr/>
        </p:nvSpPr>
        <p:spPr>
          <a:xfrm>
            <a:off x="1023730" y="1954290"/>
            <a:ext cx="7325140" cy="2810385"/>
          </a:xfrm>
          <a:prstGeom prst="rect">
            <a:avLst/>
          </a:prstGeom>
          <a:noFill/>
        </p:spPr>
        <p:txBody>
          <a:bodyPr wrap="square">
            <a:spAutoFit/>
          </a:bodyPr>
          <a:lstStyle/>
          <a:p>
            <a:pPr>
              <a:lnSpc>
                <a:spcPct val="107000"/>
              </a:lnSpc>
              <a:spcAft>
                <a:spcPts val="800"/>
              </a:spcAft>
            </a:pPr>
            <a:r>
              <a:rPr lang="en-US" sz="2800" b="1" i="1" dirty="0">
                <a:solidFill>
                  <a:srgbClr val="ED7D31"/>
                </a:solidFill>
                <a:latin typeface="Times New Roman" panose="02020603050405020304" pitchFamily="18" charset="0"/>
                <a:ea typeface="Times New Roman" panose="02020603050405020304" pitchFamily="18" charset="0"/>
              </a:rPr>
              <a:t> </a:t>
            </a:r>
            <a:r>
              <a:rPr lang="en-US" sz="2800" b="1" i="1" dirty="0" err="1">
                <a:solidFill>
                  <a:srgbClr val="ED7D31"/>
                </a:solidFill>
                <a:latin typeface="Times New Roman" panose="02020603050405020304" pitchFamily="18" charset="0"/>
                <a:ea typeface="Times New Roman" panose="02020603050405020304" pitchFamily="18" charset="0"/>
              </a:rPr>
              <a:t>Nhiệm</a:t>
            </a:r>
            <a:r>
              <a:rPr lang="en-US" sz="2800" b="1" i="1" dirty="0">
                <a:solidFill>
                  <a:srgbClr val="ED7D31"/>
                </a:solidFill>
                <a:latin typeface="Times New Roman" panose="02020603050405020304" pitchFamily="18" charset="0"/>
                <a:ea typeface="Times New Roman" panose="02020603050405020304" pitchFamily="18" charset="0"/>
              </a:rPr>
              <a:t> </a:t>
            </a:r>
            <a:r>
              <a:rPr lang="en-US" sz="2800" b="1" i="1" dirty="0" err="1">
                <a:solidFill>
                  <a:srgbClr val="ED7D31"/>
                </a:solidFill>
                <a:latin typeface="Times New Roman" panose="02020603050405020304" pitchFamily="18" charset="0"/>
                <a:ea typeface="Times New Roman" panose="02020603050405020304" pitchFamily="18" charset="0"/>
              </a:rPr>
              <a:t>vụ</a:t>
            </a:r>
            <a:r>
              <a:rPr lang="en-US" sz="2800" b="1" i="1" dirty="0">
                <a:solidFill>
                  <a:srgbClr val="ED7D31"/>
                </a:solidFill>
                <a:latin typeface="Times New Roman" panose="02020603050405020304" pitchFamily="18" charset="0"/>
                <a:ea typeface="Times New Roman" panose="02020603050405020304" pitchFamily="18" charset="0"/>
              </a:rPr>
              <a:t>: </a:t>
            </a:r>
            <a:endParaRPr lang="en-US" sz="2800" dirty="0">
              <a:solidFill>
                <a:srgbClr val="ED7D31"/>
              </a:solidFill>
              <a:latin typeface="Times New Roman" panose="02020603050405020304" pitchFamily="18" charset="0"/>
              <a:ea typeface="Times New Roman" panose="02020603050405020304" pitchFamily="18" charset="0"/>
            </a:endParaRPr>
          </a:p>
          <a:p>
            <a:r>
              <a:rPr lang="en-US" sz="2800" dirty="0" err="1">
                <a:solidFill>
                  <a:prstClr val="black"/>
                </a:solidFill>
                <a:latin typeface="Times New Roman" panose="02020603050405020304" pitchFamily="18" charset="0"/>
                <a:ea typeface="Times New Roman" panose="02020603050405020304" pitchFamily="18" charset="0"/>
              </a:rPr>
              <a:t>Hoạt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động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nhóm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sử</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dụng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bút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nhiều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màu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giấy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smtClean="0">
                <a:solidFill>
                  <a:prstClr val="black"/>
                </a:solidFill>
                <a:latin typeface="Times New Roman" panose="02020603050405020304" pitchFamily="18" charset="0"/>
                <a:ea typeface="Times New Roman" panose="02020603050405020304" pitchFamily="18" charset="0"/>
              </a:rPr>
              <a:t>A1 </a:t>
            </a:r>
            <a:r>
              <a:rPr lang="en-US" sz="2800" dirty="0" err="1">
                <a:solidFill>
                  <a:prstClr val="black"/>
                </a:solidFill>
                <a:latin typeface="Times New Roman" panose="02020603050405020304" pitchFamily="18" charset="0"/>
                <a:ea typeface="Times New Roman" panose="02020603050405020304" pitchFamily="18" charset="0"/>
              </a:rPr>
              <a:t>vẽ</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đồ</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duy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hệ</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thống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kiến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chủ</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hóa</a:t>
            </a:r>
            <a:r>
              <a:rPr lang="en-US"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trị</a:t>
            </a:r>
            <a:r>
              <a:rPr lang="en-US"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và</a:t>
            </a:r>
            <a:r>
              <a:rPr lang="en-US"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công</a:t>
            </a:r>
            <a:r>
              <a:rPr lang="en-US"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thức</a:t>
            </a:r>
            <a:r>
              <a:rPr lang="en-US"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hóa</a:t>
            </a:r>
            <a:r>
              <a:rPr lang="en-US" sz="2800" dirty="0" smtClean="0">
                <a:solidFill>
                  <a:prstClr val="black"/>
                </a:solidFill>
                <a:latin typeface="Times New Roman" panose="02020603050405020304" pitchFamily="18" charset="0"/>
                <a:ea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rPr>
              <a:t>học</a:t>
            </a:r>
            <a:r>
              <a:rPr lang="en-US" sz="2800" dirty="0" smtClean="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Thời</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gian</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thực</a:t>
            </a:r>
            <a:r>
              <a:rPr lang="en-US" sz="2800" dirty="0">
                <a:solidFill>
                  <a:prstClr val="black"/>
                </a:solidFill>
                <a:latin typeface="Times New Roman" panose="02020603050405020304" pitchFamily="18" charset="0"/>
              </a:rPr>
              <a:t> </a:t>
            </a:r>
            <a:r>
              <a:rPr lang="en-US" sz="2800" dirty="0" err="1">
                <a:solidFill>
                  <a:prstClr val="black"/>
                </a:solidFill>
                <a:latin typeface="Times New Roman" panose="02020603050405020304" pitchFamily="18" charset="0"/>
              </a:rPr>
              <a:t>hiện</a:t>
            </a:r>
            <a:r>
              <a:rPr lang="en-US" sz="2800" dirty="0">
                <a:solidFill>
                  <a:prstClr val="black"/>
                </a:solidFill>
                <a:latin typeface="Times New Roman" panose="02020603050405020304" pitchFamily="18" charset="0"/>
              </a:rPr>
              <a:t>: 5 </a:t>
            </a:r>
            <a:r>
              <a:rPr lang="en-US" sz="2800" dirty="0" err="1">
                <a:solidFill>
                  <a:prstClr val="black"/>
                </a:solidFill>
                <a:latin typeface="Times New Roman" panose="02020603050405020304" pitchFamily="18" charset="0"/>
              </a:rPr>
              <a:t>phút</a:t>
            </a:r>
            <a:endParaRPr lang="en-US" sz="2800" dirty="0">
              <a:solidFill>
                <a:prstClr val="black"/>
              </a:solidFill>
            </a:endParaRPr>
          </a:p>
        </p:txBody>
      </p:sp>
      <p:cxnSp>
        <p:nvCxnSpPr>
          <p:cNvPr id="3" name="Straight Connector 2">
            <a:extLst>
              <a:ext uri="{FF2B5EF4-FFF2-40B4-BE49-F238E27FC236}">
                <a16:creationId xmlns="" xmlns:a16="http://schemas.microsoft.com/office/drawing/2014/main" id="{A6FB145D-7AE8-47E6-80C0-10CA899EC026}"/>
              </a:ext>
            </a:extLst>
          </p:cNvPr>
          <p:cNvCxnSpPr>
            <a:cxnSpLocks/>
          </p:cNvCxnSpPr>
          <p:nvPr/>
        </p:nvCxnSpPr>
        <p:spPr>
          <a:xfrm>
            <a:off x="238547" y="818737"/>
            <a:ext cx="8895521" cy="14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EC7FA222-93E3-4C42-95D2-365B6EA3A1F0}"/>
              </a:ext>
            </a:extLst>
          </p:cNvPr>
          <p:cNvPicPr>
            <a:picLocks noChangeAspect="1"/>
          </p:cNvPicPr>
          <p:nvPr/>
        </p:nvPicPr>
        <p:blipFill rotWithShape="1">
          <a:blip r:embed="rId3">
            <a:extLst>
              <a:ext uri="{28A0092B-C50C-407E-A947-70E740481C1C}">
                <a14:useLocalDpi xmlns:a14="http://schemas.microsoft.com/office/drawing/2010/main" val="0"/>
              </a:ext>
            </a:extLst>
          </a:blip>
          <a:srcRect l="1636" t="16736" r="29050" b="1649"/>
          <a:stretch/>
        </p:blipFill>
        <p:spPr>
          <a:xfrm>
            <a:off x="4130321" y="4876814"/>
            <a:ext cx="1290875" cy="1508125"/>
          </a:xfrm>
          <a:prstGeom prst="rect">
            <a:avLst/>
          </a:prstGeom>
        </p:spPr>
      </p:pic>
    </p:spTree>
    <p:extLst>
      <p:ext uri="{BB962C8B-B14F-4D97-AF65-F5344CB8AC3E}">
        <p14:creationId xmlns:p14="http://schemas.microsoft.com/office/powerpoint/2010/main" val="354540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1000"/>
                                  </p:stCondLst>
                                  <p:childTnLst>
                                    <p:set>
                                      <p:cBhvr>
                                        <p:cTn id="9" dur="1" fill="hold">
                                          <p:stCondLst>
                                            <p:cond delay="0"/>
                                          </p:stCondLst>
                                        </p:cTn>
                                        <p:tgtEl>
                                          <p:spTgt spid="164"/>
                                        </p:tgtEl>
                                        <p:attrNameLst>
                                          <p:attrName>style.visibility</p:attrName>
                                        </p:attrNameLst>
                                      </p:cBhvr>
                                      <p:to>
                                        <p:strVal val="hidden"/>
                                      </p:to>
                                    </p:set>
                                  </p:childTnLst>
                                </p:cTn>
                              </p:par>
                              <p:par>
                                <p:cTn id="10" presetID="1" presetClass="entr" presetSubtype="0" fill="hold" grpId="0" nodeType="withEffect">
                                  <p:stCondLst>
                                    <p:cond delay="100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xit" presetSubtype="0" fill="hold" grpId="1" nodeType="afterEffect">
                                  <p:stCondLst>
                                    <p:cond delay="100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xit" presetSubtype="0" fill="hold" grpId="1" nodeType="afterEffect">
                                  <p:stCondLst>
                                    <p:cond delay="1000"/>
                                  </p:stCondLst>
                                  <p:childTnLst>
                                    <p:set>
                                      <p:cBhvr>
                                        <p:cTn id="19" dur="1" fill="hold">
                                          <p:stCondLst>
                                            <p:cond delay="0"/>
                                          </p:stCondLst>
                                        </p:cTn>
                                        <p:tgtEl>
                                          <p:spTgt spid="1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xit" presetSubtype="0" fill="hold" grpId="1"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nodeType="afterGroup">
                            <p:stCondLst>
                              <p:cond delay="4000"/>
                            </p:stCondLst>
                            <p:childTnLst>
                              <p:par>
                                <p:cTn id="28" presetID="1" presetClass="exit" presetSubtype="0" fill="hold" grpId="1" nodeType="afterEffect">
                                  <p:stCondLst>
                                    <p:cond delay="1000"/>
                                  </p:stCondLst>
                                  <p:childTnLst>
                                    <p:set>
                                      <p:cBhvr>
                                        <p:cTn id="29" dur="1" fill="hold">
                                          <p:stCondLst>
                                            <p:cond delay="0"/>
                                          </p:stCondLst>
                                        </p:cTn>
                                        <p:tgtEl>
                                          <p:spTgt spid="17"/>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nodeType="afterGroup">
                            <p:stCondLst>
                              <p:cond delay="5000"/>
                            </p:stCondLst>
                            <p:childTnLst>
                              <p:par>
                                <p:cTn id="33" presetID="1" presetClass="exit" presetSubtype="0" fill="hold" grpId="1" nodeType="afterEffect">
                                  <p:stCondLst>
                                    <p:cond delay="100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nodeType="afterGroup">
                            <p:stCondLst>
                              <p:cond delay="6000"/>
                            </p:stCondLst>
                            <p:childTnLst>
                              <p:par>
                                <p:cTn id="38" presetID="1" presetClass="exit" presetSubtype="0" fill="hold" grpId="1" nodeType="afterEffect">
                                  <p:stCondLst>
                                    <p:cond delay="1000"/>
                                  </p:stCondLst>
                                  <p:childTnLst>
                                    <p:set>
                                      <p:cBhvr>
                                        <p:cTn id="39" dur="1" fill="hold">
                                          <p:stCondLst>
                                            <p:cond delay="0"/>
                                          </p:stCondLst>
                                        </p:cTn>
                                        <p:tgtEl>
                                          <p:spTgt spid="19"/>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par>
                          <p:cTn id="42" fill="hold" nodeType="afterGroup">
                            <p:stCondLst>
                              <p:cond delay="7000"/>
                            </p:stCondLst>
                            <p:childTnLst>
                              <p:par>
                                <p:cTn id="43" presetID="1" presetClass="exit" presetSubtype="0" fill="hold" grpId="1" nodeType="afterEffect">
                                  <p:stCondLst>
                                    <p:cond delay="100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nodeType="afterGroup">
                            <p:stCondLst>
                              <p:cond delay="8000"/>
                            </p:stCondLst>
                            <p:childTnLst>
                              <p:par>
                                <p:cTn id="48" presetID="1" presetClass="exit" presetSubtype="0" fill="hold" grpId="1" nodeType="afterEffect">
                                  <p:stCondLst>
                                    <p:cond delay="1000"/>
                                  </p:stCondLst>
                                  <p:childTnLst>
                                    <p:set>
                                      <p:cBhvr>
                                        <p:cTn id="49" dur="1" fill="hold">
                                          <p:stCondLst>
                                            <p:cond delay="0"/>
                                          </p:stCondLst>
                                        </p:cTn>
                                        <p:tgtEl>
                                          <p:spTgt spid="21"/>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nodeType="afterGroup">
                            <p:stCondLst>
                              <p:cond delay="9000"/>
                            </p:stCondLst>
                            <p:childTnLst>
                              <p:par>
                                <p:cTn id="53" presetID="1" presetClass="exit" presetSubtype="0" fill="hold" grpId="1" nodeType="afterEffect">
                                  <p:stCondLst>
                                    <p:cond delay="100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par>
                          <p:cTn id="57" fill="hold" nodeType="afterGroup">
                            <p:stCondLst>
                              <p:cond delay="10000"/>
                            </p:stCondLst>
                            <p:childTnLst>
                              <p:par>
                                <p:cTn id="58" presetID="1" presetClass="exit" presetSubtype="0" fill="hold" grpId="1" nodeType="afterEffect">
                                  <p:stCondLst>
                                    <p:cond delay="100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childTnLst>
                          </p:cTn>
                        </p:par>
                        <p:par>
                          <p:cTn id="62" fill="hold" nodeType="afterGroup">
                            <p:stCondLst>
                              <p:cond delay="11000"/>
                            </p:stCondLst>
                            <p:childTnLst>
                              <p:par>
                                <p:cTn id="63" presetID="1" presetClass="exit" presetSubtype="0" fill="hold" grpId="1" nodeType="afterEffect">
                                  <p:stCondLst>
                                    <p:cond delay="100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nodeType="afterGroup">
                            <p:stCondLst>
                              <p:cond delay="12000"/>
                            </p:stCondLst>
                            <p:childTnLst>
                              <p:par>
                                <p:cTn id="68" presetID="1" presetClass="exit" presetSubtype="0" fill="hold" grpId="1" nodeType="afterEffect">
                                  <p:stCondLst>
                                    <p:cond delay="1000"/>
                                  </p:stCondLst>
                                  <p:childTnLst>
                                    <p:set>
                                      <p:cBhvr>
                                        <p:cTn id="69" dur="1" fill="hold">
                                          <p:stCondLst>
                                            <p:cond delay="0"/>
                                          </p:stCondLst>
                                        </p:cTn>
                                        <p:tgtEl>
                                          <p:spTgt spid="25"/>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par>
                          <p:cTn id="72" fill="hold" nodeType="afterGroup">
                            <p:stCondLst>
                              <p:cond delay="13000"/>
                            </p:stCondLst>
                            <p:childTnLst>
                              <p:par>
                                <p:cTn id="73" presetID="1" presetClass="exit" presetSubtype="0" fill="hold" grpId="1" nodeType="afterEffect">
                                  <p:stCondLst>
                                    <p:cond delay="1000"/>
                                  </p:stCondLst>
                                  <p:childTnLst>
                                    <p:set>
                                      <p:cBhvr>
                                        <p:cTn id="74" dur="1" fill="hold">
                                          <p:stCondLst>
                                            <p:cond delay="0"/>
                                          </p:stCondLst>
                                        </p:cTn>
                                        <p:tgtEl>
                                          <p:spTgt spid="2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nodeType="afterGroup">
                            <p:stCondLst>
                              <p:cond delay="14000"/>
                            </p:stCondLst>
                            <p:childTnLst>
                              <p:par>
                                <p:cTn id="78" presetID="1" presetClass="exit" presetSubtype="0" fill="hold" grpId="1" nodeType="afterEffect">
                                  <p:stCondLst>
                                    <p:cond delay="100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xit" presetSubtype="0" fill="hold" grpId="1" nodeType="afterEffect">
                                  <p:stCondLst>
                                    <p:cond delay="1000"/>
                                  </p:stCondLst>
                                  <p:childTnLst>
                                    <p:set>
                                      <p:cBhvr>
                                        <p:cTn id="84" dur="1" fill="hold">
                                          <p:stCondLst>
                                            <p:cond delay="0"/>
                                          </p:stCondLst>
                                        </p:cTn>
                                        <p:tgtEl>
                                          <p:spTgt spid="28"/>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par>
                          <p:cTn id="87" fill="hold" nodeType="afterGroup">
                            <p:stCondLst>
                              <p:cond delay="16000"/>
                            </p:stCondLst>
                            <p:childTnLst>
                              <p:par>
                                <p:cTn id="88" presetID="1" presetClass="exit" presetSubtype="0" fill="hold" grpId="1" nodeType="afterEffect">
                                  <p:stCondLst>
                                    <p:cond delay="1000"/>
                                  </p:stCondLst>
                                  <p:childTnLst>
                                    <p:set>
                                      <p:cBhvr>
                                        <p:cTn id="89" dur="1" fill="hold">
                                          <p:stCondLst>
                                            <p:cond delay="0"/>
                                          </p:stCondLst>
                                        </p:cTn>
                                        <p:tgtEl>
                                          <p:spTgt spid="29"/>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childTnLst>
                          </p:cTn>
                        </p:par>
                        <p:par>
                          <p:cTn id="92" fill="hold" nodeType="afterGroup">
                            <p:stCondLst>
                              <p:cond delay="17000"/>
                            </p:stCondLst>
                            <p:childTnLst>
                              <p:par>
                                <p:cTn id="93" presetID="1" presetClass="exit" presetSubtype="0" fill="hold" grpId="1" nodeType="afterEffect">
                                  <p:stCondLst>
                                    <p:cond delay="1000"/>
                                  </p:stCondLst>
                                  <p:childTnLst>
                                    <p:set>
                                      <p:cBhvr>
                                        <p:cTn id="94" dur="1" fill="hold">
                                          <p:stCondLst>
                                            <p:cond delay="0"/>
                                          </p:stCondLst>
                                        </p:cTn>
                                        <p:tgtEl>
                                          <p:spTgt spid="3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childTnLst>
                          </p:cTn>
                        </p:par>
                        <p:par>
                          <p:cTn id="97" fill="hold" nodeType="afterGroup">
                            <p:stCondLst>
                              <p:cond delay="18000"/>
                            </p:stCondLst>
                            <p:childTnLst>
                              <p:par>
                                <p:cTn id="98" presetID="1" presetClass="exit" presetSubtype="0" fill="hold" grpId="1" nodeType="afterEffect">
                                  <p:stCondLst>
                                    <p:cond delay="1000"/>
                                  </p:stCondLst>
                                  <p:childTnLst>
                                    <p:set>
                                      <p:cBhvr>
                                        <p:cTn id="99" dur="1" fill="hold">
                                          <p:stCondLst>
                                            <p:cond delay="0"/>
                                          </p:stCondLst>
                                        </p:cTn>
                                        <p:tgtEl>
                                          <p:spTgt spid="31"/>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childTnLst>
                          </p:cTn>
                        </p:par>
                        <p:par>
                          <p:cTn id="102" fill="hold" nodeType="afterGroup">
                            <p:stCondLst>
                              <p:cond delay="19000"/>
                            </p:stCondLst>
                            <p:childTnLst>
                              <p:par>
                                <p:cTn id="103" presetID="1" presetClass="exit" presetSubtype="0" fill="hold" grpId="1" nodeType="afterEffect">
                                  <p:stCondLst>
                                    <p:cond delay="1000"/>
                                  </p:stCondLst>
                                  <p:childTnLst>
                                    <p:set>
                                      <p:cBhvr>
                                        <p:cTn id="104" dur="1" fill="hold">
                                          <p:stCondLst>
                                            <p:cond delay="0"/>
                                          </p:stCondLst>
                                        </p:cTn>
                                        <p:tgtEl>
                                          <p:spTgt spid="32"/>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childTnLst>
                          </p:cTn>
                        </p:par>
                        <p:par>
                          <p:cTn id="107" fill="hold" nodeType="afterGroup">
                            <p:stCondLst>
                              <p:cond delay="20000"/>
                            </p:stCondLst>
                            <p:childTnLst>
                              <p:par>
                                <p:cTn id="108" presetID="1" presetClass="exit" presetSubtype="0" fill="hold" grpId="1" nodeType="afterEffect">
                                  <p:stCondLst>
                                    <p:cond delay="1000"/>
                                  </p:stCondLst>
                                  <p:childTnLst>
                                    <p:set>
                                      <p:cBhvr>
                                        <p:cTn id="109" dur="1" fill="hold">
                                          <p:stCondLst>
                                            <p:cond delay="0"/>
                                          </p:stCondLst>
                                        </p:cTn>
                                        <p:tgtEl>
                                          <p:spTgt spid="33"/>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34"/>
                                        </p:tgtEl>
                                        <p:attrNameLst>
                                          <p:attrName>style.visibility</p:attrName>
                                        </p:attrNameLst>
                                      </p:cBhvr>
                                      <p:to>
                                        <p:strVal val="visible"/>
                                      </p:to>
                                    </p:set>
                                  </p:childTnLst>
                                </p:cTn>
                              </p:par>
                            </p:childTnLst>
                          </p:cTn>
                        </p:par>
                        <p:par>
                          <p:cTn id="112" fill="hold" nodeType="afterGroup">
                            <p:stCondLst>
                              <p:cond delay="21000"/>
                            </p:stCondLst>
                            <p:childTnLst>
                              <p:par>
                                <p:cTn id="113" presetID="1" presetClass="exit" presetSubtype="0" fill="hold" grpId="1" nodeType="afterEffect">
                                  <p:stCondLst>
                                    <p:cond delay="1000"/>
                                  </p:stCondLst>
                                  <p:childTnLst>
                                    <p:set>
                                      <p:cBhvr>
                                        <p:cTn id="114" dur="1" fill="hold">
                                          <p:stCondLst>
                                            <p:cond delay="0"/>
                                          </p:stCondLst>
                                        </p:cTn>
                                        <p:tgtEl>
                                          <p:spTgt spid="34"/>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childTnLst>
                                </p:cTn>
                              </p:par>
                            </p:childTnLst>
                          </p:cTn>
                        </p:par>
                        <p:par>
                          <p:cTn id="117" fill="hold" nodeType="afterGroup">
                            <p:stCondLst>
                              <p:cond delay="22000"/>
                            </p:stCondLst>
                            <p:childTnLst>
                              <p:par>
                                <p:cTn id="118" presetID="1" presetClass="exit" presetSubtype="0" fill="hold" grpId="1" nodeType="afterEffect">
                                  <p:stCondLst>
                                    <p:cond delay="1000"/>
                                  </p:stCondLst>
                                  <p:childTnLst>
                                    <p:set>
                                      <p:cBhvr>
                                        <p:cTn id="119" dur="1" fill="hold">
                                          <p:stCondLst>
                                            <p:cond delay="0"/>
                                          </p:stCondLst>
                                        </p:cTn>
                                        <p:tgtEl>
                                          <p:spTgt spid="35"/>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36"/>
                                        </p:tgtEl>
                                        <p:attrNameLst>
                                          <p:attrName>style.visibility</p:attrName>
                                        </p:attrNameLst>
                                      </p:cBhvr>
                                      <p:to>
                                        <p:strVal val="visible"/>
                                      </p:to>
                                    </p:set>
                                  </p:childTnLst>
                                </p:cTn>
                              </p:par>
                            </p:childTnLst>
                          </p:cTn>
                        </p:par>
                        <p:par>
                          <p:cTn id="122" fill="hold" nodeType="afterGroup">
                            <p:stCondLst>
                              <p:cond delay="23000"/>
                            </p:stCondLst>
                            <p:childTnLst>
                              <p:par>
                                <p:cTn id="123" presetID="1" presetClass="exit" presetSubtype="0" fill="hold" grpId="1" nodeType="afterEffect">
                                  <p:stCondLst>
                                    <p:cond delay="1000"/>
                                  </p:stCondLst>
                                  <p:childTnLst>
                                    <p:set>
                                      <p:cBhvr>
                                        <p:cTn id="124" dur="1" fill="hold">
                                          <p:stCondLst>
                                            <p:cond delay="0"/>
                                          </p:stCondLst>
                                        </p:cTn>
                                        <p:tgtEl>
                                          <p:spTgt spid="36"/>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childTnLst>
                          </p:cTn>
                        </p:par>
                        <p:par>
                          <p:cTn id="127" fill="hold" nodeType="afterGroup">
                            <p:stCondLst>
                              <p:cond delay="24000"/>
                            </p:stCondLst>
                            <p:childTnLst>
                              <p:par>
                                <p:cTn id="128" presetID="1" presetClass="exit" presetSubtype="0" fill="hold" grpId="1" nodeType="afterEffect">
                                  <p:stCondLst>
                                    <p:cond delay="1000"/>
                                  </p:stCondLst>
                                  <p:childTnLst>
                                    <p:set>
                                      <p:cBhvr>
                                        <p:cTn id="129" dur="1" fill="hold">
                                          <p:stCondLst>
                                            <p:cond delay="0"/>
                                          </p:stCondLst>
                                        </p:cTn>
                                        <p:tgtEl>
                                          <p:spTgt spid="37"/>
                                        </p:tgtEl>
                                        <p:attrNameLst>
                                          <p:attrName>style.visibility</p:attrName>
                                        </p:attrNameLst>
                                      </p:cBhvr>
                                      <p:to>
                                        <p:strVal val="hidden"/>
                                      </p:to>
                                    </p:set>
                                  </p:childTnLst>
                                </p:cTn>
                              </p:par>
                              <p:par>
                                <p:cTn id="130" presetID="1"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childTnLst>
                                </p:cTn>
                              </p:par>
                            </p:childTnLst>
                          </p:cTn>
                        </p:par>
                        <p:par>
                          <p:cTn id="132" fill="hold" nodeType="afterGroup">
                            <p:stCondLst>
                              <p:cond delay="25000"/>
                            </p:stCondLst>
                            <p:childTnLst>
                              <p:par>
                                <p:cTn id="133" presetID="1" presetClass="exit" presetSubtype="0" fill="hold" grpId="1" nodeType="afterEffect">
                                  <p:stCondLst>
                                    <p:cond delay="1000"/>
                                  </p:stCondLst>
                                  <p:childTnLst>
                                    <p:set>
                                      <p:cBhvr>
                                        <p:cTn id="134" dur="1" fill="hold">
                                          <p:stCondLst>
                                            <p:cond delay="0"/>
                                          </p:stCondLst>
                                        </p:cTn>
                                        <p:tgtEl>
                                          <p:spTgt spid="38"/>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childTnLst>
                                </p:cTn>
                              </p:par>
                            </p:childTnLst>
                          </p:cTn>
                        </p:par>
                        <p:par>
                          <p:cTn id="137" fill="hold" nodeType="afterGroup">
                            <p:stCondLst>
                              <p:cond delay="26000"/>
                            </p:stCondLst>
                            <p:childTnLst>
                              <p:par>
                                <p:cTn id="138" presetID="1" presetClass="exit" presetSubtype="0" fill="hold" grpId="1" nodeType="afterEffect">
                                  <p:stCondLst>
                                    <p:cond delay="1000"/>
                                  </p:stCondLst>
                                  <p:childTnLst>
                                    <p:set>
                                      <p:cBhvr>
                                        <p:cTn id="139" dur="1" fill="hold">
                                          <p:stCondLst>
                                            <p:cond delay="0"/>
                                          </p:stCondLst>
                                        </p:cTn>
                                        <p:tgtEl>
                                          <p:spTgt spid="39"/>
                                        </p:tgtEl>
                                        <p:attrNameLst>
                                          <p:attrName>style.visibility</p:attrName>
                                        </p:attrNameLst>
                                      </p:cBhvr>
                                      <p:to>
                                        <p:strVal val="hidden"/>
                                      </p:to>
                                    </p:set>
                                  </p:childTnLst>
                                </p:cTn>
                              </p:par>
                              <p:par>
                                <p:cTn id="140" presetID="1" presetClass="entr" presetSubtype="0"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childTnLst>
                                </p:cTn>
                              </p:par>
                            </p:childTnLst>
                          </p:cTn>
                        </p:par>
                        <p:par>
                          <p:cTn id="142" fill="hold" nodeType="afterGroup">
                            <p:stCondLst>
                              <p:cond delay="27000"/>
                            </p:stCondLst>
                            <p:childTnLst>
                              <p:par>
                                <p:cTn id="143" presetID="1" presetClass="exit" presetSubtype="0" fill="hold" grpId="1" nodeType="afterEffect">
                                  <p:stCondLst>
                                    <p:cond delay="1000"/>
                                  </p:stCondLst>
                                  <p:childTnLst>
                                    <p:set>
                                      <p:cBhvr>
                                        <p:cTn id="144" dur="1" fill="hold">
                                          <p:stCondLst>
                                            <p:cond delay="0"/>
                                          </p:stCondLst>
                                        </p:cTn>
                                        <p:tgtEl>
                                          <p:spTgt spid="40"/>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41"/>
                                        </p:tgtEl>
                                        <p:attrNameLst>
                                          <p:attrName>style.visibility</p:attrName>
                                        </p:attrNameLst>
                                      </p:cBhvr>
                                      <p:to>
                                        <p:strVal val="visible"/>
                                      </p:to>
                                    </p:set>
                                  </p:childTnLst>
                                </p:cTn>
                              </p:par>
                            </p:childTnLst>
                          </p:cTn>
                        </p:par>
                        <p:par>
                          <p:cTn id="147" fill="hold" nodeType="afterGroup">
                            <p:stCondLst>
                              <p:cond delay="28000"/>
                            </p:stCondLst>
                            <p:childTnLst>
                              <p:par>
                                <p:cTn id="148" presetID="1" presetClass="exit" presetSubtype="0" fill="hold" grpId="1" nodeType="afterEffect">
                                  <p:stCondLst>
                                    <p:cond delay="1000"/>
                                  </p:stCondLst>
                                  <p:childTnLst>
                                    <p:set>
                                      <p:cBhvr>
                                        <p:cTn id="149" dur="1" fill="hold">
                                          <p:stCondLst>
                                            <p:cond delay="0"/>
                                          </p:stCondLst>
                                        </p:cTn>
                                        <p:tgtEl>
                                          <p:spTgt spid="41"/>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childTnLst>
                                </p:cTn>
                              </p:par>
                            </p:childTnLst>
                          </p:cTn>
                        </p:par>
                        <p:par>
                          <p:cTn id="152" fill="hold" nodeType="afterGroup">
                            <p:stCondLst>
                              <p:cond delay="29000"/>
                            </p:stCondLst>
                            <p:childTnLst>
                              <p:par>
                                <p:cTn id="153" presetID="1" presetClass="exit" presetSubtype="0" fill="hold" grpId="1" nodeType="afterEffect">
                                  <p:stCondLst>
                                    <p:cond delay="1000"/>
                                  </p:stCondLst>
                                  <p:childTnLst>
                                    <p:set>
                                      <p:cBhvr>
                                        <p:cTn id="154" dur="1" fill="hold">
                                          <p:stCondLst>
                                            <p:cond delay="0"/>
                                          </p:stCondLst>
                                        </p:cTn>
                                        <p:tgtEl>
                                          <p:spTgt spid="42"/>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childTnLst>
                                </p:cTn>
                              </p:par>
                            </p:childTnLst>
                          </p:cTn>
                        </p:par>
                        <p:par>
                          <p:cTn id="157" fill="hold" nodeType="afterGroup">
                            <p:stCondLst>
                              <p:cond delay="30000"/>
                            </p:stCondLst>
                            <p:childTnLst>
                              <p:par>
                                <p:cTn id="158" presetID="1" presetClass="exit" presetSubtype="0" fill="hold" grpId="1" nodeType="afterEffect">
                                  <p:stCondLst>
                                    <p:cond delay="1000"/>
                                  </p:stCondLst>
                                  <p:childTnLst>
                                    <p:set>
                                      <p:cBhvr>
                                        <p:cTn id="159" dur="1" fill="hold">
                                          <p:stCondLst>
                                            <p:cond delay="0"/>
                                          </p:stCondLst>
                                        </p:cTn>
                                        <p:tgtEl>
                                          <p:spTgt spid="43"/>
                                        </p:tgtEl>
                                        <p:attrNameLst>
                                          <p:attrName>style.visibility</p:attrName>
                                        </p:attrNameLst>
                                      </p:cBhvr>
                                      <p:to>
                                        <p:strVal val="hidden"/>
                                      </p:to>
                                    </p:set>
                                  </p:childTnLst>
                                </p:cTn>
                              </p:par>
                              <p:par>
                                <p:cTn id="160" presetID="1" presetClass="entr" presetSubtype="0" fill="hold" grpId="0" nodeType="withEffect">
                                  <p:stCondLst>
                                    <p:cond delay="0"/>
                                  </p:stCondLst>
                                  <p:childTnLst>
                                    <p:set>
                                      <p:cBhvr>
                                        <p:cTn id="161" dur="1" fill="hold">
                                          <p:stCondLst>
                                            <p:cond delay="0"/>
                                          </p:stCondLst>
                                        </p:cTn>
                                        <p:tgtEl>
                                          <p:spTgt spid="44"/>
                                        </p:tgtEl>
                                        <p:attrNameLst>
                                          <p:attrName>style.visibility</p:attrName>
                                        </p:attrNameLst>
                                      </p:cBhvr>
                                      <p:to>
                                        <p:strVal val="visible"/>
                                      </p:to>
                                    </p:set>
                                  </p:childTnLst>
                                </p:cTn>
                              </p:par>
                            </p:childTnLst>
                          </p:cTn>
                        </p:par>
                        <p:par>
                          <p:cTn id="162" fill="hold" nodeType="afterGroup">
                            <p:stCondLst>
                              <p:cond delay="31000"/>
                            </p:stCondLst>
                            <p:childTnLst>
                              <p:par>
                                <p:cTn id="163" presetID="1" presetClass="exit" presetSubtype="0" fill="hold" grpId="1" nodeType="afterEffect">
                                  <p:stCondLst>
                                    <p:cond delay="1000"/>
                                  </p:stCondLst>
                                  <p:childTnLst>
                                    <p:set>
                                      <p:cBhvr>
                                        <p:cTn id="164" dur="1" fill="hold">
                                          <p:stCondLst>
                                            <p:cond delay="0"/>
                                          </p:stCondLst>
                                        </p:cTn>
                                        <p:tgtEl>
                                          <p:spTgt spid="44"/>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childTnLst>
                                </p:cTn>
                              </p:par>
                            </p:childTnLst>
                          </p:cTn>
                        </p:par>
                        <p:par>
                          <p:cTn id="167" fill="hold" nodeType="afterGroup">
                            <p:stCondLst>
                              <p:cond delay="32000"/>
                            </p:stCondLst>
                            <p:childTnLst>
                              <p:par>
                                <p:cTn id="168" presetID="1" presetClass="exit" presetSubtype="0" fill="hold" grpId="1" nodeType="afterEffect">
                                  <p:stCondLst>
                                    <p:cond delay="1000"/>
                                  </p:stCondLst>
                                  <p:childTnLst>
                                    <p:set>
                                      <p:cBhvr>
                                        <p:cTn id="169" dur="1" fill="hold">
                                          <p:stCondLst>
                                            <p:cond delay="0"/>
                                          </p:stCondLst>
                                        </p:cTn>
                                        <p:tgtEl>
                                          <p:spTgt spid="45"/>
                                        </p:tgtEl>
                                        <p:attrNameLst>
                                          <p:attrName>style.visibility</p:attrName>
                                        </p:attrNameLst>
                                      </p:cBhvr>
                                      <p:to>
                                        <p:strVal val="hidden"/>
                                      </p:to>
                                    </p:set>
                                  </p:childTnLst>
                                </p:cTn>
                              </p:par>
                              <p:par>
                                <p:cTn id="170" presetID="1" presetClass="entr" presetSubtype="0" fill="hold" grpId="0" nodeType="withEffect">
                                  <p:stCondLst>
                                    <p:cond delay="0"/>
                                  </p:stCondLst>
                                  <p:childTnLst>
                                    <p:set>
                                      <p:cBhvr>
                                        <p:cTn id="171" dur="1" fill="hold">
                                          <p:stCondLst>
                                            <p:cond delay="0"/>
                                          </p:stCondLst>
                                        </p:cTn>
                                        <p:tgtEl>
                                          <p:spTgt spid="46"/>
                                        </p:tgtEl>
                                        <p:attrNameLst>
                                          <p:attrName>style.visibility</p:attrName>
                                        </p:attrNameLst>
                                      </p:cBhvr>
                                      <p:to>
                                        <p:strVal val="visible"/>
                                      </p:to>
                                    </p:set>
                                  </p:childTnLst>
                                </p:cTn>
                              </p:par>
                            </p:childTnLst>
                          </p:cTn>
                        </p:par>
                        <p:par>
                          <p:cTn id="172" fill="hold" nodeType="afterGroup">
                            <p:stCondLst>
                              <p:cond delay="33000"/>
                            </p:stCondLst>
                            <p:childTnLst>
                              <p:par>
                                <p:cTn id="173" presetID="1" presetClass="exit" presetSubtype="0" fill="hold" grpId="1" nodeType="afterEffect">
                                  <p:stCondLst>
                                    <p:cond delay="1000"/>
                                  </p:stCondLst>
                                  <p:childTnLst>
                                    <p:set>
                                      <p:cBhvr>
                                        <p:cTn id="174" dur="1" fill="hold">
                                          <p:stCondLst>
                                            <p:cond delay="0"/>
                                          </p:stCondLst>
                                        </p:cTn>
                                        <p:tgtEl>
                                          <p:spTgt spid="46"/>
                                        </p:tgtEl>
                                        <p:attrNameLst>
                                          <p:attrName>style.visibility</p:attrName>
                                        </p:attrNameLst>
                                      </p:cBhvr>
                                      <p:to>
                                        <p:strVal val="hidden"/>
                                      </p:to>
                                    </p:set>
                                  </p:childTnLst>
                                </p:cTn>
                              </p:par>
                              <p:par>
                                <p:cTn id="175" presetID="1" presetClass="entr" presetSubtype="0" fill="hold" grpId="0" nodeType="withEffect">
                                  <p:stCondLst>
                                    <p:cond delay="0"/>
                                  </p:stCondLst>
                                  <p:childTnLst>
                                    <p:set>
                                      <p:cBhvr>
                                        <p:cTn id="176" dur="1" fill="hold">
                                          <p:stCondLst>
                                            <p:cond delay="0"/>
                                          </p:stCondLst>
                                        </p:cTn>
                                        <p:tgtEl>
                                          <p:spTgt spid="47"/>
                                        </p:tgtEl>
                                        <p:attrNameLst>
                                          <p:attrName>style.visibility</p:attrName>
                                        </p:attrNameLst>
                                      </p:cBhvr>
                                      <p:to>
                                        <p:strVal val="visible"/>
                                      </p:to>
                                    </p:set>
                                  </p:childTnLst>
                                </p:cTn>
                              </p:par>
                            </p:childTnLst>
                          </p:cTn>
                        </p:par>
                        <p:par>
                          <p:cTn id="177" fill="hold" nodeType="afterGroup">
                            <p:stCondLst>
                              <p:cond delay="34000"/>
                            </p:stCondLst>
                            <p:childTnLst>
                              <p:par>
                                <p:cTn id="178" presetID="1" presetClass="exit" presetSubtype="0" fill="hold" grpId="1" nodeType="afterEffect">
                                  <p:stCondLst>
                                    <p:cond delay="1000"/>
                                  </p:stCondLst>
                                  <p:childTnLst>
                                    <p:set>
                                      <p:cBhvr>
                                        <p:cTn id="179" dur="1" fill="hold">
                                          <p:stCondLst>
                                            <p:cond delay="0"/>
                                          </p:stCondLst>
                                        </p:cTn>
                                        <p:tgtEl>
                                          <p:spTgt spid="47"/>
                                        </p:tgtEl>
                                        <p:attrNameLst>
                                          <p:attrName>style.visibility</p:attrName>
                                        </p:attrNameLst>
                                      </p:cBhvr>
                                      <p:to>
                                        <p:strVal val="hidden"/>
                                      </p:to>
                                    </p:set>
                                  </p:childTnLst>
                                </p:cTn>
                              </p:par>
                              <p:par>
                                <p:cTn id="180" presetID="1" presetClass="entr" presetSubtype="0" fill="hold" grpId="0" nodeType="withEffect">
                                  <p:stCondLst>
                                    <p:cond delay="0"/>
                                  </p:stCondLst>
                                  <p:childTnLst>
                                    <p:set>
                                      <p:cBhvr>
                                        <p:cTn id="181" dur="1" fill="hold">
                                          <p:stCondLst>
                                            <p:cond delay="0"/>
                                          </p:stCondLst>
                                        </p:cTn>
                                        <p:tgtEl>
                                          <p:spTgt spid="48"/>
                                        </p:tgtEl>
                                        <p:attrNameLst>
                                          <p:attrName>style.visibility</p:attrName>
                                        </p:attrNameLst>
                                      </p:cBhvr>
                                      <p:to>
                                        <p:strVal val="visible"/>
                                      </p:to>
                                    </p:set>
                                  </p:childTnLst>
                                </p:cTn>
                              </p:par>
                            </p:childTnLst>
                          </p:cTn>
                        </p:par>
                        <p:par>
                          <p:cTn id="182" fill="hold" nodeType="afterGroup">
                            <p:stCondLst>
                              <p:cond delay="35000"/>
                            </p:stCondLst>
                            <p:childTnLst>
                              <p:par>
                                <p:cTn id="183" presetID="1" presetClass="exit" presetSubtype="0" fill="hold" grpId="1" nodeType="afterEffect">
                                  <p:stCondLst>
                                    <p:cond delay="1000"/>
                                  </p:stCondLst>
                                  <p:childTnLst>
                                    <p:set>
                                      <p:cBhvr>
                                        <p:cTn id="184" dur="1" fill="hold">
                                          <p:stCondLst>
                                            <p:cond delay="0"/>
                                          </p:stCondLst>
                                        </p:cTn>
                                        <p:tgtEl>
                                          <p:spTgt spid="48"/>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childTnLst>
                                </p:cTn>
                              </p:par>
                            </p:childTnLst>
                          </p:cTn>
                        </p:par>
                        <p:par>
                          <p:cTn id="187" fill="hold" nodeType="afterGroup">
                            <p:stCondLst>
                              <p:cond delay="36000"/>
                            </p:stCondLst>
                            <p:childTnLst>
                              <p:par>
                                <p:cTn id="188" presetID="1" presetClass="exit" presetSubtype="0" fill="hold" grpId="1" nodeType="afterEffect">
                                  <p:stCondLst>
                                    <p:cond delay="1000"/>
                                  </p:stCondLst>
                                  <p:childTnLst>
                                    <p:set>
                                      <p:cBhvr>
                                        <p:cTn id="189" dur="1" fill="hold">
                                          <p:stCondLst>
                                            <p:cond delay="0"/>
                                          </p:stCondLst>
                                        </p:cTn>
                                        <p:tgtEl>
                                          <p:spTgt spid="49"/>
                                        </p:tgtEl>
                                        <p:attrNameLst>
                                          <p:attrName>style.visibility</p:attrName>
                                        </p:attrNameLst>
                                      </p:cBhvr>
                                      <p:to>
                                        <p:strVal val="hidden"/>
                                      </p:to>
                                    </p:set>
                                  </p:childTnLst>
                                </p:cTn>
                              </p:par>
                              <p:par>
                                <p:cTn id="190" presetID="1" presetClass="entr" presetSubtype="0" fill="hold" grpId="0" nodeType="withEffect">
                                  <p:stCondLst>
                                    <p:cond delay="0"/>
                                  </p:stCondLst>
                                  <p:childTnLst>
                                    <p:set>
                                      <p:cBhvr>
                                        <p:cTn id="191" dur="1" fill="hold">
                                          <p:stCondLst>
                                            <p:cond delay="0"/>
                                          </p:stCondLst>
                                        </p:cTn>
                                        <p:tgtEl>
                                          <p:spTgt spid="50"/>
                                        </p:tgtEl>
                                        <p:attrNameLst>
                                          <p:attrName>style.visibility</p:attrName>
                                        </p:attrNameLst>
                                      </p:cBhvr>
                                      <p:to>
                                        <p:strVal val="visible"/>
                                      </p:to>
                                    </p:set>
                                  </p:childTnLst>
                                </p:cTn>
                              </p:par>
                            </p:childTnLst>
                          </p:cTn>
                        </p:par>
                        <p:par>
                          <p:cTn id="192" fill="hold" nodeType="afterGroup">
                            <p:stCondLst>
                              <p:cond delay="37000"/>
                            </p:stCondLst>
                            <p:childTnLst>
                              <p:par>
                                <p:cTn id="193" presetID="1" presetClass="exit" presetSubtype="0" fill="hold" grpId="1" nodeType="afterEffect">
                                  <p:stCondLst>
                                    <p:cond delay="1000"/>
                                  </p:stCondLst>
                                  <p:childTnLst>
                                    <p:set>
                                      <p:cBhvr>
                                        <p:cTn id="194" dur="1" fill="hold">
                                          <p:stCondLst>
                                            <p:cond delay="0"/>
                                          </p:stCondLst>
                                        </p:cTn>
                                        <p:tgtEl>
                                          <p:spTgt spid="50"/>
                                        </p:tgtEl>
                                        <p:attrNameLst>
                                          <p:attrName>style.visibility</p:attrName>
                                        </p:attrNameLst>
                                      </p:cBhvr>
                                      <p:to>
                                        <p:strVal val="hidden"/>
                                      </p:to>
                                    </p:set>
                                  </p:childTnLst>
                                </p:cTn>
                              </p:par>
                              <p:par>
                                <p:cTn id="195" presetID="1" presetClass="entr" presetSubtype="0" fill="hold" grpId="0" nodeType="withEffect">
                                  <p:stCondLst>
                                    <p:cond delay="0"/>
                                  </p:stCondLst>
                                  <p:childTnLst>
                                    <p:set>
                                      <p:cBhvr>
                                        <p:cTn id="196" dur="1" fill="hold">
                                          <p:stCondLst>
                                            <p:cond delay="0"/>
                                          </p:stCondLst>
                                        </p:cTn>
                                        <p:tgtEl>
                                          <p:spTgt spid="51"/>
                                        </p:tgtEl>
                                        <p:attrNameLst>
                                          <p:attrName>style.visibility</p:attrName>
                                        </p:attrNameLst>
                                      </p:cBhvr>
                                      <p:to>
                                        <p:strVal val="visible"/>
                                      </p:to>
                                    </p:set>
                                  </p:childTnLst>
                                </p:cTn>
                              </p:par>
                            </p:childTnLst>
                          </p:cTn>
                        </p:par>
                        <p:par>
                          <p:cTn id="197" fill="hold" nodeType="afterGroup">
                            <p:stCondLst>
                              <p:cond delay="38000"/>
                            </p:stCondLst>
                            <p:childTnLst>
                              <p:par>
                                <p:cTn id="198" presetID="1" presetClass="exit" presetSubtype="0" fill="hold" grpId="1" nodeType="afterEffect">
                                  <p:stCondLst>
                                    <p:cond delay="1000"/>
                                  </p:stCondLst>
                                  <p:childTnLst>
                                    <p:set>
                                      <p:cBhvr>
                                        <p:cTn id="199" dur="1" fill="hold">
                                          <p:stCondLst>
                                            <p:cond delay="0"/>
                                          </p:stCondLst>
                                        </p:cTn>
                                        <p:tgtEl>
                                          <p:spTgt spid="51"/>
                                        </p:tgtEl>
                                        <p:attrNameLst>
                                          <p:attrName>style.visibility</p:attrName>
                                        </p:attrNameLst>
                                      </p:cBhvr>
                                      <p:to>
                                        <p:strVal val="hidden"/>
                                      </p:to>
                                    </p:set>
                                  </p:childTnLst>
                                </p:cTn>
                              </p:par>
                              <p:par>
                                <p:cTn id="200" presetID="1" presetClass="entr" presetSubtype="0" fill="hold" grpId="0" nodeType="withEffect">
                                  <p:stCondLst>
                                    <p:cond delay="0"/>
                                  </p:stCondLst>
                                  <p:childTnLst>
                                    <p:set>
                                      <p:cBhvr>
                                        <p:cTn id="201" dur="1" fill="hold">
                                          <p:stCondLst>
                                            <p:cond delay="0"/>
                                          </p:stCondLst>
                                        </p:cTn>
                                        <p:tgtEl>
                                          <p:spTgt spid="52"/>
                                        </p:tgtEl>
                                        <p:attrNameLst>
                                          <p:attrName>style.visibility</p:attrName>
                                        </p:attrNameLst>
                                      </p:cBhvr>
                                      <p:to>
                                        <p:strVal val="visible"/>
                                      </p:to>
                                    </p:set>
                                  </p:childTnLst>
                                </p:cTn>
                              </p:par>
                            </p:childTnLst>
                          </p:cTn>
                        </p:par>
                        <p:par>
                          <p:cTn id="202" fill="hold" nodeType="afterGroup">
                            <p:stCondLst>
                              <p:cond delay="39000"/>
                            </p:stCondLst>
                            <p:childTnLst>
                              <p:par>
                                <p:cTn id="203" presetID="1" presetClass="exit" presetSubtype="0" fill="hold" grpId="1" nodeType="afterEffect">
                                  <p:stCondLst>
                                    <p:cond delay="1000"/>
                                  </p:stCondLst>
                                  <p:childTnLst>
                                    <p:set>
                                      <p:cBhvr>
                                        <p:cTn id="204" dur="1" fill="hold">
                                          <p:stCondLst>
                                            <p:cond delay="0"/>
                                          </p:stCondLst>
                                        </p:cTn>
                                        <p:tgtEl>
                                          <p:spTgt spid="52"/>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53"/>
                                        </p:tgtEl>
                                        <p:attrNameLst>
                                          <p:attrName>style.visibility</p:attrName>
                                        </p:attrNameLst>
                                      </p:cBhvr>
                                      <p:to>
                                        <p:strVal val="visible"/>
                                      </p:to>
                                    </p:set>
                                  </p:childTnLst>
                                </p:cTn>
                              </p:par>
                            </p:childTnLst>
                          </p:cTn>
                        </p:par>
                        <p:par>
                          <p:cTn id="207" fill="hold" nodeType="afterGroup">
                            <p:stCondLst>
                              <p:cond delay="40000"/>
                            </p:stCondLst>
                            <p:childTnLst>
                              <p:par>
                                <p:cTn id="208" presetID="1" presetClass="exit" presetSubtype="0" fill="hold" grpId="1" nodeType="afterEffect">
                                  <p:stCondLst>
                                    <p:cond delay="1000"/>
                                  </p:stCondLst>
                                  <p:childTnLst>
                                    <p:set>
                                      <p:cBhvr>
                                        <p:cTn id="209" dur="1" fill="hold">
                                          <p:stCondLst>
                                            <p:cond delay="0"/>
                                          </p:stCondLst>
                                        </p:cTn>
                                        <p:tgtEl>
                                          <p:spTgt spid="53"/>
                                        </p:tgtEl>
                                        <p:attrNameLst>
                                          <p:attrName>style.visibility</p:attrName>
                                        </p:attrNameLst>
                                      </p:cBhvr>
                                      <p:to>
                                        <p:strVal val="hidden"/>
                                      </p:to>
                                    </p:set>
                                  </p:childTnLst>
                                </p:cTn>
                              </p:par>
                              <p:par>
                                <p:cTn id="210" presetID="1" presetClass="entr" presetSubtype="0" fill="hold" grpId="0" nodeType="withEffect">
                                  <p:stCondLst>
                                    <p:cond delay="0"/>
                                  </p:stCondLst>
                                  <p:childTnLst>
                                    <p:set>
                                      <p:cBhvr>
                                        <p:cTn id="211" dur="1" fill="hold">
                                          <p:stCondLst>
                                            <p:cond delay="0"/>
                                          </p:stCondLst>
                                        </p:cTn>
                                        <p:tgtEl>
                                          <p:spTgt spid="54"/>
                                        </p:tgtEl>
                                        <p:attrNameLst>
                                          <p:attrName>style.visibility</p:attrName>
                                        </p:attrNameLst>
                                      </p:cBhvr>
                                      <p:to>
                                        <p:strVal val="visible"/>
                                      </p:to>
                                    </p:set>
                                  </p:childTnLst>
                                </p:cTn>
                              </p:par>
                            </p:childTnLst>
                          </p:cTn>
                        </p:par>
                        <p:par>
                          <p:cTn id="212" fill="hold" nodeType="afterGroup">
                            <p:stCondLst>
                              <p:cond delay="41000"/>
                            </p:stCondLst>
                            <p:childTnLst>
                              <p:par>
                                <p:cTn id="213" presetID="1" presetClass="exit" presetSubtype="0" fill="hold" grpId="1" nodeType="afterEffect">
                                  <p:stCondLst>
                                    <p:cond delay="1000"/>
                                  </p:stCondLst>
                                  <p:childTnLst>
                                    <p:set>
                                      <p:cBhvr>
                                        <p:cTn id="214" dur="1" fill="hold">
                                          <p:stCondLst>
                                            <p:cond delay="0"/>
                                          </p:stCondLst>
                                        </p:cTn>
                                        <p:tgtEl>
                                          <p:spTgt spid="54"/>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55"/>
                                        </p:tgtEl>
                                        <p:attrNameLst>
                                          <p:attrName>style.visibility</p:attrName>
                                        </p:attrNameLst>
                                      </p:cBhvr>
                                      <p:to>
                                        <p:strVal val="visible"/>
                                      </p:to>
                                    </p:set>
                                  </p:childTnLst>
                                </p:cTn>
                              </p:par>
                            </p:childTnLst>
                          </p:cTn>
                        </p:par>
                        <p:par>
                          <p:cTn id="217" fill="hold" nodeType="afterGroup">
                            <p:stCondLst>
                              <p:cond delay="42000"/>
                            </p:stCondLst>
                            <p:childTnLst>
                              <p:par>
                                <p:cTn id="218" presetID="1" presetClass="exit" presetSubtype="0" fill="hold" grpId="1" nodeType="afterEffect">
                                  <p:stCondLst>
                                    <p:cond delay="1000"/>
                                  </p:stCondLst>
                                  <p:childTnLst>
                                    <p:set>
                                      <p:cBhvr>
                                        <p:cTn id="219" dur="1" fill="hold">
                                          <p:stCondLst>
                                            <p:cond delay="0"/>
                                          </p:stCondLst>
                                        </p:cTn>
                                        <p:tgtEl>
                                          <p:spTgt spid="55"/>
                                        </p:tgtEl>
                                        <p:attrNameLst>
                                          <p:attrName>style.visibility</p:attrName>
                                        </p:attrNameLst>
                                      </p:cBhvr>
                                      <p:to>
                                        <p:strVal val="hidden"/>
                                      </p:to>
                                    </p:set>
                                  </p:childTnLst>
                                </p:cTn>
                              </p:par>
                              <p:par>
                                <p:cTn id="220" presetID="1" presetClass="entr" presetSubtype="0" fill="hold" grpId="0" nodeType="withEffect">
                                  <p:stCondLst>
                                    <p:cond delay="0"/>
                                  </p:stCondLst>
                                  <p:childTnLst>
                                    <p:set>
                                      <p:cBhvr>
                                        <p:cTn id="221" dur="1" fill="hold">
                                          <p:stCondLst>
                                            <p:cond delay="0"/>
                                          </p:stCondLst>
                                        </p:cTn>
                                        <p:tgtEl>
                                          <p:spTgt spid="56"/>
                                        </p:tgtEl>
                                        <p:attrNameLst>
                                          <p:attrName>style.visibility</p:attrName>
                                        </p:attrNameLst>
                                      </p:cBhvr>
                                      <p:to>
                                        <p:strVal val="visible"/>
                                      </p:to>
                                    </p:set>
                                  </p:childTnLst>
                                </p:cTn>
                              </p:par>
                            </p:childTnLst>
                          </p:cTn>
                        </p:par>
                        <p:par>
                          <p:cTn id="222" fill="hold" nodeType="afterGroup">
                            <p:stCondLst>
                              <p:cond delay="43000"/>
                            </p:stCondLst>
                            <p:childTnLst>
                              <p:par>
                                <p:cTn id="223" presetID="1" presetClass="exit" presetSubtype="0" fill="hold" grpId="1" nodeType="afterEffect">
                                  <p:stCondLst>
                                    <p:cond delay="1000"/>
                                  </p:stCondLst>
                                  <p:childTnLst>
                                    <p:set>
                                      <p:cBhvr>
                                        <p:cTn id="224" dur="1" fill="hold">
                                          <p:stCondLst>
                                            <p:cond delay="0"/>
                                          </p:stCondLst>
                                        </p:cTn>
                                        <p:tgtEl>
                                          <p:spTgt spid="56"/>
                                        </p:tgtEl>
                                        <p:attrNameLst>
                                          <p:attrName>style.visibility</p:attrName>
                                        </p:attrNameLst>
                                      </p:cBhvr>
                                      <p:to>
                                        <p:strVal val="hidden"/>
                                      </p:to>
                                    </p:set>
                                  </p:childTnLst>
                                </p:cTn>
                              </p:par>
                              <p:par>
                                <p:cTn id="225" presetID="1" presetClass="entr" presetSubtype="0" fill="hold" grpId="0" nodeType="withEffect">
                                  <p:stCondLst>
                                    <p:cond delay="0"/>
                                  </p:stCondLst>
                                  <p:childTnLst>
                                    <p:set>
                                      <p:cBhvr>
                                        <p:cTn id="226" dur="1" fill="hold">
                                          <p:stCondLst>
                                            <p:cond delay="0"/>
                                          </p:stCondLst>
                                        </p:cTn>
                                        <p:tgtEl>
                                          <p:spTgt spid="57"/>
                                        </p:tgtEl>
                                        <p:attrNameLst>
                                          <p:attrName>style.visibility</p:attrName>
                                        </p:attrNameLst>
                                      </p:cBhvr>
                                      <p:to>
                                        <p:strVal val="visible"/>
                                      </p:to>
                                    </p:set>
                                  </p:childTnLst>
                                </p:cTn>
                              </p:par>
                            </p:childTnLst>
                          </p:cTn>
                        </p:par>
                        <p:par>
                          <p:cTn id="227" fill="hold" nodeType="afterGroup">
                            <p:stCondLst>
                              <p:cond delay="44000"/>
                            </p:stCondLst>
                            <p:childTnLst>
                              <p:par>
                                <p:cTn id="228" presetID="1" presetClass="exit" presetSubtype="0" fill="hold" grpId="1" nodeType="afterEffect">
                                  <p:stCondLst>
                                    <p:cond delay="1000"/>
                                  </p:stCondLst>
                                  <p:childTnLst>
                                    <p:set>
                                      <p:cBhvr>
                                        <p:cTn id="229" dur="1" fill="hold">
                                          <p:stCondLst>
                                            <p:cond delay="0"/>
                                          </p:stCondLst>
                                        </p:cTn>
                                        <p:tgtEl>
                                          <p:spTgt spid="57"/>
                                        </p:tgtEl>
                                        <p:attrNameLst>
                                          <p:attrName>style.visibility</p:attrName>
                                        </p:attrNameLst>
                                      </p:cBhvr>
                                      <p:to>
                                        <p:strVal val="hidden"/>
                                      </p:to>
                                    </p:set>
                                  </p:childTnLst>
                                </p:cTn>
                              </p:par>
                              <p:par>
                                <p:cTn id="230" presetID="1" presetClass="entr" presetSubtype="0" fill="hold" grpId="0" nodeType="withEffect">
                                  <p:stCondLst>
                                    <p:cond delay="0"/>
                                  </p:stCondLst>
                                  <p:childTnLst>
                                    <p:set>
                                      <p:cBhvr>
                                        <p:cTn id="231" dur="1" fill="hold">
                                          <p:stCondLst>
                                            <p:cond delay="0"/>
                                          </p:stCondLst>
                                        </p:cTn>
                                        <p:tgtEl>
                                          <p:spTgt spid="58"/>
                                        </p:tgtEl>
                                        <p:attrNameLst>
                                          <p:attrName>style.visibility</p:attrName>
                                        </p:attrNameLst>
                                      </p:cBhvr>
                                      <p:to>
                                        <p:strVal val="visible"/>
                                      </p:to>
                                    </p:set>
                                  </p:childTnLst>
                                </p:cTn>
                              </p:par>
                            </p:childTnLst>
                          </p:cTn>
                        </p:par>
                        <p:par>
                          <p:cTn id="232" fill="hold" nodeType="afterGroup">
                            <p:stCondLst>
                              <p:cond delay="45000"/>
                            </p:stCondLst>
                            <p:childTnLst>
                              <p:par>
                                <p:cTn id="233" presetID="1" presetClass="exit" presetSubtype="0" fill="hold" grpId="1" nodeType="afterEffect">
                                  <p:stCondLst>
                                    <p:cond delay="1000"/>
                                  </p:stCondLst>
                                  <p:childTnLst>
                                    <p:set>
                                      <p:cBhvr>
                                        <p:cTn id="234" dur="1" fill="hold">
                                          <p:stCondLst>
                                            <p:cond delay="0"/>
                                          </p:stCondLst>
                                        </p:cTn>
                                        <p:tgtEl>
                                          <p:spTgt spid="58"/>
                                        </p:tgtEl>
                                        <p:attrNameLst>
                                          <p:attrName>style.visibility</p:attrName>
                                        </p:attrNameLst>
                                      </p:cBhvr>
                                      <p:to>
                                        <p:strVal val="hidden"/>
                                      </p:to>
                                    </p:set>
                                  </p:childTnLst>
                                </p:cTn>
                              </p:par>
                              <p:par>
                                <p:cTn id="235" presetID="1" presetClass="entr" presetSubtype="0" fill="hold" grpId="0" nodeType="withEffect">
                                  <p:stCondLst>
                                    <p:cond delay="0"/>
                                  </p:stCondLst>
                                  <p:childTnLst>
                                    <p:set>
                                      <p:cBhvr>
                                        <p:cTn id="236" dur="1" fill="hold">
                                          <p:stCondLst>
                                            <p:cond delay="0"/>
                                          </p:stCondLst>
                                        </p:cTn>
                                        <p:tgtEl>
                                          <p:spTgt spid="59"/>
                                        </p:tgtEl>
                                        <p:attrNameLst>
                                          <p:attrName>style.visibility</p:attrName>
                                        </p:attrNameLst>
                                      </p:cBhvr>
                                      <p:to>
                                        <p:strVal val="visible"/>
                                      </p:to>
                                    </p:set>
                                  </p:childTnLst>
                                </p:cTn>
                              </p:par>
                            </p:childTnLst>
                          </p:cTn>
                        </p:par>
                        <p:par>
                          <p:cTn id="237" fill="hold" nodeType="afterGroup">
                            <p:stCondLst>
                              <p:cond delay="46000"/>
                            </p:stCondLst>
                            <p:childTnLst>
                              <p:par>
                                <p:cTn id="238" presetID="1" presetClass="exit" presetSubtype="0" fill="hold" grpId="1" nodeType="afterEffect">
                                  <p:stCondLst>
                                    <p:cond delay="1000"/>
                                  </p:stCondLst>
                                  <p:childTnLst>
                                    <p:set>
                                      <p:cBhvr>
                                        <p:cTn id="239" dur="1" fill="hold">
                                          <p:stCondLst>
                                            <p:cond delay="0"/>
                                          </p:stCondLst>
                                        </p:cTn>
                                        <p:tgtEl>
                                          <p:spTgt spid="59"/>
                                        </p:tgtEl>
                                        <p:attrNameLst>
                                          <p:attrName>style.visibility</p:attrName>
                                        </p:attrNameLst>
                                      </p:cBhvr>
                                      <p:to>
                                        <p:strVal val="hidden"/>
                                      </p:to>
                                    </p:set>
                                  </p:childTnLst>
                                </p:cTn>
                              </p:par>
                              <p:par>
                                <p:cTn id="240" presetID="1" presetClass="entr" presetSubtype="0" fill="hold" grpId="0" nodeType="withEffect">
                                  <p:stCondLst>
                                    <p:cond delay="0"/>
                                  </p:stCondLst>
                                  <p:childTnLst>
                                    <p:set>
                                      <p:cBhvr>
                                        <p:cTn id="241" dur="1" fill="hold">
                                          <p:stCondLst>
                                            <p:cond delay="0"/>
                                          </p:stCondLst>
                                        </p:cTn>
                                        <p:tgtEl>
                                          <p:spTgt spid="60"/>
                                        </p:tgtEl>
                                        <p:attrNameLst>
                                          <p:attrName>style.visibility</p:attrName>
                                        </p:attrNameLst>
                                      </p:cBhvr>
                                      <p:to>
                                        <p:strVal val="visible"/>
                                      </p:to>
                                    </p:set>
                                  </p:childTnLst>
                                </p:cTn>
                              </p:par>
                            </p:childTnLst>
                          </p:cTn>
                        </p:par>
                        <p:par>
                          <p:cTn id="242" fill="hold" nodeType="afterGroup">
                            <p:stCondLst>
                              <p:cond delay="47000"/>
                            </p:stCondLst>
                            <p:childTnLst>
                              <p:par>
                                <p:cTn id="243" presetID="1" presetClass="exit" presetSubtype="0" fill="hold" grpId="1" nodeType="afterEffect">
                                  <p:stCondLst>
                                    <p:cond delay="1000"/>
                                  </p:stCondLst>
                                  <p:childTnLst>
                                    <p:set>
                                      <p:cBhvr>
                                        <p:cTn id="244" dur="1" fill="hold">
                                          <p:stCondLst>
                                            <p:cond delay="0"/>
                                          </p:stCondLst>
                                        </p:cTn>
                                        <p:tgtEl>
                                          <p:spTgt spid="60"/>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61"/>
                                        </p:tgtEl>
                                        <p:attrNameLst>
                                          <p:attrName>style.visibility</p:attrName>
                                        </p:attrNameLst>
                                      </p:cBhvr>
                                      <p:to>
                                        <p:strVal val="visible"/>
                                      </p:to>
                                    </p:set>
                                  </p:childTnLst>
                                </p:cTn>
                              </p:par>
                            </p:childTnLst>
                          </p:cTn>
                        </p:par>
                        <p:par>
                          <p:cTn id="247" fill="hold" nodeType="afterGroup">
                            <p:stCondLst>
                              <p:cond delay="48000"/>
                            </p:stCondLst>
                            <p:childTnLst>
                              <p:par>
                                <p:cTn id="248" presetID="1" presetClass="exit" presetSubtype="0" fill="hold" grpId="1" nodeType="afterEffect">
                                  <p:stCondLst>
                                    <p:cond delay="1000"/>
                                  </p:stCondLst>
                                  <p:childTnLst>
                                    <p:set>
                                      <p:cBhvr>
                                        <p:cTn id="249" dur="1" fill="hold">
                                          <p:stCondLst>
                                            <p:cond delay="0"/>
                                          </p:stCondLst>
                                        </p:cTn>
                                        <p:tgtEl>
                                          <p:spTgt spid="61"/>
                                        </p:tgtEl>
                                        <p:attrNameLst>
                                          <p:attrName>style.visibility</p:attrName>
                                        </p:attrNameLst>
                                      </p:cBhvr>
                                      <p:to>
                                        <p:strVal val="hidden"/>
                                      </p:to>
                                    </p:set>
                                  </p:childTnLst>
                                </p:cTn>
                              </p:par>
                              <p:par>
                                <p:cTn id="250" presetID="1" presetClass="entr" presetSubtype="0" fill="hold" grpId="0" nodeType="withEffect">
                                  <p:stCondLst>
                                    <p:cond delay="0"/>
                                  </p:stCondLst>
                                  <p:childTnLst>
                                    <p:set>
                                      <p:cBhvr>
                                        <p:cTn id="251" dur="1" fill="hold">
                                          <p:stCondLst>
                                            <p:cond delay="0"/>
                                          </p:stCondLst>
                                        </p:cTn>
                                        <p:tgtEl>
                                          <p:spTgt spid="62"/>
                                        </p:tgtEl>
                                        <p:attrNameLst>
                                          <p:attrName>style.visibility</p:attrName>
                                        </p:attrNameLst>
                                      </p:cBhvr>
                                      <p:to>
                                        <p:strVal val="visible"/>
                                      </p:to>
                                    </p:set>
                                  </p:childTnLst>
                                </p:cTn>
                              </p:par>
                            </p:childTnLst>
                          </p:cTn>
                        </p:par>
                        <p:par>
                          <p:cTn id="252" fill="hold" nodeType="afterGroup">
                            <p:stCondLst>
                              <p:cond delay="49000"/>
                            </p:stCondLst>
                            <p:childTnLst>
                              <p:par>
                                <p:cTn id="253" presetID="1" presetClass="exit" presetSubtype="0" fill="hold" grpId="1" nodeType="afterEffect">
                                  <p:stCondLst>
                                    <p:cond delay="1000"/>
                                  </p:stCondLst>
                                  <p:childTnLst>
                                    <p:set>
                                      <p:cBhvr>
                                        <p:cTn id="254" dur="1" fill="hold">
                                          <p:stCondLst>
                                            <p:cond delay="0"/>
                                          </p:stCondLst>
                                        </p:cTn>
                                        <p:tgtEl>
                                          <p:spTgt spid="62"/>
                                        </p:tgtEl>
                                        <p:attrNameLst>
                                          <p:attrName>style.visibility</p:attrName>
                                        </p:attrNameLst>
                                      </p:cBhvr>
                                      <p:to>
                                        <p:strVal val="hidden"/>
                                      </p:to>
                                    </p:set>
                                  </p:childTnLst>
                                </p:cTn>
                              </p:par>
                              <p:par>
                                <p:cTn id="255" presetID="1" presetClass="entr" presetSubtype="0" fill="hold" grpId="0" nodeType="withEffect">
                                  <p:stCondLst>
                                    <p:cond delay="0"/>
                                  </p:stCondLst>
                                  <p:childTnLst>
                                    <p:set>
                                      <p:cBhvr>
                                        <p:cTn id="256" dur="1" fill="hold">
                                          <p:stCondLst>
                                            <p:cond delay="0"/>
                                          </p:stCondLst>
                                        </p:cTn>
                                        <p:tgtEl>
                                          <p:spTgt spid="63"/>
                                        </p:tgtEl>
                                        <p:attrNameLst>
                                          <p:attrName>style.visibility</p:attrName>
                                        </p:attrNameLst>
                                      </p:cBhvr>
                                      <p:to>
                                        <p:strVal val="visible"/>
                                      </p:to>
                                    </p:set>
                                  </p:childTnLst>
                                </p:cTn>
                              </p:par>
                            </p:childTnLst>
                          </p:cTn>
                        </p:par>
                        <p:par>
                          <p:cTn id="257" fill="hold" nodeType="afterGroup">
                            <p:stCondLst>
                              <p:cond delay="50000"/>
                            </p:stCondLst>
                            <p:childTnLst>
                              <p:par>
                                <p:cTn id="258" presetID="1" presetClass="exit" presetSubtype="0" fill="hold" grpId="1" nodeType="afterEffect">
                                  <p:stCondLst>
                                    <p:cond delay="1000"/>
                                  </p:stCondLst>
                                  <p:childTnLst>
                                    <p:set>
                                      <p:cBhvr>
                                        <p:cTn id="259" dur="1" fill="hold">
                                          <p:stCondLst>
                                            <p:cond delay="0"/>
                                          </p:stCondLst>
                                        </p:cTn>
                                        <p:tgtEl>
                                          <p:spTgt spid="63"/>
                                        </p:tgtEl>
                                        <p:attrNameLst>
                                          <p:attrName>style.visibility</p:attrName>
                                        </p:attrNameLst>
                                      </p:cBhvr>
                                      <p:to>
                                        <p:strVal val="hidden"/>
                                      </p:to>
                                    </p:set>
                                  </p:childTnLst>
                                </p:cTn>
                              </p:par>
                              <p:par>
                                <p:cTn id="260" presetID="1" presetClass="entr" presetSubtype="0" fill="hold" grpId="0" nodeType="withEffect">
                                  <p:stCondLst>
                                    <p:cond delay="0"/>
                                  </p:stCondLst>
                                  <p:childTnLst>
                                    <p:set>
                                      <p:cBhvr>
                                        <p:cTn id="261" dur="1" fill="hold">
                                          <p:stCondLst>
                                            <p:cond delay="0"/>
                                          </p:stCondLst>
                                        </p:cTn>
                                        <p:tgtEl>
                                          <p:spTgt spid="64"/>
                                        </p:tgtEl>
                                        <p:attrNameLst>
                                          <p:attrName>style.visibility</p:attrName>
                                        </p:attrNameLst>
                                      </p:cBhvr>
                                      <p:to>
                                        <p:strVal val="visible"/>
                                      </p:to>
                                    </p:set>
                                  </p:childTnLst>
                                </p:cTn>
                              </p:par>
                            </p:childTnLst>
                          </p:cTn>
                        </p:par>
                        <p:par>
                          <p:cTn id="262" fill="hold" nodeType="afterGroup">
                            <p:stCondLst>
                              <p:cond delay="51000"/>
                            </p:stCondLst>
                            <p:childTnLst>
                              <p:par>
                                <p:cTn id="263" presetID="1" presetClass="exit" presetSubtype="0" fill="hold" grpId="1" nodeType="afterEffect">
                                  <p:stCondLst>
                                    <p:cond delay="1000"/>
                                  </p:stCondLst>
                                  <p:childTnLst>
                                    <p:set>
                                      <p:cBhvr>
                                        <p:cTn id="264" dur="1" fill="hold">
                                          <p:stCondLst>
                                            <p:cond delay="0"/>
                                          </p:stCondLst>
                                        </p:cTn>
                                        <p:tgtEl>
                                          <p:spTgt spid="64"/>
                                        </p:tgtEl>
                                        <p:attrNameLst>
                                          <p:attrName>style.visibility</p:attrName>
                                        </p:attrNameLst>
                                      </p:cBhvr>
                                      <p:to>
                                        <p:strVal val="hidden"/>
                                      </p:to>
                                    </p:set>
                                  </p:childTnLst>
                                </p:cTn>
                              </p:par>
                              <p:par>
                                <p:cTn id="265" presetID="1" presetClass="entr" presetSubtype="0" fill="hold" grpId="0" nodeType="withEffect">
                                  <p:stCondLst>
                                    <p:cond delay="0"/>
                                  </p:stCondLst>
                                  <p:childTnLst>
                                    <p:set>
                                      <p:cBhvr>
                                        <p:cTn id="266" dur="1" fill="hold">
                                          <p:stCondLst>
                                            <p:cond delay="0"/>
                                          </p:stCondLst>
                                        </p:cTn>
                                        <p:tgtEl>
                                          <p:spTgt spid="65"/>
                                        </p:tgtEl>
                                        <p:attrNameLst>
                                          <p:attrName>style.visibility</p:attrName>
                                        </p:attrNameLst>
                                      </p:cBhvr>
                                      <p:to>
                                        <p:strVal val="visible"/>
                                      </p:to>
                                    </p:set>
                                  </p:childTnLst>
                                </p:cTn>
                              </p:par>
                            </p:childTnLst>
                          </p:cTn>
                        </p:par>
                        <p:par>
                          <p:cTn id="267" fill="hold" nodeType="afterGroup">
                            <p:stCondLst>
                              <p:cond delay="52000"/>
                            </p:stCondLst>
                            <p:childTnLst>
                              <p:par>
                                <p:cTn id="268" presetID="1" presetClass="exit" presetSubtype="0" fill="hold" grpId="1" nodeType="afterEffect">
                                  <p:stCondLst>
                                    <p:cond delay="1000"/>
                                  </p:stCondLst>
                                  <p:childTnLst>
                                    <p:set>
                                      <p:cBhvr>
                                        <p:cTn id="269" dur="1" fill="hold">
                                          <p:stCondLst>
                                            <p:cond delay="0"/>
                                          </p:stCondLst>
                                        </p:cTn>
                                        <p:tgtEl>
                                          <p:spTgt spid="65"/>
                                        </p:tgtEl>
                                        <p:attrNameLst>
                                          <p:attrName>style.visibility</p:attrName>
                                        </p:attrNameLst>
                                      </p:cBhvr>
                                      <p:to>
                                        <p:strVal val="hidden"/>
                                      </p:to>
                                    </p:set>
                                  </p:childTnLst>
                                </p:cTn>
                              </p:par>
                              <p:par>
                                <p:cTn id="270" presetID="1" presetClass="entr" presetSubtype="0" fill="hold" grpId="0" nodeType="withEffect">
                                  <p:stCondLst>
                                    <p:cond delay="0"/>
                                  </p:stCondLst>
                                  <p:childTnLst>
                                    <p:set>
                                      <p:cBhvr>
                                        <p:cTn id="271" dur="1" fill="hold">
                                          <p:stCondLst>
                                            <p:cond delay="0"/>
                                          </p:stCondLst>
                                        </p:cTn>
                                        <p:tgtEl>
                                          <p:spTgt spid="66"/>
                                        </p:tgtEl>
                                        <p:attrNameLst>
                                          <p:attrName>style.visibility</p:attrName>
                                        </p:attrNameLst>
                                      </p:cBhvr>
                                      <p:to>
                                        <p:strVal val="visible"/>
                                      </p:to>
                                    </p:set>
                                  </p:childTnLst>
                                </p:cTn>
                              </p:par>
                            </p:childTnLst>
                          </p:cTn>
                        </p:par>
                        <p:par>
                          <p:cTn id="272" fill="hold" nodeType="afterGroup">
                            <p:stCondLst>
                              <p:cond delay="53000"/>
                            </p:stCondLst>
                            <p:childTnLst>
                              <p:par>
                                <p:cTn id="273" presetID="1" presetClass="exit" presetSubtype="0" fill="hold" grpId="1" nodeType="afterEffect">
                                  <p:stCondLst>
                                    <p:cond delay="1000"/>
                                  </p:stCondLst>
                                  <p:childTnLst>
                                    <p:set>
                                      <p:cBhvr>
                                        <p:cTn id="274" dur="1" fill="hold">
                                          <p:stCondLst>
                                            <p:cond delay="0"/>
                                          </p:stCondLst>
                                        </p:cTn>
                                        <p:tgtEl>
                                          <p:spTgt spid="66"/>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67"/>
                                        </p:tgtEl>
                                        <p:attrNameLst>
                                          <p:attrName>style.visibility</p:attrName>
                                        </p:attrNameLst>
                                      </p:cBhvr>
                                      <p:to>
                                        <p:strVal val="visible"/>
                                      </p:to>
                                    </p:set>
                                  </p:childTnLst>
                                </p:cTn>
                              </p:par>
                            </p:childTnLst>
                          </p:cTn>
                        </p:par>
                        <p:par>
                          <p:cTn id="277" fill="hold" nodeType="afterGroup">
                            <p:stCondLst>
                              <p:cond delay="54000"/>
                            </p:stCondLst>
                            <p:childTnLst>
                              <p:par>
                                <p:cTn id="278" presetID="1" presetClass="exit" presetSubtype="0" fill="hold" grpId="1" nodeType="afterEffect">
                                  <p:stCondLst>
                                    <p:cond delay="1000"/>
                                  </p:stCondLst>
                                  <p:childTnLst>
                                    <p:set>
                                      <p:cBhvr>
                                        <p:cTn id="279" dur="1" fill="hold">
                                          <p:stCondLst>
                                            <p:cond delay="0"/>
                                          </p:stCondLst>
                                        </p:cTn>
                                        <p:tgtEl>
                                          <p:spTgt spid="67"/>
                                        </p:tgtEl>
                                        <p:attrNameLst>
                                          <p:attrName>style.visibility</p:attrName>
                                        </p:attrNameLst>
                                      </p:cBhvr>
                                      <p:to>
                                        <p:strVal val="hidden"/>
                                      </p:to>
                                    </p:set>
                                  </p:childTnLst>
                                </p:cTn>
                              </p:par>
                              <p:par>
                                <p:cTn id="280" presetID="1" presetClass="entr" presetSubtype="0" fill="hold" grpId="0" nodeType="withEffect">
                                  <p:stCondLst>
                                    <p:cond delay="0"/>
                                  </p:stCondLst>
                                  <p:childTnLst>
                                    <p:set>
                                      <p:cBhvr>
                                        <p:cTn id="281" dur="1" fill="hold">
                                          <p:stCondLst>
                                            <p:cond delay="0"/>
                                          </p:stCondLst>
                                        </p:cTn>
                                        <p:tgtEl>
                                          <p:spTgt spid="68"/>
                                        </p:tgtEl>
                                        <p:attrNameLst>
                                          <p:attrName>style.visibility</p:attrName>
                                        </p:attrNameLst>
                                      </p:cBhvr>
                                      <p:to>
                                        <p:strVal val="visible"/>
                                      </p:to>
                                    </p:set>
                                  </p:childTnLst>
                                </p:cTn>
                              </p:par>
                            </p:childTnLst>
                          </p:cTn>
                        </p:par>
                        <p:par>
                          <p:cTn id="282" fill="hold" nodeType="afterGroup">
                            <p:stCondLst>
                              <p:cond delay="55000"/>
                            </p:stCondLst>
                            <p:childTnLst>
                              <p:par>
                                <p:cTn id="283" presetID="1" presetClass="exit" presetSubtype="0" fill="hold" grpId="1" nodeType="afterEffect">
                                  <p:stCondLst>
                                    <p:cond delay="1000"/>
                                  </p:stCondLst>
                                  <p:childTnLst>
                                    <p:set>
                                      <p:cBhvr>
                                        <p:cTn id="284" dur="1" fill="hold">
                                          <p:stCondLst>
                                            <p:cond delay="0"/>
                                          </p:stCondLst>
                                        </p:cTn>
                                        <p:tgtEl>
                                          <p:spTgt spid="68"/>
                                        </p:tgtEl>
                                        <p:attrNameLst>
                                          <p:attrName>style.visibility</p:attrName>
                                        </p:attrNameLst>
                                      </p:cBhvr>
                                      <p:to>
                                        <p:strVal val="hidden"/>
                                      </p:to>
                                    </p:set>
                                  </p:childTnLst>
                                </p:cTn>
                              </p:par>
                              <p:par>
                                <p:cTn id="285" presetID="1" presetClass="entr" presetSubtype="0" fill="hold" grpId="0" nodeType="withEffect">
                                  <p:stCondLst>
                                    <p:cond delay="0"/>
                                  </p:stCondLst>
                                  <p:childTnLst>
                                    <p:set>
                                      <p:cBhvr>
                                        <p:cTn id="286" dur="1" fill="hold">
                                          <p:stCondLst>
                                            <p:cond delay="0"/>
                                          </p:stCondLst>
                                        </p:cTn>
                                        <p:tgtEl>
                                          <p:spTgt spid="69"/>
                                        </p:tgtEl>
                                        <p:attrNameLst>
                                          <p:attrName>style.visibility</p:attrName>
                                        </p:attrNameLst>
                                      </p:cBhvr>
                                      <p:to>
                                        <p:strVal val="visible"/>
                                      </p:to>
                                    </p:set>
                                  </p:childTnLst>
                                </p:cTn>
                              </p:par>
                            </p:childTnLst>
                          </p:cTn>
                        </p:par>
                        <p:par>
                          <p:cTn id="287" fill="hold" nodeType="afterGroup">
                            <p:stCondLst>
                              <p:cond delay="56000"/>
                            </p:stCondLst>
                            <p:childTnLst>
                              <p:par>
                                <p:cTn id="288" presetID="1" presetClass="exit" presetSubtype="0" fill="hold" grpId="1" nodeType="afterEffect">
                                  <p:stCondLst>
                                    <p:cond delay="1000"/>
                                  </p:stCondLst>
                                  <p:childTnLst>
                                    <p:set>
                                      <p:cBhvr>
                                        <p:cTn id="289" dur="1" fill="hold">
                                          <p:stCondLst>
                                            <p:cond delay="0"/>
                                          </p:stCondLst>
                                        </p:cTn>
                                        <p:tgtEl>
                                          <p:spTgt spid="69"/>
                                        </p:tgtEl>
                                        <p:attrNameLst>
                                          <p:attrName>style.visibility</p:attrName>
                                        </p:attrNameLst>
                                      </p:cBhvr>
                                      <p:to>
                                        <p:strVal val="hidden"/>
                                      </p:to>
                                    </p:set>
                                  </p:childTnLst>
                                </p:cTn>
                              </p:par>
                              <p:par>
                                <p:cTn id="290" presetID="1" presetClass="entr" presetSubtype="0" fill="hold" grpId="0" nodeType="withEffect">
                                  <p:stCondLst>
                                    <p:cond delay="0"/>
                                  </p:stCondLst>
                                  <p:childTnLst>
                                    <p:set>
                                      <p:cBhvr>
                                        <p:cTn id="291" dur="1" fill="hold">
                                          <p:stCondLst>
                                            <p:cond delay="0"/>
                                          </p:stCondLst>
                                        </p:cTn>
                                        <p:tgtEl>
                                          <p:spTgt spid="70"/>
                                        </p:tgtEl>
                                        <p:attrNameLst>
                                          <p:attrName>style.visibility</p:attrName>
                                        </p:attrNameLst>
                                      </p:cBhvr>
                                      <p:to>
                                        <p:strVal val="visible"/>
                                      </p:to>
                                    </p:set>
                                  </p:childTnLst>
                                </p:cTn>
                              </p:par>
                            </p:childTnLst>
                          </p:cTn>
                        </p:par>
                        <p:par>
                          <p:cTn id="292" fill="hold" nodeType="afterGroup">
                            <p:stCondLst>
                              <p:cond delay="57000"/>
                            </p:stCondLst>
                            <p:childTnLst>
                              <p:par>
                                <p:cTn id="293" presetID="1" presetClass="exit" presetSubtype="0" fill="hold" grpId="1" nodeType="afterEffect">
                                  <p:stCondLst>
                                    <p:cond delay="1000"/>
                                  </p:stCondLst>
                                  <p:childTnLst>
                                    <p:set>
                                      <p:cBhvr>
                                        <p:cTn id="294" dur="1" fill="hold">
                                          <p:stCondLst>
                                            <p:cond delay="0"/>
                                          </p:stCondLst>
                                        </p:cTn>
                                        <p:tgtEl>
                                          <p:spTgt spid="70"/>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71"/>
                                        </p:tgtEl>
                                        <p:attrNameLst>
                                          <p:attrName>style.visibility</p:attrName>
                                        </p:attrNameLst>
                                      </p:cBhvr>
                                      <p:to>
                                        <p:strVal val="visible"/>
                                      </p:to>
                                    </p:set>
                                  </p:childTnLst>
                                </p:cTn>
                              </p:par>
                            </p:childTnLst>
                          </p:cTn>
                        </p:par>
                        <p:par>
                          <p:cTn id="297" fill="hold" nodeType="afterGroup">
                            <p:stCondLst>
                              <p:cond delay="58000"/>
                            </p:stCondLst>
                            <p:childTnLst>
                              <p:par>
                                <p:cTn id="298" presetID="1" presetClass="exit" presetSubtype="0" fill="hold" grpId="1" nodeType="afterEffect">
                                  <p:stCondLst>
                                    <p:cond delay="1000"/>
                                  </p:stCondLst>
                                  <p:childTnLst>
                                    <p:set>
                                      <p:cBhvr>
                                        <p:cTn id="299" dur="1" fill="hold">
                                          <p:stCondLst>
                                            <p:cond delay="0"/>
                                          </p:stCondLst>
                                        </p:cTn>
                                        <p:tgtEl>
                                          <p:spTgt spid="71"/>
                                        </p:tgtEl>
                                        <p:attrNameLst>
                                          <p:attrName>style.visibility</p:attrName>
                                        </p:attrNameLst>
                                      </p:cBhvr>
                                      <p:to>
                                        <p:strVal val="hidden"/>
                                      </p:to>
                                    </p:set>
                                  </p:childTnLst>
                                </p:cTn>
                              </p:par>
                              <p:par>
                                <p:cTn id="300" presetID="1" presetClass="entr" presetSubtype="0" fill="hold" grpId="0" nodeType="withEffect">
                                  <p:stCondLst>
                                    <p:cond delay="0"/>
                                  </p:stCondLst>
                                  <p:childTnLst>
                                    <p:set>
                                      <p:cBhvr>
                                        <p:cTn id="301" dur="1" fill="hold">
                                          <p:stCondLst>
                                            <p:cond delay="0"/>
                                          </p:stCondLst>
                                        </p:cTn>
                                        <p:tgtEl>
                                          <p:spTgt spid="72"/>
                                        </p:tgtEl>
                                        <p:attrNameLst>
                                          <p:attrName>style.visibility</p:attrName>
                                        </p:attrNameLst>
                                      </p:cBhvr>
                                      <p:to>
                                        <p:strVal val="visible"/>
                                      </p:to>
                                    </p:set>
                                  </p:childTnLst>
                                </p:cTn>
                              </p:par>
                            </p:childTnLst>
                          </p:cTn>
                        </p:par>
                        <p:par>
                          <p:cTn id="302" fill="hold" nodeType="afterGroup">
                            <p:stCondLst>
                              <p:cond delay="59000"/>
                            </p:stCondLst>
                            <p:childTnLst>
                              <p:par>
                                <p:cTn id="303" presetID="1" presetClass="exit" presetSubtype="0" fill="hold" grpId="1" nodeType="afterEffect">
                                  <p:stCondLst>
                                    <p:cond delay="1000"/>
                                  </p:stCondLst>
                                  <p:childTnLst>
                                    <p:set>
                                      <p:cBhvr>
                                        <p:cTn id="304" dur="1" fill="hold">
                                          <p:stCondLst>
                                            <p:cond delay="0"/>
                                          </p:stCondLst>
                                        </p:cTn>
                                        <p:tgtEl>
                                          <p:spTgt spid="72"/>
                                        </p:tgtEl>
                                        <p:attrNameLst>
                                          <p:attrName>style.visibility</p:attrName>
                                        </p:attrNameLst>
                                      </p:cBhvr>
                                      <p:to>
                                        <p:strVal val="hidden"/>
                                      </p:to>
                                    </p:set>
                                  </p:childTnLst>
                                </p:cTn>
                              </p:par>
                              <p:par>
                                <p:cTn id="305" presetID="1" presetClass="entr" presetSubtype="0" fill="hold" grpId="0" nodeType="withEffect">
                                  <p:stCondLst>
                                    <p:cond delay="1000"/>
                                  </p:stCondLst>
                                  <p:childTnLst>
                                    <p:set>
                                      <p:cBhvr>
                                        <p:cTn id="306" dur="1" fill="hold">
                                          <p:stCondLst>
                                            <p:cond delay="0"/>
                                          </p:stCondLst>
                                        </p:cTn>
                                        <p:tgtEl>
                                          <p:spTgt spid="73"/>
                                        </p:tgtEl>
                                        <p:attrNameLst>
                                          <p:attrName>style.visibility</p:attrName>
                                        </p:attrNameLst>
                                      </p:cBhvr>
                                      <p:to>
                                        <p:strVal val="visible"/>
                                      </p:to>
                                    </p:set>
                                  </p:childTnLst>
                                </p:cTn>
                              </p:par>
                            </p:childTnLst>
                          </p:cTn>
                        </p:par>
                        <p:par>
                          <p:cTn id="307" fill="hold" nodeType="afterGroup">
                            <p:stCondLst>
                              <p:cond delay="60000"/>
                            </p:stCondLst>
                            <p:childTnLst>
                              <p:par>
                                <p:cTn id="308" presetID="1" presetClass="exit" presetSubtype="0" fill="hold" grpId="1" nodeType="afterEffect">
                                  <p:stCondLst>
                                    <p:cond delay="1000"/>
                                  </p:stCondLst>
                                  <p:childTnLst>
                                    <p:set>
                                      <p:cBhvr>
                                        <p:cTn id="309" dur="1" fill="hold">
                                          <p:stCondLst>
                                            <p:cond delay="0"/>
                                          </p:stCondLst>
                                        </p:cTn>
                                        <p:tgtEl>
                                          <p:spTgt spid="73"/>
                                        </p:tgtEl>
                                        <p:attrNameLst>
                                          <p:attrName>style.visibility</p:attrName>
                                        </p:attrNameLst>
                                      </p:cBhvr>
                                      <p:to>
                                        <p:strVal val="hidden"/>
                                      </p:to>
                                    </p:set>
                                  </p:childTnLst>
                                </p:cTn>
                              </p:par>
                              <p:par>
                                <p:cTn id="310" presetID="1" presetClass="entr" presetSubtype="0" fill="hold" grpId="0" nodeType="withEffect">
                                  <p:stCondLst>
                                    <p:cond delay="0"/>
                                  </p:stCondLst>
                                  <p:childTnLst>
                                    <p:set>
                                      <p:cBhvr>
                                        <p:cTn id="311" dur="1" fill="hold">
                                          <p:stCondLst>
                                            <p:cond delay="0"/>
                                          </p:stCondLst>
                                        </p:cTn>
                                        <p:tgtEl>
                                          <p:spTgt spid="74"/>
                                        </p:tgtEl>
                                        <p:attrNameLst>
                                          <p:attrName>style.visibility</p:attrName>
                                        </p:attrNameLst>
                                      </p:cBhvr>
                                      <p:to>
                                        <p:strVal val="visible"/>
                                      </p:to>
                                    </p:set>
                                  </p:childTnLst>
                                </p:cTn>
                              </p:par>
                            </p:childTnLst>
                          </p:cTn>
                        </p:par>
                        <p:par>
                          <p:cTn id="312" fill="hold" nodeType="afterGroup">
                            <p:stCondLst>
                              <p:cond delay="61000"/>
                            </p:stCondLst>
                            <p:childTnLst>
                              <p:par>
                                <p:cTn id="313" presetID="1" presetClass="exit" presetSubtype="0" fill="hold" grpId="1" nodeType="afterEffect">
                                  <p:stCondLst>
                                    <p:cond delay="1000"/>
                                  </p:stCondLst>
                                  <p:childTnLst>
                                    <p:set>
                                      <p:cBhvr>
                                        <p:cTn id="314" dur="1" fill="hold">
                                          <p:stCondLst>
                                            <p:cond delay="0"/>
                                          </p:stCondLst>
                                        </p:cTn>
                                        <p:tgtEl>
                                          <p:spTgt spid="74"/>
                                        </p:tgtEl>
                                        <p:attrNameLst>
                                          <p:attrName>style.visibility</p:attrName>
                                        </p:attrNameLst>
                                      </p:cBhvr>
                                      <p:to>
                                        <p:strVal val="hidden"/>
                                      </p:to>
                                    </p:set>
                                  </p:childTnLst>
                                </p:cTn>
                              </p:par>
                              <p:par>
                                <p:cTn id="315" presetID="1" presetClass="entr" presetSubtype="0" fill="hold" grpId="0" nodeType="withEffect">
                                  <p:stCondLst>
                                    <p:cond delay="0"/>
                                  </p:stCondLst>
                                  <p:childTnLst>
                                    <p:set>
                                      <p:cBhvr>
                                        <p:cTn id="316" dur="1" fill="hold">
                                          <p:stCondLst>
                                            <p:cond delay="0"/>
                                          </p:stCondLst>
                                        </p:cTn>
                                        <p:tgtEl>
                                          <p:spTgt spid="75"/>
                                        </p:tgtEl>
                                        <p:attrNameLst>
                                          <p:attrName>style.visibility</p:attrName>
                                        </p:attrNameLst>
                                      </p:cBhvr>
                                      <p:to>
                                        <p:strVal val="visible"/>
                                      </p:to>
                                    </p:set>
                                  </p:childTnLst>
                                </p:cTn>
                              </p:par>
                            </p:childTnLst>
                          </p:cTn>
                        </p:par>
                        <p:par>
                          <p:cTn id="317" fill="hold" nodeType="afterGroup">
                            <p:stCondLst>
                              <p:cond delay="62000"/>
                            </p:stCondLst>
                            <p:childTnLst>
                              <p:par>
                                <p:cTn id="318" presetID="1" presetClass="exit" presetSubtype="0" fill="hold" grpId="1" nodeType="afterEffect">
                                  <p:stCondLst>
                                    <p:cond delay="1000"/>
                                  </p:stCondLst>
                                  <p:childTnLst>
                                    <p:set>
                                      <p:cBhvr>
                                        <p:cTn id="319" dur="1" fill="hold">
                                          <p:stCondLst>
                                            <p:cond delay="0"/>
                                          </p:stCondLst>
                                        </p:cTn>
                                        <p:tgtEl>
                                          <p:spTgt spid="75"/>
                                        </p:tgtEl>
                                        <p:attrNameLst>
                                          <p:attrName>style.visibility</p:attrName>
                                        </p:attrNameLst>
                                      </p:cBhvr>
                                      <p:to>
                                        <p:strVal val="hidden"/>
                                      </p:to>
                                    </p:set>
                                  </p:childTnLst>
                                </p:cTn>
                              </p:par>
                              <p:par>
                                <p:cTn id="320" presetID="1" presetClass="entr" presetSubtype="0" fill="hold" grpId="0" nodeType="withEffect">
                                  <p:stCondLst>
                                    <p:cond delay="0"/>
                                  </p:stCondLst>
                                  <p:childTnLst>
                                    <p:set>
                                      <p:cBhvr>
                                        <p:cTn id="321" dur="1" fill="hold">
                                          <p:stCondLst>
                                            <p:cond delay="0"/>
                                          </p:stCondLst>
                                        </p:cTn>
                                        <p:tgtEl>
                                          <p:spTgt spid="76"/>
                                        </p:tgtEl>
                                        <p:attrNameLst>
                                          <p:attrName>style.visibility</p:attrName>
                                        </p:attrNameLst>
                                      </p:cBhvr>
                                      <p:to>
                                        <p:strVal val="visible"/>
                                      </p:to>
                                    </p:set>
                                  </p:childTnLst>
                                </p:cTn>
                              </p:par>
                            </p:childTnLst>
                          </p:cTn>
                        </p:par>
                        <p:par>
                          <p:cTn id="322" fill="hold" nodeType="afterGroup">
                            <p:stCondLst>
                              <p:cond delay="63000"/>
                            </p:stCondLst>
                            <p:childTnLst>
                              <p:par>
                                <p:cTn id="323" presetID="1" presetClass="exit" presetSubtype="0" fill="hold" grpId="1" nodeType="afterEffect">
                                  <p:stCondLst>
                                    <p:cond delay="1000"/>
                                  </p:stCondLst>
                                  <p:childTnLst>
                                    <p:set>
                                      <p:cBhvr>
                                        <p:cTn id="324" dur="1" fill="hold">
                                          <p:stCondLst>
                                            <p:cond delay="0"/>
                                          </p:stCondLst>
                                        </p:cTn>
                                        <p:tgtEl>
                                          <p:spTgt spid="76"/>
                                        </p:tgtEl>
                                        <p:attrNameLst>
                                          <p:attrName>style.visibility</p:attrName>
                                        </p:attrNameLst>
                                      </p:cBhvr>
                                      <p:to>
                                        <p:strVal val="hidden"/>
                                      </p:to>
                                    </p:set>
                                  </p:childTnLst>
                                </p:cTn>
                              </p:par>
                              <p:par>
                                <p:cTn id="325" presetID="1" presetClass="entr" presetSubtype="0" fill="hold" grpId="0" nodeType="withEffect">
                                  <p:stCondLst>
                                    <p:cond delay="0"/>
                                  </p:stCondLst>
                                  <p:childTnLst>
                                    <p:set>
                                      <p:cBhvr>
                                        <p:cTn id="326" dur="1" fill="hold">
                                          <p:stCondLst>
                                            <p:cond delay="0"/>
                                          </p:stCondLst>
                                        </p:cTn>
                                        <p:tgtEl>
                                          <p:spTgt spid="77"/>
                                        </p:tgtEl>
                                        <p:attrNameLst>
                                          <p:attrName>style.visibility</p:attrName>
                                        </p:attrNameLst>
                                      </p:cBhvr>
                                      <p:to>
                                        <p:strVal val="visible"/>
                                      </p:to>
                                    </p:set>
                                  </p:childTnLst>
                                </p:cTn>
                              </p:par>
                            </p:childTnLst>
                          </p:cTn>
                        </p:par>
                        <p:par>
                          <p:cTn id="327" fill="hold" nodeType="afterGroup">
                            <p:stCondLst>
                              <p:cond delay="64000"/>
                            </p:stCondLst>
                            <p:childTnLst>
                              <p:par>
                                <p:cTn id="328" presetID="1" presetClass="exit" presetSubtype="0" fill="hold" grpId="1" nodeType="afterEffect">
                                  <p:stCondLst>
                                    <p:cond delay="1000"/>
                                  </p:stCondLst>
                                  <p:childTnLst>
                                    <p:set>
                                      <p:cBhvr>
                                        <p:cTn id="329" dur="1" fill="hold">
                                          <p:stCondLst>
                                            <p:cond delay="0"/>
                                          </p:stCondLst>
                                        </p:cTn>
                                        <p:tgtEl>
                                          <p:spTgt spid="77"/>
                                        </p:tgtEl>
                                        <p:attrNameLst>
                                          <p:attrName>style.visibility</p:attrName>
                                        </p:attrNameLst>
                                      </p:cBhvr>
                                      <p:to>
                                        <p:strVal val="hidden"/>
                                      </p:to>
                                    </p:set>
                                  </p:childTnLst>
                                </p:cTn>
                              </p:par>
                              <p:par>
                                <p:cTn id="330" presetID="1" presetClass="entr" presetSubtype="0" fill="hold" grpId="0" nodeType="withEffect">
                                  <p:stCondLst>
                                    <p:cond delay="0"/>
                                  </p:stCondLst>
                                  <p:childTnLst>
                                    <p:set>
                                      <p:cBhvr>
                                        <p:cTn id="331" dur="1" fill="hold">
                                          <p:stCondLst>
                                            <p:cond delay="0"/>
                                          </p:stCondLst>
                                        </p:cTn>
                                        <p:tgtEl>
                                          <p:spTgt spid="78"/>
                                        </p:tgtEl>
                                        <p:attrNameLst>
                                          <p:attrName>style.visibility</p:attrName>
                                        </p:attrNameLst>
                                      </p:cBhvr>
                                      <p:to>
                                        <p:strVal val="visible"/>
                                      </p:to>
                                    </p:set>
                                  </p:childTnLst>
                                </p:cTn>
                              </p:par>
                            </p:childTnLst>
                          </p:cTn>
                        </p:par>
                        <p:par>
                          <p:cTn id="332" fill="hold" nodeType="afterGroup">
                            <p:stCondLst>
                              <p:cond delay="65000"/>
                            </p:stCondLst>
                            <p:childTnLst>
                              <p:par>
                                <p:cTn id="333" presetID="1" presetClass="exit" presetSubtype="0" fill="hold" grpId="1" nodeType="afterEffect">
                                  <p:stCondLst>
                                    <p:cond delay="1000"/>
                                  </p:stCondLst>
                                  <p:childTnLst>
                                    <p:set>
                                      <p:cBhvr>
                                        <p:cTn id="334" dur="1" fill="hold">
                                          <p:stCondLst>
                                            <p:cond delay="0"/>
                                          </p:stCondLst>
                                        </p:cTn>
                                        <p:tgtEl>
                                          <p:spTgt spid="78"/>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79"/>
                                        </p:tgtEl>
                                        <p:attrNameLst>
                                          <p:attrName>style.visibility</p:attrName>
                                        </p:attrNameLst>
                                      </p:cBhvr>
                                      <p:to>
                                        <p:strVal val="visible"/>
                                      </p:to>
                                    </p:set>
                                  </p:childTnLst>
                                </p:cTn>
                              </p:par>
                            </p:childTnLst>
                          </p:cTn>
                        </p:par>
                        <p:par>
                          <p:cTn id="337" fill="hold" nodeType="afterGroup">
                            <p:stCondLst>
                              <p:cond delay="66000"/>
                            </p:stCondLst>
                            <p:childTnLst>
                              <p:par>
                                <p:cTn id="338" presetID="1" presetClass="exit" presetSubtype="0" fill="hold" grpId="1" nodeType="afterEffect">
                                  <p:stCondLst>
                                    <p:cond delay="1000"/>
                                  </p:stCondLst>
                                  <p:childTnLst>
                                    <p:set>
                                      <p:cBhvr>
                                        <p:cTn id="339" dur="1" fill="hold">
                                          <p:stCondLst>
                                            <p:cond delay="0"/>
                                          </p:stCondLst>
                                        </p:cTn>
                                        <p:tgtEl>
                                          <p:spTgt spid="79"/>
                                        </p:tgtEl>
                                        <p:attrNameLst>
                                          <p:attrName>style.visibility</p:attrName>
                                        </p:attrNameLst>
                                      </p:cBhvr>
                                      <p:to>
                                        <p:strVal val="hidden"/>
                                      </p:to>
                                    </p:set>
                                  </p:childTnLst>
                                </p:cTn>
                              </p:par>
                              <p:par>
                                <p:cTn id="340" presetID="1" presetClass="entr" presetSubtype="0" fill="hold" grpId="0" nodeType="withEffect">
                                  <p:stCondLst>
                                    <p:cond delay="0"/>
                                  </p:stCondLst>
                                  <p:childTnLst>
                                    <p:set>
                                      <p:cBhvr>
                                        <p:cTn id="341" dur="1" fill="hold">
                                          <p:stCondLst>
                                            <p:cond delay="0"/>
                                          </p:stCondLst>
                                        </p:cTn>
                                        <p:tgtEl>
                                          <p:spTgt spid="80"/>
                                        </p:tgtEl>
                                        <p:attrNameLst>
                                          <p:attrName>style.visibility</p:attrName>
                                        </p:attrNameLst>
                                      </p:cBhvr>
                                      <p:to>
                                        <p:strVal val="visible"/>
                                      </p:to>
                                    </p:set>
                                  </p:childTnLst>
                                </p:cTn>
                              </p:par>
                            </p:childTnLst>
                          </p:cTn>
                        </p:par>
                        <p:par>
                          <p:cTn id="342" fill="hold" nodeType="afterGroup">
                            <p:stCondLst>
                              <p:cond delay="67000"/>
                            </p:stCondLst>
                            <p:childTnLst>
                              <p:par>
                                <p:cTn id="343" presetID="1" presetClass="exit" presetSubtype="0" fill="hold" grpId="1" nodeType="afterEffect">
                                  <p:stCondLst>
                                    <p:cond delay="1000"/>
                                  </p:stCondLst>
                                  <p:childTnLst>
                                    <p:set>
                                      <p:cBhvr>
                                        <p:cTn id="344" dur="1" fill="hold">
                                          <p:stCondLst>
                                            <p:cond delay="0"/>
                                          </p:stCondLst>
                                        </p:cTn>
                                        <p:tgtEl>
                                          <p:spTgt spid="80"/>
                                        </p:tgtEl>
                                        <p:attrNameLst>
                                          <p:attrName>style.visibility</p:attrName>
                                        </p:attrNameLst>
                                      </p:cBhvr>
                                      <p:to>
                                        <p:strVal val="hidden"/>
                                      </p:to>
                                    </p:set>
                                  </p:childTnLst>
                                </p:cTn>
                              </p:par>
                              <p:par>
                                <p:cTn id="345" presetID="1" presetClass="entr" presetSubtype="0" fill="hold" grpId="0" nodeType="withEffect">
                                  <p:stCondLst>
                                    <p:cond delay="0"/>
                                  </p:stCondLst>
                                  <p:childTnLst>
                                    <p:set>
                                      <p:cBhvr>
                                        <p:cTn id="346" dur="1" fill="hold">
                                          <p:stCondLst>
                                            <p:cond delay="0"/>
                                          </p:stCondLst>
                                        </p:cTn>
                                        <p:tgtEl>
                                          <p:spTgt spid="81"/>
                                        </p:tgtEl>
                                        <p:attrNameLst>
                                          <p:attrName>style.visibility</p:attrName>
                                        </p:attrNameLst>
                                      </p:cBhvr>
                                      <p:to>
                                        <p:strVal val="visible"/>
                                      </p:to>
                                    </p:set>
                                  </p:childTnLst>
                                </p:cTn>
                              </p:par>
                            </p:childTnLst>
                          </p:cTn>
                        </p:par>
                        <p:par>
                          <p:cTn id="347" fill="hold" nodeType="afterGroup">
                            <p:stCondLst>
                              <p:cond delay="68000"/>
                            </p:stCondLst>
                            <p:childTnLst>
                              <p:par>
                                <p:cTn id="348" presetID="1" presetClass="exit" presetSubtype="0" fill="hold" grpId="1" nodeType="afterEffect">
                                  <p:stCondLst>
                                    <p:cond delay="1000"/>
                                  </p:stCondLst>
                                  <p:childTnLst>
                                    <p:set>
                                      <p:cBhvr>
                                        <p:cTn id="349" dur="1" fill="hold">
                                          <p:stCondLst>
                                            <p:cond delay="0"/>
                                          </p:stCondLst>
                                        </p:cTn>
                                        <p:tgtEl>
                                          <p:spTgt spid="81"/>
                                        </p:tgtEl>
                                        <p:attrNameLst>
                                          <p:attrName>style.visibility</p:attrName>
                                        </p:attrNameLst>
                                      </p:cBhvr>
                                      <p:to>
                                        <p:strVal val="hidden"/>
                                      </p:to>
                                    </p:set>
                                  </p:childTnLst>
                                </p:cTn>
                              </p:par>
                              <p:par>
                                <p:cTn id="350" presetID="1" presetClass="entr" presetSubtype="0" fill="hold" grpId="0" nodeType="withEffect">
                                  <p:stCondLst>
                                    <p:cond delay="0"/>
                                  </p:stCondLst>
                                  <p:childTnLst>
                                    <p:set>
                                      <p:cBhvr>
                                        <p:cTn id="351" dur="1" fill="hold">
                                          <p:stCondLst>
                                            <p:cond delay="0"/>
                                          </p:stCondLst>
                                        </p:cTn>
                                        <p:tgtEl>
                                          <p:spTgt spid="82"/>
                                        </p:tgtEl>
                                        <p:attrNameLst>
                                          <p:attrName>style.visibility</p:attrName>
                                        </p:attrNameLst>
                                      </p:cBhvr>
                                      <p:to>
                                        <p:strVal val="visible"/>
                                      </p:to>
                                    </p:set>
                                  </p:childTnLst>
                                </p:cTn>
                              </p:par>
                            </p:childTnLst>
                          </p:cTn>
                        </p:par>
                        <p:par>
                          <p:cTn id="352" fill="hold" nodeType="afterGroup">
                            <p:stCondLst>
                              <p:cond delay="69000"/>
                            </p:stCondLst>
                            <p:childTnLst>
                              <p:par>
                                <p:cTn id="353" presetID="1" presetClass="exit" presetSubtype="0" fill="hold" grpId="1" nodeType="afterEffect">
                                  <p:stCondLst>
                                    <p:cond delay="1000"/>
                                  </p:stCondLst>
                                  <p:childTnLst>
                                    <p:set>
                                      <p:cBhvr>
                                        <p:cTn id="354" dur="1" fill="hold">
                                          <p:stCondLst>
                                            <p:cond delay="0"/>
                                          </p:stCondLst>
                                        </p:cTn>
                                        <p:tgtEl>
                                          <p:spTgt spid="82"/>
                                        </p:tgtEl>
                                        <p:attrNameLst>
                                          <p:attrName>style.visibility</p:attrName>
                                        </p:attrNameLst>
                                      </p:cBhvr>
                                      <p:to>
                                        <p:strVal val="hidden"/>
                                      </p:to>
                                    </p:set>
                                  </p:childTnLst>
                                </p:cTn>
                              </p:par>
                              <p:par>
                                <p:cTn id="355" presetID="1" presetClass="entr" presetSubtype="0" fill="hold" grpId="0" nodeType="withEffect">
                                  <p:stCondLst>
                                    <p:cond delay="0"/>
                                  </p:stCondLst>
                                  <p:childTnLst>
                                    <p:set>
                                      <p:cBhvr>
                                        <p:cTn id="356" dur="1" fill="hold">
                                          <p:stCondLst>
                                            <p:cond delay="0"/>
                                          </p:stCondLst>
                                        </p:cTn>
                                        <p:tgtEl>
                                          <p:spTgt spid="83"/>
                                        </p:tgtEl>
                                        <p:attrNameLst>
                                          <p:attrName>style.visibility</p:attrName>
                                        </p:attrNameLst>
                                      </p:cBhvr>
                                      <p:to>
                                        <p:strVal val="visible"/>
                                      </p:to>
                                    </p:set>
                                  </p:childTnLst>
                                </p:cTn>
                              </p:par>
                            </p:childTnLst>
                          </p:cTn>
                        </p:par>
                        <p:par>
                          <p:cTn id="357" fill="hold" nodeType="afterGroup">
                            <p:stCondLst>
                              <p:cond delay="70000"/>
                            </p:stCondLst>
                            <p:childTnLst>
                              <p:par>
                                <p:cTn id="358" presetID="1" presetClass="exit" presetSubtype="0" fill="hold" grpId="1" nodeType="afterEffect">
                                  <p:stCondLst>
                                    <p:cond delay="1000"/>
                                  </p:stCondLst>
                                  <p:childTnLst>
                                    <p:set>
                                      <p:cBhvr>
                                        <p:cTn id="359" dur="1" fill="hold">
                                          <p:stCondLst>
                                            <p:cond delay="0"/>
                                          </p:stCondLst>
                                        </p:cTn>
                                        <p:tgtEl>
                                          <p:spTgt spid="83"/>
                                        </p:tgtEl>
                                        <p:attrNameLst>
                                          <p:attrName>style.visibility</p:attrName>
                                        </p:attrNameLst>
                                      </p:cBhvr>
                                      <p:to>
                                        <p:strVal val="hidden"/>
                                      </p:to>
                                    </p:set>
                                  </p:childTnLst>
                                </p:cTn>
                              </p:par>
                              <p:par>
                                <p:cTn id="360" presetID="1" presetClass="entr" presetSubtype="0" fill="hold" grpId="0" nodeType="withEffect">
                                  <p:stCondLst>
                                    <p:cond delay="0"/>
                                  </p:stCondLst>
                                  <p:childTnLst>
                                    <p:set>
                                      <p:cBhvr>
                                        <p:cTn id="361" dur="1" fill="hold">
                                          <p:stCondLst>
                                            <p:cond delay="0"/>
                                          </p:stCondLst>
                                        </p:cTn>
                                        <p:tgtEl>
                                          <p:spTgt spid="84"/>
                                        </p:tgtEl>
                                        <p:attrNameLst>
                                          <p:attrName>style.visibility</p:attrName>
                                        </p:attrNameLst>
                                      </p:cBhvr>
                                      <p:to>
                                        <p:strVal val="visible"/>
                                      </p:to>
                                    </p:set>
                                  </p:childTnLst>
                                </p:cTn>
                              </p:par>
                            </p:childTnLst>
                          </p:cTn>
                        </p:par>
                        <p:par>
                          <p:cTn id="362" fill="hold" nodeType="afterGroup">
                            <p:stCondLst>
                              <p:cond delay="71000"/>
                            </p:stCondLst>
                            <p:childTnLst>
                              <p:par>
                                <p:cTn id="363" presetID="1" presetClass="exit" presetSubtype="0" fill="hold" grpId="1" nodeType="afterEffect">
                                  <p:stCondLst>
                                    <p:cond delay="1000"/>
                                  </p:stCondLst>
                                  <p:childTnLst>
                                    <p:set>
                                      <p:cBhvr>
                                        <p:cTn id="364" dur="1" fill="hold">
                                          <p:stCondLst>
                                            <p:cond delay="0"/>
                                          </p:stCondLst>
                                        </p:cTn>
                                        <p:tgtEl>
                                          <p:spTgt spid="84"/>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85"/>
                                        </p:tgtEl>
                                        <p:attrNameLst>
                                          <p:attrName>style.visibility</p:attrName>
                                        </p:attrNameLst>
                                      </p:cBhvr>
                                      <p:to>
                                        <p:strVal val="visible"/>
                                      </p:to>
                                    </p:set>
                                  </p:childTnLst>
                                </p:cTn>
                              </p:par>
                            </p:childTnLst>
                          </p:cTn>
                        </p:par>
                        <p:par>
                          <p:cTn id="367" fill="hold" nodeType="afterGroup">
                            <p:stCondLst>
                              <p:cond delay="72000"/>
                            </p:stCondLst>
                            <p:childTnLst>
                              <p:par>
                                <p:cTn id="368" presetID="1" presetClass="exit" presetSubtype="0" fill="hold" grpId="1" nodeType="afterEffect">
                                  <p:stCondLst>
                                    <p:cond delay="1000"/>
                                  </p:stCondLst>
                                  <p:childTnLst>
                                    <p:set>
                                      <p:cBhvr>
                                        <p:cTn id="369" dur="1" fill="hold">
                                          <p:stCondLst>
                                            <p:cond delay="0"/>
                                          </p:stCondLst>
                                        </p:cTn>
                                        <p:tgtEl>
                                          <p:spTgt spid="85"/>
                                        </p:tgtEl>
                                        <p:attrNameLst>
                                          <p:attrName>style.visibility</p:attrName>
                                        </p:attrNameLst>
                                      </p:cBhvr>
                                      <p:to>
                                        <p:strVal val="hidden"/>
                                      </p:to>
                                    </p:set>
                                  </p:childTnLst>
                                </p:cTn>
                              </p:par>
                              <p:par>
                                <p:cTn id="370" presetID="1" presetClass="entr" presetSubtype="0" fill="hold" grpId="0" nodeType="withEffect">
                                  <p:stCondLst>
                                    <p:cond delay="0"/>
                                  </p:stCondLst>
                                  <p:childTnLst>
                                    <p:set>
                                      <p:cBhvr>
                                        <p:cTn id="371" dur="1" fill="hold">
                                          <p:stCondLst>
                                            <p:cond delay="0"/>
                                          </p:stCondLst>
                                        </p:cTn>
                                        <p:tgtEl>
                                          <p:spTgt spid="86"/>
                                        </p:tgtEl>
                                        <p:attrNameLst>
                                          <p:attrName>style.visibility</p:attrName>
                                        </p:attrNameLst>
                                      </p:cBhvr>
                                      <p:to>
                                        <p:strVal val="visible"/>
                                      </p:to>
                                    </p:set>
                                  </p:childTnLst>
                                </p:cTn>
                              </p:par>
                            </p:childTnLst>
                          </p:cTn>
                        </p:par>
                        <p:par>
                          <p:cTn id="372" fill="hold" nodeType="afterGroup">
                            <p:stCondLst>
                              <p:cond delay="73000"/>
                            </p:stCondLst>
                            <p:childTnLst>
                              <p:par>
                                <p:cTn id="373" presetID="1" presetClass="exit" presetSubtype="0" fill="hold" grpId="1" nodeType="afterEffect">
                                  <p:stCondLst>
                                    <p:cond delay="1000"/>
                                  </p:stCondLst>
                                  <p:childTnLst>
                                    <p:set>
                                      <p:cBhvr>
                                        <p:cTn id="374" dur="1" fill="hold">
                                          <p:stCondLst>
                                            <p:cond delay="0"/>
                                          </p:stCondLst>
                                        </p:cTn>
                                        <p:tgtEl>
                                          <p:spTgt spid="86"/>
                                        </p:tgtEl>
                                        <p:attrNameLst>
                                          <p:attrName>style.visibility</p:attrName>
                                        </p:attrNameLst>
                                      </p:cBhvr>
                                      <p:to>
                                        <p:strVal val="hidden"/>
                                      </p:to>
                                    </p:set>
                                  </p:childTnLst>
                                </p:cTn>
                              </p:par>
                              <p:par>
                                <p:cTn id="375" presetID="1" presetClass="entr" presetSubtype="0" fill="hold" grpId="0" nodeType="withEffect">
                                  <p:stCondLst>
                                    <p:cond delay="0"/>
                                  </p:stCondLst>
                                  <p:childTnLst>
                                    <p:set>
                                      <p:cBhvr>
                                        <p:cTn id="376" dur="1" fill="hold">
                                          <p:stCondLst>
                                            <p:cond delay="0"/>
                                          </p:stCondLst>
                                        </p:cTn>
                                        <p:tgtEl>
                                          <p:spTgt spid="87"/>
                                        </p:tgtEl>
                                        <p:attrNameLst>
                                          <p:attrName>style.visibility</p:attrName>
                                        </p:attrNameLst>
                                      </p:cBhvr>
                                      <p:to>
                                        <p:strVal val="visible"/>
                                      </p:to>
                                    </p:set>
                                  </p:childTnLst>
                                </p:cTn>
                              </p:par>
                            </p:childTnLst>
                          </p:cTn>
                        </p:par>
                        <p:par>
                          <p:cTn id="377" fill="hold" nodeType="afterGroup">
                            <p:stCondLst>
                              <p:cond delay="74000"/>
                            </p:stCondLst>
                            <p:childTnLst>
                              <p:par>
                                <p:cTn id="378" presetID="1" presetClass="exit" presetSubtype="0" fill="hold" grpId="1" nodeType="afterEffect">
                                  <p:stCondLst>
                                    <p:cond delay="1000"/>
                                  </p:stCondLst>
                                  <p:childTnLst>
                                    <p:set>
                                      <p:cBhvr>
                                        <p:cTn id="379" dur="1" fill="hold">
                                          <p:stCondLst>
                                            <p:cond delay="0"/>
                                          </p:stCondLst>
                                        </p:cTn>
                                        <p:tgtEl>
                                          <p:spTgt spid="87"/>
                                        </p:tgtEl>
                                        <p:attrNameLst>
                                          <p:attrName>style.visibility</p:attrName>
                                        </p:attrNameLst>
                                      </p:cBhvr>
                                      <p:to>
                                        <p:strVal val="hidden"/>
                                      </p:to>
                                    </p:set>
                                  </p:childTnLst>
                                </p:cTn>
                              </p:par>
                              <p:par>
                                <p:cTn id="380" presetID="1" presetClass="entr" presetSubtype="0" fill="hold" grpId="0" nodeType="withEffect">
                                  <p:stCondLst>
                                    <p:cond delay="0"/>
                                  </p:stCondLst>
                                  <p:childTnLst>
                                    <p:set>
                                      <p:cBhvr>
                                        <p:cTn id="381" dur="1" fill="hold">
                                          <p:stCondLst>
                                            <p:cond delay="0"/>
                                          </p:stCondLst>
                                        </p:cTn>
                                        <p:tgtEl>
                                          <p:spTgt spid="88"/>
                                        </p:tgtEl>
                                        <p:attrNameLst>
                                          <p:attrName>style.visibility</p:attrName>
                                        </p:attrNameLst>
                                      </p:cBhvr>
                                      <p:to>
                                        <p:strVal val="visible"/>
                                      </p:to>
                                    </p:set>
                                  </p:childTnLst>
                                </p:cTn>
                              </p:par>
                            </p:childTnLst>
                          </p:cTn>
                        </p:par>
                        <p:par>
                          <p:cTn id="382" fill="hold" nodeType="afterGroup">
                            <p:stCondLst>
                              <p:cond delay="75000"/>
                            </p:stCondLst>
                            <p:childTnLst>
                              <p:par>
                                <p:cTn id="383" presetID="1" presetClass="exit" presetSubtype="0" fill="hold" grpId="1" nodeType="afterEffect">
                                  <p:stCondLst>
                                    <p:cond delay="1000"/>
                                  </p:stCondLst>
                                  <p:childTnLst>
                                    <p:set>
                                      <p:cBhvr>
                                        <p:cTn id="384" dur="1" fill="hold">
                                          <p:stCondLst>
                                            <p:cond delay="0"/>
                                          </p:stCondLst>
                                        </p:cTn>
                                        <p:tgtEl>
                                          <p:spTgt spid="88"/>
                                        </p:tgtEl>
                                        <p:attrNameLst>
                                          <p:attrName>style.visibility</p:attrName>
                                        </p:attrNameLst>
                                      </p:cBhvr>
                                      <p:to>
                                        <p:strVal val="hidden"/>
                                      </p:to>
                                    </p:set>
                                  </p:childTnLst>
                                </p:cTn>
                              </p:par>
                              <p:par>
                                <p:cTn id="385" presetID="1" presetClass="entr" presetSubtype="0" fill="hold" grpId="0" nodeType="withEffect">
                                  <p:stCondLst>
                                    <p:cond delay="0"/>
                                  </p:stCondLst>
                                  <p:childTnLst>
                                    <p:set>
                                      <p:cBhvr>
                                        <p:cTn id="386" dur="1" fill="hold">
                                          <p:stCondLst>
                                            <p:cond delay="0"/>
                                          </p:stCondLst>
                                        </p:cTn>
                                        <p:tgtEl>
                                          <p:spTgt spid="89"/>
                                        </p:tgtEl>
                                        <p:attrNameLst>
                                          <p:attrName>style.visibility</p:attrName>
                                        </p:attrNameLst>
                                      </p:cBhvr>
                                      <p:to>
                                        <p:strVal val="visible"/>
                                      </p:to>
                                    </p:set>
                                  </p:childTnLst>
                                </p:cTn>
                              </p:par>
                            </p:childTnLst>
                          </p:cTn>
                        </p:par>
                        <p:par>
                          <p:cTn id="387" fill="hold" nodeType="afterGroup">
                            <p:stCondLst>
                              <p:cond delay="76000"/>
                            </p:stCondLst>
                            <p:childTnLst>
                              <p:par>
                                <p:cTn id="388" presetID="1" presetClass="exit" presetSubtype="0" fill="hold" grpId="1" nodeType="afterEffect">
                                  <p:stCondLst>
                                    <p:cond delay="1000"/>
                                  </p:stCondLst>
                                  <p:childTnLst>
                                    <p:set>
                                      <p:cBhvr>
                                        <p:cTn id="389" dur="1" fill="hold">
                                          <p:stCondLst>
                                            <p:cond delay="0"/>
                                          </p:stCondLst>
                                        </p:cTn>
                                        <p:tgtEl>
                                          <p:spTgt spid="89"/>
                                        </p:tgtEl>
                                        <p:attrNameLst>
                                          <p:attrName>style.visibility</p:attrName>
                                        </p:attrNameLst>
                                      </p:cBhvr>
                                      <p:to>
                                        <p:strVal val="hidden"/>
                                      </p:to>
                                    </p:set>
                                  </p:childTnLst>
                                </p:cTn>
                              </p:par>
                              <p:par>
                                <p:cTn id="390" presetID="1" presetClass="entr" presetSubtype="0" fill="hold" grpId="0" nodeType="withEffect">
                                  <p:stCondLst>
                                    <p:cond delay="0"/>
                                  </p:stCondLst>
                                  <p:childTnLst>
                                    <p:set>
                                      <p:cBhvr>
                                        <p:cTn id="391" dur="1" fill="hold">
                                          <p:stCondLst>
                                            <p:cond delay="0"/>
                                          </p:stCondLst>
                                        </p:cTn>
                                        <p:tgtEl>
                                          <p:spTgt spid="90"/>
                                        </p:tgtEl>
                                        <p:attrNameLst>
                                          <p:attrName>style.visibility</p:attrName>
                                        </p:attrNameLst>
                                      </p:cBhvr>
                                      <p:to>
                                        <p:strVal val="visible"/>
                                      </p:to>
                                    </p:set>
                                  </p:childTnLst>
                                </p:cTn>
                              </p:par>
                            </p:childTnLst>
                          </p:cTn>
                        </p:par>
                        <p:par>
                          <p:cTn id="392" fill="hold" nodeType="afterGroup">
                            <p:stCondLst>
                              <p:cond delay="77000"/>
                            </p:stCondLst>
                            <p:childTnLst>
                              <p:par>
                                <p:cTn id="393" presetID="1" presetClass="exit" presetSubtype="0" fill="hold" grpId="1" nodeType="afterEffect">
                                  <p:stCondLst>
                                    <p:cond delay="1000"/>
                                  </p:stCondLst>
                                  <p:childTnLst>
                                    <p:set>
                                      <p:cBhvr>
                                        <p:cTn id="394" dur="1" fill="hold">
                                          <p:stCondLst>
                                            <p:cond delay="0"/>
                                          </p:stCondLst>
                                        </p:cTn>
                                        <p:tgtEl>
                                          <p:spTgt spid="90"/>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91"/>
                                        </p:tgtEl>
                                        <p:attrNameLst>
                                          <p:attrName>style.visibility</p:attrName>
                                        </p:attrNameLst>
                                      </p:cBhvr>
                                      <p:to>
                                        <p:strVal val="visible"/>
                                      </p:to>
                                    </p:set>
                                  </p:childTnLst>
                                </p:cTn>
                              </p:par>
                            </p:childTnLst>
                          </p:cTn>
                        </p:par>
                        <p:par>
                          <p:cTn id="397" fill="hold" nodeType="afterGroup">
                            <p:stCondLst>
                              <p:cond delay="78000"/>
                            </p:stCondLst>
                            <p:childTnLst>
                              <p:par>
                                <p:cTn id="398" presetID="1" presetClass="exit" presetSubtype="0" fill="hold" grpId="1" nodeType="afterEffect">
                                  <p:stCondLst>
                                    <p:cond delay="1000"/>
                                  </p:stCondLst>
                                  <p:childTnLst>
                                    <p:set>
                                      <p:cBhvr>
                                        <p:cTn id="399" dur="1" fill="hold">
                                          <p:stCondLst>
                                            <p:cond delay="0"/>
                                          </p:stCondLst>
                                        </p:cTn>
                                        <p:tgtEl>
                                          <p:spTgt spid="91"/>
                                        </p:tgtEl>
                                        <p:attrNameLst>
                                          <p:attrName>style.visibility</p:attrName>
                                        </p:attrNameLst>
                                      </p:cBhvr>
                                      <p:to>
                                        <p:strVal val="hidden"/>
                                      </p:to>
                                    </p:set>
                                  </p:childTnLst>
                                </p:cTn>
                              </p:par>
                              <p:par>
                                <p:cTn id="400" presetID="1" presetClass="entr" presetSubtype="0" fill="hold" grpId="0" nodeType="withEffect">
                                  <p:stCondLst>
                                    <p:cond delay="0"/>
                                  </p:stCondLst>
                                  <p:childTnLst>
                                    <p:set>
                                      <p:cBhvr>
                                        <p:cTn id="401" dur="1" fill="hold">
                                          <p:stCondLst>
                                            <p:cond delay="0"/>
                                          </p:stCondLst>
                                        </p:cTn>
                                        <p:tgtEl>
                                          <p:spTgt spid="92"/>
                                        </p:tgtEl>
                                        <p:attrNameLst>
                                          <p:attrName>style.visibility</p:attrName>
                                        </p:attrNameLst>
                                      </p:cBhvr>
                                      <p:to>
                                        <p:strVal val="visible"/>
                                      </p:to>
                                    </p:set>
                                  </p:childTnLst>
                                </p:cTn>
                              </p:par>
                            </p:childTnLst>
                          </p:cTn>
                        </p:par>
                        <p:par>
                          <p:cTn id="402" fill="hold" nodeType="afterGroup">
                            <p:stCondLst>
                              <p:cond delay="79000"/>
                            </p:stCondLst>
                            <p:childTnLst>
                              <p:par>
                                <p:cTn id="403" presetID="1" presetClass="exit" presetSubtype="0" fill="hold" grpId="1" nodeType="afterEffect">
                                  <p:stCondLst>
                                    <p:cond delay="1000"/>
                                  </p:stCondLst>
                                  <p:childTnLst>
                                    <p:set>
                                      <p:cBhvr>
                                        <p:cTn id="404" dur="1" fill="hold">
                                          <p:stCondLst>
                                            <p:cond delay="0"/>
                                          </p:stCondLst>
                                        </p:cTn>
                                        <p:tgtEl>
                                          <p:spTgt spid="92"/>
                                        </p:tgtEl>
                                        <p:attrNameLst>
                                          <p:attrName>style.visibility</p:attrName>
                                        </p:attrNameLst>
                                      </p:cBhvr>
                                      <p:to>
                                        <p:strVal val="hidden"/>
                                      </p:to>
                                    </p:set>
                                  </p:childTnLst>
                                </p:cTn>
                              </p:par>
                              <p:par>
                                <p:cTn id="405" presetID="1" presetClass="entr" presetSubtype="0" fill="hold" grpId="0" nodeType="withEffect">
                                  <p:stCondLst>
                                    <p:cond delay="0"/>
                                  </p:stCondLst>
                                  <p:childTnLst>
                                    <p:set>
                                      <p:cBhvr>
                                        <p:cTn id="406" dur="1" fill="hold">
                                          <p:stCondLst>
                                            <p:cond delay="0"/>
                                          </p:stCondLst>
                                        </p:cTn>
                                        <p:tgtEl>
                                          <p:spTgt spid="93"/>
                                        </p:tgtEl>
                                        <p:attrNameLst>
                                          <p:attrName>style.visibility</p:attrName>
                                        </p:attrNameLst>
                                      </p:cBhvr>
                                      <p:to>
                                        <p:strVal val="visible"/>
                                      </p:to>
                                    </p:set>
                                  </p:childTnLst>
                                </p:cTn>
                              </p:par>
                            </p:childTnLst>
                          </p:cTn>
                        </p:par>
                        <p:par>
                          <p:cTn id="407" fill="hold" nodeType="afterGroup">
                            <p:stCondLst>
                              <p:cond delay="80000"/>
                            </p:stCondLst>
                            <p:childTnLst>
                              <p:par>
                                <p:cTn id="408" presetID="1" presetClass="exit" presetSubtype="0" fill="hold" grpId="1" nodeType="afterEffect">
                                  <p:stCondLst>
                                    <p:cond delay="1000"/>
                                  </p:stCondLst>
                                  <p:childTnLst>
                                    <p:set>
                                      <p:cBhvr>
                                        <p:cTn id="409" dur="1" fill="hold">
                                          <p:stCondLst>
                                            <p:cond delay="0"/>
                                          </p:stCondLst>
                                        </p:cTn>
                                        <p:tgtEl>
                                          <p:spTgt spid="93"/>
                                        </p:tgtEl>
                                        <p:attrNameLst>
                                          <p:attrName>style.visibility</p:attrName>
                                        </p:attrNameLst>
                                      </p:cBhvr>
                                      <p:to>
                                        <p:strVal val="hidden"/>
                                      </p:to>
                                    </p:set>
                                  </p:childTnLst>
                                </p:cTn>
                              </p:par>
                              <p:par>
                                <p:cTn id="410" presetID="1" presetClass="entr" presetSubtype="0" fill="hold" grpId="0" nodeType="withEffect">
                                  <p:stCondLst>
                                    <p:cond delay="0"/>
                                  </p:stCondLst>
                                  <p:childTnLst>
                                    <p:set>
                                      <p:cBhvr>
                                        <p:cTn id="411" dur="1" fill="hold">
                                          <p:stCondLst>
                                            <p:cond delay="0"/>
                                          </p:stCondLst>
                                        </p:cTn>
                                        <p:tgtEl>
                                          <p:spTgt spid="94"/>
                                        </p:tgtEl>
                                        <p:attrNameLst>
                                          <p:attrName>style.visibility</p:attrName>
                                        </p:attrNameLst>
                                      </p:cBhvr>
                                      <p:to>
                                        <p:strVal val="visible"/>
                                      </p:to>
                                    </p:set>
                                  </p:childTnLst>
                                </p:cTn>
                              </p:par>
                            </p:childTnLst>
                          </p:cTn>
                        </p:par>
                        <p:par>
                          <p:cTn id="412" fill="hold" nodeType="afterGroup">
                            <p:stCondLst>
                              <p:cond delay="81000"/>
                            </p:stCondLst>
                            <p:childTnLst>
                              <p:par>
                                <p:cTn id="413" presetID="1" presetClass="exit" presetSubtype="0" fill="hold" grpId="1" nodeType="afterEffect">
                                  <p:stCondLst>
                                    <p:cond delay="1000"/>
                                  </p:stCondLst>
                                  <p:childTnLst>
                                    <p:set>
                                      <p:cBhvr>
                                        <p:cTn id="414" dur="1" fill="hold">
                                          <p:stCondLst>
                                            <p:cond delay="0"/>
                                          </p:stCondLst>
                                        </p:cTn>
                                        <p:tgtEl>
                                          <p:spTgt spid="94"/>
                                        </p:tgtEl>
                                        <p:attrNameLst>
                                          <p:attrName>style.visibility</p:attrName>
                                        </p:attrNameLst>
                                      </p:cBhvr>
                                      <p:to>
                                        <p:strVal val="hidden"/>
                                      </p:to>
                                    </p:set>
                                  </p:childTnLst>
                                </p:cTn>
                              </p:par>
                              <p:par>
                                <p:cTn id="415" presetID="1" presetClass="entr" presetSubtype="0"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childTnLst>
                                </p:cTn>
                              </p:par>
                            </p:childTnLst>
                          </p:cTn>
                        </p:par>
                        <p:par>
                          <p:cTn id="417" fill="hold" nodeType="afterGroup">
                            <p:stCondLst>
                              <p:cond delay="82000"/>
                            </p:stCondLst>
                            <p:childTnLst>
                              <p:par>
                                <p:cTn id="418" presetID="1" presetClass="exit" presetSubtype="0" fill="hold" grpId="1" nodeType="afterEffect">
                                  <p:stCondLst>
                                    <p:cond delay="1000"/>
                                  </p:stCondLst>
                                  <p:childTnLst>
                                    <p:set>
                                      <p:cBhvr>
                                        <p:cTn id="419" dur="1" fill="hold">
                                          <p:stCondLst>
                                            <p:cond delay="0"/>
                                          </p:stCondLst>
                                        </p:cTn>
                                        <p:tgtEl>
                                          <p:spTgt spid="95"/>
                                        </p:tgtEl>
                                        <p:attrNameLst>
                                          <p:attrName>style.visibility</p:attrName>
                                        </p:attrNameLst>
                                      </p:cBhvr>
                                      <p:to>
                                        <p:strVal val="hidden"/>
                                      </p:to>
                                    </p:set>
                                  </p:childTnLst>
                                </p:cTn>
                              </p:par>
                              <p:par>
                                <p:cTn id="420" presetID="1" presetClass="entr" presetSubtype="0" fill="hold" grpId="0" nodeType="withEffect">
                                  <p:stCondLst>
                                    <p:cond delay="0"/>
                                  </p:stCondLst>
                                  <p:childTnLst>
                                    <p:set>
                                      <p:cBhvr>
                                        <p:cTn id="421" dur="1" fill="hold">
                                          <p:stCondLst>
                                            <p:cond delay="0"/>
                                          </p:stCondLst>
                                        </p:cTn>
                                        <p:tgtEl>
                                          <p:spTgt spid="96"/>
                                        </p:tgtEl>
                                        <p:attrNameLst>
                                          <p:attrName>style.visibility</p:attrName>
                                        </p:attrNameLst>
                                      </p:cBhvr>
                                      <p:to>
                                        <p:strVal val="visible"/>
                                      </p:to>
                                    </p:set>
                                  </p:childTnLst>
                                </p:cTn>
                              </p:par>
                            </p:childTnLst>
                          </p:cTn>
                        </p:par>
                        <p:par>
                          <p:cTn id="422" fill="hold" nodeType="afterGroup">
                            <p:stCondLst>
                              <p:cond delay="83000"/>
                            </p:stCondLst>
                            <p:childTnLst>
                              <p:par>
                                <p:cTn id="423" presetID="1" presetClass="exit" presetSubtype="0" fill="hold" grpId="1" nodeType="afterEffect">
                                  <p:stCondLst>
                                    <p:cond delay="1000"/>
                                  </p:stCondLst>
                                  <p:childTnLst>
                                    <p:set>
                                      <p:cBhvr>
                                        <p:cTn id="424" dur="1" fill="hold">
                                          <p:stCondLst>
                                            <p:cond delay="0"/>
                                          </p:stCondLst>
                                        </p:cTn>
                                        <p:tgtEl>
                                          <p:spTgt spid="96"/>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97"/>
                                        </p:tgtEl>
                                        <p:attrNameLst>
                                          <p:attrName>style.visibility</p:attrName>
                                        </p:attrNameLst>
                                      </p:cBhvr>
                                      <p:to>
                                        <p:strVal val="visible"/>
                                      </p:to>
                                    </p:set>
                                  </p:childTnLst>
                                </p:cTn>
                              </p:par>
                            </p:childTnLst>
                          </p:cTn>
                        </p:par>
                        <p:par>
                          <p:cTn id="427" fill="hold" nodeType="afterGroup">
                            <p:stCondLst>
                              <p:cond delay="84000"/>
                            </p:stCondLst>
                            <p:childTnLst>
                              <p:par>
                                <p:cTn id="428" presetID="1" presetClass="exit" presetSubtype="0" fill="hold" grpId="1" nodeType="afterEffect">
                                  <p:stCondLst>
                                    <p:cond delay="1000"/>
                                  </p:stCondLst>
                                  <p:childTnLst>
                                    <p:set>
                                      <p:cBhvr>
                                        <p:cTn id="429" dur="1" fill="hold">
                                          <p:stCondLst>
                                            <p:cond delay="0"/>
                                          </p:stCondLst>
                                        </p:cTn>
                                        <p:tgtEl>
                                          <p:spTgt spid="97"/>
                                        </p:tgtEl>
                                        <p:attrNameLst>
                                          <p:attrName>style.visibility</p:attrName>
                                        </p:attrNameLst>
                                      </p:cBhvr>
                                      <p:to>
                                        <p:strVal val="hidden"/>
                                      </p:to>
                                    </p:set>
                                  </p:childTnLst>
                                </p:cTn>
                              </p:par>
                              <p:par>
                                <p:cTn id="430" presetID="1" presetClass="entr" presetSubtype="0" fill="hold" grpId="0" nodeType="withEffect">
                                  <p:stCondLst>
                                    <p:cond delay="0"/>
                                  </p:stCondLst>
                                  <p:childTnLst>
                                    <p:set>
                                      <p:cBhvr>
                                        <p:cTn id="431" dur="1" fill="hold">
                                          <p:stCondLst>
                                            <p:cond delay="0"/>
                                          </p:stCondLst>
                                        </p:cTn>
                                        <p:tgtEl>
                                          <p:spTgt spid="98"/>
                                        </p:tgtEl>
                                        <p:attrNameLst>
                                          <p:attrName>style.visibility</p:attrName>
                                        </p:attrNameLst>
                                      </p:cBhvr>
                                      <p:to>
                                        <p:strVal val="visible"/>
                                      </p:to>
                                    </p:set>
                                  </p:childTnLst>
                                </p:cTn>
                              </p:par>
                            </p:childTnLst>
                          </p:cTn>
                        </p:par>
                        <p:par>
                          <p:cTn id="432" fill="hold" nodeType="afterGroup">
                            <p:stCondLst>
                              <p:cond delay="85000"/>
                            </p:stCondLst>
                            <p:childTnLst>
                              <p:par>
                                <p:cTn id="433" presetID="1" presetClass="exit" presetSubtype="0" fill="hold" grpId="1" nodeType="afterEffect">
                                  <p:stCondLst>
                                    <p:cond delay="1000"/>
                                  </p:stCondLst>
                                  <p:childTnLst>
                                    <p:set>
                                      <p:cBhvr>
                                        <p:cTn id="434" dur="1" fill="hold">
                                          <p:stCondLst>
                                            <p:cond delay="0"/>
                                          </p:stCondLst>
                                        </p:cTn>
                                        <p:tgtEl>
                                          <p:spTgt spid="98"/>
                                        </p:tgtEl>
                                        <p:attrNameLst>
                                          <p:attrName>style.visibility</p:attrName>
                                        </p:attrNameLst>
                                      </p:cBhvr>
                                      <p:to>
                                        <p:strVal val="hidden"/>
                                      </p:to>
                                    </p:set>
                                  </p:childTnLst>
                                </p:cTn>
                              </p:par>
                              <p:par>
                                <p:cTn id="435" presetID="1" presetClass="entr" presetSubtype="0" fill="hold" grpId="0" nodeType="withEffect">
                                  <p:stCondLst>
                                    <p:cond delay="0"/>
                                  </p:stCondLst>
                                  <p:childTnLst>
                                    <p:set>
                                      <p:cBhvr>
                                        <p:cTn id="436" dur="1" fill="hold">
                                          <p:stCondLst>
                                            <p:cond delay="0"/>
                                          </p:stCondLst>
                                        </p:cTn>
                                        <p:tgtEl>
                                          <p:spTgt spid="99"/>
                                        </p:tgtEl>
                                        <p:attrNameLst>
                                          <p:attrName>style.visibility</p:attrName>
                                        </p:attrNameLst>
                                      </p:cBhvr>
                                      <p:to>
                                        <p:strVal val="visible"/>
                                      </p:to>
                                    </p:set>
                                  </p:childTnLst>
                                </p:cTn>
                              </p:par>
                            </p:childTnLst>
                          </p:cTn>
                        </p:par>
                        <p:par>
                          <p:cTn id="437" fill="hold" nodeType="afterGroup">
                            <p:stCondLst>
                              <p:cond delay="86000"/>
                            </p:stCondLst>
                            <p:childTnLst>
                              <p:par>
                                <p:cTn id="438" presetID="1" presetClass="exit" presetSubtype="0" fill="hold" grpId="1" nodeType="afterEffect">
                                  <p:stCondLst>
                                    <p:cond delay="1000"/>
                                  </p:stCondLst>
                                  <p:childTnLst>
                                    <p:set>
                                      <p:cBhvr>
                                        <p:cTn id="439" dur="1" fill="hold">
                                          <p:stCondLst>
                                            <p:cond delay="0"/>
                                          </p:stCondLst>
                                        </p:cTn>
                                        <p:tgtEl>
                                          <p:spTgt spid="99"/>
                                        </p:tgtEl>
                                        <p:attrNameLst>
                                          <p:attrName>style.visibility</p:attrName>
                                        </p:attrNameLst>
                                      </p:cBhvr>
                                      <p:to>
                                        <p:strVal val="hidden"/>
                                      </p:to>
                                    </p:set>
                                  </p:childTnLst>
                                </p:cTn>
                              </p:par>
                              <p:par>
                                <p:cTn id="440" presetID="1" presetClass="entr" presetSubtype="0" fill="hold" grpId="0" nodeType="withEffect">
                                  <p:stCondLst>
                                    <p:cond delay="0"/>
                                  </p:stCondLst>
                                  <p:childTnLst>
                                    <p:set>
                                      <p:cBhvr>
                                        <p:cTn id="441" dur="1" fill="hold">
                                          <p:stCondLst>
                                            <p:cond delay="0"/>
                                          </p:stCondLst>
                                        </p:cTn>
                                        <p:tgtEl>
                                          <p:spTgt spid="100"/>
                                        </p:tgtEl>
                                        <p:attrNameLst>
                                          <p:attrName>style.visibility</p:attrName>
                                        </p:attrNameLst>
                                      </p:cBhvr>
                                      <p:to>
                                        <p:strVal val="visible"/>
                                      </p:to>
                                    </p:set>
                                  </p:childTnLst>
                                </p:cTn>
                              </p:par>
                            </p:childTnLst>
                          </p:cTn>
                        </p:par>
                        <p:par>
                          <p:cTn id="442" fill="hold" nodeType="afterGroup">
                            <p:stCondLst>
                              <p:cond delay="87000"/>
                            </p:stCondLst>
                            <p:childTnLst>
                              <p:par>
                                <p:cTn id="443" presetID="1" presetClass="exit" presetSubtype="0" fill="hold" grpId="1" nodeType="afterEffect">
                                  <p:stCondLst>
                                    <p:cond delay="1000"/>
                                  </p:stCondLst>
                                  <p:childTnLst>
                                    <p:set>
                                      <p:cBhvr>
                                        <p:cTn id="444" dur="1" fill="hold">
                                          <p:stCondLst>
                                            <p:cond delay="0"/>
                                          </p:stCondLst>
                                        </p:cTn>
                                        <p:tgtEl>
                                          <p:spTgt spid="100"/>
                                        </p:tgtEl>
                                        <p:attrNameLst>
                                          <p:attrName>style.visibility</p:attrName>
                                        </p:attrNameLst>
                                      </p:cBhvr>
                                      <p:to>
                                        <p:strVal val="hidden"/>
                                      </p:to>
                                    </p:set>
                                  </p:childTnLst>
                                </p:cTn>
                              </p:par>
                              <p:par>
                                <p:cTn id="445" presetID="1" presetClass="entr" presetSubtype="0" fill="hold" grpId="0" nodeType="withEffect">
                                  <p:stCondLst>
                                    <p:cond delay="0"/>
                                  </p:stCondLst>
                                  <p:childTnLst>
                                    <p:set>
                                      <p:cBhvr>
                                        <p:cTn id="446" dur="1" fill="hold">
                                          <p:stCondLst>
                                            <p:cond delay="0"/>
                                          </p:stCondLst>
                                        </p:cTn>
                                        <p:tgtEl>
                                          <p:spTgt spid="101"/>
                                        </p:tgtEl>
                                        <p:attrNameLst>
                                          <p:attrName>style.visibility</p:attrName>
                                        </p:attrNameLst>
                                      </p:cBhvr>
                                      <p:to>
                                        <p:strVal val="visible"/>
                                      </p:to>
                                    </p:set>
                                  </p:childTnLst>
                                </p:cTn>
                              </p:par>
                            </p:childTnLst>
                          </p:cTn>
                        </p:par>
                        <p:par>
                          <p:cTn id="447" fill="hold" nodeType="afterGroup">
                            <p:stCondLst>
                              <p:cond delay="88000"/>
                            </p:stCondLst>
                            <p:childTnLst>
                              <p:par>
                                <p:cTn id="448" presetID="1" presetClass="exit" presetSubtype="0" fill="hold" grpId="1" nodeType="afterEffect">
                                  <p:stCondLst>
                                    <p:cond delay="1000"/>
                                  </p:stCondLst>
                                  <p:childTnLst>
                                    <p:set>
                                      <p:cBhvr>
                                        <p:cTn id="449" dur="1" fill="hold">
                                          <p:stCondLst>
                                            <p:cond delay="0"/>
                                          </p:stCondLst>
                                        </p:cTn>
                                        <p:tgtEl>
                                          <p:spTgt spid="101"/>
                                        </p:tgtEl>
                                        <p:attrNameLst>
                                          <p:attrName>style.visibility</p:attrName>
                                        </p:attrNameLst>
                                      </p:cBhvr>
                                      <p:to>
                                        <p:strVal val="hidden"/>
                                      </p:to>
                                    </p:set>
                                  </p:childTnLst>
                                </p:cTn>
                              </p:par>
                              <p:par>
                                <p:cTn id="450" presetID="1" presetClass="entr" presetSubtype="0" fill="hold" grpId="0" nodeType="withEffect">
                                  <p:stCondLst>
                                    <p:cond delay="0"/>
                                  </p:stCondLst>
                                  <p:childTnLst>
                                    <p:set>
                                      <p:cBhvr>
                                        <p:cTn id="451" dur="1" fill="hold">
                                          <p:stCondLst>
                                            <p:cond delay="0"/>
                                          </p:stCondLst>
                                        </p:cTn>
                                        <p:tgtEl>
                                          <p:spTgt spid="102"/>
                                        </p:tgtEl>
                                        <p:attrNameLst>
                                          <p:attrName>style.visibility</p:attrName>
                                        </p:attrNameLst>
                                      </p:cBhvr>
                                      <p:to>
                                        <p:strVal val="visible"/>
                                      </p:to>
                                    </p:set>
                                  </p:childTnLst>
                                </p:cTn>
                              </p:par>
                            </p:childTnLst>
                          </p:cTn>
                        </p:par>
                        <p:par>
                          <p:cTn id="452" fill="hold" nodeType="afterGroup">
                            <p:stCondLst>
                              <p:cond delay="89000"/>
                            </p:stCondLst>
                            <p:childTnLst>
                              <p:par>
                                <p:cTn id="453" presetID="1" presetClass="exit" presetSubtype="0" fill="hold" grpId="1" nodeType="afterEffect">
                                  <p:stCondLst>
                                    <p:cond delay="1000"/>
                                  </p:stCondLst>
                                  <p:childTnLst>
                                    <p:set>
                                      <p:cBhvr>
                                        <p:cTn id="454" dur="1" fill="hold">
                                          <p:stCondLst>
                                            <p:cond delay="0"/>
                                          </p:stCondLst>
                                        </p:cTn>
                                        <p:tgtEl>
                                          <p:spTgt spid="102"/>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103"/>
                                        </p:tgtEl>
                                        <p:attrNameLst>
                                          <p:attrName>style.visibility</p:attrName>
                                        </p:attrNameLst>
                                      </p:cBhvr>
                                      <p:to>
                                        <p:strVal val="visible"/>
                                      </p:to>
                                    </p:set>
                                  </p:childTnLst>
                                </p:cTn>
                              </p:par>
                            </p:childTnLst>
                          </p:cTn>
                        </p:par>
                        <p:par>
                          <p:cTn id="457" fill="hold" nodeType="afterGroup">
                            <p:stCondLst>
                              <p:cond delay="90000"/>
                            </p:stCondLst>
                            <p:childTnLst>
                              <p:par>
                                <p:cTn id="458" presetID="1" presetClass="exit" presetSubtype="0" fill="hold" grpId="1" nodeType="afterEffect">
                                  <p:stCondLst>
                                    <p:cond delay="1000"/>
                                  </p:stCondLst>
                                  <p:childTnLst>
                                    <p:set>
                                      <p:cBhvr>
                                        <p:cTn id="459" dur="1" fill="hold">
                                          <p:stCondLst>
                                            <p:cond delay="0"/>
                                          </p:stCondLst>
                                        </p:cTn>
                                        <p:tgtEl>
                                          <p:spTgt spid="103"/>
                                        </p:tgtEl>
                                        <p:attrNameLst>
                                          <p:attrName>style.visibility</p:attrName>
                                        </p:attrNameLst>
                                      </p:cBhvr>
                                      <p:to>
                                        <p:strVal val="hidden"/>
                                      </p:to>
                                    </p:set>
                                  </p:childTnLst>
                                </p:cTn>
                              </p:par>
                              <p:par>
                                <p:cTn id="460" presetID="1" presetClass="entr" presetSubtype="0" fill="hold" grpId="0" nodeType="withEffect">
                                  <p:stCondLst>
                                    <p:cond delay="0"/>
                                  </p:stCondLst>
                                  <p:childTnLst>
                                    <p:set>
                                      <p:cBhvr>
                                        <p:cTn id="461" dur="1" fill="hold">
                                          <p:stCondLst>
                                            <p:cond delay="0"/>
                                          </p:stCondLst>
                                        </p:cTn>
                                        <p:tgtEl>
                                          <p:spTgt spid="104"/>
                                        </p:tgtEl>
                                        <p:attrNameLst>
                                          <p:attrName>style.visibility</p:attrName>
                                        </p:attrNameLst>
                                      </p:cBhvr>
                                      <p:to>
                                        <p:strVal val="visible"/>
                                      </p:to>
                                    </p:set>
                                  </p:childTnLst>
                                </p:cTn>
                              </p:par>
                            </p:childTnLst>
                          </p:cTn>
                        </p:par>
                        <p:par>
                          <p:cTn id="462" fill="hold" nodeType="afterGroup">
                            <p:stCondLst>
                              <p:cond delay="91000"/>
                            </p:stCondLst>
                            <p:childTnLst>
                              <p:par>
                                <p:cTn id="463" presetID="1" presetClass="exit" presetSubtype="0" fill="hold" grpId="1" nodeType="afterEffect">
                                  <p:stCondLst>
                                    <p:cond delay="1000"/>
                                  </p:stCondLst>
                                  <p:childTnLst>
                                    <p:set>
                                      <p:cBhvr>
                                        <p:cTn id="464" dur="1" fill="hold">
                                          <p:stCondLst>
                                            <p:cond delay="0"/>
                                          </p:stCondLst>
                                        </p:cTn>
                                        <p:tgtEl>
                                          <p:spTgt spid="104"/>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105"/>
                                        </p:tgtEl>
                                        <p:attrNameLst>
                                          <p:attrName>style.visibility</p:attrName>
                                        </p:attrNameLst>
                                      </p:cBhvr>
                                      <p:to>
                                        <p:strVal val="visible"/>
                                      </p:to>
                                    </p:set>
                                  </p:childTnLst>
                                </p:cTn>
                              </p:par>
                            </p:childTnLst>
                          </p:cTn>
                        </p:par>
                        <p:par>
                          <p:cTn id="467" fill="hold" nodeType="afterGroup">
                            <p:stCondLst>
                              <p:cond delay="92000"/>
                            </p:stCondLst>
                            <p:childTnLst>
                              <p:par>
                                <p:cTn id="468" presetID="1" presetClass="exit" presetSubtype="0" fill="hold" grpId="1" nodeType="afterEffect">
                                  <p:stCondLst>
                                    <p:cond delay="1000"/>
                                  </p:stCondLst>
                                  <p:childTnLst>
                                    <p:set>
                                      <p:cBhvr>
                                        <p:cTn id="469" dur="1" fill="hold">
                                          <p:stCondLst>
                                            <p:cond delay="0"/>
                                          </p:stCondLst>
                                        </p:cTn>
                                        <p:tgtEl>
                                          <p:spTgt spid="105"/>
                                        </p:tgtEl>
                                        <p:attrNameLst>
                                          <p:attrName>style.visibility</p:attrName>
                                        </p:attrNameLst>
                                      </p:cBhvr>
                                      <p:to>
                                        <p:strVal val="hidden"/>
                                      </p:to>
                                    </p:set>
                                  </p:childTnLst>
                                </p:cTn>
                              </p:par>
                              <p:par>
                                <p:cTn id="470" presetID="1" presetClass="entr" presetSubtype="0" fill="hold" grpId="0" nodeType="withEffect">
                                  <p:stCondLst>
                                    <p:cond delay="0"/>
                                  </p:stCondLst>
                                  <p:childTnLst>
                                    <p:set>
                                      <p:cBhvr>
                                        <p:cTn id="471" dur="1" fill="hold">
                                          <p:stCondLst>
                                            <p:cond delay="0"/>
                                          </p:stCondLst>
                                        </p:cTn>
                                        <p:tgtEl>
                                          <p:spTgt spid="106"/>
                                        </p:tgtEl>
                                        <p:attrNameLst>
                                          <p:attrName>style.visibility</p:attrName>
                                        </p:attrNameLst>
                                      </p:cBhvr>
                                      <p:to>
                                        <p:strVal val="visible"/>
                                      </p:to>
                                    </p:set>
                                  </p:childTnLst>
                                </p:cTn>
                              </p:par>
                            </p:childTnLst>
                          </p:cTn>
                        </p:par>
                        <p:par>
                          <p:cTn id="472" fill="hold" nodeType="afterGroup">
                            <p:stCondLst>
                              <p:cond delay="93000"/>
                            </p:stCondLst>
                            <p:childTnLst>
                              <p:par>
                                <p:cTn id="473" presetID="1" presetClass="exit" presetSubtype="0" fill="hold" grpId="1" nodeType="afterEffect">
                                  <p:stCondLst>
                                    <p:cond delay="1000"/>
                                  </p:stCondLst>
                                  <p:childTnLst>
                                    <p:set>
                                      <p:cBhvr>
                                        <p:cTn id="474" dur="1" fill="hold">
                                          <p:stCondLst>
                                            <p:cond delay="0"/>
                                          </p:stCondLst>
                                        </p:cTn>
                                        <p:tgtEl>
                                          <p:spTgt spid="106"/>
                                        </p:tgtEl>
                                        <p:attrNameLst>
                                          <p:attrName>style.visibility</p:attrName>
                                        </p:attrNameLst>
                                      </p:cBhvr>
                                      <p:to>
                                        <p:strVal val="hidden"/>
                                      </p:to>
                                    </p:set>
                                  </p:childTnLst>
                                </p:cTn>
                              </p:par>
                              <p:par>
                                <p:cTn id="475" presetID="1" presetClass="entr" presetSubtype="0" fill="hold" grpId="0" nodeType="withEffect">
                                  <p:stCondLst>
                                    <p:cond delay="0"/>
                                  </p:stCondLst>
                                  <p:childTnLst>
                                    <p:set>
                                      <p:cBhvr>
                                        <p:cTn id="476" dur="1" fill="hold">
                                          <p:stCondLst>
                                            <p:cond delay="0"/>
                                          </p:stCondLst>
                                        </p:cTn>
                                        <p:tgtEl>
                                          <p:spTgt spid="107"/>
                                        </p:tgtEl>
                                        <p:attrNameLst>
                                          <p:attrName>style.visibility</p:attrName>
                                        </p:attrNameLst>
                                      </p:cBhvr>
                                      <p:to>
                                        <p:strVal val="visible"/>
                                      </p:to>
                                    </p:set>
                                  </p:childTnLst>
                                </p:cTn>
                              </p:par>
                            </p:childTnLst>
                          </p:cTn>
                        </p:par>
                        <p:par>
                          <p:cTn id="477" fill="hold" nodeType="afterGroup">
                            <p:stCondLst>
                              <p:cond delay="94000"/>
                            </p:stCondLst>
                            <p:childTnLst>
                              <p:par>
                                <p:cTn id="478" presetID="1" presetClass="exit" presetSubtype="0" fill="hold" grpId="1" nodeType="afterEffect">
                                  <p:stCondLst>
                                    <p:cond delay="1000"/>
                                  </p:stCondLst>
                                  <p:childTnLst>
                                    <p:set>
                                      <p:cBhvr>
                                        <p:cTn id="479" dur="1" fill="hold">
                                          <p:stCondLst>
                                            <p:cond delay="0"/>
                                          </p:stCondLst>
                                        </p:cTn>
                                        <p:tgtEl>
                                          <p:spTgt spid="107"/>
                                        </p:tgtEl>
                                        <p:attrNameLst>
                                          <p:attrName>style.visibility</p:attrName>
                                        </p:attrNameLst>
                                      </p:cBhvr>
                                      <p:to>
                                        <p:strVal val="hidden"/>
                                      </p:to>
                                    </p:set>
                                  </p:childTnLst>
                                </p:cTn>
                              </p:par>
                              <p:par>
                                <p:cTn id="480" presetID="1" presetClass="entr" presetSubtype="0" fill="hold" grpId="0" nodeType="withEffect">
                                  <p:stCondLst>
                                    <p:cond delay="0"/>
                                  </p:stCondLst>
                                  <p:childTnLst>
                                    <p:set>
                                      <p:cBhvr>
                                        <p:cTn id="481" dur="1" fill="hold">
                                          <p:stCondLst>
                                            <p:cond delay="0"/>
                                          </p:stCondLst>
                                        </p:cTn>
                                        <p:tgtEl>
                                          <p:spTgt spid="108"/>
                                        </p:tgtEl>
                                        <p:attrNameLst>
                                          <p:attrName>style.visibility</p:attrName>
                                        </p:attrNameLst>
                                      </p:cBhvr>
                                      <p:to>
                                        <p:strVal val="visible"/>
                                      </p:to>
                                    </p:set>
                                  </p:childTnLst>
                                </p:cTn>
                              </p:par>
                            </p:childTnLst>
                          </p:cTn>
                        </p:par>
                        <p:par>
                          <p:cTn id="482" fill="hold" nodeType="afterGroup">
                            <p:stCondLst>
                              <p:cond delay="95000"/>
                            </p:stCondLst>
                            <p:childTnLst>
                              <p:par>
                                <p:cTn id="483" presetID="1" presetClass="exit" presetSubtype="0" fill="hold" grpId="1" nodeType="afterEffect">
                                  <p:stCondLst>
                                    <p:cond delay="1000"/>
                                  </p:stCondLst>
                                  <p:childTnLst>
                                    <p:set>
                                      <p:cBhvr>
                                        <p:cTn id="484" dur="1" fill="hold">
                                          <p:stCondLst>
                                            <p:cond delay="0"/>
                                          </p:stCondLst>
                                        </p:cTn>
                                        <p:tgtEl>
                                          <p:spTgt spid="108"/>
                                        </p:tgtEl>
                                        <p:attrNameLst>
                                          <p:attrName>style.visibility</p:attrName>
                                        </p:attrNameLst>
                                      </p:cBhvr>
                                      <p:to>
                                        <p:strVal val="hidden"/>
                                      </p:to>
                                    </p:set>
                                  </p:childTnLst>
                                </p:cTn>
                              </p:par>
                              <p:par>
                                <p:cTn id="485" presetID="1" presetClass="entr" presetSubtype="0" fill="hold" grpId="0" nodeType="withEffect">
                                  <p:stCondLst>
                                    <p:cond delay="0"/>
                                  </p:stCondLst>
                                  <p:childTnLst>
                                    <p:set>
                                      <p:cBhvr>
                                        <p:cTn id="486" dur="1" fill="hold">
                                          <p:stCondLst>
                                            <p:cond delay="0"/>
                                          </p:stCondLst>
                                        </p:cTn>
                                        <p:tgtEl>
                                          <p:spTgt spid="109"/>
                                        </p:tgtEl>
                                        <p:attrNameLst>
                                          <p:attrName>style.visibility</p:attrName>
                                        </p:attrNameLst>
                                      </p:cBhvr>
                                      <p:to>
                                        <p:strVal val="visible"/>
                                      </p:to>
                                    </p:set>
                                  </p:childTnLst>
                                </p:cTn>
                              </p:par>
                            </p:childTnLst>
                          </p:cTn>
                        </p:par>
                        <p:par>
                          <p:cTn id="487" fill="hold" nodeType="afterGroup">
                            <p:stCondLst>
                              <p:cond delay="96000"/>
                            </p:stCondLst>
                            <p:childTnLst>
                              <p:par>
                                <p:cTn id="488" presetID="1" presetClass="exit" presetSubtype="0" fill="hold" grpId="1" nodeType="afterEffect">
                                  <p:stCondLst>
                                    <p:cond delay="1000"/>
                                  </p:stCondLst>
                                  <p:childTnLst>
                                    <p:set>
                                      <p:cBhvr>
                                        <p:cTn id="489" dur="1" fill="hold">
                                          <p:stCondLst>
                                            <p:cond delay="0"/>
                                          </p:stCondLst>
                                        </p:cTn>
                                        <p:tgtEl>
                                          <p:spTgt spid="109"/>
                                        </p:tgtEl>
                                        <p:attrNameLst>
                                          <p:attrName>style.visibility</p:attrName>
                                        </p:attrNameLst>
                                      </p:cBhvr>
                                      <p:to>
                                        <p:strVal val="hidden"/>
                                      </p:to>
                                    </p:set>
                                  </p:childTnLst>
                                </p:cTn>
                              </p:par>
                              <p:par>
                                <p:cTn id="490" presetID="1" presetClass="entr" presetSubtype="0" fill="hold" grpId="0" nodeType="withEffect">
                                  <p:stCondLst>
                                    <p:cond delay="0"/>
                                  </p:stCondLst>
                                  <p:childTnLst>
                                    <p:set>
                                      <p:cBhvr>
                                        <p:cTn id="491" dur="1" fill="hold">
                                          <p:stCondLst>
                                            <p:cond delay="0"/>
                                          </p:stCondLst>
                                        </p:cTn>
                                        <p:tgtEl>
                                          <p:spTgt spid="110"/>
                                        </p:tgtEl>
                                        <p:attrNameLst>
                                          <p:attrName>style.visibility</p:attrName>
                                        </p:attrNameLst>
                                      </p:cBhvr>
                                      <p:to>
                                        <p:strVal val="visible"/>
                                      </p:to>
                                    </p:set>
                                  </p:childTnLst>
                                </p:cTn>
                              </p:par>
                            </p:childTnLst>
                          </p:cTn>
                        </p:par>
                        <p:par>
                          <p:cTn id="492" fill="hold" nodeType="afterGroup">
                            <p:stCondLst>
                              <p:cond delay="97000"/>
                            </p:stCondLst>
                            <p:childTnLst>
                              <p:par>
                                <p:cTn id="493" presetID="1" presetClass="exit" presetSubtype="0" fill="hold" grpId="1" nodeType="afterEffect">
                                  <p:stCondLst>
                                    <p:cond delay="1000"/>
                                  </p:stCondLst>
                                  <p:childTnLst>
                                    <p:set>
                                      <p:cBhvr>
                                        <p:cTn id="494" dur="1" fill="hold">
                                          <p:stCondLst>
                                            <p:cond delay="0"/>
                                          </p:stCondLst>
                                        </p:cTn>
                                        <p:tgtEl>
                                          <p:spTgt spid="110"/>
                                        </p:tgtEl>
                                        <p:attrNameLst>
                                          <p:attrName>style.visibility</p:attrName>
                                        </p:attrNameLst>
                                      </p:cBhvr>
                                      <p:to>
                                        <p:strVal val="hidden"/>
                                      </p:to>
                                    </p:set>
                                  </p:childTnLst>
                                </p:cTn>
                              </p:par>
                              <p:par>
                                <p:cTn id="495" presetID="1" presetClass="entr" presetSubtype="0" fill="hold" grpId="0" nodeType="withEffect">
                                  <p:stCondLst>
                                    <p:cond delay="0"/>
                                  </p:stCondLst>
                                  <p:childTnLst>
                                    <p:set>
                                      <p:cBhvr>
                                        <p:cTn id="496" dur="1" fill="hold">
                                          <p:stCondLst>
                                            <p:cond delay="0"/>
                                          </p:stCondLst>
                                        </p:cTn>
                                        <p:tgtEl>
                                          <p:spTgt spid="111"/>
                                        </p:tgtEl>
                                        <p:attrNameLst>
                                          <p:attrName>style.visibility</p:attrName>
                                        </p:attrNameLst>
                                      </p:cBhvr>
                                      <p:to>
                                        <p:strVal val="visible"/>
                                      </p:to>
                                    </p:set>
                                  </p:childTnLst>
                                </p:cTn>
                              </p:par>
                            </p:childTnLst>
                          </p:cTn>
                        </p:par>
                        <p:par>
                          <p:cTn id="497" fill="hold" nodeType="afterGroup">
                            <p:stCondLst>
                              <p:cond delay="98000"/>
                            </p:stCondLst>
                            <p:childTnLst>
                              <p:par>
                                <p:cTn id="498" presetID="1" presetClass="exit" presetSubtype="0" fill="hold" grpId="1" nodeType="afterEffect">
                                  <p:stCondLst>
                                    <p:cond delay="1000"/>
                                  </p:stCondLst>
                                  <p:childTnLst>
                                    <p:set>
                                      <p:cBhvr>
                                        <p:cTn id="499" dur="1" fill="hold">
                                          <p:stCondLst>
                                            <p:cond delay="0"/>
                                          </p:stCondLst>
                                        </p:cTn>
                                        <p:tgtEl>
                                          <p:spTgt spid="111"/>
                                        </p:tgtEl>
                                        <p:attrNameLst>
                                          <p:attrName>style.visibility</p:attrName>
                                        </p:attrNameLst>
                                      </p:cBhvr>
                                      <p:to>
                                        <p:strVal val="hidden"/>
                                      </p:to>
                                    </p:set>
                                  </p:childTnLst>
                                </p:cTn>
                              </p:par>
                              <p:par>
                                <p:cTn id="500" presetID="1" presetClass="entr" presetSubtype="0" fill="hold" grpId="0" nodeType="withEffect">
                                  <p:stCondLst>
                                    <p:cond delay="0"/>
                                  </p:stCondLst>
                                  <p:childTnLst>
                                    <p:set>
                                      <p:cBhvr>
                                        <p:cTn id="501" dur="1" fill="hold">
                                          <p:stCondLst>
                                            <p:cond delay="0"/>
                                          </p:stCondLst>
                                        </p:cTn>
                                        <p:tgtEl>
                                          <p:spTgt spid="112"/>
                                        </p:tgtEl>
                                        <p:attrNameLst>
                                          <p:attrName>style.visibility</p:attrName>
                                        </p:attrNameLst>
                                      </p:cBhvr>
                                      <p:to>
                                        <p:strVal val="visible"/>
                                      </p:to>
                                    </p:set>
                                  </p:childTnLst>
                                </p:cTn>
                              </p:par>
                            </p:childTnLst>
                          </p:cTn>
                        </p:par>
                        <p:par>
                          <p:cTn id="502" fill="hold" nodeType="afterGroup">
                            <p:stCondLst>
                              <p:cond delay="99000"/>
                            </p:stCondLst>
                            <p:childTnLst>
                              <p:par>
                                <p:cTn id="503" presetID="1" presetClass="exit" presetSubtype="0" fill="hold" grpId="1" nodeType="afterEffect">
                                  <p:stCondLst>
                                    <p:cond delay="1000"/>
                                  </p:stCondLst>
                                  <p:childTnLst>
                                    <p:set>
                                      <p:cBhvr>
                                        <p:cTn id="504" dur="1" fill="hold">
                                          <p:stCondLst>
                                            <p:cond delay="0"/>
                                          </p:stCondLst>
                                        </p:cTn>
                                        <p:tgtEl>
                                          <p:spTgt spid="112"/>
                                        </p:tgtEl>
                                        <p:attrNameLst>
                                          <p:attrName>style.visibility</p:attrName>
                                        </p:attrNameLst>
                                      </p:cBhvr>
                                      <p:to>
                                        <p:strVal val="hidden"/>
                                      </p:to>
                                    </p:set>
                                  </p:childTnLst>
                                </p:cTn>
                              </p:par>
                              <p:par>
                                <p:cTn id="505" presetID="1" presetClass="entr" presetSubtype="0" fill="hold" grpId="0" nodeType="withEffect">
                                  <p:stCondLst>
                                    <p:cond delay="0"/>
                                  </p:stCondLst>
                                  <p:childTnLst>
                                    <p:set>
                                      <p:cBhvr>
                                        <p:cTn id="506" dur="1" fill="hold">
                                          <p:stCondLst>
                                            <p:cond delay="0"/>
                                          </p:stCondLst>
                                        </p:cTn>
                                        <p:tgtEl>
                                          <p:spTgt spid="113"/>
                                        </p:tgtEl>
                                        <p:attrNameLst>
                                          <p:attrName>style.visibility</p:attrName>
                                        </p:attrNameLst>
                                      </p:cBhvr>
                                      <p:to>
                                        <p:strVal val="visible"/>
                                      </p:to>
                                    </p:set>
                                  </p:childTnLst>
                                </p:cTn>
                              </p:par>
                            </p:childTnLst>
                          </p:cTn>
                        </p:par>
                        <p:par>
                          <p:cTn id="507" fill="hold" nodeType="afterGroup">
                            <p:stCondLst>
                              <p:cond delay="100000"/>
                            </p:stCondLst>
                            <p:childTnLst>
                              <p:par>
                                <p:cTn id="508" presetID="1" presetClass="exit" presetSubtype="0" fill="hold" grpId="1" nodeType="afterEffect">
                                  <p:stCondLst>
                                    <p:cond delay="1000"/>
                                  </p:stCondLst>
                                  <p:childTnLst>
                                    <p:set>
                                      <p:cBhvr>
                                        <p:cTn id="509" dur="1" fill="hold">
                                          <p:stCondLst>
                                            <p:cond delay="0"/>
                                          </p:stCondLst>
                                        </p:cTn>
                                        <p:tgtEl>
                                          <p:spTgt spid="113"/>
                                        </p:tgtEl>
                                        <p:attrNameLst>
                                          <p:attrName>style.visibility</p:attrName>
                                        </p:attrNameLst>
                                      </p:cBhvr>
                                      <p:to>
                                        <p:strVal val="hidden"/>
                                      </p:to>
                                    </p:set>
                                  </p:childTnLst>
                                </p:cTn>
                              </p:par>
                              <p:par>
                                <p:cTn id="510" presetID="1" presetClass="entr" presetSubtype="0" fill="hold" grpId="0" nodeType="withEffect">
                                  <p:stCondLst>
                                    <p:cond delay="0"/>
                                  </p:stCondLst>
                                  <p:childTnLst>
                                    <p:set>
                                      <p:cBhvr>
                                        <p:cTn id="511" dur="1" fill="hold">
                                          <p:stCondLst>
                                            <p:cond delay="0"/>
                                          </p:stCondLst>
                                        </p:cTn>
                                        <p:tgtEl>
                                          <p:spTgt spid="114"/>
                                        </p:tgtEl>
                                        <p:attrNameLst>
                                          <p:attrName>style.visibility</p:attrName>
                                        </p:attrNameLst>
                                      </p:cBhvr>
                                      <p:to>
                                        <p:strVal val="visible"/>
                                      </p:to>
                                    </p:set>
                                  </p:childTnLst>
                                </p:cTn>
                              </p:par>
                            </p:childTnLst>
                          </p:cTn>
                        </p:par>
                        <p:par>
                          <p:cTn id="512" fill="hold" nodeType="afterGroup">
                            <p:stCondLst>
                              <p:cond delay="101000"/>
                            </p:stCondLst>
                            <p:childTnLst>
                              <p:par>
                                <p:cTn id="513" presetID="1" presetClass="exit" presetSubtype="0" fill="hold" grpId="1" nodeType="afterEffect">
                                  <p:stCondLst>
                                    <p:cond delay="1000"/>
                                  </p:stCondLst>
                                  <p:childTnLst>
                                    <p:set>
                                      <p:cBhvr>
                                        <p:cTn id="514" dur="1" fill="hold">
                                          <p:stCondLst>
                                            <p:cond delay="0"/>
                                          </p:stCondLst>
                                        </p:cTn>
                                        <p:tgtEl>
                                          <p:spTgt spid="114"/>
                                        </p:tgtEl>
                                        <p:attrNameLst>
                                          <p:attrName>style.visibility</p:attrName>
                                        </p:attrNameLst>
                                      </p:cBhvr>
                                      <p:to>
                                        <p:strVal val="hidden"/>
                                      </p:to>
                                    </p:set>
                                  </p:childTnLst>
                                </p:cTn>
                              </p:par>
                              <p:par>
                                <p:cTn id="515" presetID="1" presetClass="entr" presetSubtype="0" fill="hold" grpId="0" nodeType="withEffect">
                                  <p:stCondLst>
                                    <p:cond delay="0"/>
                                  </p:stCondLst>
                                  <p:childTnLst>
                                    <p:set>
                                      <p:cBhvr>
                                        <p:cTn id="516" dur="1" fill="hold">
                                          <p:stCondLst>
                                            <p:cond delay="0"/>
                                          </p:stCondLst>
                                        </p:cTn>
                                        <p:tgtEl>
                                          <p:spTgt spid="115"/>
                                        </p:tgtEl>
                                        <p:attrNameLst>
                                          <p:attrName>style.visibility</p:attrName>
                                        </p:attrNameLst>
                                      </p:cBhvr>
                                      <p:to>
                                        <p:strVal val="visible"/>
                                      </p:to>
                                    </p:set>
                                  </p:childTnLst>
                                </p:cTn>
                              </p:par>
                            </p:childTnLst>
                          </p:cTn>
                        </p:par>
                        <p:par>
                          <p:cTn id="517" fill="hold" nodeType="afterGroup">
                            <p:stCondLst>
                              <p:cond delay="102000"/>
                            </p:stCondLst>
                            <p:childTnLst>
                              <p:par>
                                <p:cTn id="518" presetID="1" presetClass="exit" presetSubtype="0" fill="hold" grpId="1" nodeType="afterEffect">
                                  <p:stCondLst>
                                    <p:cond delay="1000"/>
                                  </p:stCondLst>
                                  <p:childTnLst>
                                    <p:set>
                                      <p:cBhvr>
                                        <p:cTn id="519" dur="1" fill="hold">
                                          <p:stCondLst>
                                            <p:cond delay="0"/>
                                          </p:stCondLst>
                                        </p:cTn>
                                        <p:tgtEl>
                                          <p:spTgt spid="115"/>
                                        </p:tgtEl>
                                        <p:attrNameLst>
                                          <p:attrName>style.visibility</p:attrName>
                                        </p:attrNameLst>
                                      </p:cBhvr>
                                      <p:to>
                                        <p:strVal val="hidden"/>
                                      </p:to>
                                    </p:set>
                                  </p:childTnLst>
                                </p:cTn>
                              </p:par>
                              <p:par>
                                <p:cTn id="520" presetID="1" presetClass="entr" presetSubtype="0" fill="hold" grpId="0" nodeType="withEffect">
                                  <p:stCondLst>
                                    <p:cond delay="0"/>
                                  </p:stCondLst>
                                  <p:childTnLst>
                                    <p:set>
                                      <p:cBhvr>
                                        <p:cTn id="521" dur="1" fill="hold">
                                          <p:stCondLst>
                                            <p:cond delay="0"/>
                                          </p:stCondLst>
                                        </p:cTn>
                                        <p:tgtEl>
                                          <p:spTgt spid="116"/>
                                        </p:tgtEl>
                                        <p:attrNameLst>
                                          <p:attrName>style.visibility</p:attrName>
                                        </p:attrNameLst>
                                      </p:cBhvr>
                                      <p:to>
                                        <p:strVal val="visible"/>
                                      </p:to>
                                    </p:set>
                                  </p:childTnLst>
                                </p:cTn>
                              </p:par>
                            </p:childTnLst>
                          </p:cTn>
                        </p:par>
                        <p:par>
                          <p:cTn id="522" fill="hold" nodeType="afterGroup">
                            <p:stCondLst>
                              <p:cond delay="103000"/>
                            </p:stCondLst>
                            <p:childTnLst>
                              <p:par>
                                <p:cTn id="523" presetID="1" presetClass="exit" presetSubtype="0" fill="hold" grpId="1" nodeType="afterEffect">
                                  <p:stCondLst>
                                    <p:cond delay="1000"/>
                                  </p:stCondLst>
                                  <p:childTnLst>
                                    <p:set>
                                      <p:cBhvr>
                                        <p:cTn id="524" dur="1" fill="hold">
                                          <p:stCondLst>
                                            <p:cond delay="0"/>
                                          </p:stCondLst>
                                        </p:cTn>
                                        <p:tgtEl>
                                          <p:spTgt spid="116"/>
                                        </p:tgtEl>
                                        <p:attrNameLst>
                                          <p:attrName>style.visibility</p:attrName>
                                        </p:attrNameLst>
                                      </p:cBhvr>
                                      <p:to>
                                        <p:strVal val="hidden"/>
                                      </p:to>
                                    </p:set>
                                  </p:childTnLst>
                                </p:cTn>
                              </p:par>
                              <p:par>
                                <p:cTn id="525" presetID="1" presetClass="entr" presetSubtype="0" fill="hold" grpId="0" nodeType="withEffect">
                                  <p:stCondLst>
                                    <p:cond delay="0"/>
                                  </p:stCondLst>
                                  <p:childTnLst>
                                    <p:set>
                                      <p:cBhvr>
                                        <p:cTn id="526" dur="1" fill="hold">
                                          <p:stCondLst>
                                            <p:cond delay="0"/>
                                          </p:stCondLst>
                                        </p:cTn>
                                        <p:tgtEl>
                                          <p:spTgt spid="117"/>
                                        </p:tgtEl>
                                        <p:attrNameLst>
                                          <p:attrName>style.visibility</p:attrName>
                                        </p:attrNameLst>
                                      </p:cBhvr>
                                      <p:to>
                                        <p:strVal val="visible"/>
                                      </p:to>
                                    </p:set>
                                  </p:childTnLst>
                                </p:cTn>
                              </p:par>
                            </p:childTnLst>
                          </p:cTn>
                        </p:par>
                        <p:par>
                          <p:cTn id="527" fill="hold" nodeType="afterGroup">
                            <p:stCondLst>
                              <p:cond delay="104000"/>
                            </p:stCondLst>
                            <p:childTnLst>
                              <p:par>
                                <p:cTn id="528" presetID="1" presetClass="exit" presetSubtype="0" fill="hold" grpId="1" nodeType="afterEffect">
                                  <p:stCondLst>
                                    <p:cond delay="1000"/>
                                  </p:stCondLst>
                                  <p:childTnLst>
                                    <p:set>
                                      <p:cBhvr>
                                        <p:cTn id="529" dur="1" fill="hold">
                                          <p:stCondLst>
                                            <p:cond delay="0"/>
                                          </p:stCondLst>
                                        </p:cTn>
                                        <p:tgtEl>
                                          <p:spTgt spid="117"/>
                                        </p:tgtEl>
                                        <p:attrNameLst>
                                          <p:attrName>style.visibility</p:attrName>
                                        </p:attrNameLst>
                                      </p:cBhvr>
                                      <p:to>
                                        <p:strVal val="hidden"/>
                                      </p:to>
                                    </p:set>
                                  </p:childTnLst>
                                </p:cTn>
                              </p:par>
                              <p:par>
                                <p:cTn id="530" presetID="1" presetClass="entr" presetSubtype="0" fill="hold" grpId="0" nodeType="withEffect">
                                  <p:stCondLst>
                                    <p:cond delay="0"/>
                                  </p:stCondLst>
                                  <p:childTnLst>
                                    <p:set>
                                      <p:cBhvr>
                                        <p:cTn id="531" dur="1" fill="hold">
                                          <p:stCondLst>
                                            <p:cond delay="0"/>
                                          </p:stCondLst>
                                        </p:cTn>
                                        <p:tgtEl>
                                          <p:spTgt spid="118"/>
                                        </p:tgtEl>
                                        <p:attrNameLst>
                                          <p:attrName>style.visibility</p:attrName>
                                        </p:attrNameLst>
                                      </p:cBhvr>
                                      <p:to>
                                        <p:strVal val="visible"/>
                                      </p:to>
                                    </p:set>
                                  </p:childTnLst>
                                </p:cTn>
                              </p:par>
                            </p:childTnLst>
                          </p:cTn>
                        </p:par>
                        <p:par>
                          <p:cTn id="532" fill="hold" nodeType="afterGroup">
                            <p:stCondLst>
                              <p:cond delay="105000"/>
                            </p:stCondLst>
                            <p:childTnLst>
                              <p:par>
                                <p:cTn id="533" presetID="1" presetClass="exit" presetSubtype="0" fill="hold" grpId="1" nodeType="afterEffect">
                                  <p:stCondLst>
                                    <p:cond delay="1000"/>
                                  </p:stCondLst>
                                  <p:childTnLst>
                                    <p:set>
                                      <p:cBhvr>
                                        <p:cTn id="534" dur="1" fill="hold">
                                          <p:stCondLst>
                                            <p:cond delay="0"/>
                                          </p:stCondLst>
                                        </p:cTn>
                                        <p:tgtEl>
                                          <p:spTgt spid="118"/>
                                        </p:tgtEl>
                                        <p:attrNameLst>
                                          <p:attrName>style.visibility</p:attrName>
                                        </p:attrNameLst>
                                      </p:cBhvr>
                                      <p:to>
                                        <p:strVal val="hidden"/>
                                      </p:to>
                                    </p:set>
                                  </p:childTnLst>
                                </p:cTn>
                              </p:par>
                              <p:par>
                                <p:cTn id="535" presetID="1" presetClass="entr" presetSubtype="0" fill="hold" grpId="0" nodeType="withEffect">
                                  <p:stCondLst>
                                    <p:cond delay="0"/>
                                  </p:stCondLst>
                                  <p:childTnLst>
                                    <p:set>
                                      <p:cBhvr>
                                        <p:cTn id="536" dur="1" fill="hold">
                                          <p:stCondLst>
                                            <p:cond delay="0"/>
                                          </p:stCondLst>
                                        </p:cTn>
                                        <p:tgtEl>
                                          <p:spTgt spid="119"/>
                                        </p:tgtEl>
                                        <p:attrNameLst>
                                          <p:attrName>style.visibility</p:attrName>
                                        </p:attrNameLst>
                                      </p:cBhvr>
                                      <p:to>
                                        <p:strVal val="visible"/>
                                      </p:to>
                                    </p:set>
                                  </p:childTnLst>
                                </p:cTn>
                              </p:par>
                            </p:childTnLst>
                          </p:cTn>
                        </p:par>
                        <p:par>
                          <p:cTn id="537" fill="hold" nodeType="afterGroup">
                            <p:stCondLst>
                              <p:cond delay="106000"/>
                            </p:stCondLst>
                            <p:childTnLst>
                              <p:par>
                                <p:cTn id="538" presetID="1" presetClass="exit" presetSubtype="0" fill="hold" grpId="1" nodeType="afterEffect">
                                  <p:stCondLst>
                                    <p:cond delay="1000"/>
                                  </p:stCondLst>
                                  <p:childTnLst>
                                    <p:set>
                                      <p:cBhvr>
                                        <p:cTn id="539" dur="1" fill="hold">
                                          <p:stCondLst>
                                            <p:cond delay="0"/>
                                          </p:stCondLst>
                                        </p:cTn>
                                        <p:tgtEl>
                                          <p:spTgt spid="119"/>
                                        </p:tgtEl>
                                        <p:attrNameLst>
                                          <p:attrName>style.visibility</p:attrName>
                                        </p:attrNameLst>
                                      </p:cBhvr>
                                      <p:to>
                                        <p:strVal val="hidden"/>
                                      </p:to>
                                    </p:set>
                                  </p:childTnLst>
                                </p:cTn>
                              </p:par>
                              <p:par>
                                <p:cTn id="540" presetID="1" presetClass="entr" presetSubtype="0" fill="hold" grpId="0" nodeType="withEffect">
                                  <p:stCondLst>
                                    <p:cond delay="0"/>
                                  </p:stCondLst>
                                  <p:childTnLst>
                                    <p:set>
                                      <p:cBhvr>
                                        <p:cTn id="541" dur="1" fill="hold">
                                          <p:stCondLst>
                                            <p:cond delay="0"/>
                                          </p:stCondLst>
                                        </p:cTn>
                                        <p:tgtEl>
                                          <p:spTgt spid="120"/>
                                        </p:tgtEl>
                                        <p:attrNameLst>
                                          <p:attrName>style.visibility</p:attrName>
                                        </p:attrNameLst>
                                      </p:cBhvr>
                                      <p:to>
                                        <p:strVal val="visible"/>
                                      </p:to>
                                    </p:set>
                                  </p:childTnLst>
                                </p:cTn>
                              </p:par>
                            </p:childTnLst>
                          </p:cTn>
                        </p:par>
                        <p:par>
                          <p:cTn id="542" fill="hold" nodeType="afterGroup">
                            <p:stCondLst>
                              <p:cond delay="107000"/>
                            </p:stCondLst>
                            <p:childTnLst>
                              <p:par>
                                <p:cTn id="543" presetID="1" presetClass="exit" presetSubtype="0" fill="hold" grpId="1" nodeType="afterEffect">
                                  <p:stCondLst>
                                    <p:cond delay="1000"/>
                                  </p:stCondLst>
                                  <p:childTnLst>
                                    <p:set>
                                      <p:cBhvr>
                                        <p:cTn id="544" dur="1" fill="hold">
                                          <p:stCondLst>
                                            <p:cond delay="0"/>
                                          </p:stCondLst>
                                        </p:cTn>
                                        <p:tgtEl>
                                          <p:spTgt spid="120"/>
                                        </p:tgtEl>
                                        <p:attrNameLst>
                                          <p:attrName>style.visibility</p:attrName>
                                        </p:attrNameLst>
                                      </p:cBhvr>
                                      <p:to>
                                        <p:strVal val="hidden"/>
                                      </p:to>
                                    </p:set>
                                  </p:childTnLst>
                                </p:cTn>
                              </p:par>
                              <p:par>
                                <p:cTn id="545" presetID="1" presetClass="entr" presetSubtype="0" fill="hold" grpId="0" nodeType="withEffect">
                                  <p:stCondLst>
                                    <p:cond delay="0"/>
                                  </p:stCondLst>
                                  <p:childTnLst>
                                    <p:set>
                                      <p:cBhvr>
                                        <p:cTn id="546" dur="1" fill="hold">
                                          <p:stCondLst>
                                            <p:cond delay="0"/>
                                          </p:stCondLst>
                                        </p:cTn>
                                        <p:tgtEl>
                                          <p:spTgt spid="121"/>
                                        </p:tgtEl>
                                        <p:attrNameLst>
                                          <p:attrName>style.visibility</p:attrName>
                                        </p:attrNameLst>
                                      </p:cBhvr>
                                      <p:to>
                                        <p:strVal val="visible"/>
                                      </p:to>
                                    </p:set>
                                  </p:childTnLst>
                                </p:cTn>
                              </p:par>
                            </p:childTnLst>
                          </p:cTn>
                        </p:par>
                        <p:par>
                          <p:cTn id="547" fill="hold" nodeType="afterGroup">
                            <p:stCondLst>
                              <p:cond delay="108000"/>
                            </p:stCondLst>
                            <p:childTnLst>
                              <p:par>
                                <p:cTn id="548" presetID="1" presetClass="exit" presetSubtype="0" fill="hold" grpId="1" nodeType="afterEffect">
                                  <p:stCondLst>
                                    <p:cond delay="1000"/>
                                  </p:stCondLst>
                                  <p:childTnLst>
                                    <p:set>
                                      <p:cBhvr>
                                        <p:cTn id="549" dur="1" fill="hold">
                                          <p:stCondLst>
                                            <p:cond delay="0"/>
                                          </p:stCondLst>
                                        </p:cTn>
                                        <p:tgtEl>
                                          <p:spTgt spid="121"/>
                                        </p:tgtEl>
                                        <p:attrNameLst>
                                          <p:attrName>style.visibility</p:attrName>
                                        </p:attrNameLst>
                                      </p:cBhvr>
                                      <p:to>
                                        <p:strVal val="hidden"/>
                                      </p:to>
                                    </p:set>
                                  </p:childTnLst>
                                </p:cTn>
                              </p:par>
                              <p:par>
                                <p:cTn id="550" presetID="1" presetClass="entr" presetSubtype="0" fill="hold" grpId="0" nodeType="withEffect">
                                  <p:stCondLst>
                                    <p:cond delay="0"/>
                                  </p:stCondLst>
                                  <p:childTnLst>
                                    <p:set>
                                      <p:cBhvr>
                                        <p:cTn id="551" dur="1" fill="hold">
                                          <p:stCondLst>
                                            <p:cond delay="0"/>
                                          </p:stCondLst>
                                        </p:cTn>
                                        <p:tgtEl>
                                          <p:spTgt spid="122"/>
                                        </p:tgtEl>
                                        <p:attrNameLst>
                                          <p:attrName>style.visibility</p:attrName>
                                        </p:attrNameLst>
                                      </p:cBhvr>
                                      <p:to>
                                        <p:strVal val="visible"/>
                                      </p:to>
                                    </p:set>
                                  </p:childTnLst>
                                </p:cTn>
                              </p:par>
                            </p:childTnLst>
                          </p:cTn>
                        </p:par>
                        <p:par>
                          <p:cTn id="552" fill="hold" nodeType="afterGroup">
                            <p:stCondLst>
                              <p:cond delay="109000"/>
                            </p:stCondLst>
                            <p:childTnLst>
                              <p:par>
                                <p:cTn id="553" presetID="1" presetClass="exit" presetSubtype="0" fill="hold" grpId="1" nodeType="afterEffect">
                                  <p:stCondLst>
                                    <p:cond delay="1000"/>
                                  </p:stCondLst>
                                  <p:childTnLst>
                                    <p:set>
                                      <p:cBhvr>
                                        <p:cTn id="554" dur="1" fill="hold">
                                          <p:stCondLst>
                                            <p:cond delay="0"/>
                                          </p:stCondLst>
                                        </p:cTn>
                                        <p:tgtEl>
                                          <p:spTgt spid="122"/>
                                        </p:tgtEl>
                                        <p:attrNameLst>
                                          <p:attrName>style.visibility</p:attrName>
                                        </p:attrNameLst>
                                      </p:cBhvr>
                                      <p:to>
                                        <p:strVal val="hidden"/>
                                      </p:to>
                                    </p:set>
                                  </p:childTnLst>
                                </p:cTn>
                              </p:par>
                              <p:par>
                                <p:cTn id="555" presetID="1" presetClass="entr" presetSubtype="0" fill="hold" grpId="0" nodeType="withEffect">
                                  <p:stCondLst>
                                    <p:cond delay="0"/>
                                  </p:stCondLst>
                                  <p:childTnLst>
                                    <p:set>
                                      <p:cBhvr>
                                        <p:cTn id="556" dur="1" fill="hold">
                                          <p:stCondLst>
                                            <p:cond delay="0"/>
                                          </p:stCondLst>
                                        </p:cTn>
                                        <p:tgtEl>
                                          <p:spTgt spid="123"/>
                                        </p:tgtEl>
                                        <p:attrNameLst>
                                          <p:attrName>style.visibility</p:attrName>
                                        </p:attrNameLst>
                                      </p:cBhvr>
                                      <p:to>
                                        <p:strVal val="visible"/>
                                      </p:to>
                                    </p:set>
                                  </p:childTnLst>
                                </p:cTn>
                              </p:par>
                            </p:childTnLst>
                          </p:cTn>
                        </p:par>
                        <p:par>
                          <p:cTn id="557" fill="hold" nodeType="afterGroup">
                            <p:stCondLst>
                              <p:cond delay="110000"/>
                            </p:stCondLst>
                            <p:childTnLst>
                              <p:par>
                                <p:cTn id="558" presetID="1" presetClass="exit" presetSubtype="0" fill="hold" grpId="1" nodeType="afterEffect">
                                  <p:stCondLst>
                                    <p:cond delay="1000"/>
                                  </p:stCondLst>
                                  <p:childTnLst>
                                    <p:set>
                                      <p:cBhvr>
                                        <p:cTn id="559" dur="1" fill="hold">
                                          <p:stCondLst>
                                            <p:cond delay="0"/>
                                          </p:stCondLst>
                                        </p:cTn>
                                        <p:tgtEl>
                                          <p:spTgt spid="123"/>
                                        </p:tgtEl>
                                        <p:attrNameLst>
                                          <p:attrName>style.visibility</p:attrName>
                                        </p:attrNameLst>
                                      </p:cBhvr>
                                      <p:to>
                                        <p:strVal val="hidden"/>
                                      </p:to>
                                    </p:set>
                                  </p:childTnLst>
                                </p:cTn>
                              </p:par>
                              <p:par>
                                <p:cTn id="560" presetID="1" presetClass="entr" presetSubtype="0" fill="hold" grpId="0" nodeType="withEffect">
                                  <p:stCondLst>
                                    <p:cond delay="0"/>
                                  </p:stCondLst>
                                  <p:childTnLst>
                                    <p:set>
                                      <p:cBhvr>
                                        <p:cTn id="561" dur="1" fill="hold">
                                          <p:stCondLst>
                                            <p:cond delay="0"/>
                                          </p:stCondLst>
                                        </p:cTn>
                                        <p:tgtEl>
                                          <p:spTgt spid="124"/>
                                        </p:tgtEl>
                                        <p:attrNameLst>
                                          <p:attrName>style.visibility</p:attrName>
                                        </p:attrNameLst>
                                      </p:cBhvr>
                                      <p:to>
                                        <p:strVal val="visible"/>
                                      </p:to>
                                    </p:set>
                                  </p:childTnLst>
                                </p:cTn>
                              </p:par>
                            </p:childTnLst>
                          </p:cTn>
                        </p:par>
                        <p:par>
                          <p:cTn id="562" fill="hold" nodeType="afterGroup">
                            <p:stCondLst>
                              <p:cond delay="111000"/>
                            </p:stCondLst>
                            <p:childTnLst>
                              <p:par>
                                <p:cTn id="563" presetID="1" presetClass="exit" presetSubtype="0" fill="hold" grpId="1" nodeType="afterEffect">
                                  <p:stCondLst>
                                    <p:cond delay="1000"/>
                                  </p:stCondLst>
                                  <p:childTnLst>
                                    <p:set>
                                      <p:cBhvr>
                                        <p:cTn id="564" dur="1" fill="hold">
                                          <p:stCondLst>
                                            <p:cond delay="0"/>
                                          </p:stCondLst>
                                        </p:cTn>
                                        <p:tgtEl>
                                          <p:spTgt spid="124"/>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125"/>
                                        </p:tgtEl>
                                        <p:attrNameLst>
                                          <p:attrName>style.visibility</p:attrName>
                                        </p:attrNameLst>
                                      </p:cBhvr>
                                      <p:to>
                                        <p:strVal val="visible"/>
                                      </p:to>
                                    </p:set>
                                  </p:childTnLst>
                                </p:cTn>
                              </p:par>
                            </p:childTnLst>
                          </p:cTn>
                        </p:par>
                        <p:par>
                          <p:cTn id="567" fill="hold" nodeType="afterGroup">
                            <p:stCondLst>
                              <p:cond delay="112000"/>
                            </p:stCondLst>
                            <p:childTnLst>
                              <p:par>
                                <p:cTn id="568" presetID="1" presetClass="exit" presetSubtype="0" fill="hold" grpId="1" nodeType="afterEffect">
                                  <p:stCondLst>
                                    <p:cond delay="1000"/>
                                  </p:stCondLst>
                                  <p:childTnLst>
                                    <p:set>
                                      <p:cBhvr>
                                        <p:cTn id="569" dur="1" fill="hold">
                                          <p:stCondLst>
                                            <p:cond delay="0"/>
                                          </p:stCondLst>
                                        </p:cTn>
                                        <p:tgtEl>
                                          <p:spTgt spid="125"/>
                                        </p:tgtEl>
                                        <p:attrNameLst>
                                          <p:attrName>style.visibility</p:attrName>
                                        </p:attrNameLst>
                                      </p:cBhvr>
                                      <p:to>
                                        <p:strVal val="hidden"/>
                                      </p:to>
                                    </p:set>
                                  </p:childTnLst>
                                </p:cTn>
                              </p:par>
                              <p:par>
                                <p:cTn id="570" presetID="1" presetClass="entr" presetSubtype="0" fill="hold" grpId="0" nodeType="withEffect">
                                  <p:stCondLst>
                                    <p:cond delay="0"/>
                                  </p:stCondLst>
                                  <p:childTnLst>
                                    <p:set>
                                      <p:cBhvr>
                                        <p:cTn id="571" dur="1" fill="hold">
                                          <p:stCondLst>
                                            <p:cond delay="0"/>
                                          </p:stCondLst>
                                        </p:cTn>
                                        <p:tgtEl>
                                          <p:spTgt spid="126"/>
                                        </p:tgtEl>
                                        <p:attrNameLst>
                                          <p:attrName>style.visibility</p:attrName>
                                        </p:attrNameLst>
                                      </p:cBhvr>
                                      <p:to>
                                        <p:strVal val="visible"/>
                                      </p:to>
                                    </p:set>
                                  </p:childTnLst>
                                </p:cTn>
                              </p:par>
                            </p:childTnLst>
                          </p:cTn>
                        </p:par>
                        <p:par>
                          <p:cTn id="572" fill="hold" nodeType="afterGroup">
                            <p:stCondLst>
                              <p:cond delay="113000"/>
                            </p:stCondLst>
                            <p:childTnLst>
                              <p:par>
                                <p:cTn id="573" presetID="1" presetClass="exit" presetSubtype="0" fill="hold" grpId="1" nodeType="afterEffect">
                                  <p:stCondLst>
                                    <p:cond delay="1000"/>
                                  </p:stCondLst>
                                  <p:childTnLst>
                                    <p:set>
                                      <p:cBhvr>
                                        <p:cTn id="574" dur="1" fill="hold">
                                          <p:stCondLst>
                                            <p:cond delay="0"/>
                                          </p:stCondLst>
                                        </p:cTn>
                                        <p:tgtEl>
                                          <p:spTgt spid="126"/>
                                        </p:tgtEl>
                                        <p:attrNameLst>
                                          <p:attrName>style.visibility</p:attrName>
                                        </p:attrNameLst>
                                      </p:cBhvr>
                                      <p:to>
                                        <p:strVal val="hidden"/>
                                      </p:to>
                                    </p:set>
                                  </p:childTnLst>
                                </p:cTn>
                              </p:par>
                              <p:par>
                                <p:cTn id="575" presetID="1" presetClass="entr" presetSubtype="0" fill="hold" grpId="0" nodeType="withEffect">
                                  <p:stCondLst>
                                    <p:cond delay="0"/>
                                  </p:stCondLst>
                                  <p:childTnLst>
                                    <p:set>
                                      <p:cBhvr>
                                        <p:cTn id="576" dur="1" fill="hold">
                                          <p:stCondLst>
                                            <p:cond delay="0"/>
                                          </p:stCondLst>
                                        </p:cTn>
                                        <p:tgtEl>
                                          <p:spTgt spid="127"/>
                                        </p:tgtEl>
                                        <p:attrNameLst>
                                          <p:attrName>style.visibility</p:attrName>
                                        </p:attrNameLst>
                                      </p:cBhvr>
                                      <p:to>
                                        <p:strVal val="visible"/>
                                      </p:to>
                                    </p:set>
                                  </p:childTnLst>
                                </p:cTn>
                              </p:par>
                            </p:childTnLst>
                          </p:cTn>
                        </p:par>
                        <p:par>
                          <p:cTn id="577" fill="hold" nodeType="afterGroup">
                            <p:stCondLst>
                              <p:cond delay="114000"/>
                            </p:stCondLst>
                            <p:childTnLst>
                              <p:par>
                                <p:cTn id="578" presetID="1" presetClass="exit" presetSubtype="0" fill="hold" grpId="1" nodeType="afterEffect">
                                  <p:stCondLst>
                                    <p:cond delay="1000"/>
                                  </p:stCondLst>
                                  <p:childTnLst>
                                    <p:set>
                                      <p:cBhvr>
                                        <p:cTn id="579" dur="1" fill="hold">
                                          <p:stCondLst>
                                            <p:cond delay="0"/>
                                          </p:stCondLst>
                                        </p:cTn>
                                        <p:tgtEl>
                                          <p:spTgt spid="127"/>
                                        </p:tgtEl>
                                        <p:attrNameLst>
                                          <p:attrName>style.visibility</p:attrName>
                                        </p:attrNameLst>
                                      </p:cBhvr>
                                      <p:to>
                                        <p:strVal val="hidden"/>
                                      </p:to>
                                    </p:set>
                                  </p:childTnLst>
                                </p:cTn>
                              </p:par>
                              <p:par>
                                <p:cTn id="580" presetID="1" presetClass="entr" presetSubtype="0" fill="hold" grpId="0" nodeType="withEffect">
                                  <p:stCondLst>
                                    <p:cond delay="0"/>
                                  </p:stCondLst>
                                  <p:childTnLst>
                                    <p:set>
                                      <p:cBhvr>
                                        <p:cTn id="581" dur="1" fill="hold">
                                          <p:stCondLst>
                                            <p:cond delay="0"/>
                                          </p:stCondLst>
                                        </p:cTn>
                                        <p:tgtEl>
                                          <p:spTgt spid="128"/>
                                        </p:tgtEl>
                                        <p:attrNameLst>
                                          <p:attrName>style.visibility</p:attrName>
                                        </p:attrNameLst>
                                      </p:cBhvr>
                                      <p:to>
                                        <p:strVal val="visible"/>
                                      </p:to>
                                    </p:set>
                                  </p:childTnLst>
                                </p:cTn>
                              </p:par>
                            </p:childTnLst>
                          </p:cTn>
                        </p:par>
                        <p:par>
                          <p:cTn id="582" fill="hold" nodeType="afterGroup">
                            <p:stCondLst>
                              <p:cond delay="115000"/>
                            </p:stCondLst>
                            <p:childTnLst>
                              <p:par>
                                <p:cTn id="583" presetID="1" presetClass="exit" presetSubtype="0" fill="hold" grpId="1" nodeType="afterEffect">
                                  <p:stCondLst>
                                    <p:cond delay="1000"/>
                                  </p:stCondLst>
                                  <p:childTnLst>
                                    <p:set>
                                      <p:cBhvr>
                                        <p:cTn id="584" dur="1" fill="hold">
                                          <p:stCondLst>
                                            <p:cond delay="0"/>
                                          </p:stCondLst>
                                        </p:cTn>
                                        <p:tgtEl>
                                          <p:spTgt spid="128"/>
                                        </p:tgtEl>
                                        <p:attrNameLst>
                                          <p:attrName>style.visibility</p:attrName>
                                        </p:attrNameLst>
                                      </p:cBhvr>
                                      <p:to>
                                        <p:strVal val="hidden"/>
                                      </p:to>
                                    </p:set>
                                  </p:childTnLst>
                                </p:cTn>
                              </p:par>
                              <p:par>
                                <p:cTn id="585" presetID="1" presetClass="entr" presetSubtype="0" fill="hold" grpId="0" nodeType="withEffect">
                                  <p:stCondLst>
                                    <p:cond delay="0"/>
                                  </p:stCondLst>
                                  <p:childTnLst>
                                    <p:set>
                                      <p:cBhvr>
                                        <p:cTn id="586" dur="1" fill="hold">
                                          <p:stCondLst>
                                            <p:cond delay="0"/>
                                          </p:stCondLst>
                                        </p:cTn>
                                        <p:tgtEl>
                                          <p:spTgt spid="129"/>
                                        </p:tgtEl>
                                        <p:attrNameLst>
                                          <p:attrName>style.visibility</p:attrName>
                                        </p:attrNameLst>
                                      </p:cBhvr>
                                      <p:to>
                                        <p:strVal val="visible"/>
                                      </p:to>
                                    </p:set>
                                  </p:childTnLst>
                                </p:cTn>
                              </p:par>
                            </p:childTnLst>
                          </p:cTn>
                        </p:par>
                        <p:par>
                          <p:cTn id="587" fill="hold" nodeType="afterGroup">
                            <p:stCondLst>
                              <p:cond delay="116000"/>
                            </p:stCondLst>
                            <p:childTnLst>
                              <p:par>
                                <p:cTn id="588" presetID="1" presetClass="exit" presetSubtype="0" fill="hold" grpId="1" nodeType="afterEffect">
                                  <p:stCondLst>
                                    <p:cond delay="1000"/>
                                  </p:stCondLst>
                                  <p:childTnLst>
                                    <p:set>
                                      <p:cBhvr>
                                        <p:cTn id="589" dur="1" fill="hold">
                                          <p:stCondLst>
                                            <p:cond delay="0"/>
                                          </p:stCondLst>
                                        </p:cTn>
                                        <p:tgtEl>
                                          <p:spTgt spid="129"/>
                                        </p:tgtEl>
                                        <p:attrNameLst>
                                          <p:attrName>style.visibility</p:attrName>
                                        </p:attrNameLst>
                                      </p:cBhvr>
                                      <p:to>
                                        <p:strVal val="hidden"/>
                                      </p:to>
                                    </p:set>
                                  </p:childTnLst>
                                </p:cTn>
                              </p:par>
                              <p:par>
                                <p:cTn id="590" presetID="1" presetClass="entr" presetSubtype="0" fill="hold" grpId="0" nodeType="withEffect">
                                  <p:stCondLst>
                                    <p:cond delay="0"/>
                                  </p:stCondLst>
                                  <p:childTnLst>
                                    <p:set>
                                      <p:cBhvr>
                                        <p:cTn id="591" dur="1" fill="hold">
                                          <p:stCondLst>
                                            <p:cond delay="0"/>
                                          </p:stCondLst>
                                        </p:cTn>
                                        <p:tgtEl>
                                          <p:spTgt spid="130"/>
                                        </p:tgtEl>
                                        <p:attrNameLst>
                                          <p:attrName>style.visibility</p:attrName>
                                        </p:attrNameLst>
                                      </p:cBhvr>
                                      <p:to>
                                        <p:strVal val="visible"/>
                                      </p:to>
                                    </p:set>
                                  </p:childTnLst>
                                </p:cTn>
                              </p:par>
                            </p:childTnLst>
                          </p:cTn>
                        </p:par>
                        <p:par>
                          <p:cTn id="592" fill="hold" nodeType="afterGroup">
                            <p:stCondLst>
                              <p:cond delay="117000"/>
                            </p:stCondLst>
                            <p:childTnLst>
                              <p:par>
                                <p:cTn id="593" presetID="1" presetClass="exit" presetSubtype="0" fill="hold" grpId="1" nodeType="afterEffect">
                                  <p:stCondLst>
                                    <p:cond delay="1000"/>
                                  </p:stCondLst>
                                  <p:childTnLst>
                                    <p:set>
                                      <p:cBhvr>
                                        <p:cTn id="594" dur="1" fill="hold">
                                          <p:stCondLst>
                                            <p:cond delay="0"/>
                                          </p:stCondLst>
                                        </p:cTn>
                                        <p:tgtEl>
                                          <p:spTgt spid="130"/>
                                        </p:tgtEl>
                                        <p:attrNameLst>
                                          <p:attrName>style.visibility</p:attrName>
                                        </p:attrNameLst>
                                      </p:cBhvr>
                                      <p:to>
                                        <p:strVal val="hidden"/>
                                      </p:to>
                                    </p:set>
                                  </p:childTnLst>
                                </p:cTn>
                              </p:par>
                              <p:par>
                                <p:cTn id="595" presetID="1" presetClass="entr" presetSubtype="0" fill="hold" grpId="0" nodeType="withEffect">
                                  <p:stCondLst>
                                    <p:cond delay="0"/>
                                  </p:stCondLst>
                                  <p:childTnLst>
                                    <p:set>
                                      <p:cBhvr>
                                        <p:cTn id="596" dur="1" fill="hold">
                                          <p:stCondLst>
                                            <p:cond delay="0"/>
                                          </p:stCondLst>
                                        </p:cTn>
                                        <p:tgtEl>
                                          <p:spTgt spid="131"/>
                                        </p:tgtEl>
                                        <p:attrNameLst>
                                          <p:attrName>style.visibility</p:attrName>
                                        </p:attrNameLst>
                                      </p:cBhvr>
                                      <p:to>
                                        <p:strVal val="visible"/>
                                      </p:to>
                                    </p:set>
                                  </p:childTnLst>
                                </p:cTn>
                              </p:par>
                            </p:childTnLst>
                          </p:cTn>
                        </p:par>
                        <p:par>
                          <p:cTn id="597" fill="hold" nodeType="afterGroup">
                            <p:stCondLst>
                              <p:cond delay="118000"/>
                            </p:stCondLst>
                            <p:childTnLst>
                              <p:par>
                                <p:cTn id="598" presetID="1" presetClass="exit" presetSubtype="0" fill="hold" grpId="1" nodeType="afterEffect">
                                  <p:stCondLst>
                                    <p:cond delay="1000"/>
                                  </p:stCondLst>
                                  <p:childTnLst>
                                    <p:set>
                                      <p:cBhvr>
                                        <p:cTn id="599" dur="1" fill="hold">
                                          <p:stCondLst>
                                            <p:cond delay="0"/>
                                          </p:stCondLst>
                                        </p:cTn>
                                        <p:tgtEl>
                                          <p:spTgt spid="131"/>
                                        </p:tgtEl>
                                        <p:attrNameLst>
                                          <p:attrName>style.visibility</p:attrName>
                                        </p:attrNameLst>
                                      </p:cBhvr>
                                      <p:to>
                                        <p:strVal val="hidden"/>
                                      </p:to>
                                    </p:set>
                                  </p:childTnLst>
                                </p:cTn>
                              </p:par>
                              <p:par>
                                <p:cTn id="600" presetID="1" presetClass="entr" presetSubtype="0" fill="hold" grpId="0" nodeType="withEffect">
                                  <p:stCondLst>
                                    <p:cond delay="0"/>
                                  </p:stCondLst>
                                  <p:childTnLst>
                                    <p:set>
                                      <p:cBhvr>
                                        <p:cTn id="601" dur="1" fill="hold">
                                          <p:stCondLst>
                                            <p:cond delay="0"/>
                                          </p:stCondLst>
                                        </p:cTn>
                                        <p:tgtEl>
                                          <p:spTgt spid="132"/>
                                        </p:tgtEl>
                                        <p:attrNameLst>
                                          <p:attrName>style.visibility</p:attrName>
                                        </p:attrNameLst>
                                      </p:cBhvr>
                                      <p:to>
                                        <p:strVal val="visible"/>
                                      </p:to>
                                    </p:set>
                                  </p:childTnLst>
                                </p:cTn>
                              </p:par>
                            </p:childTnLst>
                          </p:cTn>
                        </p:par>
                        <p:par>
                          <p:cTn id="602" fill="hold" nodeType="afterGroup">
                            <p:stCondLst>
                              <p:cond delay="119000"/>
                            </p:stCondLst>
                            <p:childTnLst>
                              <p:par>
                                <p:cTn id="603" presetID="1" presetClass="exit" presetSubtype="0" fill="hold" grpId="1" nodeType="afterEffect">
                                  <p:stCondLst>
                                    <p:cond delay="1000"/>
                                  </p:stCondLst>
                                  <p:childTnLst>
                                    <p:set>
                                      <p:cBhvr>
                                        <p:cTn id="604" dur="1" fill="hold">
                                          <p:stCondLst>
                                            <p:cond delay="0"/>
                                          </p:stCondLst>
                                        </p:cTn>
                                        <p:tgtEl>
                                          <p:spTgt spid="132"/>
                                        </p:tgtEl>
                                        <p:attrNameLst>
                                          <p:attrName>style.visibility</p:attrName>
                                        </p:attrNameLst>
                                      </p:cBhvr>
                                      <p:to>
                                        <p:strVal val="hidden"/>
                                      </p:to>
                                    </p:set>
                                  </p:childTnLst>
                                </p:cTn>
                              </p:par>
                              <p:par>
                                <p:cTn id="605" presetID="1" presetClass="entr" presetSubtype="0" fill="hold" grpId="0" nodeType="withEffect">
                                  <p:stCondLst>
                                    <p:cond delay="0"/>
                                  </p:stCondLst>
                                  <p:childTnLst>
                                    <p:set>
                                      <p:cBhvr>
                                        <p:cTn id="606" dur="1" fill="hold">
                                          <p:stCondLst>
                                            <p:cond delay="0"/>
                                          </p:stCondLst>
                                        </p:cTn>
                                        <p:tgtEl>
                                          <p:spTgt spid="133"/>
                                        </p:tgtEl>
                                        <p:attrNameLst>
                                          <p:attrName>style.visibility</p:attrName>
                                        </p:attrNameLst>
                                      </p:cBhvr>
                                      <p:to>
                                        <p:strVal val="visible"/>
                                      </p:to>
                                    </p:set>
                                  </p:childTnLst>
                                </p:cTn>
                              </p:par>
                            </p:childTnLst>
                          </p:cTn>
                        </p:par>
                        <p:par>
                          <p:cTn id="607" fill="hold" nodeType="afterGroup">
                            <p:stCondLst>
                              <p:cond delay="120000"/>
                            </p:stCondLst>
                            <p:childTnLst>
                              <p:par>
                                <p:cTn id="608" presetID="1" presetClass="exit" presetSubtype="0" fill="hold" grpId="1" nodeType="afterEffect">
                                  <p:stCondLst>
                                    <p:cond delay="1000"/>
                                  </p:stCondLst>
                                  <p:childTnLst>
                                    <p:set>
                                      <p:cBhvr>
                                        <p:cTn id="609" dur="1" fill="hold">
                                          <p:stCondLst>
                                            <p:cond delay="0"/>
                                          </p:stCondLst>
                                        </p:cTn>
                                        <p:tgtEl>
                                          <p:spTgt spid="133"/>
                                        </p:tgtEl>
                                        <p:attrNameLst>
                                          <p:attrName>style.visibility</p:attrName>
                                        </p:attrNameLst>
                                      </p:cBhvr>
                                      <p:to>
                                        <p:strVal val="hidden"/>
                                      </p:to>
                                    </p:set>
                                  </p:childTnLst>
                                </p:cTn>
                              </p:par>
                              <p:par>
                                <p:cTn id="610" presetID="1" presetClass="entr" presetSubtype="0" fill="hold" grpId="0" nodeType="withEffect">
                                  <p:stCondLst>
                                    <p:cond delay="0"/>
                                  </p:stCondLst>
                                  <p:childTnLst>
                                    <p:set>
                                      <p:cBhvr>
                                        <p:cTn id="611" dur="1" fill="hold">
                                          <p:stCondLst>
                                            <p:cond delay="0"/>
                                          </p:stCondLst>
                                        </p:cTn>
                                        <p:tgtEl>
                                          <p:spTgt spid="134"/>
                                        </p:tgtEl>
                                        <p:attrNameLst>
                                          <p:attrName>style.visibility</p:attrName>
                                        </p:attrNameLst>
                                      </p:cBhvr>
                                      <p:to>
                                        <p:strVal val="visible"/>
                                      </p:to>
                                    </p:set>
                                  </p:childTnLst>
                                </p:cTn>
                              </p:par>
                            </p:childTnLst>
                          </p:cTn>
                        </p:par>
                        <p:par>
                          <p:cTn id="612" fill="hold" nodeType="afterGroup">
                            <p:stCondLst>
                              <p:cond delay="121000"/>
                            </p:stCondLst>
                            <p:childTnLst>
                              <p:par>
                                <p:cTn id="613" presetID="1" presetClass="exit" presetSubtype="0" fill="hold" grpId="1" nodeType="afterEffect">
                                  <p:stCondLst>
                                    <p:cond delay="1000"/>
                                  </p:stCondLst>
                                  <p:childTnLst>
                                    <p:set>
                                      <p:cBhvr>
                                        <p:cTn id="614" dur="1" fill="hold">
                                          <p:stCondLst>
                                            <p:cond delay="0"/>
                                          </p:stCondLst>
                                        </p:cTn>
                                        <p:tgtEl>
                                          <p:spTgt spid="134"/>
                                        </p:tgtEl>
                                        <p:attrNameLst>
                                          <p:attrName>style.visibility</p:attrName>
                                        </p:attrNameLst>
                                      </p:cBhvr>
                                      <p:to>
                                        <p:strVal val="hidden"/>
                                      </p:to>
                                    </p:set>
                                  </p:childTnLst>
                                </p:cTn>
                              </p:par>
                              <p:par>
                                <p:cTn id="615" presetID="1" presetClass="entr" presetSubtype="0" fill="hold" grpId="0" nodeType="withEffect">
                                  <p:stCondLst>
                                    <p:cond delay="0"/>
                                  </p:stCondLst>
                                  <p:childTnLst>
                                    <p:set>
                                      <p:cBhvr>
                                        <p:cTn id="616" dur="1" fill="hold">
                                          <p:stCondLst>
                                            <p:cond delay="0"/>
                                          </p:stCondLst>
                                        </p:cTn>
                                        <p:tgtEl>
                                          <p:spTgt spid="135"/>
                                        </p:tgtEl>
                                        <p:attrNameLst>
                                          <p:attrName>style.visibility</p:attrName>
                                        </p:attrNameLst>
                                      </p:cBhvr>
                                      <p:to>
                                        <p:strVal val="visible"/>
                                      </p:to>
                                    </p:set>
                                  </p:childTnLst>
                                </p:cTn>
                              </p:par>
                            </p:childTnLst>
                          </p:cTn>
                        </p:par>
                        <p:par>
                          <p:cTn id="617" fill="hold" nodeType="afterGroup">
                            <p:stCondLst>
                              <p:cond delay="122000"/>
                            </p:stCondLst>
                            <p:childTnLst>
                              <p:par>
                                <p:cTn id="618" presetID="1" presetClass="exit" presetSubtype="0" fill="hold" grpId="1" nodeType="afterEffect">
                                  <p:stCondLst>
                                    <p:cond delay="1000"/>
                                  </p:stCondLst>
                                  <p:childTnLst>
                                    <p:set>
                                      <p:cBhvr>
                                        <p:cTn id="619" dur="1" fill="hold">
                                          <p:stCondLst>
                                            <p:cond delay="0"/>
                                          </p:stCondLst>
                                        </p:cTn>
                                        <p:tgtEl>
                                          <p:spTgt spid="135"/>
                                        </p:tgtEl>
                                        <p:attrNameLst>
                                          <p:attrName>style.visibility</p:attrName>
                                        </p:attrNameLst>
                                      </p:cBhvr>
                                      <p:to>
                                        <p:strVal val="hidden"/>
                                      </p:to>
                                    </p:set>
                                  </p:childTnLst>
                                </p:cTn>
                              </p:par>
                              <p:par>
                                <p:cTn id="620" presetID="1" presetClass="entr" presetSubtype="0" fill="hold" grpId="0" nodeType="withEffect">
                                  <p:stCondLst>
                                    <p:cond delay="0"/>
                                  </p:stCondLst>
                                  <p:childTnLst>
                                    <p:set>
                                      <p:cBhvr>
                                        <p:cTn id="621" dur="1" fill="hold">
                                          <p:stCondLst>
                                            <p:cond delay="0"/>
                                          </p:stCondLst>
                                        </p:cTn>
                                        <p:tgtEl>
                                          <p:spTgt spid="136"/>
                                        </p:tgtEl>
                                        <p:attrNameLst>
                                          <p:attrName>style.visibility</p:attrName>
                                        </p:attrNameLst>
                                      </p:cBhvr>
                                      <p:to>
                                        <p:strVal val="visible"/>
                                      </p:to>
                                    </p:set>
                                  </p:childTnLst>
                                </p:cTn>
                              </p:par>
                            </p:childTnLst>
                          </p:cTn>
                        </p:par>
                        <p:par>
                          <p:cTn id="622" fill="hold" nodeType="afterGroup">
                            <p:stCondLst>
                              <p:cond delay="123000"/>
                            </p:stCondLst>
                            <p:childTnLst>
                              <p:par>
                                <p:cTn id="623" presetID="1" presetClass="exit" presetSubtype="0" fill="hold" grpId="1" nodeType="afterEffect">
                                  <p:stCondLst>
                                    <p:cond delay="1000"/>
                                  </p:stCondLst>
                                  <p:childTnLst>
                                    <p:set>
                                      <p:cBhvr>
                                        <p:cTn id="624" dur="1" fill="hold">
                                          <p:stCondLst>
                                            <p:cond delay="0"/>
                                          </p:stCondLst>
                                        </p:cTn>
                                        <p:tgtEl>
                                          <p:spTgt spid="136"/>
                                        </p:tgtEl>
                                        <p:attrNameLst>
                                          <p:attrName>style.visibility</p:attrName>
                                        </p:attrNameLst>
                                      </p:cBhvr>
                                      <p:to>
                                        <p:strVal val="hidden"/>
                                      </p:to>
                                    </p:set>
                                  </p:childTnLst>
                                </p:cTn>
                              </p:par>
                              <p:par>
                                <p:cTn id="625" presetID="1" presetClass="entr" presetSubtype="0" fill="hold" grpId="0" nodeType="withEffect">
                                  <p:stCondLst>
                                    <p:cond delay="0"/>
                                  </p:stCondLst>
                                  <p:childTnLst>
                                    <p:set>
                                      <p:cBhvr>
                                        <p:cTn id="626" dur="1" fill="hold">
                                          <p:stCondLst>
                                            <p:cond delay="0"/>
                                          </p:stCondLst>
                                        </p:cTn>
                                        <p:tgtEl>
                                          <p:spTgt spid="137"/>
                                        </p:tgtEl>
                                        <p:attrNameLst>
                                          <p:attrName>style.visibility</p:attrName>
                                        </p:attrNameLst>
                                      </p:cBhvr>
                                      <p:to>
                                        <p:strVal val="visible"/>
                                      </p:to>
                                    </p:set>
                                  </p:childTnLst>
                                </p:cTn>
                              </p:par>
                            </p:childTnLst>
                          </p:cTn>
                        </p:par>
                        <p:par>
                          <p:cTn id="627" fill="hold" nodeType="afterGroup">
                            <p:stCondLst>
                              <p:cond delay="124000"/>
                            </p:stCondLst>
                            <p:childTnLst>
                              <p:par>
                                <p:cTn id="628" presetID="1" presetClass="exit" presetSubtype="0" fill="hold" grpId="1" nodeType="afterEffect">
                                  <p:stCondLst>
                                    <p:cond delay="1000"/>
                                  </p:stCondLst>
                                  <p:childTnLst>
                                    <p:set>
                                      <p:cBhvr>
                                        <p:cTn id="629" dur="1" fill="hold">
                                          <p:stCondLst>
                                            <p:cond delay="0"/>
                                          </p:stCondLst>
                                        </p:cTn>
                                        <p:tgtEl>
                                          <p:spTgt spid="137"/>
                                        </p:tgtEl>
                                        <p:attrNameLst>
                                          <p:attrName>style.visibility</p:attrName>
                                        </p:attrNameLst>
                                      </p:cBhvr>
                                      <p:to>
                                        <p:strVal val="hidden"/>
                                      </p:to>
                                    </p:set>
                                  </p:childTnLst>
                                </p:cTn>
                              </p:par>
                              <p:par>
                                <p:cTn id="630" presetID="1" presetClass="entr" presetSubtype="0" fill="hold" grpId="0" nodeType="withEffect">
                                  <p:stCondLst>
                                    <p:cond delay="0"/>
                                  </p:stCondLst>
                                  <p:childTnLst>
                                    <p:set>
                                      <p:cBhvr>
                                        <p:cTn id="631" dur="1" fill="hold">
                                          <p:stCondLst>
                                            <p:cond delay="0"/>
                                          </p:stCondLst>
                                        </p:cTn>
                                        <p:tgtEl>
                                          <p:spTgt spid="138"/>
                                        </p:tgtEl>
                                        <p:attrNameLst>
                                          <p:attrName>style.visibility</p:attrName>
                                        </p:attrNameLst>
                                      </p:cBhvr>
                                      <p:to>
                                        <p:strVal val="visible"/>
                                      </p:to>
                                    </p:set>
                                  </p:childTnLst>
                                </p:cTn>
                              </p:par>
                            </p:childTnLst>
                          </p:cTn>
                        </p:par>
                        <p:par>
                          <p:cTn id="632" fill="hold" nodeType="afterGroup">
                            <p:stCondLst>
                              <p:cond delay="125000"/>
                            </p:stCondLst>
                            <p:childTnLst>
                              <p:par>
                                <p:cTn id="633" presetID="1" presetClass="exit" presetSubtype="0" fill="hold" grpId="1" nodeType="afterEffect">
                                  <p:stCondLst>
                                    <p:cond delay="1000"/>
                                  </p:stCondLst>
                                  <p:childTnLst>
                                    <p:set>
                                      <p:cBhvr>
                                        <p:cTn id="634" dur="1" fill="hold">
                                          <p:stCondLst>
                                            <p:cond delay="0"/>
                                          </p:stCondLst>
                                        </p:cTn>
                                        <p:tgtEl>
                                          <p:spTgt spid="138"/>
                                        </p:tgtEl>
                                        <p:attrNameLst>
                                          <p:attrName>style.visibility</p:attrName>
                                        </p:attrNameLst>
                                      </p:cBhvr>
                                      <p:to>
                                        <p:strVal val="hidden"/>
                                      </p:to>
                                    </p:set>
                                  </p:childTnLst>
                                </p:cTn>
                              </p:par>
                              <p:par>
                                <p:cTn id="635" presetID="1" presetClass="entr" presetSubtype="0" fill="hold" grpId="0" nodeType="withEffect">
                                  <p:stCondLst>
                                    <p:cond delay="0"/>
                                  </p:stCondLst>
                                  <p:childTnLst>
                                    <p:set>
                                      <p:cBhvr>
                                        <p:cTn id="636" dur="1" fill="hold">
                                          <p:stCondLst>
                                            <p:cond delay="0"/>
                                          </p:stCondLst>
                                        </p:cTn>
                                        <p:tgtEl>
                                          <p:spTgt spid="139"/>
                                        </p:tgtEl>
                                        <p:attrNameLst>
                                          <p:attrName>style.visibility</p:attrName>
                                        </p:attrNameLst>
                                      </p:cBhvr>
                                      <p:to>
                                        <p:strVal val="visible"/>
                                      </p:to>
                                    </p:set>
                                  </p:childTnLst>
                                </p:cTn>
                              </p:par>
                            </p:childTnLst>
                          </p:cTn>
                        </p:par>
                        <p:par>
                          <p:cTn id="637" fill="hold" nodeType="afterGroup">
                            <p:stCondLst>
                              <p:cond delay="126000"/>
                            </p:stCondLst>
                            <p:childTnLst>
                              <p:par>
                                <p:cTn id="638" presetID="1" presetClass="exit" presetSubtype="0" fill="hold" grpId="1" nodeType="afterEffect">
                                  <p:stCondLst>
                                    <p:cond delay="1000"/>
                                  </p:stCondLst>
                                  <p:childTnLst>
                                    <p:set>
                                      <p:cBhvr>
                                        <p:cTn id="639" dur="1" fill="hold">
                                          <p:stCondLst>
                                            <p:cond delay="0"/>
                                          </p:stCondLst>
                                        </p:cTn>
                                        <p:tgtEl>
                                          <p:spTgt spid="139"/>
                                        </p:tgtEl>
                                        <p:attrNameLst>
                                          <p:attrName>style.visibility</p:attrName>
                                        </p:attrNameLst>
                                      </p:cBhvr>
                                      <p:to>
                                        <p:strVal val="hidden"/>
                                      </p:to>
                                    </p:set>
                                  </p:childTnLst>
                                </p:cTn>
                              </p:par>
                              <p:par>
                                <p:cTn id="640" presetID="1" presetClass="entr" presetSubtype="0" fill="hold" grpId="0" nodeType="withEffect">
                                  <p:stCondLst>
                                    <p:cond delay="0"/>
                                  </p:stCondLst>
                                  <p:childTnLst>
                                    <p:set>
                                      <p:cBhvr>
                                        <p:cTn id="641" dur="1" fill="hold">
                                          <p:stCondLst>
                                            <p:cond delay="0"/>
                                          </p:stCondLst>
                                        </p:cTn>
                                        <p:tgtEl>
                                          <p:spTgt spid="140"/>
                                        </p:tgtEl>
                                        <p:attrNameLst>
                                          <p:attrName>style.visibility</p:attrName>
                                        </p:attrNameLst>
                                      </p:cBhvr>
                                      <p:to>
                                        <p:strVal val="visible"/>
                                      </p:to>
                                    </p:set>
                                  </p:childTnLst>
                                </p:cTn>
                              </p:par>
                            </p:childTnLst>
                          </p:cTn>
                        </p:par>
                        <p:par>
                          <p:cTn id="642" fill="hold" nodeType="afterGroup">
                            <p:stCondLst>
                              <p:cond delay="127000"/>
                            </p:stCondLst>
                            <p:childTnLst>
                              <p:par>
                                <p:cTn id="643" presetID="1" presetClass="exit" presetSubtype="0" fill="hold" grpId="1" nodeType="afterEffect">
                                  <p:stCondLst>
                                    <p:cond delay="1000"/>
                                  </p:stCondLst>
                                  <p:childTnLst>
                                    <p:set>
                                      <p:cBhvr>
                                        <p:cTn id="644" dur="1" fill="hold">
                                          <p:stCondLst>
                                            <p:cond delay="0"/>
                                          </p:stCondLst>
                                        </p:cTn>
                                        <p:tgtEl>
                                          <p:spTgt spid="140"/>
                                        </p:tgtEl>
                                        <p:attrNameLst>
                                          <p:attrName>style.visibility</p:attrName>
                                        </p:attrNameLst>
                                      </p:cBhvr>
                                      <p:to>
                                        <p:strVal val="hidden"/>
                                      </p:to>
                                    </p:set>
                                  </p:childTnLst>
                                </p:cTn>
                              </p:par>
                              <p:par>
                                <p:cTn id="645" presetID="1" presetClass="entr" presetSubtype="0" fill="hold" grpId="0" nodeType="withEffect">
                                  <p:stCondLst>
                                    <p:cond delay="0"/>
                                  </p:stCondLst>
                                  <p:childTnLst>
                                    <p:set>
                                      <p:cBhvr>
                                        <p:cTn id="646" dur="1" fill="hold">
                                          <p:stCondLst>
                                            <p:cond delay="0"/>
                                          </p:stCondLst>
                                        </p:cTn>
                                        <p:tgtEl>
                                          <p:spTgt spid="141"/>
                                        </p:tgtEl>
                                        <p:attrNameLst>
                                          <p:attrName>style.visibility</p:attrName>
                                        </p:attrNameLst>
                                      </p:cBhvr>
                                      <p:to>
                                        <p:strVal val="visible"/>
                                      </p:to>
                                    </p:set>
                                  </p:childTnLst>
                                </p:cTn>
                              </p:par>
                            </p:childTnLst>
                          </p:cTn>
                        </p:par>
                        <p:par>
                          <p:cTn id="647" fill="hold" nodeType="afterGroup">
                            <p:stCondLst>
                              <p:cond delay="128000"/>
                            </p:stCondLst>
                            <p:childTnLst>
                              <p:par>
                                <p:cTn id="648" presetID="1" presetClass="exit" presetSubtype="0" fill="hold" grpId="1" nodeType="afterEffect">
                                  <p:stCondLst>
                                    <p:cond delay="1000"/>
                                  </p:stCondLst>
                                  <p:childTnLst>
                                    <p:set>
                                      <p:cBhvr>
                                        <p:cTn id="649" dur="1" fill="hold">
                                          <p:stCondLst>
                                            <p:cond delay="0"/>
                                          </p:stCondLst>
                                        </p:cTn>
                                        <p:tgtEl>
                                          <p:spTgt spid="141"/>
                                        </p:tgtEl>
                                        <p:attrNameLst>
                                          <p:attrName>style.visibility</p:attrName>
                                        </p:attrNameLst>
                                      </p:cBhvr>
                                      <p:to>
                                        <p:strVal val="hidden"/>
                                      </p:to>
                                    </p:set>
                                  </p:childTnLst>
                                </p:cTn>
                              </p:par>
                              <p:par>
                                <p:cTn id="650" presetID="1" presetClass="entr" presetSubtype="0" fill="hold" grpId="0" nodeType="withEffect">
                                  <p:stCondLst>
                                    <p:cond delay="0"/>
                                  </p:stCondLst>
                                  <p:childTnLst>
                                    <p:set>
                                      <p:cBhvr>
                                        <p:cTn id="651" dur="1" fill="hold">
                                          <p:stCondLst>
                                            <p:cond delay="0"/>
                                          </p:stCondLst>
                                        </p:cTn>
                                        <p:tgtEl>
                                          <p:spTgt spid="142"/>
                                        </p:tgtEl>
                                        <p:attrNameLst>
                                          <p:attrName>style.visibility</p:attrName>
                                        </p:attrNameLst>
                                      </p:cBhvr>
                                      <p:to>
                                        <p:strVal val="visible"/>
                                      </p:to>
                                    </p:set>
                                  </p:childTnLst>
                                </p:cTn>
                              </p:par>
                            </p:childTnLst>
                          </p:cTn>
                        </p:par>
                        <p:par>
                          <p:cTn id="652" fill="hold" nodeType="afterGroup">
                            <p:stCondLst>
                              <p:cond delay="129000"/>
                            </p:stCondLst>
                            <p:childTnLst>
                              <p:par>
                                <p:cTn id="653" presetID="1" presetClass="exit" presetSubtype="0" fill="hold" grpId="1" nodeType="afterEffect">
                                  <p:stCondLst>
                                    <p:cond delay="1000"/>
                                  </p:stCondLst>
                                  <p:childTnLst>
                                    <p:set>
                                      <p:cBhvr>
                                        <p:cTn id="654" dur="1" fill="hold">
                                          <p:stCondLst>
                                            <p:cond delay="0"/>
                                          </p:stCondLst>
                                        </p:cTn>
                                        <p:tgtEl>
                                          <p:spTgt spid="142"/>
                                        </p:tgtEl>
                                        <p:attrNameLst>
                                          <p:attrName>style.visibility</p:attrName>
                                        </p:attrNameLst>
                                      </p:cBhvr>
                                      <p:to>
                                        <p:strVal val="hidden"/>
                                      </p:to>
                                    </p:set>
                                  </p:childTnLst>
                                </p:cTn>
                              </p:par>
                              <p:par>
                                <p:cTn id="655" presetID="1" presetClass="entr" presetSubtype="0" fill="hold" grpId="0" nodeType="withEffect">
                                  <p:stCondLst>
                                    <p:cond delay="0"/>
                                  </p:stCondLst>
                                  <p:childTnLst>
                                    <p:set>
                                      <p:cBhvr>
                                        <p:cTn id="656" dur="1" fill="hold">
                                          <p:stCondLst>
                                            <p:cond delay="0"/>
                                          </p:stCondLst>
                                        </p:cTn>
                                        <p:tgtEl>
                                          <p:spTgt spid="143"/>
                                        </p:tgtEl>
                                        <p:attrNameLst>
                                          <p:attrName>style.visibility</p:attrName>
                                        </p:attrNameLst>
                                      </p:cBhvr>
                                      <p:to>
                                        <p:strVal val="visible"/>
                                      </p:to>
                                    </p:set>
                                  </p:childTnLst>
                                </p:cTn>
                              </p:par>
                            </p:childTnLst>
                          </p:cTn>
                        </p:par>
                        <p:par>
                          <p:cTn id="657" fill="hold" nodeType="afterGroup">
                            <p:stCondLst>
                              <p:cond delay="130000"/>
                            </p:stCondLst>
                            <p:childTnLst>
                              <p:par>
                                <p:cTn id="658" presetID="1" presetClass="exit" presetSubtype="0" fill="hold" grpId="1" nodeType="afterEffect">
                                  <p:stCondLst>
                                    <p:cond delay="1000"/>
                                  </p:stCondLst>
                                  <p:childTnLst>
                                    <p:set>
                                      <p:cBhvr>
                                        <p:cTn id="659" dur="1" fill="hold">
                                          <p:stCondLst>
                                            <p:cond delay="0"/>
                                          </p:stCondLst>
                                        </p:cTn>
                                        <p:tgtEl>
                                          <p:spTgt spid="143"/>
                                        </p:tgtEl>
                                        <p:attrNameLst>
                                          <p:attrName>style.visibility</p:attrName>
                                        </p:attrNameLst>
                                      </p:cBhvr>
                                      <p:to>
                                        <p:strVal val="hidden"/>
                                      </p:to>
                                    </p:set>
                                  </p:childTnLst>
                                </p:cTn>
                              </p:par>
                              <p:par>
                                <p:cTn id="660" presetID="1" presetClass="entr" presetSubtype="0" fill="hold" grpId="0" nodeType="withEffect">
                                  <p:stCondLst>
                                    <p:cond delay="0"/>
                                  </p:stCondLst>
                                  <p:childTnLst>
                                    <p:set>
                                      <p:cBhvr>
                                        <p:cTn id="661" dur="1" fill="hold">
                                          <p:stCondLst>
                                            <p:cond delay="0"/>
                                          </p:stCondLst>
                                        </p:cTn>
                                        <p:tgtEl>
                                          <p:spTgt spid="144"/>
                                        </p:tgtEl>
                                        <p:attrNameLst>
                                          <p:attrName>style.visibility</p:attrName>
                                        </p:attrNameLst>
                                      </p:cBhvr>
                                      <p:to>
                                        <p:strVal val="visible"/>
                                      </p:to>
                                    </p:set>
                                  </p:childTnLst>
                                </p:cTn>
                              </p:par>
                            </p:childTnLst>
                          </p:cTn>
                        </p:par>
                        <p:par>
                          <p:cTn id="662" fill="hold" nodeType="afterGroup">
                            <p:stCondLst>
                              <p:cond delay="131000"/>
                            </p:stCondLst>
                            <p:childTnLst>
                              <p:par>
                                <p:cTn id="663" presetID="1" presetClass="exit" presetSubtype="0" fill="hold" grpId="1" nodeType="afterEffect">
                                  <p:stCondLst>
                                    <p:cond delay="1000"/>
                                  </p:stCondLst>
                                  <p:childTnLst>
                                    <p:set>
                                      <p:cBhvr>
                                        <p:cTn id="664" dur="1" fill="hold">
                                          <p:stCondLst>
                                            <p:cond delay="0"/>
                                          </p:stCondLst>
                                        </p:cTn>
                                        <p:tgtEl>
                                          <p:spTgt spid="144"/>
                                        </p:tgtEl>
                                        <p:attrNameLst>
                                          <p:attrName>style.visibility</p:attrName>
                                        </p:attrNameLst>
                                      </p:cBhvr>
                                      <p:to>
                                        <p:strVal val="hidden"/>
                                      </p:to>
                                    </p:set>
                                  </p:childTnLst>
                                </p:cTn>
                              </p:par>
                              <p:par>
                                <p:cTn id="665" presetID="1" presetClass="entr" presetSubtype="0" fill="hold" grpId="0" nodeType="withEffect">
                                  <p:stCondLst>
                                    <p:cond delay="0"/>
                                  </p:stCondLst>
                                  <p:childTnLst>
                                    <p:set>
                                      <p:cBhvr>
                                        <p:cTn id="666" dur="1" fill="hold">
                                          <p:stCondLst>
                                            <p:cond delay="0"/>
                                          </p:stCondLst>
                                        </p:cTn>
                                        <p:tgtEl>
                                          <p:spTgt spid="145"/>
                                        </p:tgtEl>
                                        <p:attrNameLst>
                                          <p:attrName>style.visibility</p:attrName>
                                        </p:attrNameLst>
                                      </p:cBhvr>
                                      <p:to>
                                        <p:strVal val="visible"/>
                                      </p:to>
                                    </p:set>
                                  </p:childTnLst>
                                </p:cTn>
                              </p:par>
                            </p:childTnLst>
                          </p:cTn>
                        </p:par>
                        <p:par>
                          <p:cTn id="667" fill="hold" nodeType="afterGroup">
                            <p:stCondLst>
                              <p:cond delay="132000"/>
                            </p:stCondLst>
                            <p:childTnLst>
                              <p:par>
                                <p:cTn id="668" presetID="1" presetClass="exit" presetSubtype="0" fill="hold" grpId="1" nodeType="afterEffect">
                                  <p:stCondLst>
                                    <p:cond delay="1000"/>
                                  </p:stCondLst>
                                  <p:childTnLst>
                                    <p:set>
                                      <p:cBhvr>
                                        <p:cTn id="669" dur="1" fill="hold">
                                          <p:stCondLst>
                                            <p:cond delay="0"/>
                                          </p:stCondLst>
                                        </p:cTn>
                                        <p:tgtEl>
                                          <p:spTgt spid="145"/>
                                        </p:tgtEl>
                                        <p:attrNameLst>
                                          <p:attrName>style.visibility</p:attrName>
                                        </p:attrNameLst>
                                      </p:cBhvr>
                                      <p:to>
                                        <p:strVal val="hidden"/>
                                      </p:to>
                                    </p:set>
                                  </p:childTnLst>
                                </p:cTn>
                              </p:par>
                              <p:par>
                                <p:cTn id="670" presetID="1" presetClass="entr" presetSubtype="0" fill="hold" grpId="0" nodeType="withEffect">
                                  <p:stCondLst>
                                    <p:cond delay="0"/>
                                  </p:stCondLst>
                                  <p:childTnLst>
                                    <p:set>
                                      <p:cBhvr>
                                        <p:cTn id="671" dur="1" fill="hold">
                                          <p:stCondLst>
                                            <p:cond delay="0"/>
                                          </p:stCondLst>
                                        </p:cTn>
                                        <p:tgtEl>
                                          <p:spTgt spid="146"/>
                                        </p:tgtEl>
                                        <p:attrNameLst>
                                          <p:attrName>style.visibility</p:attrName>
                                        </p:attrNameLst>
                                      </p:cBhvr>
                                      <p:to>
                                        <p:strVal val="visible"/>
                                      </p:to>
                                    </p:set>
                                  </p:childTnLst>
                                </p:cTn>
                              </p:par>
                            </p:childTnLst>
                          </p:cTn>
                        </p:par>
                        <p:par>
                          <p:cTn id="672" fill="hold" nodeType="afterGroup">
                            <p:stCondLst>
                              <p:cond delay="133000"/>
                            </p:stCondLst>
                            <p:childTnLst>
                              <p:par>
                                <p:cTn id="673" presetID="1" presetClass="exit" presetSubtype="0" fill="hold" grpId="1" nodeType="afterEffect">
                                  <p:stCondLst>
                                    <p:cond delay="1000"/>
                                  </p:stCondLst>
                                  <p:childTnLst>
                                    <p:set>
                                      <p:cBhvr>
                                        <p:cTn id="674" dur="1" fill="hold">
                                          <p:stCondLst>
                                            <p:cond delay="0"/>
                                          </p:stCondLst>
                                        </p:cTn>
                                        <p:tgtEl>
                                          <p:spTgt spid="146"/>
                                        </p:tgtEl>
                                        <p:attrNameLst>
                                          <p:attrName>style.visibility</p:attrName>
                                        </p:attrNameLst>
                                      </p:cBhvr>
                                      <p:to>
                                        <p:strVal val="hidden"/>
                                      </p:to>
                                    </p:set>
                                  </p:childTnLst>
                                </p:cTn>
                              </p:par>
                              <p:par>
                                <p:cTn id="675" presetID="1" presetClass="entr" presetSubtype="0" fill="hold" grpId="0" nodeType="withEffect">
                                  <p:stCondLst>
                                    <p:cond delay="0"/>
                                  </p:stCondLst>
                                  <p:childTnLst>
                                    <p:set>
                                      <p:cBhvr>
                                        <p:cTn id="676" dur="1" fill="hold">
                                          <p:stCondLst>
                                            <p:cond delay="0"/>
                                          </p:stCondLst>
                                        </p:cTn>
                                        <p:tgtEl>
                                          <p:spTgt spid="147"/>
                                        </p:tgtEl>
                                        <p:attrNameLst>
                                          <p:attrName>style.visibility</p:attrName>
                                        </p:attrNameLst>
                                      </p:cBhvr>
                                      <p:to>
                                        <p:strVal val="visible"/>
                                      </p:to>
                                    </p:set>
                                  </p:childTnLst>
                                </p:cTn>
                              </p:par>
                            </p:childTnLst>
                          </p:cTn>
                        </p:par>
                        <p:par>
                          <p:cTn id="677" fill="hold" nodeType="afterGroup">
                            <p:stCondLst>
                              <p:cond delay="134000"/>
                            </p:stCondLst>
                            <p:childTnLst>
                              <p:par>
                                <p:cTn id="678" presetID="1" presetClass="exit" presetSubtype="0" fill="hold" grpId="1" nodeType="afterEffect">
                                  <p:stCondLst>
                                    <p:cond delay="1000"/>
                                  </p:stCondLst>
                                  <p:childTnLst>
                                    <p:set>
                                      <p:cBhvr>
                                        <p:cTn id="679" dur="1" fill="hold">
                                          <p:stCondLst>
                                            <p:cond delay="0"/>
                                          </p:stCondLst>
                                        </p:cTn>
                                        <p:tgtEl>
                                          <p:spTgt spid="147"/>
                                        </p:tgtEl>
                                        <p:attrNameLst>
                                          <p:attrName>style.visibility</p:attrName>
                                        </p:attrNameLst>
                                      </p:cBhvr>
                                      <p:to>
                                        <p:strVal val="hidden"/>
                                      </p:to>
                                    </p:set>
                                  </p:childTnLst>
                                </p:cTn>
                              </p:par>
                              <p:par>
                                <p:cTn id="680" presetID="1" presetClass="entr" presetSubtype="0" fill="hold" grpId="0" nodeType="withEffect">
                                  <p:stCondLst>
                                    <p:cond delay="0"/>
                                  </p:stCondLst>
                                  <p:childTnLst>
                                    <p:set>
                                      <p:cBhvr>
                                        <p:cTn id="681" dur="1" fill="hold">
                                          <p:stCondLst>
                                            <p:cond delay="0"/>
                                          </p:stCondLst>
                                        </p:cTn>
                                        <p:tgtEl>
                                          <p:spTgt spid="148"/>
                                        </p:tgtEl>
                                        <p:attrNameLst>
                                          <p:attrName>style.visibility</p:attrName>
                                        </p:attrNameLst>
                                      </p:cBhvr>
                                      <p:to>
                                        <p:strVal val="visible"/>
                                      </p:to>
                                    </p:set>
                                  </p:childTnLst>
                                </p:cTn>
                              </p:par>
                            </p:childTnLst>
                          </p:cTn>
                        </p:par>
                        <p:par>
                          <p:cTn id="682" fill="hold" nodeType="afterGroup">
                            <p:stCondLst>
                              <p:cond delay="135000"/>
                            </p:stCondLst>
                            <p:childTnLst>
                              <p:par>
                                <p:cTn id="683" presetID="1" presetClass="exit" presetSubtype="0" fill="hold" grpId="1" nodeType="afterEffect">
                                  <p:stCondLst>
                                    <p:cond delay="1000"/>
                                  </p:stCondLst>
                                  <p:childTnLst>
                                    <p:set>
                                      <p:cBhvr>
                                        <p:cTn id="684" dur="1" fill="hold">
                                          <p:stCondLst>
                                            <p:cond delay="0"/>
                                          </p:stCondLst>
                                        </p:cTn>
                                        <p:tgtEl>
                                          <p:spTgt spid="148"/>
                                        </p:tgtEl>
                                        <p:attrNameLst>
                                          <p:attrName>style.visibility</p:attrName>
                                        </p:attrNameLst>
                                      </p:cBhvr>
                                      <p:to>
                                        <p:strVal val="hidden"/>
                                      </p:to>
                                    </p:set>
                                  </p:childTnLst>
                                </p:cTn>
                              </p:par>
                              <p:par>
                                <p:cTn id="685" presetID="1" presetClass="entr" presetSubtype="0" fill="hold" grpId="0" nodeType="withEffect">
                                  <p:stCondLst>
                                    <p:cond delay="0"/>
                                  </p:stCondLst>
                                  <p:childTnLst>
                                    <p:set>
                                      <p:cBhvr>
                                        <p:cTn id="686" dur="1" fill="hold">
                                          <p:stCondLst>
                                            <p:cond delay="0"/>
                                          </p:stCondLst>
                                        </p:cTn>
                                        <p:tgtEl>
                                          <p:spTgt spid="149"/>
                                        </p:tgtEl>
                                        <p:attrNameLst>
                                          <p:attrName>style.visibility</p:attrName>
                                        </p:attrNameLst>
                                      </p:cBhvr>
                                      <p:to>
                                        <p:strVal val="visible"/>
                                      </p:to>
                                    </p:set>
                                  </p:childTnLst>
                                </p:cTn>
                              </p:par>
                            </p:childTnLst>
                          </p:cTn>
                        </p:par>
                        <p:par>
                          <p:cTn id="687" fill="hold" nodeType="afterGroup">
                            <p:stCondLst>
                              <p:cond delay="136000"/>
                            </p:stCondLst>
                            <p:childTnLst>
                              <p:par>
                                <p:cTn id="688" presetID="1" presetClass="exit" presetSubtype="0" fill="hold" grpId="1" nodeType="afterEffect">
                                  <p:stCondLst>
                                    <p:cond delay="1000"/>
                                  </p:stCondLst>
                                  <p:childTnLst>
                                    <p:set>
                                      <p:cBhvr>
                                        <p:cTn id="689" dur="1" fill="hold">
                                          <p:stCondLst>
                                            <p:cond delay="0"/>
                                          </p:stCondLst>
                                        </p:cTn>
                                        <p:tgtEl>
                                          <p:spTgt spid="149"/>
                                        </p:tgtEl>
                                        <p:attrNameLst>
                                          <p:attrName>style.visibility</p:attrName>
                                        </p:attrNameLst>
                                      </p:cBhvr>
                                      <p:to>
                                        <p:strVal val="hidden"/>
                                      </p:to>
                                    </p:set>
                                  </p:childTnLst>
                                </p:cTn>
                              </p:par>
                              <p:par>
                                <p:cTn id="690" presetID="1" presetClass="entr" presetSubtype="0" fill="hold" grpId="0" nodeType="withEffect">
                                  <p:stCondLst>
                                    <p:cond delay="0"/>
                                  </p:stCondLst>
                                  <p:childTnLst>
                                    <p:set>
                                      <p:cBhvr>
                                        <p:cTn id="691" dur="1" fill="hold">
                                          <p:stCondLst>
                                            <p:cond delay="0"/>
                                          </p:stCondLst>
                                        </p:cTn>
                                        <p:tgtEl>
                                          <p:spTgt spid="150"/>
                                        </p:tgtEl>
                                        <p:attrNameLst>
                                          <p:attrName>style.visibility</p:attrName>
                                        </p:attrNameLst>
                                      </p:cBhvr>
                                      <p:to>
                                        <p:strVal val="visible"/>
                                      </p:to>
                                    </p:set>
                                  </p:childTnLst>
                                </p:cTn>
                              </p:par>
                            </p:childTnLst>
                          </p:cTn>
                        </p:par>
                        <p:par>
                          <p:cTn id="692" fill="hold" nodeType="afterGroup">
                            <p:stCondLst>
                              <p:cond delay="137000"/>
                            </p:stCondLst>
                            <p:childTnLst>
                              <p:par>
                                <p:cTn id="693" presetID="1" presetClass="exit" presetSubtype="0" fill="hold" grpId="1" nodeType="afterEffect">
                                  <p:stCondLst>
                                    <p:cond delay="1000"/>
                                  </p:stCondLst>
                                  <p:childTnLst>
                                    <p:set>
                                      <p:cBhvr>
                                        <p:cTn id="694" dur="1" fill="hold">
                                          <p:stCondLst>
                                            <p:cond delay="0"/>
                                          </p:stCondLst>
                                        </p:cTn>
                                        <p:tgtEl>
                                          <p:spTgt spid="150"/>
                                        </p:tgtEl>
                                        <p:attrNameLst>
                                          <p:attrName>style.visibility</p:attrName>
                                        </p:attrNameLst>
                                      </p:cBhvr>
                                      <p:to>
                                        <p:strVal val="hidden"/>
                                      </p:to>
                                    </p:set>
                                  </p:childTnLst>
                                </p:cTn>
                              </p:par>
                              <p:par>
                                <p:cTn id="695" presetID="1" presetClass="entr" presetSubtype="0" fill="hold" grpId="0" nodeType="withEffect">
                                  <p:stCondLst>
                                    <p:cond delay="0"/>
                                  </p:stCondLst>
                                  <p:childTnLst>
                                    <p:set>
                                      <p:cBhvr>
                                        <p:cTn id="696" dur="1" fill="hold">
                                          <p:stCondLst>
                                            <p:cond delay="0"/>
                                          </p:stCondLst>
                                        </p:cTn>
                                        <p:tgtEl>
                                          <p:spTgt spid="151"/>
                                        </p:tgtEl>
                                        <p:attrNameLst>
                                          <p:attrName>style.visibility</p:attrName>
                                        </p:attrNameLst>
                                      </p:cBhvr>
                                      <p:to>
                                        <p:strVal val="visible"/>
                                      </p:to>
                                    </p:set>
                                  </p:childTnLst>
                                </p:cTn>
                              </p:par>
                            </p:childTnLst>
                          </p:cTn>
                        </p:par>
                        <p:par>
                          <p:cTn id="697" fill="hold" nodeType="afterGroup">
                            <p:stCondLst>
                              <p:cond delay="138000"/>
                            </p:stCondLst>
                            <p:childTnLst>
                              <p:par>
                                <p:cTn id="698" presetID="1" presetClass="exit" presetSubtype="0" fill="hold" grpId="1" nodeType="afterEffect">
                                  <p:stCondLst>
                                    <p:cond delay="1000"/>
                                  </p:stCondLst>
                                  <p:childTnLst>
                                    <p:set>
                                      <p:cBhvr>
                                        <p:cTn id="699" dur="1" fill="hold">
                                          <p:stCondLst>
                                            <p:cond delay="0"/>
                                          </p:stCondLst>
                                        </p:cTn>
                                        <p:tgtEl>
                                          <p:spTgt spid="151"/>
                                        </p:tgtEl>
                                        <p:attrNameLst>
                                          <p:attrName>style.visibility</p:attrName>
                                        </p:attrNameLst>
                                      </p:cBhvr>
                                      <p:to>
                                        <p:strVal val="hidden"/>
                                      </p:to>
                                    </p:set>
                                  </p:childTnLst>
                                </p:cTn>
                              </p:par>
                              <p:par>
                                <p:cTn id="700" presetID="1" presetClass="entr" presetSubtype="0" fill="hold" grpId="0" nodeType="withEffect">
                                  <p:stCondLst>
                                    <p:cond delay="0"/>
                                  </p:stCondLst>
                                  <p:childTnLst>
                                    <p:set>
                                      <p:cBhvr>
                                        <p:cTn id="701" dur="1" fill="hold">
                                          <p:stCondLst>
                                            <p:cond delay="0"/>
                                          </p:stCondLst>
                                        </p:cTn>
                                        <p:tgtEl>
                                          <p:spTgt spid="152"/>
                                        </p:tgtEl>
                                        <p:attrNameLst>
                                          <p:attrName>style.visibility</p:attrName>
                                        </p:attrNameLst>
                                      </p:cBhvr>
                                      <p:to>
                                        <p:strVal val="visible"/>
                                      </p:to>
                                    </p:set>
                                  </p:childTnLst>
                                </p:cTn>
                              </p:par>
                            </p:childTnLst>
                          </p:cTn>
                        </p:par>
                        <p:par>
                          <p:cTn id="702" fill="hold" nodeType="afterGroup">
                            <p:stCondLst>
                              <p:cond delay="139000"/>
                            </p:stCondLst>
                            <p:childTnLst>
                              <p:par>
                                <p:cTn id="703" presetID="1" presetClass="exit" presetSubtype="0" fill="hold" grpId="1" nodeType="afterEffect">
                                  <p:stCondLst>
                                    <p:cond delay="1000"/>
                                  </p:stCondLst>
                                  <p:childTnLst>
                                    <p:set>
                                      <p:cBhvr>
                                        <p:cTn id="704" dur="1" fill="hold">
                                          <p:stCondLst>
                                            <p:cond delay="0"/>
                                          </p:stCondLst>
                                        </p:cTn>
                                        <p:tgtEl>
                                          <p:spTgt spid="152"/>
                                        </p:tgtEl>
                                        <p:attrNameLst>
                                          <p:attrName>style.visibility</p:attrName>
                                        </p:attrNameLst>
                                      </p:cBhvr>
                                      <p:to>
                                        <p:strVal val="hidden"/>
                                      </p:to>
                                    </p:set>
                                  </p:childTnLst>
                                </p:cTn>
                              </p:par>
                              <p:par>
                                <p:cTn id="705" presetID="1" presetClass="entr" presetSubtype="0" fill="hold" grpId="0" nodeType="withEffect">
                                  <p:stCondLst>
                                    <p:cond delay="0"/>
                                  </p:stCondLst>
                                  <p:childTnLst>
                                    <p:set>
                                      <p:cBhvr>
                                        <p:cTn id="706" dur="1" fill="hold">
                                          <p:stCondLst>
                                            <p:cond delay="0"/>
                                          </p:stCondLst>
                                        </p:cTn>
                                        <p:tgtEl>
                                          <p:spTgt spid="153"/>
                                        </p:tgtEl>
                                        <p:attrNameLst>
                                          <p:attrName>style.visibility</p:attrName>
                                        </p:attrNameLst>
                                      </p:cBhvr>
                                      <p:to>
                                        <p:strVal val="visible"/>
                                      </p:to>
                                    </p:set>
                                  </p:childTnLst>
                                </p:cTn>
                              </p:par>
                            </p:childTnLst>
                          </p:cTn>
                        </p:par>
                        <p:par>
                          <p:cTn id="707" fill="hold" nodeType="afterGroup">
                            <p:stCondLst>
                              <p:cond delay="140000"/>
                            </p:stCondLst>
                            <p:childTnLst>
                              <p:par>
                                <p:cTn id="708" presetID="1" presetClass="exit" presetSubtype="0" fill="hold" grpId="1" nodeType="afterEffect">
                                  <p:stCondLst>
                                    <p:cond delay="1000"/>
                                  </p:stCondLst>
                                  <p:childTnLst>
                                    <p:set>
                                      <p:cBhvr>
                                        <p:cTn id="709" dur="1" fill="hold">
                                          <p:stCondLst>
                                            <p:cond delay="0"/>
                                          </p:stCondLst>
                                        </p:cTn>
                                        <p:tgtEl>
                                          <p:spTgt spid="153"/>
                                        </p:tgtEl>
                                        <p:attrNameLst>
                                          <p:attrName>style.visibility</p:attrName>
                                        </p:attrNameLst>
                                      </p:cBhvr>
                                      <p:to>
                                        <p:strVal val="hidden"/>
                                      </p:to>
                                    </p:set>
                                  </p:childTnLst>
                                </p:cTn>
                              </p:par>
                              <p:par>
                                <p:cTn id="710" presetID="1" presetClass="entr" presetSubtype="0" fill="hold" grpId="0" nodeType="withEffect">
                                  <p:stCondLst>
                                    <p:cond delay="0"/>
                                  </p:stCondLst>
                                  <p:childTnLst>
                                    <p:set>
                                      <p:cBhvr>
                                        <p:cTn id="711" dur="1" fill="hold">
                                          <p:stCondLst>
                                            <p:cond delay="0"/>
                                          </p:stCondLst>
                                        </p:cTn>
                                        <p:tgtEl>
                                          <p:spTgt spid="154"/>
                                        </p:tgtEl>
                                        <p:attrNameLst>
                                          <p:attrName>style.visibility</p:attrName>
                                        </p:attrNameLst>
                                      </p:cBhvr>
                                      <p:to>
                                        <p:strVal val="visible"/>
                                      </p:to>
                                    </p:set>
                                  </p:childTnLst>
                                </p:cTn>
                              </p:par>
                            </p:childTnLst>
                          </p:cTn>
                        </p:par>
                        <p:par>
                          <p:cTn id="712" fill="hold" nodeType="afterGroup">
                            <p:stCondLst>
                              <p:cond delay="141000"/>
                            </p:stCondLst>
                            <p:childTnLst>
                              <p:par>
                                <p:cTn id="713" presetID="1" presetClass="exit" presetSubtype="0" fill="hold" grpId="1" nodeType="afterEffect">
                                  <p:stCondLst>
                                    <p:cond delay="1000"/>
                                  </p:stCondLst>
                                  <p:childTnLst>
                                    <p:set>
                                      <p:cBhvr>
                                        <p:cTn id="714" dur="1" fill="hold">
                                          <p:stCondLst>
                                            <p:cond delay="0"/>
                                          </p:stCondLst>
                                        </p:cTn>
                                        <p:tgtEl>
                                          <p:spTgt spid="154"/>
                                        </p:tgtEl>
                                        <p:attrNameLst>
                                          <p:attrName>style.visibility</p:attrName>
                                        </p:attrNameLst>
                                      </p:cBhvr>
                                      <p:to>
                                        <p:strVal val="hidden"/>
                                      </p:to>
                                    </p:set>
                                  </p:childTnLst>
                                </p:cTn>
                              </p:par>
                              <p:par>
                                <p:cTn id="715" presetID="1" presetClass="entr" presetSubtype="0" fill="hold" grpId="0" nodeType="withEffect">
                                  <p:stCondLst>
                                    <p:cond delay="0"/>
                                  </p:stCondLst>
                                  <p:childTnLst>
                                    <p:set>
                                      <p:cBhvr>
                                        <p:cTn id="716" dur="1" fill="hold">
                                          <p:stCondLst>
                                            <p:cond delay="0"/>
                                          </p:stCondLst>
                                        </p:cTn>
                                        <p:tgtEl>
                                          <p:spTgt spid="155"/>
                                        </p:tgtEl>
                                        <p:attrNameLst>
                                          <p:attrName>style.visibility</p:attrName>
                                        </p:attrNameLst>
                                      </p:cBhvr>
                                      <p:to>
                                        <p:strVal val="visible"/>
                                      </p:to>
                                    </p:set>
                                  </p:childTnLst>
                                </p:cTn>
                              </p:par>
                            </p:childTnLst>
                          </p:cTn>
                        </p:par>
                        <p:par>
                          <p:cTn id="717" fill="hold" nodeType="afterGroup">
                            <p:stCondLst>
                              <p:cond delay="142000"/>
                            </p:stCondLst>
                            <p:childTnLst>
                              <p:par>
                                <p:cTn id="718" presetID="1" presetClass="exit" presetSubtype="0" fill="hold" grpId="1" nodeType="afterEffect">
                                  <p:stCondLst>
                                    <p:cond delay="1000"/>
                                  </p:stCondLst>
                                  <p:childTnLst>
                                    <p:set>
                                      <p:cBhvr>
                                        <p:cTn id="719" dur="1" fill="hold">
                                          <p:stCondLst>
                                            <p:cond delay="0"/>
                                          </p:stCondLst>
                                        </p:cTn>
                                        <p:tgtEl>
                                          <p:spTgt spid="155"/>
                                        </p:tgtEl>
                                        <p:attrNameLst>
                                          <p:attrName>style.visibility</p:attrName>
                                        </p:attrNameLst>
                                      </p:cBhvr>
                                      <p:to>
                                        <p:strVal val="hidden"/>
                                      </p:to>
                                    </p:set>
                                  </p:childTnLst>
                                </p:cTn>
                              </p:par>
                              <p:par>
                                <p:cTn id="720" presetID="1" presetClass="entr" presetSubtype="0" fill="hold" grpId="0" nodeType="withEffect">
                                  <p:stCondLst>
                                    <p:cond delay="0"/>
                                  </p:stCondLst>
                                  <p:childTnLst>
                                    <p:set>
                                      <p:cBhvr>
                                        <p:cTn id="721" dur="1" fill="hold">
                                          <p:stCondLst>
                                            <p:cond delay="0"/>
                                          </p:stCondLst>
                                        </p:cTn>
                                        <p:tgtEl>
                                          <p:spTgt spid="156"/>
                                        </p:tgtEl>
                                        <p:attrNameLst>
                                          <p:attrName>style.visibility</p:attrName>
                                        </p:attrNameLst>
                                      </p:cBhvr>
                                      <p:to>
                                        <p:strVal val="visible"/>
                                      </p:to>
                                    </p:set>
                                  </p:childTnLst>
                                </p:cTn>
                              </p:par>
                            </p:childTnLst>
                          </p:cTn>
                        </p:par>
                        <p:par>
                          <p:cTn id="722" fill="hold" nodeType="afterGroup">
                            <p:stCondLst>
                              <p:cond delay="143000"/>
                            </p:stCondLst>
                            <p:childTnLst>
                              <p:par>
                                <p:cTn id="723" presetID="1" presetClass="exit" presetSubtype="0" fill="hold" grpId="1" nodeType="afterEffect">
                                  <p:stCondLst>
                                    <p:cond delay="1000"/>
                                  </p:stCondLst>
                                  <p:childTnLst>
                                    <p:set>
                                      <p:cBhvr>
                                        <p:cTn id="724" dur="1" fill="hold">
                                          <p:stCondLst>
                                            <p:cond delay="0"/>
                                          </p:stCondLst>
                                        </p:cTn>
                                        <p:tgtEl>
                                          <p:spTgt spid="156"/>
                                        </p:tgtEl>
                                        <p:attrNameLst>
                                          <p:attrName>style.visibility</p:attrName>
                                        </p:attrNameLst>
                                      </p:cBhvr>
                                      <p:to>
                                        <p:strVal val="hidden"/>
                                      </p:to>
                                    </p:set>
                                  </p:childTnLst>
                                </p:cTn>
                              </p:par>
                              <p:par>
                                <p:cTn id="725" presetID="1" presetClass="entr" presetSubtype="0" fill="hold" grpId="0" nodeType="withEffect">
                                  <p:stCondLst>
                                    <p:cond delay="0"/>
                                  </p:stCondLst>
                                  <p:childTnLst>
                                    <p:set>
                                      <p:cBhvr>
                                        <p:cTn id="726" dur="1" fill="hold">
                                          <p:stCondLst>
                                            <p:cond delay="0"/>
                                          </p:stCondLst>
                                        </p:cTn>
                                        <p:tgtEl>
                                          <p:spTgt spid="157"/>
                                        </p:tgtEl>
                                        <p:attrNameLst>
                                          <p:attrName>style.visibility</p:attrName>
                                        </p:attrNameLst>
                                      </p:cBhvr>
                                      <p:to>
                                        <p:strVal val="visible"/>
                                      </p:to>
                                    </p:set>
                                  </p:childTnLst>
                                </p:cTn>
                              </p:par>
                            </p:childTnLst>
                          </p:cTn>
                        </p:par>
                        <p:par>
                          <p:cTn id="727" fill="hold" nodeType="afterGroup">
                            <p:stCondLst>
                              <p:cond delay="144000"/>
                            </p:stCondLst>
                            <p:childTnLst>
                              <p:par>
                                <p:cTn id="728" presetID="1" presetClass="exit" presetSubtype="0" fill="hold" grpId="1" nodeType="afterEffect">
                                  <p:stCondLst>
                                    <p:cond delay="1000"/>
                                  </p:stCondLst>
                                  <p:childTnLst>
                                    <p:set>
                                      <p:cBhvr>
                                        <p:cTn id="729" dur="1" fill="hold">
                                          <p:stCondLst>
                                            <p:cond delay="0"/>
                                          </p:stCondLst>
                                        </p:cTn>
                                        <p:tgtEl>
                                          <p:spTgt spid="157"/>
                                        </p:tgtEl>
                                        <p:attrNameLst>
                                          <p:attrName>style.visibility</p:attrName>
                                        </p:attrNameLst>
                                      </p:cBhvr>
                                      <p:to>
                                        <p:strVal val="hidden"/>
                                      </p:to>
                                    </p:set>
                                  </p:childTnLst>
                                </p:cTn>
                              </p:par>
                              <p:par>
                                <p:cTn id="730" presetID="1" presetClass="entr" presetSubtype="0" fill="hold" grpId="0" nodeType="withEffect">
                                  <p:stCondLst>
                                    <p:cond delay="0"/>
                                  </p:stCondLst>
                                  <p:childTnLst>
                                    <p:set>
                                      <p:cBhvr>
                                        <p:cTn id="731" dur="1" fill="hold">
                                          <p:stCondLst>
                                            <p:cond delay="0"/>
                                          </p:stCondLst>
                                        </p:cTn>
                                        <p:tgtEl>
                                          <p:spTgt spid="158"/>
                                        </p:tgtEl>
                                        <p:attrNameLst>
                                          <p:attrName>style.visibility</p:attrName>
                                        </p:attrNameLst>
                                      </p:cBhvr>
                                      <p:to>
                                        <p:strVal val="visible"/>
                                      </p:to>
                                    </p:set>
                                  </p:childTnLst>
                                </p:cTn>
                              </p:par>
                            </p:childTnLst>
                          </p:cTn>
                        </p:par>
                        <p:par>
                          <p:cTn id="732" fill="hold" nodeType="afterGroup">
                            <p:stCondLst>
                              <p:cond delay="145000"/>
                            </p:stCondLst>
                            <p:childTnLst>
                              <p:par>
                                <p:cTn id="733" presetID="1" presetClass="exit" presetSubtype="0" fill="hold" grpId="1" nodeType="afterEffect">
                                  <p:stCondLst>
                                    <p:cond delay="1000"/>
                                  </p:stCondLst>
                                  <p:childTnLst>
                                    <p:set>
                                      <p:cBhvr>
                                        <p:cTn id="734" dur="1" fill="hold">
                                          <p:stCondLst>
                                            <p:cond delay="0"/>
                                          </p:stCondLst>
                                        </p:cTn>
                                        <p:tgtEl>
                                          <p:spTgt spid="158"/>
                                        </p:tgtEl>
                                        <p:attrNameLst>
                                          <p:attrName>style.visibility</p:attrName>
                                        </p:attrNameLst>
                                      </p:cBhvr>
                                      <p:to>
                                        <p:strVal val="hidden"/>
                                      </p:to>
                                    </p:set>
                                  </p:childTnLst>
                                </p:cTn>
                              </p:par>
                              <p:par>
                                <p:cTn id="735" presetID="1" presetClass="entr" presetSubtype="0" fill="hold" grpId="0" nodeType="withEffect">
                                  <p:stCondLst>
                                    <p:cond delay="0"/>
                                  </p:stCondLst>
                                  <p:childTnLst>
                                    <p:set>
                                      <p:cBhvr>
                                        <p:cTn id="736" dur="1" fill="hold">
                                          <p:stCondLst>
                                            <p:cond delay="0"/>
                                          </p:stCondLst>
                                        </p:cTn>
                                        <p:tgtEl>
                                          <p:spTgt spid="159"/>
                                        </p:tgtEl>
                                        <p:attrNameLst>
                                          <p:attrName>style.visibility</p:attrName>
                                        </p:attrNameLst>
                                      </p:cBhvr>
                                      <p:to>
                                        <p:strVal val="visible"/>
                                      </p:to>
                                    </p:set>
                                  </p:childTnLst>
                                </p:cTn>
                              </p:par>
                            </p:childTnLst>
                          </p:cTn>
                        </p:par>
                        <p:par>
                          <p:cTn id="737" fill="hold" nodeType="afterGroup">
                            <p:stCondLst>
                              <p:cond delay="146000"/>
                            </p:stCondLst>
                            <p:childTnLst>
                              <p:par>
                                <p:cTn id="738" presetID="1" presetClass="exit" presetSubtype="0" fill="hold" grpId="1" nodeType="afterEffect">
                                  <p:stCondLst>
                                    <p:cond delay="1000"/>
                                  </p:stCondLst>
                                  <p:childTnLst>
                                    <p:set>
                                      <p:cBhvr>
                                        <p:cTn id="739" dur="1" fill="hold">
                                          <p:stCondLst>
                                            <p:cond delay="0"/>
                                          </p:stCondLst>
                                        </p:cTn>
                                        <p:tgtEl>
                                          <p:spTgt spid="159"/>
                                        </p:tgtEl>
                                        <p:attrNameLst>
                                          <p:attrName>style.visibility</p:attrName>
                                        </p:attrNameLst>
                                      </p:cBhvr>
                                      <p:to>
                                        <p:strVal val="hidden"/>
                                      </p:to>
                                    </p:set>
                                  </p:childTnLst>
                                </p:cTn>
                              </p:par>
                              <p:par>
                                <p:cTn id="740" presetID="1" presetClass="entr" presetSubtype="0" fill="hold" grpId="0" nodeType="withEffect">
                                  <p:stCondLst>
                                    <p:cond delay="0"/>
                                  </p:stCondLst>
                                  <p:childTnLst>
                                    <p:set>
                                      <p:cBhvr>
                                        <p:cTn id="741" dur="1" fill="hold">
                                          <p:stCondLst>
                                            <p:cond delay="0"/>
                                          </p:stCondLst>
                                        </p:cTn>
                                        <p:tgtEl>
                                          <p:spTgt spid="160"/>
                                        </p:tgtEl>
                                        <p:attrNameLst>
                                          <p:attrName>style.visibility</p:attrName>
                                        </p:attrNameLst>
                                      </p:cBhvr>
                                      <p:to>
                                        <p:strVal val="visible"/>
                                      </p:to>
                                    </p:set>
                                  </p:childTnLst>
                                </p:cTn>
                              </p:par>
                            </p:childTnLst>
                          </p:cTn>
                        </p:par>
                        <p:par>
                          <p:cTn id="742" fill="hold" nodeType="afterGroup">
                            <p:stCondLst>
                              <p:cond delay="147000"/>
                            </p:stCondLst>
                            <p:childTnLst>
                              <p:par>
                                <p:cTn id="743" presetID="1" presetClass="exit" presetSubtype="0" fill="hold" grpId="1" nodeType="afterEffect">
                                  <p:stCondLst>
                                    <p:cond delay="1000"/>
                                  </p:stCondLst>
                                  <p:childTnLst>
                                    <p:set>
                                      <p:cBhvr>
                                        <p:cTn id="744" dur="1" fill="hold">
                                          <p:stCondLst>
                                            <p:cond delay="0"/>
                                          </p:stCondLst>
                                        </p:cTn>
                                        <p:tgtEl>
                                          <p:spTgt spid="160"/>
                                        </p:tgtEl>
                                        <p:attrNameLst>
                                          <p:attrName>style.visibility</p:attrName>
                                        </p:attrNameLst>
                                      </p:cBhvr>
                                      <p:to>
                                        <p:strVal val="hidden"/>
                                      </p:to>
                                    </p:set>
                                  </p:childTnLst>
                                </p:cTn>
                              </p:par>
                              <p:par>
                                <p:cTn id="745" presetID="1" presetClass="entr" presetSubtype="0" fill="hold" grpId="0" nodeType="withEffect">
                                  <p:stCondLst>
                                    <p:cond delay="0"/>
                                  </p:stCondLst>
                                  <p:childTnLst>
                                    <p:set>
                                      <p:cBhvr>
                                        <p:cTn id="746" dur="1" fill="hold">
                                          <p:stCondLst>
                                            <p:cond delay="0"/>
                                          </p:stCondLst>
                                        </p:cTn>
                                        <p:tgtEl>
                                          <p:spTgt spid="161"/>
                                        </p:tgtEl>
                                        <p:attrNameLst>
                                          <p:attrName>style.visibility</p:attrName>
                                        </p:attrNameLst>
                                      </p:cBhvr>
                                      <p:to>
                                        <p:strVal val="visible"/>
                                      </p:to>
                                    </p:set>
                                  </p:childTnLst>
                                </p:cTn>
                              </p:par>
                            </p:childTnLst>
                          </p:cTn>
                        </p:par>
                        <p:par>
                          <p:cTn id="747" fill="hold" nodeType="afterGroup">
                            <p:stCondLst>
                              <p:cond delay="148000"/>
                            </p:stCondLst>
                            <p:childTnLst>
                              <p:par>
                                <p:cTn id="748" presetID="1" presetClass="exit" presetSubtype="0" fill="hold" grpId="1" nodeType="afterEffect">
                                  <p:stCondLst>
                                    <p:cond delay="1000"/>
                                  </p:stCondLst>
                                  <p:childTnLst>
                                    <p:set>
                                      <p:cBhvr>
                                        <p:cTn id="749" dur="1" fill="hold">
                                          <p:stCondLst>
                                            <p:cond delay="0"/>
                                          </p:stCondLst>
                                        </p:cTn>
                                        <p:tgtEl>
                                          <p:spTgt spid="161"/>
                                        </p:tgtEl>
                                        <p:attrNameLst>
                                          <p:attrName>style.visibility</p:attrName>
                                        </p:attrNameLst>
                                      </p:cBhvr>
                                      <p:to>
                                        <p:strVal val="hidden"/>
                                      </p:to>
                                    </p:set>
                                  </p:childTnLst>
                                </p:cTn>
                              </p:par>
                              <p:par>
                                <p:cTn id="750" presetID="1" presetClass="entr" presetSubtype="0" fill="hold" grpId="0" nodeType="withEffect">
                                  <p:stCondLst>
                                    <p:cond delay="0"/>
                                  </p:stCondLst>
                                  <p:childTnLst>
                                    <p:set>
                                      <p:cBhvr>
                                        <p:cTn id="751" dur="1" fill="hold">
                                          <p:stCondLst>
                                            <p:cond delay="0"/>
                                          </p:stCondLst>
                                        </p:cTn>
                                        <p:tgtEl>
                                          <p:spTgt spid="162"/>
                                        </p:tgtEl>
                                        <p:attrNameLst>
                                          <p:attrName>style.visibility</p:attrName>
                                        </p:attrNameLst>
                                      </p:cBhvr>
                                      <p:to>
                                        <p:strVal val="visible"/>
                                      </p:to>
                                    </p:set>
                                  </p:childTnLst>
                                </p:cTn>
                              </p:par>
                            </p:childTnLst>
                          </p:cTn>
                        </p:par>
                        <p:par>
                          <p:cTn id="752" fill="hold" nodeType="afterGroup">
                            <p:stCondLst>
                              <p:cond delay="149000"/>
                            </p:stCondLst>
                            <p:childTnLst>
                              <p:par>
                                <p:cTn id="753" presetID="1" presetClass="exit" presetSubtype="0" fill="hold" grpId="1" nodeType="afterEffect">
                                  <p:stCondLst>
                                    <p:cond delay="1000"/>
                                  </p:stCondLst>
                                  <p:childTnLst>
                                    <p:set>
                                      <p:cBhvr>
                                        <p:cTn id="754" dur="1" fill="hold">
                                          <p:stCondLst>
                                            <p:cond delay="0"/>
                                          </p:stCondLst>
                                        </p:cTn>
                                        <p:tgtEl>
                                          <p:spTgt spid="162"/>
                                        </p:tgtEl>
                                        <p:attrNameLst>
                                          <p:attrName>style.visibility</p:attrName>
                                        </p:attrNameLst>
                                      </p:cBhvr>
                                      <p:to>
                                        <p:strVal val="hidden"/>
                                      </p:to>
                                    </p:set>
                                  </p:childTnLst>
                                </p:cTn>
                              </p:par>
                              <p:par>
                                <p:cTn id="755" presetID="1" presetClass="entr" presetSubtype="0" fill="hold" grpId="0" nodeType="withEffect">
                                  <p:stCondLst>
                                    <p:cond delay="0"/>
                                  </p:stCondLst>
                                  <p:childTnLst>
                                    <p:set>
                                      <p:cBhvr>
                                        <p:cTn id="756" dur="1" fill="hold">
                                          <p:stCondLst>
                                            <p:cond delay="0"/>
                                          </p:stCondLst>
                                        </p:cTn>
                                        <p:tgtEl>
                                          <p:spTgt spid="163"/>
                                        </p:tgtEl>
                                        <p:attrNameLst>
                                          <p:attrName>style.visibility</p:attrName>
                                        </p:attrNameLst>
                                      </p:cBhvr>
                                      <p:to>
                                        <p:strVal val="visible"/>
                                      </p:to>
                                    </p:set>
                                  </p:childTnLst>
                                </p:cTn>
                              </p:par>
                            </p:childTnLst>
                          </p:cTn>
                        </p:par>
                        <p:par>
                          <p:cTn id="757" fill="hold" nodeType="afterGroup">
                            <p:stCondLst>
                              <p:cond delay="150000"/>
                            </p:stCondLst>
                            <p:childTnLst>
                              <p:par>
                                <p:cTn id="758" presetID="1" presetClass="exit" presetSubtype="0" fill="hold" grpId="1" nodeType="afterEffect">
                                  <p:stCondLst>
                                    <p:cond delay="1000"/>
                                  </p:stCondLst>
                                  <p:childTnLst>
                                    <p:set>
                                      <p:cBhvr>
                                        <p:cTn id="759" dur="1" fill="hold">
                                          <p:stCondLst>
                                            <p:cond delay="0"/>
                                          </p:stCondLst>
                                        </p:cTn>
                                        <p:tgtEl>
                                          <p:spTgt spid="163"/>
                                        </p:tgtEl>
                                        <p:attrNameLst>
                                          <p:attrName>style.visibility</p:attrName>
                                        </p:attrNameLst>
                                      </p:cBhvr>
                                      <p:to>
                                        <p:strVal val="hidden"/>
                                      </p:to>
                                    </p:set>
                                  </p:childTnLst>
                                </p:cTn>
                              </p:par>
                              <p:par>
                                <p:cTn id="760" presetID="1" presetClass="entr" presetSubtype="0" fill="hold" grpId="0" nodeType="withEffect">
                                  <p:stCondLst>
                                    <p:cond delay="1000"/>
                                  </p:stCondLst>
                                  <p:childTnLst>
                                    <p:set>
                                      <p:cBhvr>
                                        <p:cTn id="761" dur="1" fill="hold">
                                          <p:stCondLst>
                                            <p:cond delay="0"/>
                                          </p:stCondLst>
                                        </p:cTn>
                                        <p:tgtEl>
                                          <p:spTgt spid="165"/>
                                        </p:tgtEl>
                                        <p:attrNameLst>
                                          <p:attrName>style.visibility</p:attrName>
                                        </p:attrNameLst>
                                      </p:cBhvr>
                                      <p:to>
                                        <p:strVal val="visible"/>
                                      </p:to>
                                    </p:set>
                                  </p:childTnLst>
                                </p:cTn>
                              </p:par>
                            </p:childTnLst>
                          </p:cTn>
                        </p:par>
                        <p:par>
                          <p:cTn id="762" fill="hold" nodeType="afterGroup">
                            <p:stCondLst>
                              <p:cond delay="151000"/>
                            </p:stCondLst>
                            <p:childTnLst>
                              <p:par>
                                <p:cTn id="763" presetID="1" presetClass="exit" presetSubtype="0" fill="hold" grpId="1" nodeType="afterEffect">
                                  <p:stCondLst>
                                    <p:cond delay="1000"/>
                                  </p:stCondLst>
                                  <p:childTnLst>
                                    <p:set>
                                      <p:cBhvr>
                                        <p:cTn id="764" dur="1" fill="hold">
                                          <p:stCondLst>
                                            <p:cond delay="0"/>
                                          </p:stCondLst>
                                        </p:cTn>
                                        <p:tgtEl>
                                          <p:spTgt spid="165"/>
                                        </p:tgtEl>
                                        <p:attrNameLst>
                                          <p:attrName>style.visibility</p:attrName>
                                        </p:attrNameLst>
                                      </p:cBhvr>
                                      <p:to>
                                        <p:strVal val="hidden"/>
                                      </p:to>
                                    </p:set>
                                  </p:childTnLst>
                                </p:cTn>
                              </p:par>
                              <p:par>
                                <p:cTn id="765" presetID="1" presetClass="entr" presetSubtype="0" fill="hold" grpId="0" nodeType="withEffect">
                                  <p:stCondLst>
                                    <p:cond delay="0"/>
                                  </p:stCondLst>
                                  <p:childTnLst>
                                    <p:set>
                                      <p:cBhvr>
                                        <p:cTn id="766" dur="1" fill="hold">
                                          <p:stCondLst>
                                            <p:cond delay="0"/>
                                          </p:stCondLst>
                                        </p:cTn>
                                        <p:tgtEl>
                                          <p:spTgt spid="166"/>
                                        </p:tgtEl>
                                        <p:attrNameLst>
                                          <p:attrName>style.visibility</p:attrName>
                                        </p:attrNameLst>
                                      </p:cBhvr>
                                      <p:to>
                                        <p:strVal val="visible"/>
                                      </p:to>
                                    </p:set>
                                  </p:childTnLst>
                                </p:cTn>
                              </p:par>
                            </p:childTnLst>
                          </p:cTn>
                        </p:par>
                        <p:par>
                          <p:cTn id="767" fill="hold" nodeType="afterGroup">
                            <p:stCondLst>
                              <p:cond delay="152000"/>
                            </p:stCondLst>
                            <p:childTnLst>
                              <p:par>
                                <p:cTn id="768" presetID="1" presetClass="exit" presetSubtype="0" fill="hold" grpId="1" nodeType="afterEffect">
                                  <p:stCondLst>
                                    <p:cond delay="1000"/>
                                  </p:stCondLst>
                                  <p:childTnLst>
                                    <p:set>
                                      <p:cBhvr>
                                        <p:cTn id="769" dur="1" fill="hold">
                                          <p:stCondLst>
                                            <p:cond delay="0"/>
                                          </p:stCondLst>
                                        </p:cTn>
                                        <p:tgtEl>
                                          <p:spTgt spid="166"/>
                                        </p:tgtEl>
                                        <p:attrNameLst>
                                          <p:attrName>style.visibility</p:attrName>
                                        </p:attrNameLst>
                                      </p:cBhvr>
                                      <p:to>
                                        <p:strVal val="hidden"/>
                                      </p:to>
                                    </p:set>
                                  </p:childTnLst>
                                </p:cTn>
                              </p:par>
                              <p:par>
                                <p:cTn id="770" presetID="1" presetClass="entr" presetSubtype="0" fill="hold" grpId="0" nodeType="withEffect">
                                  <p:stCondLst>
                                    <p:cond delay="0"/>
                                  </p:stCondLst>
                                  <p:childTnLst>
                                    <p:set>
                                      <p:cBhvr>
                                        <p:cTn id="771" dur="1" fill="hold">
                                          <p:stCondLst>
                                            <p:cond delay="0"/>
                                          </p:stCondLst>
                                        </p:cTn>
                                        <p:tgtEl>
                                          <p:spTgt spid="167"/>
                                        </p:tgtEl>
                                        <p:attrNameLst>
                                          <p:attrName>style.visibility</p:attrName>
                                        </p:attrNameLst>
                                      </p:cBhvr>
                                      <p:to>
                                        <p:strVal val="visible"/>
                                      </p:to>
                                    </p:set>
                                  </p:childTnLst>
                                </p:cTn>
                              </p:par>
                            </p:childTnLst>
                          </p:cTn>
                        </p:par>
                        <p:par>
                          <p:cTn id="772" fill="hold" nodeType="afterGroup">
                            <p:stCondLst>
                              <p:cond delay="153000"/>
                            </p:stCondLst>
                            <p:childTnLst>
                              <p:par>
                                <p:cTn id="773" presetID="1" presetClass="exit" presetSubtype="0" fill="hold" grpId="1" nodeType="afterEffect">
                                  <p:stCondLst>
                                    <p:cond delay="1000"/>
                                  </p:stCondLst>
                                  <p:childTnLst>
                                    <p:set>
                                      <p:cBhvr>
                                        <p:cTn id="774" dur="1" fill="hold">
                                          <p:stCondLst>
                                            <p:cond delay="0"/>
                                          </p:stCondLst>
                                        </p:cTn>
                                        <p:tgtEl>
                                          <p:spTgt spid="167"/>
                                        </p:tgtEl>
                                        <p:attrNameLst>
                                          <p:attrName>style.visibility</p:attrName>
                                        </p:attrNameLst>
                                      </p:cBhvr>
                                      <p:to>
                                        <p:strVal val="hidden"/>
                                      </p:to>
                                    </p:set>
                                  </p:childTnLst>
                                </p:cTn>
                              </p:par>
                              <p:par>
                                <p:cTn id="775" presetID="1" presetClass="entr" presetSubtype="0" fill="hold" grpId="0" nodeType="withEffect">
                                  <p:stCondLst>
                                    <p:cond delay="0"/>
                                  </p:stCondLst>
                                  <p:childTnLst>
                                    <p:set>
                                      <p:cBhvr>
                                        <p:cTn id="776" dur="1" fill="hold">
                                          <p:stCondLst>
                                            <p:cond delay="0"/>
                                          </p:stCondLst>
                                        </p:cTn>
                                        <p:tgtEl>
                                          <p:spTgt spid="168"/>
                                        </p:tgtEl>
                                        <p:attrNameLst>
                                          <p:attrName>style.visibility</p:attrName>
                                        </p:attrNameLst>
                                      </p:cBhvr>
                                      <p:to>
                                        <p:strVal val="visible"/>
                                      </p:to>
                                    </p:set>
                                  </p:childTnLst>
                                </p:cTn>
                              </p:par>
                            </p:childTnLst>
                          </p:cTn>
                        </p:par>
                        <p:par>
                          <p:cTn id="777" fill="hold" nodeType="afterGroup">
                            <p:stCondLst>
                              <p:cond delay="154000"/>
                            </p:stCondLst>
                            <p:childTnLst>
                              <p:par>
                                <p:cTn id="778" presetID="1" presetClass="exit" presetSubtype="0" fill="hold" grpId="1" nodeType="afterEffect">
                                  <p:stCondLst>
                                    <p:cond delay="1000"/>
                                  </p:stCondLst>
                                  <p:childTnLst>
                                    <p:set>
                                      <p:cBhvr>
                                        <p:cTn id="779" dur="1" fill="hold">
                                          <p:stCondLst>
                                            <p:cond delay="0"/>
                                          </p:stCondLst>
                                        </p:cTn>
                                        <p:tgtEl>
                                          <p:spTgt spid="168"/>
                                        </p:tgtEl>
                                        <p:attrNameLst>
                                          <p:attrName>style.visibility</p:attrName>
                                        </p:attrNameLst>
                                      </p:cBhvr>
                                      <p:to>
                                        <p:strVal val="hidden"/>
                                      </p:to>
                                    </p:set>
                                  </p:childTnLst>
                                </p:cTn>
                              </p:par>
                              <p:par>
                                <p:cTn id="780" presetID="1" presetClass="entr" presetSubtype="0" fill="hold" grpId="0" nodeType="withEffect">
                                  <p:stCondLst>
                                    <p:cond delay="0"/>
                                  </p:stCondLst>
                                  <p:childTnLst>
                                    <p:set>
                                      <p:cBhvr>
                                        <p:cTn id="781" dur="1" fill="hold">
                                          <p:stCondLst>
                                            <p:cond delay="0"/>
                                          </p:stCondLst>
                                        </p:cTn>
                                        <p:tgtEl>
                                          <p:spTgt spid="169"/>
                                        </p:tgtEl>
                                        <p:attrNameLst>
                                          <p:attrName>style.visibility</p:attrName>
                                        </p:attrNameLst>
                                      </p:cBhvr>
                                      <p:to>
                                        <p:strVal val="visible"/>
                                      </p:to>
                                    </p:set>
                                  </p:childTnLst>
                                </p:cTn>
                              </p:par>
                            </p:childTnLst>
                          </p:cTn>
                        </p:par>
                        <p:par>
                          <p:cTn id="782" fill="hold" nodeType="afterGroup">
                            <p:stCondLst>
                              <p:cond delay="155000"/>
                            </p:stCondLst>
                            <p:childTnLst>
                              <p:par>
                                <p:cTn id="783" presetID="1" presetClass="exit" presetSubtype="0" fill="hold" grpId="1" nodeType="afterEffect">
                                  <p:stCondLst>
                                    <p:cond delay="1000"/>
                                  </p:stCondLst>
                                  <p:childTnLst>
                                    <p:set>
                                      <p:cBhvr>
                                        <p:cTn id="784" dur="1" fill="hold">
                                          <p:stCondLst>
                                            <p:cond delay="0"/>
                                          </p:stCondLst>
                                        </p:cTn>
                                        <p:tgtEl>
                                          <p:spTgt spid="169"/>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170"/>
                                        </p:tgtEl>
                                        <p:attrNameLst>
                                          <p:attrName>style.visibility</p:attrName>
                                        </p:attrNameLst>
                                      </p:cBhvr>
                                      <p:to>
                                        <p:strVal val="visible"/>
                                      </p:to>
                                    </p:set>
                                  </p:childTnLst>
                                </p:cTn>
                              </p:par>
                            </p:childTnLst>
                          </p:cTn>
                        </p:par>
                        <p:par>
                          <p:cTn id="787" fill="hold" nodeType="afterGroup">
                            <p:stCondLst>
                              <p:cond delay="156000"/>
                            </p:stCondLst>
                            <p:childTnLst>
                              <p:par>
                                <p:cTn id="788" presetID="1" presetClass="exit" presetSubtype="0" fill="hold" grpId="1" nodeType="afterEffect">
                                  <p:stCondLst>
                                    <p:cond delay="1000"/>
                                  </p:stCondLst>
                                  <p:childTnLst>
                                    <p:set>
                                      <p:cBhvr>
                                        <p:cTn id="789" dur="1" fill="hold">
                                          <p:stCondLst>
                                            <p:cond delay="0"/>
                                          </p:stCondLst>
                                        </p:cTn>
                                        <p:tgtEl>
                                          <p:spTgt spid="170"/>
                                        </p:tgtEl>
                                        <p:attrNameLst>
                                          <p:attrName>style.visibility</p:attrName>
                                        </p:attrNameLst>
                                      </p:cBhvr>
                                      <p:to>
                                        <p:strVal val="hidden"/>
                                      </p:to>
                                    </p:set>
                                  </p:childTnLst>
                                </p:cTn>
                              </p:par>
                              <p:par>
                                <p:cTn id="790" presetID="1" presetClass="entr" presetSubtype="0" fill="hold" grpId="0" nodeType="withEffect">
                                  <p:stCondLst>
                                    <p:cond delay="0"/>
                                  </p:stCondLst>
                                  <p:childTnLst>
                                    <p:set>
                                      <p:cBhvr>
                                        <p:cTn id="791" dur="1" fill="hold">
                                          <p:stCondLst>
                                            <p:cond delay="0"/>
                                          </p:stCondLst>
                                        </p:cTn>
                                        <p:tgtEl>
                                          <p:spTgt spid="171"/>
                                        </p:tgtEl>
                                        <p:attrNameLst>
                                          <p:attrName>style.visibility</p:attrName>
                                        </p:attrNameLst>
                                      </p:cBhvr>
                                      <p:to>
                                        <p:strVal val="visible"/>
                                      </p:to>
                                    </p:set>
                                  </p:childTnLst>
                                </p:cTn>
                              </p:par>
                            </p:childTnLst>
                          </p:cTn>
                        </p:par>
                        <p:par>
                          <p:cTn id="792" fill="hold" nodeType="afterGroup">
                            <p:stCondLst>
                              <p:cond delay="157000"/>
                            </p:stCondLst>
                            <p:childTnLst>
                              <p:par>
                                <p:cTn id="793" presetID="1" presetClass="exit" presetSubtype="0" fill="hold" grpId="1" nodeType="afterEffect">
                                  <p:stCondLst>
                                    <p:cond delay="1000"/>
                                  </p:stCondLst>
                                  <p:childTnLst>
                                    <p:set>
                                      <p:cBhvr>
                                        <p:cTn id="794" dur="1" fill="hold">
                                          <p:stCondLst>
                                            <p:cond delay="0"/>
                                          </p:stCondLst>
                                        </p:cTn>
                                        <p:tgtEl>
                                          <p:spTgt spid="171"/>
                                        </p:tgtEl>
                                        <p:attrNameLst>
                                          <p:attrName>style.visibility</p:attrName>
                                        </p:attrNameLst>
                                      </p:cBhvr>
                                      <p:to>
                                        <p:strVal val="hidden"/>
                                      </p:to>
                                    </p:set>
                                  </p:childTnLst>
                                </p:cTn>
                              </p:par>
                              <p:par>
                                <p:cTn id="795" presetID="1" presetClass="entr" presetSubtype="0" fill="hold" grpId="0" nodeType="withEffect">
                                  <p:stCondLst>
                                    <p:cond delay="0"/>
                                  </p:stCondLst>
                                  <p:childTnLst>
                                    <p:set>
                                      <p:cBhvr>
                                        <p:cTn id="796" dur="1" fill="hold">
                                          <p:stCondLst>
                                            <p:cond delay="0"/>
                                          </p:stCondLst>
                                        </p:cTn>
                                        <p:tgtEl>
                                          <p:spTgt spid="172"/>
                                        </p:tgtEl>
                                        <p:attrNameLst>
                                          <p:attrName>style.visibility</p:attrName>
                                        </p:attrNameLst>
                                      </p:cBhvr>
                                      <p:to>
                                        <p:strVal val="visible"/>
                                      </p:to>
                                    </p:set>
                                  </p:childTnLst>
                                </p:cTn>
                              </p:par>
                            </p:childTnLst>
                          </p:cTn>
                        </p:par>
                        <p:par>
                          <p:cTn id="797" fill="hold" nodeType="afterGroup">
                            <p:stCondLst>
                              <p:cond delay="158000"/>
                            </p:stCondLst>
                            <p:childTnLst>
                              <p:par>
                                <p:cTn id="798" presetID="1" presetClass="exit" presetSubtype="0" fill="hold" grpId="1" nodeType="afterEffect">
                                  <p:stCondLst>
                                    <p:cond delay="1000"/>
                                  </p:stCondLst>
                                  <p:childTnLst>
                                    <p:set>
                                      <p:cBhvr>
                                        <p:cTn id="799" dur="1" fill="hold">
                                          <p:stCondLst>
                                            <p:cond delay="0"/>
                                          </p:stCondLst>
                                        </p:cTn>
                                        <p:tgtEl>
                                          <p:spTgt spid="172"/>
                                        </p:tgtEl>
                                        <p:attrNameLst>
                                          <p:attrName>style.visibility</p:attrName>
                                        </p:attrNameLst>
                                      </p:cBhvr>
                                      <p:to>
                                        <p:strVal val="hidden"/>
                                      </p:to>
                                    </p:set>
                                  </p:childTnLst>
                                </p:cTn>
                              </p:par>
                              <p:par>
                                <p:cTn id="800" presetID="1" presetClass="entr" presetSubtype="0" fill="hold" grpId="0" nodeType="withEffect">
                                  <p:stCondLst>
                                    <p:cond delay="0"/>
                                  </p:stCondLst>
                                  <p:childTnLst>
                                    <p:set>
                                      <p:cBhvr>
                                        <p:cTn id="801" dur="1" fill="hold">
                                          <p:stCondLst>
                                            <p:cond delay="0"/>
                                          </p:stCondLst>
                                        </p:cTn>
                                        <p:tgtEl>
                                          <p:spTgt spid="173"/>
                                        </p:tgtEl>
                                        <p:attrNameLst>
                                          <p:attrName>style.visibility</p:attrName>
                                        </p:attrNameLst>
                                      </p:cBhvr>
                                      <p:to>
                                        <p:strVal val="visible"/>
                                      </p:to>
                                    </p:set>
                                  </p:childTnLst>
                                </p:cTn>
                              </p:par>
                            </p:childTnLst>
                          </p:cTn>
                        </p:par>
                        <p:par>
                          <p:cTn id="802" fill="hold" nodeType="afterGroup">
                            <p:stCondLst>
                              <p:cond delay="159000"/>
                            </p:stCondLst>
                            <p:childTnLst>
                              <p:par>
                                <p:cTn id="803" presetID="1" presetClass="exit" presetSubtype="0" fill="hold" grpId="1" nodeType="afterEffect">
                                  <p:stCondLst>
                                    <p:cond delay="1000"/>
                                  </p:stCondLst>
                                  <p:childTnLst>
                                    <p:set>
                                      <p:cBhvr>
                                        <p:cTn id="804" dur="1" fill="hold">
                                          <p:stCondLst>
                                            <p:cond delay="0"/>
                                          </p:stCondLst>
                                        </p:cTn>
                                        <p:tgtEl>
                                          <p:spTgt spid="173"/>
                                        </p:tgtEl>
                                        <p:attrNameLst>
                                          <p:attrName>style.visibility</p:attrName>
                                        </p:attrNameLst>
                                      </p:cBhvr>
                                      <p:to>
                                        <p:strVal val="hidden"/>
                                      </p:to>
                                    </p:set>
                                  </p:childTnLst>
                                </p:cTn>
                              </p:par>
                              <p:par>
                                <p:cTn id="805" presetID="1" presetClass="entr" presetSubtype="0" fill="hold" grpId="0" nodeType="withEffect">
                                  <p:stCondLst>
                                    <p:cond delay="0"/>
                                  </p:stCondLst>
                                  <p:childTnLst>
                                    <p:set>
                                      <p:cBhvr>
                                        <p:cTn id="806" dur="1" fill="hold">
                                          <p:stCondLst>
                                            <p:cond delay="0"/>
                                          </p:stCondLst>
                                        </p:cTn>
                                        <p:tgtEl>
                                          <p:spTgt spid="174"/>
                                        </p:tgtEl>
                                        <p:attrNameLst>
                                          <p:attrName>style.visibility</p:attrName>
                                        </p:attrNameLst>
                                      </p:cBhvr>
                                      <p:to>
                                        <p:strVal val="visible"/>
                                      </p:to>
                                    </p:set>
                                  </p:childTnLst>
                                </p:cTn>
                              </p:par>
                            </p:childTnLst>
                          </p:cTn>
                        </p:par>
                        <p:par>
                          <p:cTn id="807" fill="hold" nodeType="afterGroup">
                            <p:stCondLst>
                              <p:cond delay="160000"/>
                            </p:stCondLst>
                            <p:childTnLst>
                              <p:par>
                                <p:cTn id="808" presetID="1" presetClass="exit" presetSubtype="0" fill="hold" grpId="1" nodeType="afterEffect">
                                  <p:stCondLst>
                                    <p:cond delay="1000"/>
                                  </p:stCondLst>
                                  <p:childTnLst>
                                    <p:set>
                                      <p:cBhvr>
                                        <p:cTn id="809" dur="1" fill="hold">
                                          <p:stCondLst>
                                            <p:cond delay="0"/>
                                          </p:stCondLst>
                                        </p:cTn>
                                        <p:tgtEl>
                                          <p:spTgt spid="174"/>
                                        </p:tgtEl>
                                        <p:attrNameLst>
                                          <p:attrName>style.visibility</p:attrName>
                                        </p:attrNameLst>
                                      </p:cBhvr>
                                      <p:to>
                                        <p:strVal val="hidden"/>
                                      </p:to>
                                    </p:set>
                                  </p:childTnLst>
                                </p:cTn>
                              </p:par>
                              <p:par>
                                <p:cTn id="810" presetID="1" presetClass="entr" presetSubtype="0" fill="hold" grpId="0" nodeType="withEffect">
                                  <p:stCondLst>
                                    <p:cond delay="0"/>
                                  </p:stCondLst>
                                  <p:childTnLst>
                                    <p:set>
                                      <p:cBhvr>
                                        <p:cTn id="811" dur="1" fill="hold">
                                          <p:stCondLst>
                                            <p:cond delay="0"/>
                                          </p:stCondLst>
                                        </p:cTn>
                                        <p:tgtEl>
                                          <p:spTgt spid="175"/>
                                        </p:tgtEl>
                                        <p:attrNameLst>
                                          <p:attrName>style.visibility</p:attrName>
                                        </p:attrNameLst>
                                      </p:cBhvr>
                                      <p:to>
                                        <p:strVal val="visible"/>
                                      </p:to>
                                    </p:set>
                                  </p:childTnLst>
                                </p:cTn>
                              </p:par>
                            </p:childTnLst>
                          </p:cTn>
                        </p:par>
                        <p:par>
                          <p:cTn id="812" fill="hold" nodeType="afterGroup">
                            <p:stCondLst>
                              <p:cond delay="161000"/>
                            </p:stCondLst>
                            <p:childTnLst>
                              <p:par>
                                <p:cTn id="813" presetID="1" presetClass="exit" presetSubtype="0" fill="hold" grpId="1" nodeType="afterEffect">
                                  <p:stCondLst>
                                    <p:cond delay="1000"/>
                                  </p:stCondLst>
                                  <p:childTnLst>
                                    <p:set>
                                      <p:cBhvr>
                                        <p:cTn id="814" dur="1" fill="hold">
                                          <p:stCondLst>
                                            <p:cond delay="0"/>
                                          </p:stCondLst>
                                        </p:cTn>
                                        <p:tgtEl>
                                          <p:spTgt spid="175"/>
                                        </p:tgtEl>
                                        <p:attrNameLst>
                                          <p:attrName>style.visibility</p:attrName>
                                        </p:attrNameLst>
                                      </p:cBhvr>
                                      <p:to>
                                        <p:strVal val="hidden"/>
                                      </p:to>
                                    </p:set>
                                  </p:childTnLst>
                                </p:cTn>
                              </p:par>
                              <p:par>
                                <p:cTn id="815" presetID="1" presetClass="entr" presetSubtype="0" fill="hold" grpId="0" nodeType="withEffect">
                                  <p:stCondLst>
                                    <p:cond delay="0"/>
                                  </p:stCondLst>
                                  <p:childTnLst>
                                    <p:set>
                                      <p:cBhvr>
                                        <p:cTn id="816" dur="1" fill="hold">
                                          <p:stCondLst>
                                            <p:cond delay="0"/>
                                          </p:stCondLst>
                                        </p:cTn>
                                        <p:tgtEl>
                                          <p:spTgt spid="176"/>
                                        </p:tgtEl>
                                        <p:attrNameLst>
                                          <p:attrName>style.visibility</p:attrName>
                                        </p:attrNameLst>
                                      </p:cBhvr>
                                      <p:to>
                                        <p:strVal val="visible"/>
                                      </p:to>
                                    </p:set>
                                  </p:childTnLst>
                                </p:cTn>
                              </p:par>
                            </p:childTnLst>
                          </p:cTn>
                        </p:par>
                        <p:par>
                          <p:cTn id="817" fill="hold" nodeType="afterGroup">
                            <p:stCondLst>
                              <p:cond delay="162000"/>
                            </p:stCondLst>
                            <p:childTnLst>
                              <p:par>
                                <p:cTn id="818" presetID="1" presetClass="exit" presetSubtype="0" fill="hold" grpId="1" nodeType="afterEffect">
                                  <p:stCondLst>
                                    <p:cond delay="1000"/>
                                  </p:stCondLst>
                                  <p:childTnLst>
                                    <p:set>
                                      <p:cBhvr>
                                        <p:cTn id="819" dur="1" fill="hold">
                                          <p:stCondLst>
                                            <p:cond delay="0"/>
                                          </p:stCondLst>
                                        </p:cTn>
                                        <p:tgtEl>
                                          <p:spTgt spid="176"/>
                                        </p:tgtEl>
                                        <p:attrNameLst>
                                          <p:attrName>style.visibility</p:attrName>
                                        </p:attrNameLst>
                                      </p:cBhvr>
                                      <p:to>
                                        <p:strVal val="hidden"/>
                                      </p:to>
                                    </p:set>
                                  </p:childTnLst>
                                </p:cTn>
                              </p:par>
                              <p:par>
                                <p:cTn id="820" presetID="1" presetClass="entr" presetSubtype="0" fill="hold" grpId="0" nodeType="withEffect">
                                  <p:stCondLst>
                                    <p:cond delay="0"/>
                                  </p:stCondLst>
                                  <p:childTnLst>
                                    <p:set>
                                      <p:cBhvr>
                                        <p:cTn id="821" dur="1" fill="hold">
                                          <p:stCondLst>
                                            <p:cond delay="0"/>
                                          </p:stCondLst>
                                        </p:cTn>
                                        <p:tgtEl>
                                          <p:spTgt spid="177"/>
                                        </p:tgtEl>
                                        <p:attrNameLst>
                                          <p:attrName>style.visibility</p:attrName>
                                        </p:attrNameLst>
                                      </p:cBhvr>
                                      <p:to>
                                        <p:strVal val="visible"/>
                                      </p:to>
                                    </p:set>
                                  </p:childTnLst>
                                </p:cTn>
                              </p:par>
                            </p:childTnLst>
                          </p:cTn>
                        </p:par>
                        <p:par>
                          <p:cTn id="822" fill="hold" nodeType="afterGroup">
                            <p:stCondLst>
                              <p:cond delay="163000"/>
                            </p:stCondLst>
                            <p:childTnLst>
                              <p:par>
                                <p:cTn id="823" presetID="1" presetClass="exit" presetSubtype="0" fill="hold" grpId="1" nodeType="afterEffect">
                                  <p:stCondLst>
                                    <p:cond delay="1000"/>
                                  </p:stCondLst>
                                  <p:childTnLst>
                                    <p:set>
                                      <p:cBhvr>
                                        <p:cTn id="824" dur="1" fill="hold">
                                          <p:stCondLst>
                                            <p:cond delay="0"/>
                                          </p:stCondLst>
                                        </p:cTn>
                                        <p:tgtEl>
                                          <p:spTgt spid="177"/>
                                        </p:tgtEl>
                                        <p:attrNameLst>
                                          <p:attrName>style.visibility</p:attrName>
                                        </p:attrNameLst>
                                      </p:cBhvr>
                                      <p:to>
                                        <p:strVal val="hidden"/>
                                      </p:to>
                                    </p:set>
                                  </p:childTnLst>
                                </p:cTn>
                              </p:par>
                              <p:par>
                                <p:cTn id="825" presetID="1" presetClass="entr" presetSubtype="0" fill="hold" grpId="0" nodeType="withEffect">
                                  <p:stCondLst>
                                    <p:cond delay="0"/>
                                  </p:stCondLst>
                                  <p:childTnLst>
                                    <p:set>
                                      <p:cBhvr>
                                        <p:cTn id="826" dur="1" fill="hold">
                                          <p:stCondLst>
                                            <p:cond delay="0"/>
                                          </p:stCondLst>
                                        </p:cTn>
                                        <p:tgtEl>
                                          <p:spTgt spid="178"/>
                                        </p:tgtEl>
                                        <p:attrNameLst>
                                          <p:attrName>style.visibility</p:attrName>
                                        </p:attrNameLst>
                                      </p:cBhvr>
                                      <p:to>
                                        <p:strVal val="visible"/>
                                      </p:to>
                                    </p:set>
                                  </p:childTnLst>
                                </p:cTn>
                              </p:par>
                            </p:childTnLst>
                          </p:cTn>
                        </p:par>
                        <p:par>
                          <p:cTn id="827" fill="hold" nodeType="afterGroup">
                            <p:stCondLst>
                              <p:cond delay="164000"/>
                            </p:stCondLst>
                            <p:childTnLst>
                              <p:par>
                                <p:cTn id="828" presetID="1" presetClass="exit" presetSubtype="0" fill="hold" grpId="1" nodeType="afterEffect">
                                  <p:stCondLst>
                                    <p:cond delay="1000"/>
                                  </p:stCondLst>
                                  <p:childTnLst>
                                    <p:set>
                                      <p:cBhvr>
                                        <p:cTn id="829" dur="1" fill="hold">
                                          <p:stCondLst>
                                            <p:cond delay="0"/>
                                          </p:stCondLst>
                                        </p:cTn>
                                        <p:tgtEl>
                                          <p:spTgt spid="178"/>
                                        </p:tgtEl>
                                        <p:attrNameLst>
                                          <p:attrName>style.visibility</p:attrName>
                                        </p:attrNameLst>
                                      </p:cBhvr>
                                      <p:to>
                                        <p:strVal val="hidden"/>
                                      </p:to>
                                    </p:set>
                                  </p:childTnLst>
                                </p:cTn>
                              </p:par>
                              <p:par>
                                <p:cTn id="830" presetID="1" presetClass="entr" presetSubtype="0" fill="hold" grpId="0" nodeType="withEffect">
                                  <p:stCondLst>
                                    <p:cond delay="0"/>
                                  </p:stCondLst>
                                  <p:childTnLst>
                                    <p:set>
                                      <p:cBhvr>
                                        <p:cTn id="831" dur="1" fill="hold">
                                          <p:stCondLst>
                                            <p:cond delay="0"/>
                                          </p:stCondLst>
                                        </p:cTn>
                                        <p:tgtEl>
                                          <p:spTgt spid="179"/>
                                        </p:tgtEl>
                                        <p:attrNameLst>
                                          <p:attrName>style.visibility</p:attrName>
                                        </p:attrNameLst>
                                      </p:cBhvr>
                                      <p:to>
                                        <p:strVal val="visible"/>
                                      </p:to>
                                    </p:set>
                                  </p:childTnLst>
                                </p:cTn>
                              </p:par>
                            </p:childTnLst>
                          </p:cTn>
                        </p:par>
                        <p:par>
                          <p:cTn id="832" fill="hold" nodeType="afterGroup">
                            <p:stCondLst>
                              <p:cond delay="165000"/>
                            </p:stCondLst>
                            <p:childTnLst>
                              <p:par>
                                <p:cTn id="833" presetID="1" presetClass="exit" presetSubtype="0" fill="hold" grpId="1" nodeType="afterEffect">
                                  <p:stCondLst>
                                    <p:cond delay="1000"/>
                                  </p:stCondLst>
                                  <p:childTnLst>
                                    <p:set>
                                      <p:cBhvr>
                                        <p:cTn id="834" dur="1" fill="hold">
                                          <p:stCondLst>
                                            <p:cond delay="0"/>
                                          </p:stCondLst>
                                        </p:cTn>
                                        <p:tgtEl>
                                          <p:spTgt spid="179"/>
                                        </p:tgtEl>
                                        <p:attrNameLst>
                                          <p:attrName>style.visibility</p:attrName>
                                        </p:attrNameLst>
                                      </p:cBhvr>
                                      <p:to>
                                        <p:strVal val="hidden"/>
                                      </p:to>
                                    </p:set>
                                  </p:childTnLst>
                                </p:cTn>
                              </p:par>
                              <p:par>
                                <p:cTn id="835" presetID="1" presetClass="entr" presetSubtype="0" fill="hold" grpId="0" nodeType="withEffect">
                                  <p:stCondLst>
                                    <p:cond delay="0"/>
                                  </p:stCondLst>
                                  <p:childTnLst>
                                    <p:set>
                                      <p:cBhvr>
                                        <p:cTn id="836" dur="1" fill="hold">
                                          <p:stCondLst>
                                            <p:cond delay="0"/>
                                          </p:stCondLst>
                                        </p:cTn>
                                        <p:tgtEl>
                                          <p:spTgt spid="180"/>
                                        </p:tgtEl>
                                        <p:attrNameLst>
                                          <p:attrName>style.visibility</p:attrName>
                                        </p:attrNameLst>
                                      </p:cBhvr>
                                      <p:to>
                                        <p:strVal val="visible"/>
                                      </p:to>
                                    </p:set>
                                  </p:childTnLst>
                                </p:cTn>
                              </p:par>
                            </p:childTnLst>
                          </p:cTn>
                        </p:par>
                        <p:par>
                          <p:cTn id="837" fill="hold" nodeType="afterGroup">
                            <p:stCondLst>
                              <p:cond delay="166000"/>
                            </p:stCondLst>
                            <p:childTnLst>
                              <p:par>
                                <p:cTn id="838" presetID="1" presetClass="exit" presetSubtype="0" fill="hold" grpId="1" nodeType="afterEffect">
                                  <p:stCondLst>
                                    <p:cond delay="1000"/>
                                  </p:stCondLst>
                                  <p:childTnLst>
                                    <p:set>
                                      <p:cBhvr>
                                        <p:cTn id="839" dur="1" fill="hold">
                                          <p:stCondLst>
                                            <p:cond delay="0"/>
                                          </p:stCondLst>
                                        </p:cTn>
                                        <p:tgtEl>
                                          <p:spTgt spid="180"/>
                                        </p:tgtEl>
                                        <p:attrNameLst>
                                          <p:attrName>style.visibility</p:attrName>
                                        </p:attrNameLst>
                                      </p:cBhvr>
                                      <p:to>
                                        <p:strVal val="hidden"/>
                                      </p:to>
                                    </p:set>
                                  </p:childTnLst>
                                </p:cTn>
                              </p:par>
                              <p:par>
                                <p:cTn id="840" presetID="1" presetClass="entr" presetSubtype="0" fill="hold" grpId="0" nodeType="withEffect">
                                  <p:stCondLst>
                                    <p:cond delay="0"/>
                                  </p:stCondLst>
                                  <p:childTnLst>
                                    <p:set>
                                      <p:cBhvr>
                                        <p:cTn id="841" dur="1" fill="hold">
                                          <p:stCondLst>
                                            <p:cond delay="0"/>
                                          </p:stCondLst>
                                        </p:cTn>
                                        <p:tgtEl>
                                          <p:spTgt spid="181"/>
                                        </p:tgtEl>
                                        <p:attrNameLst>
                                          <p:attrName>style.visibility</p:attrName>
                                        </p:attrNameLst>
                                      </p:cBhvr>
                                      <p:to>
                                        <p:strVal val="visible"/>
                                      </p:to>
                                    </p:set>
                                  </p:childTnLst>
                                </p:cTn>
                              </p:par>
                            </p:childTnLst>
                          </p:cTn>
                        </p:par>
                        <p:par>
                          <p:cTn id="842" fill="hold" nodeType="afterGroup">
                            <p:stCondLst>
                              <p:cond delay="167000"/>
                            </p:stCondLst>
                            <p:childTnLst>
                              <p:par>
                                <p:cTn id="843" presetID="1" presetClass="exit" presetSubtype="0" fill="hold" grpId="1" nodeType="afterEffect">
                                  <p:stCondLst>
                                    <p:cond delay="1000"/>
                                  </p:stCondLst>
                                  <p:childTnLst>
                                    <p:set>
                                      <p:cBhvr>
                                        <p:cTn id="844" dur="1" fill="hold">
                                          <p:stCondLst>
                                            <p:cond delay="0"/>
                                          </p:stCondLst>
                                        </p:cTn>
                                        <p:tgtEl>
                                          <p:spTgt spid="181"/>
                                        </p:tgtEl>
                                        <p:attrNameLst>
                                          <p:attrName>style.visibility</p:attrName>
                                        </p:attrNameLst>
                                      </p:cBhvr>
                                      <p:to>
                                        <p:strVal val="hidden"/>
                                      </p:to>
                                    </p:set>
                                  </p:childTnLst>
                                </p:cTn>
                              </p:par>
                              <p:par>
                                <p:cTn id="845" presetID="1" presetClass="entr" presetSubtype="0" fill="hold" grpId="0" nodeType="withEffect">
                                  <p:stCondLst>
                                    <p:cond delay="0"/>
                                  </p:stCondLst>
                                  <p:childTnLst>
                                    <p:set>
                                      <p:cBhvr>
                                        <p:cTn id="846" dur="1" fill="hold">
                                          <p:stCondLst>
                                            <p:cond delay="0"/>
                                          </p:stCondLst>
                                        </p:cTn>
                                        <p:tgtEl>
                                          <p:spTgt spid="182"/>
                                        </p:tgtEl>
                                        <p:attrNameLst>
                                          <p:attrName>style.visibility</p:attrName>
                                        </p:attrNameLst>
                                      </p:cBhvr>
                                      <p:to>
                                        <p:strVal val="visible"/>
                                      </p:to>
                                    </p:set>
                                  </p:childTnLst>
                                </p:cTn>
                              </p:par>
                            </p:childTnLst>
                          </p:cTn>
                        </p:par>
                        <p:par>
                          <p:cTn id="847" fill="hold" nodeType="afterGroup">
                            <p:stCondLst>
                              <p:cond delay="168000"/>
                            </p:stCondLst>
                            <p:childTnLst>
                              <p:par>
                                <p:cTn id="848" presetID="1" presetClass="exit" presetSubtype="0" fill="hold" grpId="1" nodeType="afterEffect">
                                  <p:stCondLst>
                                    <p:cond delay="1000"/>
                                  </p:stCondLst>
                                  <p:childTnLst>
                                    <p:set>
                                      <p:cBhvr>
                                        <p:cTn id="849" dur="1" fill="hold">
                                          <p:stCondLst>
                                            <p:cond delay="0"/>
                                          </p:stCondLst>
                                        </p:cTn>
                                        <p:tgtEl>
                                          <p:spTgt spid="182"/>
                                        </p:tgtEl>
                                        <p:attrNameLst>
                                          <p:attrName>style.visibility</p:attrName>
                                        </p:attrNameLst>
                                      </p:cBhvr>
                                      <p:to>
                                        <p:strVal val="hidden"/>
                                      </p:to>
                                    </p:set>
                                  </p:childTnLst>
                                </p:cTn>
                              </p:par>
                              <p:par>
                                <p:cTn id="850" presetID="1" presetClass="entr" presetSubtype="0" fill="hold" grpId="0" nodeType="withEffect">
                                  <p:stCondLst>
                                    <p:cond delay="0"/>
                                  </p:stCondLst>
                                  <p:childTnLst>
                                    <p:set>
                                      <p:cBhvr>
                                        <p:cTn id="851" dur="1" fill="hold">
                                          <p:stCondLst>
                                            <p:cond delay="0"/>
                                          </p:stCondLst>
                                        </p:cTn>
                                        <p:tgtEl>
                                          <p:spTgt spid="183"/>
                                        </p:tgtEl>
                                        <p:attrNameLst>
                                          <p:attrName>style.visibility</p:attrName>
                                        </p:attrNameLst>
                                      </p:cBhvr>
                                      <p:to>
                                        <p:strVal val="visible"/>
                                      </p:to>
                                    </p:set>
                                  </p:childTnLst>
                                </p:cTn>
                              </p:par>
                            </p:childTnLst>
                          </p:cTn>
                        </p:par>
                        <p:par>
                          <p:cTn id="852" fill="hold" nodeType="afterGroup">
                            <p:stCondLst>
                              <p:cond delay="169000"/>
                            </p:stCondLst>
                            <p:childTnLst>
                              <p:par>
                                <p:cTn id="853" presetID="1" presetClass="exit" presetSubtype="0" fill="hold" grpId="1" nodeType="afterEffect">
                                  <p:stCondLst>
                                    <p:cond delay="1000"/>
                                  </p:stCondLst>
                                  <p:childTnLst>
                                    <p:set>
                                      <p:cBhvr>
                                        <p:cTn id="854" dur="1" fill="hold">
                                          <p:stCondLst>
                                            <p:cond delay="0"/>
                                          </p:stCondLst>
                                        </p:cTn>
                                        <p:tgtEl>
                                          <p:spTgt spid="183"/>
                                        </p:tgtEl>
                                        <p:attrNameLst>
                                          <p:attrName>style.visibility</p:attrName>
                                        </p:attrNameLst>
                                      </p:cBhvr>
                                      <p:to>
                                        <p:strVal val="hidden"/>
                                      </p:to>
                                    </p:set>
                                  </p:childTnLst>
                                </p:cTn>
                              </p:par>
                              <p:par>
                                <p:cTn id="855" presetID="1" presetClass="entr" presetSubtype="0" fill="hold" grpId="0" nodeType="withEffect">
                                  <p:stCondLst>
                                    <p:cond delay="0"/>
                                  </p:stCondLst>
                                  <p:childTnLst>
                                    <p:set>
                                      <p:cBhvr>
                                        <p:cTn id="856" dur="1" fill="hold">
                                          <p:stCondLst>
                                            <p:cond delay="0"/>
                                          </p:stCondLst>
                                        </p:cTn>
                                        <p:tgtEl>
                                          <p:spTgt spid="184"/>
                                        </p:tgtEl>
                                        <p:attrNameLst>
                                          <p:attrName>style.visibility</p:attrName>
                                        </p:attrNameLst>
                                      </p:cBhvr>
                                      <p:to>
                                        <p:strVal val="visible"/>
                                      </p:to>
                                    </p:set>
                                  </p:childTnLst>
                                </p:cTn>
                              </p:par>
                            </p:childTnLst>
                          </p:cTn>
                        </p:par>
                        <p:par>
                          <p:cTn id="857" fill="hold" nodeType="afterGroup">
                            <p:stCondLst>
                              <p:cond delay="170000"/>
                            </p:stCondLst>
                            <p:childTnLst>
                              <p:par>
                                <p:cTn id="858" presetID="1" presetClass="exit" presetSubtype="0" fill="hold" grpId="1" nodeType="afterEffect">
                                  <p:stCondLst>
                                    <p:cond delay="1000"/>
                                  </p:stCondLst>
                                  <p:childTnLst>
                                    <p:set>
                                      <p:cBhvr>
                                        <p:cTn id="859" dur="1" fill="hold">
                                          <p:stCondLst>
                                            <p:cond delay="0"/>
                                          </p:stCondLst>
                                        </p:cTn>
                                        <p:tgtEl>
                                          <p:spTgt spid="184"/>
                                        </p:tgtEl>
                                        <p:attrNameLst>
                                          <p:attrName>style.visibility</p:attrName>
                                        </p:attrNameLst>
                                      </p:cBhvr>
                                      <p:to>
                                        <p:strVal val="hidden"/>
                                      </p:to>
                                    </p:set>
                                  </p:childTnLst>
                                </p:cTn>
                              </p:par>
                              <p:par>
                                <p:cTn id="860" presetID="1" presetClass="entr" presetSubtype="0" fill="hold" grpId="0" nodeType="withEffect">
                                  <p:stCondLst>
                                    <p:cond delay="0"/>
                                  </p:stCondLst>
                                  <p:childTnLst>
                                    <p:set>
                                      <p:cBhvr>
                                        <p:cTn id="861" dur="1" fill="hold">
                                          <p:stCondLst>
                                            <p:cond delay="0"/>
                                          </p:stCondLst>
                                        </p:cTn>
                                        <p:tgtEl>
                                          <p:spTgt spid="185"/>
                                        </p:tgtEl>
                                        <p:attrNameLst>
                                          <p:attrName>style.visibility</p:attrName>
                                        </p:attrNameLst>
                                      </p:cBhvr>
                                      <p:to>
                                        <p:strVal val="visible"/>
                                      </p:to>
                                    </p:set>
                                  </p:childTnLst>
                                </p:cTn>
                              </p:par>
                            </p:childTnLst>
                          </p:cTn>
                        </p:par>
                        <p:par>
                          <p:cTn id="862" fill="hold" nodeType="afterGroup">
                            <p:stCondLst>
                              <p:cond delay="171000"/>
                            </p:stCondLst>
                            <p:childTnLst>
                              <p:par>
                                <p:cTn id="863" presetID="1" presetClass="exit" presetSubtype="0" fill="hold" grpId="1" nodeType="afterEffect">
                                  <p:stCondLst>
                                    <p:cond delay="1000"/>
                                  </p:stCondLst>
                                  <p:childTnLst>
                                    <p:set>
                                      <p:cBhvr>
                                        <p:cTn id="864" dur="1" fill="hold">
                                          <p:stCondLst>
                                            <p:cond delay="0"/>
                                          </p:stCondLst>
                                        </p:cTn>
                                        <p:tgtEl>
                                          <p:spTgt spid="185"/>
                                        </p:tgtEl>
                                        <p:attrNameLst>
                                          <p:attrName>style.visibility</p:attrName>
                                        </p:attrNameLst>
                                      </p:cBhvr>
                                      <p:to>
                                        <p:strVal val="hidden"/>
                                      </p:to>
                                    </p:set>
                                  </p:childTnLst>
                                </p:cTn>
                              </p:par>
                              <p:par>
                                <p:cTn id="865" presetID="1" presetClass="entr" presetSubtype="0" fill="hold" grpId="0" nodeType="withEffect">
                                  <p:stCondLst>
                                    <p:cond delay="0"/>
                                  </p:stCondLst>
                                  <p:childTnLst>
                                    <p:set>
                                      <p:cBhvr>
                                        <p:cTn id="866" dur="1" fill="hold">
                                          <p:stCondLst>
                                            <p:cond delay="0"/>
                                          </p:stCondLst>
                                        </p:cTn>
                                        <p:tgtEl>
                                          <p:spTgt spid="186"/>
                                        </p:tgtEl>
                                        <p:attrNameLst>
                                          <p:attrName>style.visibility</p:attrName>
                                        </p:attrNameLst>
                                      </p:cBhvr>
                                      <p:to>
                                        <p:strVal val="visible"/>
                                      </p:to>
                                    </p:set>
                                  </p:childTnLst>
                                </p:cTn>
                              </p:par>
                            </p:childTnLst>
                          </p:cTn>
                        </p:par>
                        <p:par>
                          <p:cTn id="867" fill="hold" nodeType="afterGroup">
                            <p:stCondLst>
                              <p:cond delay="172000"/>
                            </p:stCondLst>
                            <p:childTnLst>
                              <p:par>
                                <p:cTn id="868" presetID="1" presetClass="exit" presetSubtype="0" fill="hold" grpId="1" nodeType="afterEffect">
                                  <p:stCondLst>
                                    <p:cond delay="1000"/>
                                  </p:stCondLst>
                                  <p:childTnLst>
                                    <p:set>
                                      <p:cBhvr>
                                        <p:cTn id="869" dur="1" fill="hold">
                                          <p:stCondLst>
                                            <p:cond delay="0"/>
                                          </p:stCondLst>
                                        </p:cTn>
                                        <p:tgtEl>
                                          <p:spTgt spid="186"/>
                                        </p:tgtEl>
                                        <p:attrNameLst>
                                          <p:attrName>style.visibility</p:attrName>
                                        </p:attrNameLst>
                                      </p:cBhvr>
                                      <p:to>
                                        <p:strVal val="hidden"/>
                                      </p:to>
                                    </p:set>
                                  </p:childTnLst>
                                </p:cTn>
                              </p:par>
                              <p:par>
                                <p:cTn id="870" presetID="1" presetClass="entr" presetSubtype="0" fill="hold" grpId="0" nodeType="withEffect">
                                  <p:stCondLst>
                                    <p:cond delay="0"/>
                                  </p:stCondLst>
                                  <p:childTnLst>
                                    <p:set>
                                      <p:cBhvr>
                                        <p:cTn id="871" dur="1" fill="hold">
                                          <p:stCondLst>
                                            <p:cond delay="0"/>
                                          </p:stCondLst>
                                        </p:cTn>
                                        <p:tgtEl>
                                          <p:spTgt spid="187"/>
                                        </p:tgtEl>
                                        <p:attrNameLst>
                                          <p:attrName>style.visibility</p:attrName>
                                        </p:attrNameLst>
                                      </p:cBhvr>
                                      <p:to>
                                        <p:strVal val="visible"/>
                                      </p:to>
                                    </p:set>
                                  </p:childTnLst>
                                </p:cTn>
                              </p:par>
                            </p:childTnLst>
                          </p:cTn>
                        </p:par>
                        <p:par>
                          <p:cTn id="872" fill="hold" nodeType="afterGroup">
                            <p:stCondLst>
                              <p:cond delay="173000"/>
                            </p:stCondLst>
                            <p:childTnLst>
                              <p:par>
                                <p:cTn id="873" presetID="1" presetClass="exit" presetSubtype="0" fill="hold" grpId="1" nodeType="afterEffect">
                                  <p:stCondLst>
                                    <p:cond delay="1000"/>
                                  </p:stCondLst>
                                  <p:childTnLst>
                                    <p:set>
                                      <p:cBhvr>
                                        <p:cTn id="874" dur="1" fill="hold">
                                          <p:stCondLst>
                                            <p:cond delay="0"/>
                                          </p:stCondLst>
                                        </p:cTn>
                                        <p:tgtEl>
                                          <p:spTgt spid="187"/>
                                        </p:tgtEl>
                                        <p:attrNameLst>
                                          <p:attrName>style.visibility</p:attrName>
                                        </p:attrNameLst>
                                      </p:cBhvr>
                                      <p:to>
                                        <p:strVal val="hidden"/>
                                      </p:to>
                                    </p:set>
                                  </p:childTnLst>
                                </p:cTn>
                              </p:par>
                              <p:par>
                                <p:cTn id="875" presetID="1" presetClass="entr" presetSubtype="0" fill="hold" grpId="0" nodeType="withEffect">
                                  <p:stCondLst>
                                    <p:cond delay="0"/>
                                  </p:stCondLst>
                                  <p:childTnLst>
                                    <p:set>
                                      <p:cBhvr>
                                        <p:cTn id="876" dur="1" fill="hold">
                                          <p:stCondLst>
                                            <p:cond delay="0"/>
                                          </p:stCondLst>
                                        </p:cTn>
                                        <p:tgtEl>
                                          <p:spTgt spid="188"/>
                                        </p:tgtEl>
                                        <p:attrNameLst>
                                          <p:attrName>style.visibility</p:attrName>
                                        </p:attrNameLst>
                                      </p:cBhvr>
                                      <p:to>
                                        <p:strVal val="visible"/>
                                      </p:to>
                                    </p:set>
                                  </p:childTnLst>
                                </p:cTn>
                              </p:par>
                            </p:childTnLst>
                          </p:cTn>
                        </p:par>
                        <p:par>
                          <p:cTn id="877" fill="hold" nodeType="afterGroup">
                            <p:stCondLst>
                              <p:cond delay="174000"/>
                            </p:stCondLst>
                            <p:childTnLst>
                              <p:par>
                                <p:cTn id="878" presetID="1" presetClass="exit" presetSubtype="0" fill="hold" grpId="1" nodeType="afterEffect">
                                  <p:stCondLst>
                                    <p:cond delay="1000"/>
                                  </p:stCondLst>
                                  <p:childTnLst>
                                    <p:set>
                                      <p:cBhvr>
                                        <p:cTn id="879" dur="1" fill="hold">
                                          <p:stCondLst>
                                            <p:cond delay="0"/>
                                          </p:stCondLst>
                                        </p:cTn>
                                        <p:tgtEl>
                                          <p:spTgt spid="188"/>
                                        </p:tgtEl>
                                        <p:attrNameLst>
                                          <p:attrName>style.visibility</p:attrName>
                                        </p:attrNameLst>
                                      </p:cBhvr>
                                      <p:to>
                                        <p:strVal val="hidden"/>
                                      </p:to>
                                    </p:set>
                                  </p:childTnLst>
                                </p:cTn>
                              </p:par>
                              <p:par>
                                <p:cTn id="880" presetID="1" presetClass="entr" presetSubtype="0" fill="hold" grpId="0" nodeType="withEffect">
                                  <p:stCondLst>
                                    <p:cond delay="0"/>
                                  </p:stCondLst>
                                  <p:childTnLst>
                                    <p:set>
                                      <p:cBhvr>
                                        <p:cTn id="881" dur="1" fill="hold">
                                          <p:stCondLst>
                                            <p:cond delay="0"/>
                                          </p:stCondLst>
                                        </p:cTn>
                                        <p:tgtEl>
                                          <p:spTgt spid="189"/>
                                        </p:tgtEl>
                                        <p:attrNameLst>
                                          <p:attrName>style.visibility</p:attrName>
                                        </p:attrNameLst>
                                      </p:cBhvr>
                                      <p:to>
                                        <p:strVal val="visible"/>
                                      </p:to>
                                    </p:set>
                                  </p:childTnLst>
                                </p:cTn>
                              </p:par>
                            </p:childTnLst>
                          </p:cTn>
                        </p:par>
                        <p:par>
                          <p:cTn id="882" fill="hold" nodeType="afterGroup">
                            <p:stCondLst>
                              <p:cond delay="175000"/>
                            </p:stCondLst>
                            <p:childTnLst>
                              <p:par>
                                <p:cTn id="883" presetID="1" presetClass="exit" presetSubtype="0" fill="hold" grpId="1" nodeType="afterEffect">
                                  <p:stCondLst>
                                    <p:cond delay="1000"/>
                                  </p:stCondLst>
                                  <p:childTnLst>
                                    <p:set>
                                      <p:cBhvr>
                                        <p:cTn id="884" dur="1" fill="hold">
                                          <p:stCondLst>
                                            <p:cond delay="0"/>
                                          </p:stCondLst>
                                        </p:cTn>
                                        <p:tgtEl>
                                          <p:spTgt spid="189"/>
                                        </p:tgtEl>
                                        <p:attrNameLst>
                                          <p:attrName>style.visibility</p:attrName>
                                        </p:attrNameLst>
                                      </p:cBhvr>
                                      <p:to>
                                        <p:strVal val="hidden"/>
                                      </p:to>
                                    </p:set>
                                  </p:childTnLst>
                                </p:cTn>
                              </p:par>
                              <p:par>
                                <p:cTn id="885" presetID="1" presetClass="entr" presetSubtype="0" fill="hold" grpId="0" nodeType="withEffect">
                                  <p:stCondLst>
                                    <p:cond delay="0"/>
                                  </p:stCondLst>
                                  <p:childTnLst>
                                    <p:set>
                                      <p:cBhvr>
                                        <p:cTn id="886" dur="1" fill="hold">
                                          <p:stCondLst>
                                            <p:cond delay="0"/>
                                          </p:stCondLst>
                                        </p:cTn>
                                        <p:tgtEl>
                                          <p:spTgt spid="190"/>
                                        </p:tgtEl>
                                        <p:attrNameLst>
                                          <p:attrName>style.visibility</p:attrName>
                                        </p:attrNameLst>
                                      </p:cBhvr>
                                      <p:to>
                                        <p:strVal val="visible"/>
                                      </p:to>
                                    </p:set>
                                  </p:childTnLst>
                                </p:cTn>
                              </p:par>
                            </p:childTnLst>
                          </p:cTn>
                        </p:par>
                        <p:par>
                          <p:cTn id="887" fill="hold" nodeType="afterGroup">
                            <p:stCondLst>
                              <p:cond delay="176000"/>
                            </p:stCondLst>
                            <p:childTnLst>
                              <p:par>
                                <p:cTn id="888" presetID="1" presetClass="exit" presetSubtype="0" fill="hold" grpId="1" nodeType="afterEffect">
                                  <p:stCondLst>
                                    <p:cond delay="1000"/>
                                  </p:stCondLst>
                                  <p:childTnLst>
                                    <p:set>
                                      <p:cBhvr>
                                        <p:cTn id="889" dur="1" fill="hold">
                                          <p:stCondLst>
                                            <p:cond delay="0"/>
                                          </p:stCondLst>
                                        </p:cTn>
                                        <p:tgtEl>
                                          <p:spTgt spid="190"/>
                                        </p:tgtEl>
                                        <p:attrNameLst>
                                          <p:attrName>style.visibility</p:attrName>
                                        </p:attrNameLst>
                                      </p:cBhvr>
                                      <p:to>
                                        <p:strVal val="hidden"/>
                                      </p:to>
                                    </p:set>
                                  </p:childTnLst>
                                </p:cTn>
                              </p:par>
                              <p:par>
                                <p:cTn id="890" presetID="1" presetClass="entr" presetSubtype="0" fill="hold" grpId="0" nodeType="withEffect">
                                  <p:stCondLst>
                                    <p:cond delay="0"/>
                                  </p:stCondLst>
                                  <p:childTnLst>
                                    <p:set>
                                      <p:cBhvr>
                                        <p:cTn id="891" dur="1" fill="hold">
                                          <p:stCondLst>
                                            <p:cond delay="0"/>
                                          </p:stCondLst>
                                        </p:cTn>
                                        <p:tgtEl>
                                          <p:spTgt spid="191"/>
                                        </p:tgtEl>
                                        <p:attrNameLst>
                                          <p:attrName>style.visibility</p:attrName>
                                        </p:attrNameLst>
                                      </p:cBhvr>
                                      <p:to>
                                        <p:strVal val="visible"/>
                                      </p:to>
                                    </p:set>
                                  </p:childTnLst>
                                </p:cTn>
                              </p:par>
                            </p:childTnLst>
                          </p:cTn>
                        </p:par>
                        <p:par>
                          <p:cTn id="892" fill="hold" nodeType="afterGroup">
                            <p:stCondLst>
                              <p:cond delay="177000"/>
                            </p:stCondLst>
                            <p:childTnLst>
                              <p:par>
                                <p:cTn id="893" presetID="1" presetClass="exit" presetSubtype="0" fill="hold" grpId="1" nodeType="afterEffect">
                                  <p:stCondLst>
                                    <p:cond delay="1000"/>
                                  </p:stCondLst>
                                  <p:childTnLst>
                                    <p:set>
                                      <p:cBhvr>
                                        <p:cTn id="894" dur="1" fill="hold">
                                          <p:stCondLst>
                                            <p:cond delay="0"/>
                                          </p:stCondLst>
                                        </p:cTn>
                                        <p:tgtEl>
                                          <p:spTgt spid="191"/>
                                        </p:tgtEl>
                                        <p:attrNameLst>
                                          <p:attrName>style.visibility</p:attrName>
                                        </p:attrNameLst>
                                      </p:cBhvr>
                                      <p:to>
                                        <p:strVal val="hidden"/>
                                      </p:to>
                                    </p:set>
                                  </p:childTnLst>
                                </p:cTn>
                              </p:par>
                              <p:par>
                                <p:cTn id="895" presetID="1" presetClass="entr" presetSubtype="0" fill="hold" grpId="0" nodeType="withEffect">
                                  <p:stCondLst>
                                    <p:cond delay="0"/>
                                  </p:stCondLst>
                                  <p:childTnLst>
                                    <p:set>
                                      <p:cBhvr>
                                        <p:cTn id="896" dur="1" fill="hold">
                                          <p:stCondLst>
                                            <p:cond delay="0"/>
                                          </p:stCondLst>
                                        </p:cTn>
                                        <p:tgtEl>
                                          <p:spTgt spid="192"/>
                                        </p:tgtEl>
                                        <p:attrNameLst>
                                          <p:attrName>style.visibility</p:attrName>
                                        </p:attrNameLst>
                                      </p:cBhvr>
                                      <p:to>
                                        <p:strVal val="visible"/>
                                      </p:to>
                                    </p:set>
                                  </p:childTnLst>
                                </p:cTn>
                              </p:par>
                            </p:childTnLst>
                          </p:cTn>
                        </p:par>
                        <p:par>
                          <p:cTn id="897" fill="hold" nodeType="afterGroup">
                            <p:stCondLst>
                              <p:cond delay="178000"/>
                            </p:stCondLst>
                            <p:childTnLst>
                              <p:par>
                                <p:cTn id="898" presetID="1" presetClass="exit" presetSubtype="0" fill="hold" grpId="1" nodeType="afterEffect">
                                  <p:stCondLst>
                                    <p:cond delay="1000"/>
                                  </p:stCondLst>
                                  <p:childTnLst>
                                    <p:set>
                                      <p:cBhvr>
                                        <p:cTn id="899" dur="1" fill="hold">
                                          <p:stCondLst>
                                            <p:cond delay="0"/>
                                          </p:stCondLst>
                                        </p:cTn>
                                        <p:tgtEl>
                                          <p:spTgt spid="192"/>
                                        </p:tgtEl>
                                        <p:attrNameLst>
                                          <p:attrName>style.visibility</p:attrName>
                                        </p:attrNameLst>
                                      </p:cBhvr>
                                      <p:to>
                                        <p:strVal val="hidden"/>
                                      </p:to>
                                    </p:set>
                                  </p:childTnLst>
                                </p:cTn>
                              </p:par>
                              <p:par>
                                <p:cTn id="900" presetID="1" presetClass="entr" presetSubtype="0" fill="hold" grpId="0" nodeType="withEffect">
                                  <p:stCondLst>
                                    <p:cond delay="0"/>
                                  </p:stCondLst>
                                  <p:childTnLst>
                                    <p:set>
                                      <p:cBhvr>
                                        <p:cTn id="901" dur="1" fill="hold">
                                          <p:stCondLst>
                                            <p:cond delay="0"/>
                                          </p:stCondLst>
                                        </p:cTn>
                                        <p:tgtEl>
                                          <p:spTgt spid="193"/>
                                        </p:tgtEl>
                                        <p:attrNameLst>
                                          <p:attrName>style.visibility</p:attrName>
                                        </p:attrNameLst>
                                      </p:cBhvr>
                                      <p:to>
                                        <p:strVal val="visible"/>
                                      </p:to>
                                    </p:set>
                                  </p:childTnLst>
                                </p:cTn>
                              </p:par>
                            </p:childTnLst>
                          </p:cTn>
                        </p:par>
                        <p:par>
                          <p:cTn id="902" fill="hold" nodeType="afterGroup">
                            <p:stCondLst>
                              <p:cond delay="179000"/>
                            </p:stCondLst>
                            <p:childTnLst>
                              <p:par>
                                <p:cTn id="903" presetID="1" presetClass="exit" presetSubtype="0" fill="hold" grpId="1" nodeType="afterEffect">
                                  <p:stCondLst>
                                    <p:cond delay="1000"/>
                                  </p:stCondLst>
                                  <p:childTnLst>
                                    <p:set>
                                      <p:cBhvr>
                                        <p:cTn id="904" dur="1" fill="hold">
                                          <p:stCondLst>
                                            <p:cond delay="0"/>
                                          </p:stCondLst>
                                        </p:cTn>
                                        <p:tgtEl>
                                          <p:spTgt spid="193"/>
                                        </p:tgtEl>
                                        <p:attrNameLst>
                                          <p:attrName>style.visibility</p:attrName>
                                        </p:attrNameLst>
                                      </p:cBhvr>
                                      <p:to>
                                        <p:strVal val="hidden"/>
                                      </p:to>
                                    </p:set>
                                  </p:childTnLst>
                                </p:cTn>
                              </p:par>
                              <p:par>
                                <p:cTn id="905" presetID="1" presetClass="entr" presetSubtype="0" fill="hold" grpId="0" nodeType="withEffect">
                                  <p:stCondLst>
                                    <p:cond delay="0"/>
                                  </p:stCondLst>
                                  <p:childTnLst>
                                    <p:set>
                                      <p:cBhvr>
                                        <p:cTn id="906" dur="1" fill="hold">
                                          <p:stCondLst>
                                            <p:cond delay="0"/>
                                          </p:stCondLst>
                                        </p:cTn>
                                        <p:tgtEl>
                                          <p:spTgt spid="194"/>
                                        </p:tgtEl>
                                        <p:attrNameLst>
                                          <p:attrName>style.visibility</p:attrName>
                                        </p:attrNameLst>
                                      </p:cBhvr>
                                      <p:to>
                                        <p:strVal val="visible"/>
                                      </p:to>
                                    </p:set>
                                  </p:childTnLst>
                                </p:cTn>
                              </p:par>
                            </p:childTnLst>
                          </p:cTn>
                        </p:par>
                        <p:par>
                          <p:cTn id="907" fill="hold" nodeType="afterGroup">
                            <p:stCondLst>
                              <p:cond delay="180000"/>
                            </p:stCondLst>
                            <p:childTnLst>
                              <p:par>
                                <p:cTn id="908" presetID="1" presetClass="exit" presetSubtype="0" fill="hold" grpId="1" nodeType="afterEffect">
                                  <p:stCondLst>
                                    <p:cond delay="1000"/>
                                  </p:stCondLst>
                                  <p:childTnLst>
                                    <p:set>
                                      <p:cBhvr>
                                        <p:cTn id="909" dur="1" fill="hold">
                                          <p:stCondLst>
                                            <p:cond delay="0"/>
                                          </p:stCondLst>
                                        </p:cTn>
                                        <p:tgtEl>
                                          <p:spTgt spid="194"/>
                                        </p:tgtEl>
                                        <p:attrNameLst>
                                          <p:attrName>style.visibility</p:attrName>
                                        </p:attrNameLst>
                                      </p:cBhvr>
                                      <p:to>
                                        <p:strVal val="hidden"/>
                                      </p:to>
                                    </p:set>
                                  </p:childTnLst>
                                </p:cTn>
                              </p:par>
                              <p:par>
                                <p:cTn id="910" presetID="1" presetClass="entr" presetSubtype="0" fill="hold" grpId="0" nodeType="withEffect">
                                  <p:stCondLst>
                                    <p:cond delay="0"/>
                                  </p:stCondLst>
                                  <p:childTnLst>
                                    <p:set>
                                      <p:cBhvr>
                                        <p:cTn id="911" dur="1" fill="hold">
                                          <p:stCondLst>
                                            <p:cond delay="0"/>
                                          </p:stCondLst>
                                        </p:cTn>
                                        <p:tgtEl>
                                          <p:spTgt spid="195"/>
                                        </p:tgtEl>
                                        <p:attrNameLst>
                                          <p:attrName>style.visibility</p:attrName>
                                        </p:attrNameLst>
                                      </p:cBhvr>
                                      <p:to>
                                        <p:strVal val="visible"/>
                                      </p:to>
                                    </p:set>
                                  </p:childTnLst>
                                </p:cTn>
                              </p:par>
                            </p:childTnLst>
                          </p:cTn>
                        </p:par>
                        <p:par>
                          <p:cTn id="912" fill="hold" nodeType="afterGroup">
                            <p:stCondLst>
                              <p:cond delay="181000"/>
                            </p:stCondLst>
                            <p:childTnLst>
                              <p:par>
                                <p:cTn id="913" presetID="1" presetClass="exit" presetSubtype="0" fill="hold" grpId="1" nodeType="afterEffect">
                                  <p:stCondLst>
                                    <p:cond delay="1000"/>
                                  </p:stCondLst>
                                  <p:childTnLst>
                                    <p:set>
                                      <p:cBhvr>
                                        <p:cTn id="914" dur="1" fill="hold">
                                          <p:stCondLst>
                                            <p:cond delay="0"/>
                                          </p:stCondLst>
                                        </p:cTn>
                                        <p:tgtEl>
                                          <p:spTgt spid="195"/>
                                        </p:tgtEl>
                                        <p:attrNameLst>
                                          <p:attrName>style.visibility</p:attrName>
                                        </p:attrNameLst>
                                      </p:cBhvr>
                                      <p:to>
                                        <p:strVal val="hidden"/>
                                      </p:to>
                                    </p:set>
                                  </p:childTnLst>
                                </p:cTn>
                              </p:par>
                              <p:par>
                                <p:cTn id="915" presetID="1" presetClass="entr" presetSubtype="0" fill="hold" grpId="0" nodeType="withEffect">
                                  <p:stCondLst>
                                    <p:cond delay="0"/>
                                  </p:stCondLst>
                                  <p:childTnLst>
                                    <p:set>
                                      <p:cBhvr>
                                        <p:cTn id="916" dur="1" fill="hold">
                                          <p:stCondLst>
                                            <p:cond delay="0"/>
                                          </p:stCondLst>
                                        </p:cTn>
                                        <p:tgtEl>
                                          <p:spTgt spid="196"/>
                                        </p:tgtEl>
                                        <p:attrNameLst>
                                          <p:attrName>style.visibility</p:attrName>
                                        </p:attrNameLst>
                                      </p:cBhvr>
                                      <p:to>
                                        <p:strVal val="visible"/>
                                      </p:to>
                                    </p:set>
                                  </p:childTnLst>
                                </p:cTn>
                              </p:par>
                            </p:childTnLst>
                          </p:cTn>
                        </p:par>
                        <p:par>
                          <p:cTn id="917" fill="hold" nodeType="afterGroup">
                            <p:stCondLst>
                              <p:cond delay="182000"/>
                            </p:stCondLst>
                            <p:childTnLst>
                              <p:par>
                                <p:cTn id="918" presetID="1" presetClass="exit" presetSubtype="0" fill="hold" grpId="1" nodeType="afterEffect">
                                  <p:stCondLst>
                                    <p:cond delay="1000"/>
                                  </p:stCondLst>
                                  <p:childTnLst>
                                    <p:set>
                                      <p:cBhvr>
                                        <p:cTn id="919" dur="1" fill="hold">
                                          <p:stCondLst>
                                            <p:cond delay="0"/>
                                          </p:stCondLst>
                                        </p:cTn>
                                        <p:tgtEl>
                                          <p:spTgt spid="196"/>
                                        </p:tgtEl>
                                        <p:attrNameLst>
                                          <p:attrName>style.visibility</p:attrName>
                                        </p:attrNameLst>
                                      </p:cBhvr>
                                      <p:to>
                                        <p:strVal val="hidden"/>
                                      </p:to>
                                    </p:set>
                                  </p:childTnLst>
                                </p:cTn>
                              </p:par>
                              <p:par>
                                <p:cTn id="920" presetID="1" presetClass="entr" presetSubtype="0" fill="hold" grpId="0" nodeType="withEffect">
                                  <p:stCondLst>
                                    <p:cond delay="0"/>
                                  </p:stCondLst>
                                  <p:childTnLst>
                                    <p:set>
                                      <p:cBhvr>
                                        <p:cTn id="921" dur="1" fill="hold">
                                          <p:stCondLst>
                                            <p:cond delay="0"/>
                                          </p:stCondLst>
                                        </p:cTn>
                                        <p:tgtEl>
                                          <p:spTgt spid="197"/>
                                        </p:tgtEl>
                                        <p:attrNameLst>
                                          <p:attrName>style.visibility</p:attrName>
                                        </p:attrNameLst>
                                      </p:cBhvr>
                                      <p:to>
                                        <p:strVal val="visible"/>
                                      </p:to>
                                    </p:set>
                                  </p:childTnLst>
                                </p:cTn>
                              </p:par>
                            </p:childTnLst>
                          </p:cTn>
                        </p:par>
                        <p:par>
                          <p:cTn id="922" fill="hold" nodeType="afterGroup">
                            <p:stCondLst>
                              <p:cond delay="183000"/>
                            </p:stCondLst>
                            <p:childTnLst>
                              <p:par>
                                <p:cTn id="923" presetID="1" presetClass="exit" presetSubtype="0" fill="hold" grpId="1" nodeType="afterEffect">
                                  <p:stCondLst>
                                    <p:cond delay="1000"/>
                                  </p:stCondLst>
                                  <p:childTnLst>
                                    <p:set>
                                      <p:cBhvr>
                                        <p:cTn id="924" dur="1" fill="hold">
                                          <p:stCondLst>
                                            <p:cond delay="0"/>
                                          </p:stCondLst>
                                        </p:cTn>
                                        <p:tgtEl>
                                          <p:spTgt spid="197"/>
                                        </p:tgtEl>
                                        <p:attrNameLst>
                                          <p:attrName>style.visibility</p:attrName>
                                        </p:attrNameLst>
                                      </p:cBhvr>
                                      <p:to>
                                        <p:strVal val="hidden"/>
                                      </p:to>
                                    </p:set>
                                  </p:childTnLst>
                                </p:cTn>
                              </p:par>
                              <p:par>
                                <p:cTn id="925" presetID="1" presetClass="entr" presetSubtype="0" fill="hold" grpId="0" nodeType="withEffect">
                                  <p:stCondLst>
                                    <p:cond delay="0"/>
                                  </p:stCondLst>
                                  <p:childTnLst>
                                    <p:set>
                                      <p:cBhvr>
                                        <p:cTn id="926" dur="1" fill="hold">
                                          <p:stCondLst>
                                            <p:cond delay="0"/>
                                          </p:stCondLst>
                                        </p:cTn>
                                        <p:tgtEl>
                                          <p:spTgt spid="198"/>
                                        </p:tgtEl>
                                        <p:attrNameLst>
                                          <p:attrName>style.visibility</p:attrName>
                                        </p:attrNameLst>
                                      </p:cBhvr>
                                      <p:to>
                                        <p:strVal val="visible"/>
                                      </p:to>
                                    </p:set>
                                  </p:childTnLst>
                                </p:cTn>
                              </p:par>
                            </p:childTnLst>
                          </p:cTn>
                        </p:par>
                        <p:par>
                          <p:cTn id="927" fill="hold" nodeType="afterGroup">
                            <p:stCondLst>
                              <p:cond delay="184000"/>
                            </p:stCondLst>
                            <p:childTnLst>
                              <p:par>
                                <p:cTn id="928" presetID="1" presetClass="exit" presetSubtype="0" fill="hold" grpId="1" nodeType="afterEffect">
                                  <p:stCondLst>
                                    <p:cond delay="1000"/>
                                  </p:stCondLst>
                                  <p:childTnLst>
                                    <p:set>
                                      <p:cBhvr>
                                        <p:cTn id="929" dur="1" fill="hold">
                                          <p:stCondLst>
                                            <p:cond delay="0"/>
                                          </p:stCondLst>
                                        </p:cTn>
                                        <p:tgtEl>
                                          <p:spTgt spid="198"/>
                                        </p:tgtEl>
                                        <p:attrNameLst>
                                          <p:attrName>style.visibility</p:attrName>
                                        </p:attrNameLst>
                                      </p:cBhvr>
                                      <p:to>
                                        <p:strVal val="hidden"/>
                                      </p:to>
                                    </p:set>
                                  </p:childTnLst>
                                </p:cTn>
                              </p:par>
                              <p:par>
                                <p:cTn id="930" presetID="1" presetClass="entr" presetSubtype="0" fill="hold" grpId="0" nodeType="withEffect">
                                  <p:stCondLst>
                                    <p:cond delay="0"/>
                                  </p:stCondLst>
                                  <p:childTnLst>
                                    <p:set>
                                      <p:cBhvr>
                                        <p:cTn id="931" dur="1" fill="hold">
                                          <p:stCondLst>
                                            <p:cond delay="0"/>
                                          </p:stCondLst>
                                        </p:cTn>
                                        <p:tgtEl>
                                          <p:spTgt spid="199"/>
                                        </p:tgtEl>
                                        <p:attrNameLst>
                                          <p:attrName>style.visibility</p:attrName>
                                        </p:attrNameLst>
                                      </p:cBhvr>
                                      <p:to>
                                        <p:strVal val="visible"/>
                                      </p:to>
                                    </p:set>
                                  </p:childTnLst>
                                </p:cTn>
                              </p:par>
                            </p:childTnLst>
                          </p:cTn>
                        </p:par>
                        <p:par>
                          <p:cTn id="932" fill="hold" nodeType="afterGroup">
                            <p:stCondLst>
                              <p:cond delay="185000"/>
                            </p:stCondLst>
                            <p:childTnLst>
                              <p:par>
                                <p:cTn id="933" presetID="1" presetClass="exit" presetSubtype="0" fill="hold" grpId="1" nodeType="afterEffect">
                                  <p:stCondLst>
                                    <p:cond delay="1000"/>
                                  </p:stCondLst>
                                  <p:childTnLst>
                                    <p:set>
                                      <p:cBhvr>
                                        <p:cTn id="934" dur="1" fill="hold">
                                          <p:stCondLst>
                                            <p:cond delay="0"/>
                                          </p:stCondLst>
                                        </p:cTn>
                                        <p:tgtEl>
                                          <p:spTgt spid="199"/>
                                        </p:tgtEl>
                                        <p:attrNameLst>
                                          <p:attrName>style.visibility</p:attrName>
                                        </p:attrNameLst>
                                      </p:cBhvr>
                                      <p:to>
                                        <p:strVal val="hidden"/>
                                      </p:to>
                                    </p:set>
                                  </p:childTnLst>
                                </p:cTn>
                              </p:par>
                              <p:par>
                                <p:cTn id="935" presetID="1" presetClass="entr" presetSubtype="0" fill="hold" grpId="0" nodeType="withEffect">
                                  <p:stCondLst>
                                    <p:cond delay="0"/>
                                  </p:stCondLst>
                                  <p:childTnLst>
                                    <p:set>
                                      <p:cBhvr>
                                        <p:cTn id="936" dur="1" fill="hold">
                                          <p:stCondLst>
                                            <p:cond delay="0"/>
                                          </p:stCondLst>
                                        </p:cTn>
                                        <p:tgtEl>
                                          <p:spTgt spid="200"/>
                                        </p:tgtEl>
                                        <p:attrNameLst>
                                          <p:attrName>style.visibility</p:attrName>
                                        </p:attrNameLst>
                                      </p:cBhvr>
                                      <p:to>
                                        <p:strVal val="visible"/>
                                      </p:to>
                                    </p:set>
                                  </p:childTnLst>
                                </p:cTn>
                              </p:par>
                            </p:childTnLst>
                          </p:cTn>
                        </p:par>
                        <p:par>
                          <p:cTn id="937" fill="hold" nodeType="afterGroup">
                            <p:stCondLst>
                              <p:cond delay="186000"/>
                            </p:stCondLst>
                            <p:childTnLst>
                              <p:par>
                                <p:cTn id="938" presetID="1" presetClass="exit" presetSubtype="0" fill="hold" grpId="1" nodeType="afterEffect">
                                  <p:stCondLst>
                                    <p:cond delay="1000"/>
                                  </p:stCondLst>
                                  <p:childTnLst>
                                    <p:set>
                                      <p:cBhvr>
                                        <p:cTn id="939" dur="1" fill="hold">
                                          <p:stCondLst>
                                            <p:cond delay="0"/>
                                          </p:stCondLst>
                                        </p:cTn>
                                        <p:tgtEl>
                                          <p:spTgt spid="200"/>
                                        </p:tgtEl>
                                        <p:attrNameLst>
                                          <p:attrName>style.visibility</p:attrName>
                                        </p:attrNameLst>
                                      </p:cBhvr>
                                      <p:to>
                                        <p:strVal val="hidden"/>
                                      </p:to>
                                    </p:set>
                                  </p:childTnLst>
                                </p:cTn>
                              </p:par>
                              <p:par>
                                <p:cTn id="940" presetID="1" presetClass="entr" presetSubtype="0" fill="hold" grpId="0" nodeType="withEffect">
                                  <p:stCondLst>
                                    <p:cond delay="0"/>
                                  </p:stCondLst>
                                  <p:childTnLst>
                                    <p:set>
                                      <p:cBhvr>
                                        <p:cTn id="941" dur="1" fill="hold">
                                          <p:stCondLst>
                                            <p:cond delay="0"/>
                                          </p:stCondLst>
                                        </p:cTn>
                                        <p:tgtEl>
                                          <p:spTgt spid="201"/>
                                        </p:tgtEl>
                                        <p:attrNameLst>
                                          <p:attrName>style.visibility</p:attrName>
                                        </p:attrNameLst>
                                      </p:cBhvr>
                                      <p:to>
                                        <p:strVal val="visible"/>
                                      </p:to>
                                    </p:set>
                                  </p:childTnLst>
                                </p:cTn>
                              </p:par>
                            </p:childTnLst>
                          </p:cTn>
                        </p:par>
                        <p:par>
                          <p:cTn id="942" fill="hold" nodeType="afterGroup">
                            <p:stCondLst>
                              <p:cond delay="187000"/>
                            </p:stCondLst>
                            <p:childTnLst>
                              <p:par>
                                <p:cTn id="943" presetID="1" presetClass="exit" presetSubtype="0" fill="hold" grpId="1" nodeType="afterEffect">
                                  <p:stCondLst>
                                    <p:cond delay="1000"/>
                                  </p:stCondLst>
                                  <p:childTnLst>
                                    <p:set>
                                      <p:cBhvr>
                                        <p:cTn id="944" dur="1" fill="hold">
                                          <p:stCondLst>
                                            <p:cond delay="0"/>
                                          </p:stCondLst>
                                        </p:cTn>
                                        <p:tgtEl>
                                          <p:spTgt spid="201"/>
                                        </p:tgtEl>
                                        <p:attrNameLst>
                                          <p:attrName>style.visibility</p:attrName>
                                        </p:attrNameLst>
                                      </p:cBhvr>
                                      <p:to>
                                        <p:strVal val="hidden"/>
                                      </p:to>
                                    </p:set>
                                  </p:childTnLst>
                                </p:cTn>
                              </p:par>
                              <p:par>
                                <p:cTn id="945" presetID="1" presetClass="entr" presetSubtype="0" fill="hold" grpId="0" nodeType="withEffect">
                                  <p:stCondLst>
                                    <p:cond delay="0"/>
                                  </p:stCondLst>
                                  <p:childTnLst>
                                    <p:set>
                                      <p:cBhvr>
                                        <p:cTn id="946" dur="1" fill="hold">
                                          <p:stCondLst>
                                            <p:cond delay="0"/>
                                          </p:stCondLst>
                                        </p:cTn>
                                        <p:tgtEl>
                                          <p:spTgt spid="202"/>
                                        </p:tgtEl>
                                        <p:attrNameLst>
                                          <p:attrName>style.visibility</p:attrName>
                                        </p:attrNameLst>
                                      </p:cBhvr>
                                      <p:to>
                                        <p:strVal val="visible"/>
                                      </p:to>
                                    </p:set>
                                  </p:childTnLst>
                                </p:cTn>
                              </p:par>
                            </p:childTnLst>
                          </p:cTn>
                        </p:par>
                        <p:par>
                          <p:cTn id="947" fill="hold" nodeType="afterGroup">
                            <p:stCondLst>
                              <p:cond delay="188000"/>
                            </p:stCondLst>
                            <p:childTnLst>
                              <p:par>
                                <p:cTn id="948" presetID="1" presetClass="exit" presetSubtype="0" fill="hold" grpId="1" nodeType="afterEffect">
                                  <p:stCondLst>
                                    <p:cond delay="1000"/>
                                  </p:stCondLst>
                                  <p:childTnLst>
                                    <p:set>
                                      <p:cBhvr>
                                        <p:cTn id="949" dur="1" fill="hold">
                                          <p:stCondLst>
                                            <p:cond delay="0"/>
                                          </p:stCondLst>
                                        </p:cTn>
                                        <p:tgtEl>
                                          <p:spTgt spid="202"/>
                                        </p:tgtEl>
                                        <p:attrNameLst>
                                          <p:attrName>style.visibility</p:attrName>
                                        </p:attrNameLst>
                                      </p:cBhvr>
                                      <p:to>
                                        <p:strVal val="hidden"/>
                                      </p:to>
                                    </p:set>
                                  </p:childTnLst>
                                </p:cTn>
                              </p:par>
                              <p:par>
                                <p:cTn id="950" presetID="1" presetClass="entr" presetSubtype="0" fill="hold" grpId="0" nodeType="withEffect">
                                  <p:stCondLst>
                                    <p:cond delay="0"/>
                                  </p:stCondLst>
                                  <p:childTnLst>
                                    <p:set>
                                      <p:cBhvr>
                                        <p:cTn id="951" dur="1" fill="hold">
                                          <p:stCondLst>
                                            <p:cond delay="0"/>
                                          </p:stCondLst>
                                        </p:cTn>
                                        <p:tgtEl>
                                          <p:spTgt spid="203"/>
                                        </p:tgtEl>
                                        <p:attrNameLst>
                                          <p:attrName>style.visibility</p:attrName>
                                        </p:attrNameLst>
                                      </p:cBhvr>
                                      <p:to>
                                        <p:strVal val="visible"/>
                                      </p:to>
                                    </p:set>
                                  </p:childTnLst>
                                </p:cTn>
                              </p:par>
                            </p:childTnLst>
                          </p:cTn>
                        </p:par>
                        <p:par>
                          <p:cTn id="952" fill="hold" nodeType="afterGroup">
                            <p:stCondLst>
                              <p:cond delay="189000"/>
                            </p:stCondLst>
                            <p:childTnLst>
                              <p:par>
                                <p:cTn id="953" presetID="1" presetClass="exit" presetSubtype="0" fill="hold" grpId="1" nodeType="afterEffect">
                                  <p:stCondLst>
                                    <p:cond delay="1000"/>
                                  </p:stCondLst>
                                  <p:childTnLst>
                                    <p:set>
                                      <p:cBhvr>
                                        <p:cTn id="954" dur="1" fill="hold">
                                          <p:stCondLst>
                                            <p:cond delay="0"/>
                                          </p:stCondLst>
                                        </p:cTn>
                                        <p:tgtEl>
                                          <p:spTgt spid="203"/>
                                        </p:tgtEl>
                                        <p:attrNameLst>
                                          <p:attrName>style.visibility</p:attrName>
                                        </p:attrNameLst>
                                      </p:cBhvr>
                                      <p:to>
                                        <p:strVal val="hidden"/>
                                      </p:to>
                                    </p:set>
                                  </p:childTnLst>
                                </p:cTn>
                              </p:par>
                              <p:par>
                                <p:cTn id="955" presetID="1" presetClass="entr" presetSubtype="0" fill="hold" grpId="0" nodeType="withEffect">
                                  <p:stCondLst>
                                    <p:cond delay="0"/>
                                  </p:stCondLst>
                                  <p:childTnLst>
                                    <p:set>
                                      <p:cBhvr>
                                        <p:cTn id="956" dur="1" fill="hold">
                                          <p:stCondLst>
                                            <p:cond delay="0"/>
                                          </p:stCondLst>
                                        </p:cTn>
                                        <p:tgtEl>
                                          <p:spTgt spid="204"/>
                                        </p:tgtEl>
                                        <p:attrNameLst>
                                          <p:attrName>style.visibility</p:attrName>
                                        </p:attrNameLst>
                                      </p:cBhvr>
                                      <p:to>
                                        <p:strVal val="visible"/>
                                      </p:to>
                                    </p:set>
                                  </p:childTnLst>
                                </p:cTn>
                              </p:par>
                            </p:childTnLst>
                          </p:cTn>
                        </p:par>
                        <p:par>
                          <p:cTn id="957" fill="hold" nodeType="afterGroup">
                            <p:stCondLst>
                              <p:cond delay="190000"/>
                            </p:stCondLst>
                            <p:childTnLst>
                              <p:par>
                                <p:cTn id="958" presetID="1" presetClass="exit" presetSubtype="0" fill="hold" grpId="1" nodeType="afterEffect">
                                  <p:stCondLst>
                                    <p:cond delay="1000"/>
                                  </p:stCondLst>
                                  <p:childTnLst>
                                    <p:set>
                                      <p:cBhvr>
                                        <p:cTn id="959" dur="1" fill="hold">
                                          <p:stCondLst>
                                            <p:cond delay="0"/>
                                          </p:stCondLst>
                                        </p:cTn>
                                        <p:tgtEl>
                                          <p:spTgt spid="204"/>
                                        </p:tgtEl>
                                        <p:attrNameLst>
                                          <p:attrName>style.visibility</p:attrName>
                                        </p:attrNameLst>
                                      </p:cBhvr>
                                      <p:to>
                                        <p:strVal val="hidden"/>
                                      </p:to>
                                    </p:set>
                                  </p:childTnLst>
                                </p:cTn>
                              </p:par>
                              <p:par>
                                <p:cTn id="960" presetID="1" presetClass="entr" presetSubtype="0" fill="hold" grpId="0" nodeType="withEffect">
                                  <p:stCondLst>
                                    <p:cond delay="0"/>
                                  </p:stCondLst>
                                  <p:childTnLst>
                                    <p:set>
                                      <p:cBhvr>
                                        <p:cTn id="961" dur="1" fill="hold">
                                          <p:stCondLst>
                                            <p:cond delay="0"/>
                                          </p:stCondLst>
                                        </p:cTn>
                                        <p:tgtEl>
                                          <p:spTgt spid="205"/>
                                        </p:tgtEl>
                                        <p:attrNameLst>
                                          <p:attrName>style.visibility</p:attrName>
                                        </p:attrNameLst>
                                      </p:cBhvr>
                                      <p:to>
                                        <p:strVal val="visible"/>
                                      </p:to>
                                    </p:set>
                                  </p:childTnLst>
                                </p:cTn>
                              </p:par>
                            </p:childTnLst>
                          </p:cTn>
                        </p:par>
                        <p:par>
                          <p:cTn id="962" fill="hold" nodeType="afterGroup">
                            <p:stCondLst>
                              <p:cond delay="191000"/>
                            </p:stCondLst>
                            <p:childTnLst>
                              <p:par>
                                <p:cTn id="963" presetID="1" presetClass="exit" presetSubtype="0" fill="hold" grpId="1" nodeType="afterEffect">
                                  <p:stCondLst>
                                    <p:cond delay="1000"/>
                                  </p:stCondLst>
                                  <p:childTnLst>
                                    <p:set>
                                      <p:cBhvr>
                                        <p:cTn id="964" dur="1" fill="hold">
                                          <p:stCondLst>
                                            <p:cond delay="0"/>
                                          </p:stCondLst>
                                        </p:cTn>
                                        <p:tgtEl>
                                          <p:spTgt spid="205"/>
                                        </p:tgtEl>
                                        <p:attrNameLst>
                                          <p:attrName>style.visibility</p:attrName>
                                        </p:attrNameLst>
                                      </p:cBhvr>
                                      <p:to>
                                        <p:strVal val="hidden"/>
                                      </p:to>
                                    </p:set>
                                  </p:childTnLst>
                                </p:cTn>
                              </p:par>
                              <p:par>
                                <p:cTn id="965" presetID="1" presetClass="entr" presetSubtype="0" fill="hold" grpId="0" nodeType="withEffect">
                                  <p:stCondLst>
                                    <p:cond delay="0"/>
                                  </p:stCondLst>
                                  <p:childTnLst>
                                    <p:set>
                                      <p:cBhvr>
                                        <p:cTn id="966" dur="1" fill="hold">
                                          <p:stCondLst>
                                            <p:cond delay="0"/>
                                          </p:stCondLst>
                                        </p:cTn>
                                        <p:tgtEl>
                                          <p:spTgt spid="206"/>
                                        </p:tgtEl>
                                        <p:attrNameLst>
                                          <p:attrName>style.visibility</p:attrName>
                                        </p:attrNameLst>
                                      </p:cBhvr>
                                      <p:to>
                                        <p:strVal val="visible"/>
                                      </p:to>
                                    </p:set>
                                  </p:childTnLst>
                                </p:cTn>
                              </p:par>
                            </p:childTnLst>
                          </p:cTn>
                        </p:par>
                        <p:par>
                          <p:cTn id="967" fill="hold" nodeType="afterGroup">
                            <p:stCondLst>
                              <p:cond delay="192000"/>
                            </p:stCondLst>
                            <p:childTnLst>
                              <p:par>
                                <p:cTn id="968" presetID="1" presetClass="exit" presetSubtype="0" fill="hold" grpId="1" nodeType="afterEffect">
                                  <p:stCondLst>
                                    <p:cond delay="1000"/>
                                  </p:stCondLst>
                                  <p:childTnLst>
                                    <p:set>
                                      <p:cBhvr>
                                        <p:cTn id="969" dur="1" fill="hold">
                                          <p:stCondLst>
                                            <p:cond delay="0"/>
                                          </p:stCondLst>
                                        </p:cTn>
                                        <p:tgtEl>
                                          <p:spTgt spid="206"/>
                                        </p:tgtEl>
                                        <p:attrNameLst>
                                          <p:attrName>style.visibility</p:attrName>
                                        </p:attrNameLst>
                                      </p:cBhvr>
                                      <p:to>
                                        <p:strVal val="hidden"/>
                                      </p:to>
                                    </p:set>
                                  </p:childTnLst>
                                </p:cTn>
                              </p:par>
                              <p:par>
                                <p:cTn id="970" presetID="1" presetClass="entr" presetSubtype="0" fill="hold" grpId="0" nodeType="withEffect">
                                  <p:stCondLst>
                                    <p:cond delay="0"/>
                                  </p:stCondLst>
                                  <p:childTnLst>
                                    <p:set>
                                      <p:cBhvr>
                                        <p:cTn id="971" dur="1" fill="hold">
                                          <p:stCondLst>
                                            <p:cond delay="0"/>
                                          </p:stCondLst>
                                        </p:cTn>
                                        <p:tgtEl>
                                          <p:spTgt spid="207"/>
                                        </p:tgtEl>
                                        <p:attrNameLst>
                                          <p:attrName>style.visibility</p:attrName>
                                        </p:attrNameLst>
                                      </p:cBhvr>
                                      <p:to>
                                        <p:strVal val="visible"/>
                                      </p:to>
                                    </p:set>
                                  </p:childTnLst>
                                </p:cTn>
                              </p:par>
                            </p:childTnLst>
                          </p:cTn>
                        </p:par>
                        <p:par>
                          <p:cTn id="972" fill="hold" nodeType="afterGroup">
                            <p:stCondLst>
                              <p:cond delay="193000"/>
                            </p:stCondLst>
                            <p:childTnLst>
                              <p:par>
                                <p:cTn id="973" presetID="1" presetClass="exit" presetSubtype="0" fill="hold" grpId="1" nodeType="afterEffect">
                                  <p:stCondLst>
                                    <p:cond delay="1000"/>
                                  </p:stCondLst>
                                  <p:childTnLst>
                                    <p:set>
                                      <p:cBhvr>
                                        <p:cTn id="974" dur="1" fill="hold">
                                          <p:stCondLst>
                                            <p:cond delay="0"/>
                                          </p:stCondLst>
                                        </p:cTn>
                                        <p:tgtEl>
                                          <p:spTgt spid="207"/>
                                        </p:tgtEl>
                                        <p:attrNameLst>
                                          <p:attrName>style.visibility</p:attrName>
                                        </p:attrNameLst>
                                      </p:cBhvr>
                                      <p:to>
                                        <p:strVal val="hidden"/>
                                      </p:to>
                                    </p:set>
                                  </p:childTnLst>
                                </p:cTn>
                              </p:par>
                              <p:par>
                                <p:cTn id="975" presetID="1" presetClass="entr" presetSubtype="0" fill="hold" grpId="0" nodeType="withEffect">
                                  <p:stCondLst>
                                    <p:cond delay="0"/>
                                  </p:stCondLst>
                                  <p:childTnLst>
                                    <p:set>
                                      <p:cBhvr>
                                        <p:cTn id="976" dur="1" fill="hold">
                                          <p:stCondLst>
                                            <p:cond delay="0"/>
                                          </p:stCondLst>
                                        </p:cTn>
                                        <p:tgtEl>
                                          <p:spTgt spid="208"/>
                                        </p:tgtEl>
                                        <p:attrNameLst>
                                          <p:attrName>style.visibility</p:attrName>
                                        </p:attrNameLst>
                                      </p:cBhvr>
                                      <p:to>
                                        <p:strVal val="visible"/>
                                      </p:to>
                                    </p:set>
                                  </p:childTnLst>
                                </p:cTn>
                              </p:par>
                            </p:childTnLst>
                          </p:cTn>
                        </p:par>
                        <p:par>
                          <p:cTn id="977" fill="hold" nodeType="afterGroup">
                            <p:stCondLst>
                              <p:cond delay="194000"/>
                            </p:stCondLst>
                            <p:childTnLst>
                              <p:par>
                                <p:cTn id="978" presetID="1" presetClass="exit" presetSubtype="0" fill="hold" grpId="1" nodeType="afterEffect">
                                  <p:stCondLst>
                                    <p:cond delay="1000"/>
                                  </p:stCondLst>
                                  <p:childTnLst>
                                    <p:set>
                                      <p:cBhvr>
                                        <p:cTn id="979" dur="1" fill="hold">
                                          <p:stCondLst>
                                            <p:cond delay="0"/>
                                          </p:stCondLst>
                                        </p:cTn>
                                        <p:tgtEl>
                                          <p:spTgt spid="208"/>
                                        </p:tgtEl>
                                        <p:attrNameLst>
                                          <p:attrName>style.visibility</p:attrName>
                                        </p:attrNameLst>
                                      </p:cBhvr>
                                      <p:to>
                                        <p:strVal val="hidden"/>
                                      </p:to>
                                    </p:set>
                                  </p:childTnLst>
                                </p:cTn>
                              </p:par>
                              <p:par>
                                <p:cTn id="980" presetID="1" presetClass="entr" presetSubtype="0" fill="hold" grpId="0" nodeType="withEffect">
                                  <p:stCondLst>
                                    <p:cond delay="0"/>
                                  </p:stCondLst>
                                  <p:childTnLst>
                                    <p:set>
                                      <p:cBhvr>
                                        <p:cTn id="981" dur="1" fill="hold">
                                          <p:stCondLst>
                                            <p:cond delay="0"/>
                                          </p:stCondLst>
                                        </p:cTn>
                                        <p:tgtEl>
                                          <p:spTgt spid="209"/>
                                        </p:tgtEl>
                                        <p:attrNameLst>
                                          <p:attrName>style.visibility</p:attrName>
                                        </p:attrNameLst>
                                      </p:cBhvr>
                                      <p:to>
                                        <p:strVal val="visible"/>
                                      </p:to>
                                    </p:set>
                                  </p:childTnLst>
                                </p:cTn>
                              </p:par>
                            </p:childTnLst>
                          </p:cTn>
                        </p:par>
                        <p:par>
                          <p:cTn id="982" fill="hold" nodeType="afterGroup">
                            <p:stCondLst>
                              <p:cond delay="195000"/>
                            </p:stCondLst>
                            <p:childTnLst>
                              <p:par>
                                <p:cTn id="983" presetID="1" presetClass="exit" presetSubtype="0" fill="hold" grpId="1" nodeType="afterEffect">
                                  <p:stCondLst>
                                    <p:cond delay="1000"/>
                                  </p:stCondLst>
                                  <p:childTnLst>
                                    <p:set>
                                      <p:cBhvr>
                                        <p:cTn id="984" dur="1" fill="hold">
                                          <p:stCondLst>
                                            <p:cond delay="0"/>
                                          </p:stCondLst>
                                        </p:cTn>
                                        <p:tgtEl>
                                          <p:spTgt spid="209"/>
                                        </p:tgtEl>
                                        <p:attrNameLst>
                                          <p:attrName>style.visibility</p:attrName>
                                        </p:attrNameLst>
                                      </p:cBhvr>
                                      <p:to>
                                        <p:strVal val="hidden"/>
                                      </p:to>
                                    </p:set>
                                  </p:childTnLst>
                                </p:cTn>
                              </p:par>
                              <p:par>
                                <p:cTn id="985" presetID="1" presetClass="entr" presetSubtype="0" fill="hold" grpId="0" nodeType="withEffect">
                                  <p:stCondLst>
                                    <p:cond delay="0"/>
                                  </p:stCondLst>
                                  <p:childTnLst>
                                    <p:set>
                                      <p:cBhvr>
                                        <p:cTn id="986" dur="1" fill="hold">
                                          <p:stCondLst>
                                            <p:cond delay="0"/>
                                          </p:stCondLst>
                                        </p:cTn>
                                        <p:tgtEl>
                                          <p:spTgt spid="210"/>
                                        </p:tgtEl>
                                        <p:attrNameLst>
                                          <p:attrName>style.visibility</p:attrName>
                                        </p:attrNameLst>
                                      </p:cBhvr>
                                      <p:to>
                                        <p:strVal val="visible"/>
                                      </p:to>
                                    </p:set>
                                  </p:childTnLst>
                                </p:cTn>
                              </p:par>
                            </p:childTnLst>
                          </p:cTn>
                        </p:par>
                        <p:par>
                          <p:cTn id="987" fill="hold" nodeType="afterGroup">
                            <p:stCondLst>
                              <p:cond delay="196000"/>
                            </p:stCondLst>
                            <p:childTnLst>
                              <p:par>
                                <p:cTn id="988" presetID="1" presetClass="exit" presetSubtype="0" fill="hold" grpId="1" nodeType="afterEffect">
                                  <p:stCondLst>
                                    <p:cond delay="1000"/>
                                  </p:stCondLst>
                                  <p:childTnLst>
                                    <p:set>
                                      <p:cBhvr>
                                        <p:cTn id="989" dur="1" fill="hold">
                                          <p:stCondLst>
                                            <p:cond delay="0"/>
                                          </p:stCondLst>
                                        </p:cTn>
                                        <p:tgtEl>
                                          <p:spTgt spid="210"/>
                                        </p:tgtEl>
                                        <p:attrNameLst>
                                          <p:attrName>style.visibility</p:attrName>
                                        </p:attrNameLst>
                                      </p:cBhvr>
                                      <p:to>
                                        <p:strVal val="hidden"/>
                                      </p:to>
                                    </p:set>
                                  </p:childTnLst>
                                </p:cTn>
                              </p:par>
                              <p:par>
                                <p:cTn id="990" presetID="1" presetClass="entr" presetSubtype="0" fill="hold" grpId="0" nodeType="withEffect">
                                  <p:stCondLst>
                                    <p:cond delay="0"/>
                                  </p:stCondLst>
                                  <p:childTnLst>
                                    <p:set>
                                      <p:cBhvr>
                                        <p:cTn id="991" dur="1" fill="hold">
                                          <p:stCondLst>
                                            <p:cond delay="0"/>
                                          </p:stCondLst>
                                        </p:cTn>
                                        <p:tgtEl>
                                          <p:spTgt spid="211"/>
                                        </p:tgtEl>
                                        <p:attrNameLst>
                                          <p:attrName>style.visibility</p:attrName>
                                        </p:attrNameLst>
                                      </p:cBhvr>
                                      <p:to>
                                        <p:strVal val="visible"/>
                                      </p:to>
                                    </p:set>
                                  </p:childTnLst>
                                </p:cTn>
                              </p:par>
                            </p:childTnLst>
                          </p:cTn>
                        </p:par>
                        <p:par>
                          <p:cTn id="992" fill="hold" nodeType="afterGroup">
                            <p:stCondLst>
                              <p:cond delay="197000"/>
                            </p:stCondLst>
                            <p:childTnLst>
                              <p:par>
                                <p:cTn id="993" presetID="1" presetClass="exit" presetSubtype="0" fill="hold" grpId="1" nodeType="afterEffect">
                                  <p:stCondLst>
                                    <p:cond delay="1000"/>
                                  </p:stCondLst>
                                  <p:childTnLst>
                                    <p:set>
                                      <p:cBhvr>
                                        <p:cTn id="994" dur="1" fill="hold">
                                          <p:stCondLst>
                                            <p:cond delay="0"/>
                                          </p:stCondLst>
                                        </p:cTn>
                                        <p:tgtEl>
                                          <p:spTgt spid="211"/>
                                        </p:tgtEl>
                                        <p:attrNameLst>
                                          <p:attrName>style.visibility</p:attrName>
                                        </p:attrNameLst>
                                      </p:cBhvr>
                                      <p:to>
                                        <p:strVal val="hidden"/>
                                      </p:to>
                                    </p:set>
                                  </p:childTnLst>
                                </p:cTn>
                              </p:par>
                              <p:par>
                                <p:cTn id="995" presetID="1" presetClass="entr" presetSubtype="0" fill="hold" grpId="0" nodeType="withEffect">
                                  <p:stCondLst>
                                    <p:cond delay="0"/>
                                  </p:stCondLst>
                                  <p:childTnLst>
                                    <p:set>
                                      <p:cBhvr>
                                        <p:cTn id="996" dur="1" fill="hold">
                                          <p:stCondLst>
                                            <p:cond delay="0"/>
                                          </p:stCondLst>
                                        </p:cTn>
                                        <p:tgtEl>
                                          <p:spTgt spid="212"/>
                                        </p:tgtEl>
                                        <p:attrNameLst>
                                          <p:attrName>style.visibility</p:attrName>
                                        </p:attrNameLst>
                                      </p:cBhvr>
                                      <p:to>
                                        <p:strVal val="visible"/>
                                      </p:to>
                                    </p:set>
                                  </p:childTnLst>
                                </p:cTn>
                              </p:par>
                            </p:childTnLst>
                          </p:cTn>
                        </p:par>
                        <p:par>
                          <p:cTn id="997" fill="hold" nodeType="afterGroup">
                            <p:stCondLst>
                              <p:cond delay="198000"/>
                            </p:stCondLst>
                            <p:childTnLst>
                              <p:par>
                                <p:cTn id="998" presetID="1" presetClass="exit" presetSubtype="0" fill="hold" grpId="1" nodeType="afterEffect">
                                  <p:stCondLst>
                                    <p:cond delay="1000"/>
                                  </p:stCondLst>
                                  <p:childTnLst>
                                    <p:set>
                                      <p:cBhvr>
                                        <p:cTn id="999" dur="1" fill="hold">
                                          <p:stCondLst>
                                            <p:cond delay="0"/>
                                          </p:stCondLst>
                                        </p:cTn>
                                        <p:tgtEl>
                                          <p:spTgt spid="212"/>
                                        </p:tgtEl>
                                        <p:attrNameLst>
                                          <p:attrName>style.visibility</p:attrName>
                                        </p:attrNameLst>
                                      </p:cBhvr>
                                      <p:to>
                                        <p:strVal val="hidden"/>
                                      </p:to>
                                    </p:set>
                                  </p:childTnLst>
                                </p:cTn>
                              </p:par>
                              <p:par>
                                <p:cTn id="1000" presetID="1" presetClass="entr" presetSubtype="0" fill="hold" grpId="0" nodeType="withEffect">
                                  <p:stCondLst>
                                    <p:cond delay="0"/>
                                  </p:stCondLst>
                                  <p:childTnLst>
                                    <p:set>
                                      <p:cBhvr>
                                        <p:cTn id="1001" dur="1" fill="hold">
                                          <p:stCondLst>
                                            <p:cond delay="0"/>
                                          </p:stCondLst>
                                        </p:cTn>
                                        <p:tgtEl>
                                          <p:spTgt spid="213"/>
                                        </p:tgtEl>
                                        <p:attrNameLst>
                                          <p:attrName>style.visibility</p:attrName>
                                        </p:attrNameLst>
                                      </p:cBhvr>
                                      <p:to>
                                        <p:strVal val="visible"/>
                                      </p:to>
                                    </p:set>
                                  </p:childTnLst>
                                </p:cTn>
                              </p:par>
                            </p:childTnLst>
                          </p:cTn>
                        </p:par>
                        <p:par>
                          <p:cTn id="1002" fill="hold" nodeType="afterGroup">
                            <p:stCondLst>
                              <p:cond delay="199000"/>
                            </p:stCondLst>
                            <p:childTnLst>
                              <p:par>
                                <p:cTn id="1003" presetID="1" presetClass="exit" presetSubtype="0" fill="hold" grpId="1" nodeType="afterEffect">
                                  <p:stCondLst>
                                    <p:cond delay="1000"/>
                                  </p:stCondLst>
                                  <p:childTnLst>
                                    <p:set>
                                      <p:cBhvr>
                                        <p:cTn id="1004" dur="1" fill="hold">
                                          <p:stCondLst>
                                            <p:cond delay="0"/>
                                          </p:stCondLst>
                                        </p:cTn>
                                        <p:tgtEl>
                                          <p:spTgt spid="213"/>
                                        </p:tgtEl>
                                        <p:attrNameLst>
                                          <p:attrName>style.visibility</p:attrName>
                                        </p:attrNameLst>
                                      </p:cBhvr>
                                      <p:to>
                                        <p:strVal val="hidden"/>
                                      </p:to>
                                    </p:set>
                                  </p:childTnLst>
                                </p:cTn>
                              </p:par>
                              <p:par>
                                <p:cTn id="1005" presetID="1" presetClass="entr" presetSubtype="0" fill="hold" grpId="0" nodeType="withEffect">
                                  <p:stCondLst>
                                    <p:cond delay="0"/>
                                  </p:stCondLst>
                                  <p:childTnLst>
                                    <p:set>
                                      <p:cBhvr>
                                        <p:cTn id="1006" dur="1" fill="hold">
                                          <p:stCondLst>
                                            <p:cond delay="0"/>
                                          </p:stCondLst>
                                        </p:cTn>
                                        <p:tgtEl>
                                          <p:spTgt spid="214"/>
                                        </p:tgtEl>
                                        <p:attrNameLst>
                                          <p:attrName>style.visibility</p:attrName>
                                        </p:attrNameLst>
                                      </p:cBhvr>
                                      <p:to>
                                        <p:strVal val="visible"/>
                                      </p:to>
                                    </p:set>
                                  </p:childTnLst>
                                </p:cTn>
                              </p:par>
                            </p:childTnLst>
                          </p:cTn>
                        </p:par>
                        <p:par>
                          <p:cTn id="1007" fill="hold" nodeType="afterGroup">
                            <p:stCondLst>
                              <p:cond delay="200000"/>
                            </p:stCondLst>
                            <p:childTnLst>
                              <p:par>
                                <p:cTn id="1008" presetID="1" presetClass="exit" presetSubtype="0" fill="hold" grpId="1" nodeType="afterEffect">
                                  <p:stCondLst>
                                    <p:cond delay="1000"/>
                                  </p:stCondLst>
                                  <p:childTnLst>
                                    <p:set>
                                      <p:cBhvr>
                                        <p:cTn id="1009" dur="1" fill="hold">
                                          <p:stCondLst>
                                            <p:cond delay="0"/>
                                          </p:stCondLst>
                                        </p:cTn>
                                        <p:tgtEl>
                                          <p:spTgt spid="214"/>
                                        </p:tgtEl>
                                        <p:attrNameLst>
                                          <p:attrName>style.visibility</p:attrName>
                                        </p:attrNameLst>
                                      </p:cBhvr>
                                      <p:to>
                                        <p:strVal val="hidden"/>
                                      </p:to>
                                    </p:set>
                                  </p:childTnLst>
                                </p:cTn>
                              </p:par>
                              <p:par>
                                <p:cTn id="1010" presetID="1" presetClass="entr" presetSubtype="0" fill="hold" grpId="0" nodeType="withEffect">
                                  <p:stCondLst>
                                    <p:cond delay="0"/>
                                  </p:stCondLst>
                                  <p:childTnLst>
                                    <p:set>
                                      <p:cBhvr>
                                        <p:cTn id="1011" dur="1" fill="hold">
                                          <p:stCondLst>
                                            <p:cond delay="0"/>
                                          </p:stCondLst>
                                        </p:cTn>
                                        <p:tgtEl>
                                          <p:spTgt spid="215"/>
                                        </p:tgtEl>
                                        <p:attrNameLst>
                                          <p:attrName>style.visibility</p:attrName>
                                        </p:attrNameLst>
                                      </p:cBhvr>
                                      <p:to>
                                        <p:strVal val="visible"/>
                                      </p:to>
                                    </p:set>
                                  </p:childTnLst>
                                </p:cTn>
                              </p:par>
                            </p:childTnLst>
                          </p:cTn>
                        </p:par>
                        <p:par>
                          <p:cTn id="1012" fill="hold" nodeType="afterGroup">
                            <p:stCondLst>
                              <p:cond delay="201000"/>
                            </p:stCondLst>
                            <p:childTnLst>
                              <p:par>
                                <p:cTn id="1013" presetID="1" presetClass="exit" presetSubtype="0" fill="hold" grpId="1" nodeType="afterEffect">
                                  <p:stCondLst>
                                    <p:cond delay="1000"/>
                                  </p:stCondLst>
                                  <p:childTnLst>
                                    <p:set>
                                      <p:cBhvr>
                                        <p:cTn id="1014" dur="1" fill="hold">
                                          <p:stCondLst>
                                            <p:cond delay="0"/>
                                          </p:stCondLst>
                                        </p:cTn>
                                        <p:tgtEl>
                                          <p:spTgt spid="215"/>
                                        </p:tgtEl>
                                        <p:attrNameLst>
                                          <p:attrName>style.visibility</p:attrName>
                                        </p:attrNameLst>
                                      </p:cBhvr>
                                      <p:to>
                                        <p:strVal val="hidden"/>
                                      </p:to>
                                    </p:set>
                                  </p:childTnLst>
                                </p:cTn>
                              </p:par>
                              <p:par>
                                <p:cTn id="1015" presetID="1" presetClass="entr" presetSubtype="0" fill="hold" grpId="0" nodeType="withEffect">
                                  <p:stCondLst>
                                    <p:cond delay="0"/>
                                  </p:stCondLst>
                                  <p:childTnLst>
                                    <p:set>
                                      <p:cBhvr>
                                        <p:cTn id="1016" dur="1" fill="hold">
                                          <p:stCondLst>
                                            <p:cond delay="0"/>
                                          </p:stCondLst>
                                        </p:cTn>
                                        <p:tgtEl>
                                          <p:spTgt spid="216"/>
                                        </p:tgtEl>
                                        <p:attrNameLst>
                                          <p:attrName>style.visibility</p:attrName>
                                        </p:attrNameLst>
                                      </p:cBhvr>
                                      <p:to>
                                        <p:strVal val="visible"/>
                                      </p:to>
                                    </p:set>
                                  </p:childTnLst>
                                </p:cTn>
                              </p:par>
                            </p:childTnLst>
                          </p:cTn>
                        </p:par>
                        <p:par>
                          <p:cTn id="1017" fill="hold" nodeType="afterGroup">
                            <p:stCondLst>
                              <p:cond delay="202000"/>
                            </p:stCondLst>
                            <p:childTnLst>
                              <p:par>
                                <p:cTn id="1018" presetID="1" presetClass="exit" presetSubtype="0" fill="hold" grpId="1" nodeType="afterEffect">
                                  <p:stCondLst>
                                    <p:cond delay="1000"/>
                                  </p:stCondLst>
                                  <p:childTnLst>
                                    <p:set>
                                      <p:cBhvr>
                                        <p:cTn id="1019" dur="1" fill="hold">
                                          <p:stCondLst>
                                            <p:cond delay="0"/>
                                          </p:stCondLst>
                                        </p:cTn>
                                        <p:tgtEl>
                                          <p:spTgt spid="216"/>
                                        </p:tgtEl>
                                        <p:attrNameLst>
                                          <p:attrName>style.visibility</p:attrName>
                                        </p:attrNameLst>
                                      </p:cBhvr>
                                      <p:to>
                                        <p:strVal val="hidden"/>
                                      </p:to>
                                    </p:set>
                                  </p:childTnLst>
                                </p:cTn>
                              </p:par>
                              <p:par>
                                <p:cTn id="1020" presetID="1" presetClass="entr" presetSubtype="0" fill="hold" grpId="0" nodeType="withEffect">
                                  <p:stCondLst>
                                    <p:cond delay="0"/>
                                  </p:stCondLst>
                                  <p:childTnLst>
                                    <p:set>
                                      <p:cBhvr>
                                        <p:cTn id="1021" dur="1" fill="hold">
                                          <p:stCondLst>
                                            <p:cond delay="0"/>
                                          </p:stCondLst>
                                        </p:cTn>
                                        <p:tgtEl>
                                          <p:spTgt spid="217"/>
                                        </p:tgtEl>
                                        <p:attrNameLst>
                                          <p:attrName>style.visibility</p:attrName>
                                        </p:attrNameLst>
                                      </p:cBhvr>
                                      <p:to>
                                        <p:strVal val="visible"/>
                                      </p:to>
                                    </p:set>
                                  </p:childTnLst>
                                </p:cTn>
                              </p:par>
                            </p:childTnLst>
                          </p:cTn>
                        </p:par>
                        <p:par>
                          <p:cTn id="1022" fill="hold" nodeType="afterGroup">
                            <p:stCondLst>
                              <p:cond delay="203000"/>
                            </p:stCondLst>
                            <p:childTnLst>
                              <p:par>
                                <p:cTn id="1023" presetID="1" presetClass="exit" presetSubtype="0" fill="hold" grpId="1" nodeType="afterEffect">
                                  <p:stCondLst>
                                    <p:cond delay="1000"/>
                                  </p:stCondLst>
                                  <p:childTnLst>
                                    <p:set>
                                      <p:cBhvr>
                                        <p:cTn id="1024" dur="1" fill="hold">
                                          <p:stCondLst>
                                            <p:cond delay="0"/>
                                          </p:stCondLst>
                                        </p:cTn>
                                        <p:tgtEl>
                                          <p:spTgt spid="217"/>
                                        </p:tgtEl>
                                        <p:attrNameLst>
                                          <p:attrName>style.visibility</p:attrName>
                                        </p:attrNameLst>
                                      </p:cBhvr>
                                      <p:to>
                                        <p:strVal val="hidden"/>
                                      </p:to>
                                    </p:set>
                                  </p:childTnLst>
                                </p:cTn>
                              </p:par>
                              <p:par>
                                <p:cTn id="1025" presetID="1" presetClass="entr" presetSubtype="0" fill="hold" grpId="0" nodeType="withEffect">
                                  <p:stCondLst>
                                    <p:cond delay="0"/>
                                  </p:stCondLst>
                                  <p:childTnLst>
                                    <p:set>
                                      <p:cBhvr>
                                        <p:cTn id="1026" dur="1" fill="hold">
                                          <p:stCondLst>
                                            <p:cond delay="0"/>
                                          </p:stCondLst>
                                        </p:cTn>
                                        <p:tgtEl>
                                          <p:spTgt spid="218"/>
                                        </p:tgtEl>
                                        <p:attrNameLst>
                                          <p:attrName>style.visibility</p:attrName>
                                        </p:attrNameLst>
                                      </p:cBhvr>
                                      <p:to>
                                        <p:strVal val="visible"/>
                                      </p:to>
                                    </p:set>
                                  </p:childTnLst>
                                </p:cTn>
                              </p:par>
                            </p:childTnLst>
                          </p:cTn>
                        </p:par>
                        <p:par>
                          <p:cTn id="1027" fill="hold" nodeType="afterGroup">
                            <p:stCondLst>
                              <p:cond delay="204000"/>
                            </p:stCondLst>
                            <p:childTnLst>
                              <p:par>
                                <p:cTn id="1028" presetID="1" presetClass="exit" presetSubtype="0" fill="hold" grpId="1" nodeType="afterEffect">
                                  <p:stCondLst>
                                    <p:cond delay="1000"/>
                                  </p:stCondLst>
                                  <p:childTnLst>
                                    <p:set>
                                      <p:cBhvr>
                                        <p:cTn id="1029" dur="1" fill="hold">
                                          <p:stCondLst>
                                            <p:cond delay="0"/>
                                          </p:stCondLst>
                                        </p:cTn>
                                        <p:tgtEl>
                                          <p:spTgt spid="218"/>
                                        </p:tgtEl>
                                        <p:attrNameLst>
                                          <p:attrName>style.visibility</p:attrName>
                                        </p:attrNameLst>
                                      </p:cBhvr>
                                      <p:to>
                                        <p:strVal val="hidden"/>
                                      </p:to>
                                    </p:set>
                                  </p:childTnLst>
                                </p:cTn>
                              </p:par>
                              <p:par>
                                <p:cTn id="1030" presetID="1" presetClass="entr" presetSubtype="0" fill="hold" grpId="0" nodeType="withEffect">
                                  <p:stCondLst>
                                    <p:cond delay="0"/>
                                  </p:stCondLst>
                                  <p:childTnLst>
                                    <p:set>
                                      <p:cBhvr>
                                        <p:cTn id="1031" dur="1" fill="hold">
                                          <p:stCondLst>
                                            <p:cond delay="0"/>
                                          </p:stCondLst>
                                        </p:cTn>
                                        <p:tgtEl>
                                          <p:spTgt spid="219"/>
                                        </p:tgtEl>
                                        <p:attrNameLst>
                                          <p:attrName>style.visibility</p:attrName>
                                        </p:attrNameLst>
                                      </p:cBhvr>
                                      <p:to>
                                        <p:strVal val="visible"/>
                                      </p:to>
                                    </p:set>
                                  </p:childTnLst>
                                </p:cTn>
                              </p:par>
                            </p:childTnLst>
                          </p:cTn>
                        </p:par>
                        <p:par>
                          <p:cTn id="1032" fill="hold" nodeType="afterGroup">
                            <p:stCondLst>
                              <p:cond delay="205000"/>
                            </p:stCondLst>
                            <p:childTnLst>
                              <p:par>
                                <p:cTn id="1033" presetID="1" presetClass="exit" presetSubtype="0" fill="hold" grpId="1" nodeType="afterEffect">
                                  <p:stCondLst>
                                    <p:cond delay="1000"/>
                                  </p:stCondLst>
                                  <p:childTnLst>
                                    <p:set>
                                      <p:cBhvr>
                                        <p:cTn id="1034" dur="1" fill="hold">
                                          <p:stCondLst>
                                            <p:cond delay="0"/>
                                          </p:stCondLst>
                                        </p:cTn>
                                        <p:tgtEl>
                                          <p:spTgt spid="219"/>
                                        </p:tgtEl>
                                        <p:attrNameLst>
                                          <p:attrName>style.visibility</p:attrName>
                                        </p:attrNameLst>
                                      </p:cBhvr>
                                      <p:to>
                                        <p:strVal val="hidden"/>
                                      </p:to>
                                    </p:set>
                                  </p:childTnLst>
                                </p:cTn>
                              </p:par>
                              <p:par>
                                <p:cTn id="1035" presetID="1" presetClass="entr" presetSubtype="0" fill="hold" grpId="0" nodeType="withEffect">
                                  <p:stCondLst>
                                    <p:cond delay="0"/>
                                  </p:stCondLst>
                                  <p:childTnLst>
                                    <p:set>
                                      <p:cBhvr>
                                        <p:cTn id="1036" dur="1" fill="hold">
                                          <p:stCondLst>
                                            <p:cond delay="0"/>
                                          </p:stCondLst>
                                        </p:cTn>
                                        <p:tgtEl>
                                          <p:spTgt spid="220"/>
                                        </p:tgtEl>
                                        <p:attrNameLst>
                                          <p:attrName>style.visibility</p:attrName>
                                        </p:attrNameLst>
                                      </p:cBhvr>
                                      <p:to>
                                        <p:strVal val="visible"/>
                                      </p:to>
                                    </p:set>
                                  </p:childTnLst>
                                </p:cTn>
                              </p:par>
                            </p:childTnLst>
                          </p:cTn>
                        </p:par>
                        <p:par>
                          <p:cTn id="1037" fill="hold" nodeType="afterGroup">
                            <p:stCondLst>
                              <p:cond delay="206000"/>
                            </p:stCondLst>
                            <p:childTnLst>
                              <p:par>
                                <p:cTn id="1038" presetID="1" presetClass="exit" presetSubtype="0" fill="hold" grpId="1" nodeType="afterEffect">
                                  <p:stCondLst>
                                    <p:cond delay="1000"/>
                                  </p:stCondLst>
                                  <p:childTnLst>
                                    <p:set>
                                      <p:cBhvr>
                                        <p:cTn id="1039" dur="1" fill="hold">
                                          <p:stCondLst>
                                            <p:cond delay="0"/>
                                          </p:stCondLst>
                                        </p:cTn>
                                        <p:tgtEl>
                                          <p:spTgt spid="220"/>
                                        </p:tgtEl>
                                        <p:attrNameLst>
                                          <p:attrName>style.visibility</p:attrName>
                                        </p:attrNameLst>
                                      </p:cBhvr>
                                      <p:to>
                                        <p:strVal val="hidden"/>
                                      </p:to>
                                    </p:set>
                                  </p:childTnLst>
                                </p:cTn>
                              </p:par>
                              <p:par>
                                <p:cTn id="1040" presetID="1" presetClass="entr" presetSubtype="0" fill="hold" grpId="0" nodeType="withEffect">
                                  <p:stCondLst>
                                    <p:cond delay="0"/>
                                  </p:stCondLst>
                                  <p:childTnLst>
                                    <p:set>
                                      <p:cBhvr>
                                        <p:cTn id="1041" dur="1" fill="hold">
                                          <p:stCondLst>
                                            <p:cond delay="0"/>
                                          </p:stCondLst>
                                        </p:cTn>
                                        <p:tgtEl>
                                          <p:spTgt spid="221"/>
                                        </p:tgtEl>
                                        <p:attrNameLst>
                                          <p:attrName>style.visibility</p:attrName>
                                        </p:attrNameLst>
                                      </p:cBhvr>
                                      <p:to>
                                        <p:strVal val="visible"/>
                                      </p:to>
                                    </p:set>
                                  </p:childTnLst>
                                </p:cTn>
                              </p:par>
                            </p:childTnLst>
                          </p:cTn>
                        </p:par>
                        <p:par>
                          <p:cTn id="1042" fill="hold" nodeType="afterGroup">
                            <p:stCondLst>
                              <p:cond delay="207000"/>
                            </p:stCondLst>
                            <p:childTnLst>
                              <p:par>
                                <p:cTn id="1043" presetID="1" presetClass="exit" presetSubtype="0" fill="hold" grpId="1" nodeType="afterEffect">
                                  <p:stCondLst>
                                    <p:cond delay="1000"/>
                                  </p:stCondLst>
                                  <p:childTnLst>
                                    <p:set>
                                      <p:cBhvr>
                                        <p:cTn id="1044" dur="1" fill="hold">
                                          <p:stCondLst>
                                            <p:cond delay="0"/>
                                          </p:stCondLst>
                                        </p:cTn>
                                        <p:tgtEl>
                                          <p:spTgt spid="221"/>
                                        </p:tgtEl>
                                        <p:attrNameLst>
                                          <p:attrName>style.visibility</p:attrName>
                                        </p:attrNameLst>
                                      </p:cBhvr>
                                      <p:to>
                                        <p:strVal val="hidden"/>
                                      </p:to>
                                    </p:set>
                                  </p:childTnLst>
                                </p:cTn>
                              </p:par>
                              <p:par>
                                <p:cTn id="1045" presetID="1" presetClass="entr" presetSubtype="0" fill="hold" grpId="0" nodeType="withEffect">
                                  <p:stCondLst>
                                    <p:cond delay="0"/>
                                  </p:stCondLst>
                                  <p:childTnLst>
                                    <p:set>
                                      <p:cBhvr>
                                        <p:cTn id="1046" dur="1" fill="hold">
                                          <p:stCondLst>
                                            <p:cond delay="0"/>
                                          </p:stCondLst>
                                        </p:cTn>
                                        <p:tgtEl>
                                          <p:spTgt spid="222"/>
                                        </p:tgtEl>
                                        <p:attrNameLst>
                                          <p:attrName>style.visibility</p:attrName>
                                        </p:attrNameLst>
                                      </p:cBhvr>
                                      <p:to>
                                        <p:strVal val="visible"/>
                                      </p:to>
                                    </p:set>
                                  </p:childTnLst>
                                </p:cTn>
                              </p:par>
                            </p:childTnLst>
                          </p:cTn>
                        </p:par>
                        <p:par>
                          <p:cTn id="1047" fill="hold" nodeType="afterGroup">
                            <p:stCondLst>
                              <p:cond delay="208000"/>
                            </p:stCondLst>
                            <p:childTnLst>
                              <p:par>
                                <p:cTn id="1048" presetID="1" presetClass="exit" presetSubtype="0" fill="hold" grpId="1" nodeType="afterEffect">
                                  <p:stCondLst>
                                    <p:cond delay="1000"/>
                                  </p:stCondLst>
                                  <p:childTnLst>
                                    <p:set>
                                      <p:cBhvr>
                                        <p:cTn id="1049" dur="1" fill="hold">
                                          <p:stCondLst>
                                            <p:cond delay="0"/>
                                          </p:stCondLst>
                                        </p:cTn>
                                        <p:tgtEl>
                                          <p:spTgt spid="222"/>
                                        </p:tgtEl>
                                        <p:attrNameLst>
                                          <p:attrName>style.visibility</p:attrName>
                                        </p:attrNameLst>
                                      </p:cBhvr>
                                      <p:to>
                                        <p:strVal val="hidden"/>
                                      </p:to>
                                    </p:set>
                                  </p:childTnLst>
                                </p:cTn>
                              </p:par>
                              <p:par>
                                <p:cTn id="1050" presetID="1" presetClass="entr" presetSubtype="0" fill="hold" grpId="0" nodeType="withEffect">
                                  <p:stCondLst>
                                    <p:cond delay="0"/>
                                  </p:stCondLst>
                                  <p:childTnLst>
                                    <p:set>
                                      <p:cBhvr>
                                        <p:cTn id="1051" dur="1" fill="hold">
                                          <p:stCondLst>
                                            <p:cond delay="0"/>
                                          </p:stCondLst>
                                        </p:cTn>
                                        <p:tgtEl>
                                          <p:spTgt spid="223"/>
                                        </p:tgtEl>
                                        <p:attrNameLst>
                                          <p:attrName>style.visibility</p:attrName>
                                        </p:attrNameLst>
                                      </p:cBhvr>
                                      <p:to>
                                        <p:strVal val="visible"/>
                                      </p:to>
                                    </p:set>
                                  </p:childTnLst>
                                </p:cTn>
                              </p:par>
                            </p:childTnLst>
                          </p:cTn>
                        </p:par>
                        <p:par>
                          <p:cTn id="1052" fill="hold" nodeType="afterGroup">
                            <p:stCondLst>
                              <p:cond delay="209000"/>
                            </p:stCondLst>
                            <p:childTnLst>
                              <p:par>
                                <p:cTn id="1053" presetID="1" presetClass="exit" presetSubtype="0" fill="hold" grpId="1" nodeType="afterEffect">
                                  <p:stCondLst>
                                    <p:cond delay="1000"/>
                                  </p:stCondLst>
                                  <p:childTnLst>
                                    <p:set>
                                      <p:cBhvr>
                                        <p:cTn id="1054" dur="1" fill="hold">
                                          <p:stCondLst>
                                            <p:cond delay="0"/>
                                          </p:stCondLst>
                                        </p:cTn>
                                        <p:tgtEl>
                                          <p:spTgt spid="223"/>
                                        </p:tgtEl>
                                        <p:attrNameLst>
                                          <p:attrName>style.visibility</p:attrName>
                                        </p:attrNameLst>
                                      </p:cBhvr>
                                      <p:to>
                                        <p:strVal val="hidden"/>
                                      </p:to>
                                    </p:set>
                                  </p:childTnLst>
                                </p:cTn>
                              </p:par>
                              <p:par>
                                <p:cTn id="1055" presetID="1" presetClass="entr" presetSubtype="0" fill="hold" grpId="0" nodeType="withEffect">
                                  <p:stCondLst>
                                    <p:cond delay="1000"/>
                                  </p:stCondLst>
                                  <p:childTnLst>
                                    <p:set>
                                      <p:cBhvr>
                                        <p:cTn id="1056" dur="1" fill="hold">
                                          <p:stCondLst>
                                            <p:cond delay="0"/>
                                          </p:stCondLst>
                                        </p:cTn>
                                        <p:tgtEl>
                                          <p:spTgt spid="224"/>
                                        </p:tgtEl>
                                        <p:attrNameLst>
                                          <p:attrName>style.visibility</p:attrName>
                                        </p:attrNameLst>
                                      </p:cBhvr>
                                      <p:to>
                                        <p:strVal val="visible"/>
                                      </p:to>
                                    </p:set>
                                  </p:childTnLst>
                                </p:cTn>
                              </p:par>
                            </p:childTnLst>
                          </p:cTn>
                        </p:par>
                        <p:par>
                          <p:cTn id="1057" fill="hold" nodeType="afterGroup">
                            <p:stCondLst>
                              <p:cond delay="210000"/>
                            </p:stCondLst>
                            <p:childTnLst>
                              <p:par>
                                <p:cTn id="1058" presetID="1" presetClass="exit" presetSubtype="0" fill="hold" grpId="1" nodeType="afterEffect">
                                  <p:stCondLst>
                                    <p:cond delay="1000"/>
                                  </p:stCondLst>
                                  <p:childTnLst>
                                    <p:set>
                                      <p:cBhvr>
                                        <p:cTn id="1059" dur="1" fill="hold">
                                          <p:stCondLst>
                                            <p:cond delay="0"/>
                                          </p:stCondLst>
                                        </p:cTn>
                                        <p:tgtEl>
                                          <p:spTgt spid="224"/>
                                        </p:tgtEl>
                                        <p:attrNameLst>
                                          <p:attrName>style.visibility</p:attrName>
                                        </p:attrNameLst>
                                      </p:cBhvr>
                                      <p:to>
                                        <p:strVal val="hidden"/>
                                      </p:to>
                                    </p:set>
                                  </p:childTnLst>
                                </p:cTn>
                              </p:par>
                              <p:par>
                                <p:cTn id="1060" presetID="1" presetClass="entr" presetSubtype="0" fill="hold" grpId="0" nodeType="withEffect">
                                  <p:stCondLst>
                                    <p:cond delay="0"/>
                                  </p:stCondLst>
                                  <p:childTnLst>
                                    <p:set>
                                      <p:cBhvr>
                                        <p:cTn id="1061" dur="1" fill="hold">
                                          <p:stCondLst>
                                            <p:cond delay="0"/>
                                          </p:stCondLst>
                                        </p:cTn>
                                        <p:tgtEl>
                                          <p:spTgt spid="225"/>
                                        </p:tgtEl>
                                        <p:attrNameLst>
                                          <p:attrName>style.visibility</p:attrName>
                                        </p:attrNameLst>
                                      </p:cBhvr>
                                      <p:to>
                                        <p:strVal val="visible"/>
                                      </p:to>
                                    </p:set>
                                  </p:childTnLst>
                                </p:cTn>
                              </p:par>
                            </p:childTnLst>
                          </p:cTn>
                        </p:par>
                        <p:par>
                          <p:cTn id="1062" fill="hold" nodeType="afterGroup">
                            <p:stCondLst>
                              <p:cond delay="211000"/>
                            </p:stCondLst>
                            <p:childTnLst>
                              <p:par>
                                <p:cTn id="1063" presetID="1" presetClass="exit" presetSubtype="0" fill="hold" grpId="1" nodeType="afterEffect">
                                  <p:stCondLst>
                                    <p:cond delay="1000"/>
                                  </p:stCondLst>
                                  <p:childTnLst>
                                    <p:set>
                                      <p:cBhvr>
                                        <p:cTn id="1064" dur="1" fill="hold">
                                          <p:stCondLst>
                                            <p:cond delay="0"/>
                                          </p:stCondLst>
                                        </p:cTn>
                                        <p:tgtEl>
                                          <p:spTgt spid="225"/>
                                        </p:tgtEl>
                                        <p:attrNameLst>
                                          <p:attrName>style.visibility</p:attrName>
                                        </p:attrNameLst>
                                      </p:cBhvr>
                                      <p:to>
                                        <p:strVal val="hidden"/>
                                      </p:to>
                                    </p:set>
                                  </p:childTnLst>
                                </p:cTn>
                              </p:par>
                              <p:par>
                                <p:cTn id="1065" presetID="1" presetClass="entr" presetSubtype="0" fill="hold" grpId="0" nodeType="withEffect">
                                  <p:stCondLst>
                                    <p:cond delay="0"/>
                                  </p:stCondLst>
                                  <p:childTnLst>
                                    <p:set>
                                      <p:cBhvr>
                                        <p:cTn id="1066" dur="1" fill="hold">
                                          <p:stCondLst>
                                            <p:cond delay="0"/>
                                          </p:stCondLst>
                                        </p:cTn>
                                        <p:tgtEl>
                                          <p:spTgt spid="226"/>
                                        </p:tgtEl>
                                        <p:attrNameLst>
                                          <p:attrName>style.visibility</p:attrName>
                                        </p:attrNameLst>
                                      </p:cBhvr>
                                      <p:to>
                                        <p:strVal val="visible"/>
                                      </p:to>
                                    </p:set>
                                  </p:childTnLst>
                                </p:cTn>
                              </p:par>
                            </p:childTnLst>
                          </p:cTn>
                        </p:par>
                        <p:par>
                          <p:cTn id="1067" fill="hold" nodeType="afterGroup">
                            <p:stCondLst>
                              <p:cond delay="212000"/>
                            </p:stCondLst>
                            <p:childTnLst>
                              <p:par>
                                <p:cTn id="1068" presetID="1" presetClass="exit" presetSubtype="0" fill="hold" grpId="1" nodeType="afterEffect">
                                  <p:stCondLst>
                                    <p:cond delay="1000"/>
                                  </p:stCondLst>
                                  <p:childTnLst>
                                    <p:set>
                                      <p:cBhvr>
                                        <p:cTn id="1069" dur="1" fill="hold">
                                          <p:stCondLst>
                                            <p:cond delay="0"/>
                                          </p:stCondLst>
                                        </p:cTn>
                                        <p:tgtEl>
                                          <p:spTgt spid="226"/>
                                        </p:tgtEl>
                                        <p:attrNameLst>
                                          <p:attrName>style.visibility</p:attrName>
                                        </p:attrNameLst>
                                      </p:cBhvr>
                                      <p:to>
                                        <p:strVal val="hidden"/>
                                      </p:to>
                                    </p:set>
                                  </p:childTnLst>
                                </p:cTn>
                              </p:par>
                              <p:par>
                                <p:cTn id="1070" presetID="1" presetClass="entr" presetSubtype="0" fill="hold" grpId="0" nodeType="withEffect">
                                  <p:stCondLst>
                                    <p:cond delay="0"/>
                                  </p:stCondLst>
                                  <p:childTnLst>
                                    <p:set>
                                      <p:cBhvr>
                                        <p:cTn id="1071" dur="1" fill="hold">
                                          <p:stCondLst>
                                            <p:cond delay="0"/>
                                          </p:stCondLst>
                                        </p:cTn>
                                        <p:tgtEl>
                                          <p:spTgt spid="227"/>
                                        </p:tgtEl>
                                        <p:attrNameLst>
                                          <p:attrName>style.visibility</p:attrName>
                                        </p:attrNameLst>
                                      </p:cBhvr>
                                      <p:to>
                                        <p:strVal val="visible"/>
                                      </p:to>
                                    </p:set>
                                  </p:childTnLst>
                                </p:cTn>
                              </p:par>
                            </p:childTnLst>
                          </p:cTn>
                        </p:par>
                        <p:par>
                          <p:cTn id="1072" fill="hold" nodeType="afterGroup">
                            <p:stCondLst>
                              <p:cond delay="213000"/>
                            </p:stCondLst>
                            <p:childTnLst>
                              <p:par>
                                <p:cTn id="1073" presetID="1" presetClass="exit" presetSubtype="0" fill="hold" grpId="1" nodeType="afterEffect">
                                  <p:stCondLst>
                                    <p:cond delay="1000"/>
                                  </p:stCondLst>
                                  <p:childTnLst>
                                    <p:set>
                                      <p:cBhvr>
                                        <p:cTn id="1074" dur="1" fill="hold">
                                          <p:stCondLst>
                                            <p:cond delay="0"/>
                                          </p:stCondLst>
                                        </p:cTn>
                                        <p:tgtEl>
                                          <p:spTgt spid="227"/>
                                        </p:tgtEl>
                                        <p:attrNameLst>
                                          <p:attrName>style.visibility</p:attrName>
                                        </p:attrNameLst>
                                      </p:cBhvr>
                                      <p:to>
                                        <p:strVal val="hidden"/>
                                      </p:to>
                                    </p:set>
                                  </p:childTnLst>
                                </p:cTn>
                              </p:par>
                              <p:par>
                                <p:cTn id="1075" presetID="1" presetClass="entr" presetSubtype="0" fill="hold" grpId="0" nodeType="withEffect">
                                  <p:stCondLst>
                                    <p:cond delay="0"/>
                                  </p:stCondLst>
                                  <p:childTnLst>
                                    <p:set>
                                      <p:cBhvr>
                                        <p:cTn id="1076" dur="1" fill="hold">
                                          <p:stCondLst>
                                            <p:cond delay="0"/>
                                          </p:stCondLst>
                                        </p:cTn>
                                        <p:tgtEl>
                                          <p:spTgt spid="228"/>
                                        </p:tgtEl>
                                        <p:attrNameLst>
                                          <p:attrName>style.visibility</p:attrName>
                                        </p:attrNameLst>
                                      </p:cBhvr>
                                      <p:to>
                                        <p:strVal val="visible"/>
                                      </p:to>
                                    </p:set>
                                  </p:childTnLst>
                                </p:cTn>
                              </p:par>
                            </p:childTnLst>
                          </p:cTn>
                        </p:par>
                        <p:par>
                          <p:cTn id="1077" fill="hold" nodeType="afterGroup">
                            <p:stCondLst>
                              <p:cond delay="214000"/>
                            </p:stCondLst>
                            <p:childTnLst>
                              <p:par>
                                <p:cTn id="1078" presetID="1" presetClass="exit" presetSubtype="0" fill="hold" grpId="1" nodeType="afterEffect">
                                  <p:stCondLst>
                                    <p:cond delay="1000"/>
                                  </p:stCondLst>
                                  <p:childTnLst>
                                    <p:set>
                                      <p:cBhvr>
                                        <p:cTn id="1079" dur="1" fill="hold">
                                          <p:stCondLst>
                                            <p:cond delay="0"/>
                                          </p:stCondLst>
                                        </p:cTn>
                                        <p:tgtEl>
                                          <p:spTgt spid="228"/>
                                        </p:tgtEl>
                                        <p:attrNameLst>
                                          <p:attrName>style.visibility</p:attrName>
                                        </p:attrNameLst>
                                      </p:cBhvr>
                                      <p:to>
                                        <p:strVal val="hidden"/>
                                      </p:to>
                                    </p:set>
                                  </p:childTnLst>
                                </p:cTn>
                              </p:par>
                              <p:par>
                                <p:cTn id="1080" presetID="1" presetClass="entr" presetSubtype="0" fill="hold" grpId="0" nodeType="withEffect">
                                  <p:stCondLst>
                                    <p:cond delay="0"/>
                                  </p:stCondLst>
                                  <p:childTnLst>
                                    <p:set>
                                      <p:cBhvr>
                                        <p:cTn id="1081" dur="1" fill="hold">
                                          <p:stCondLst>
                                            <p:cond delay="0"/>
                                          </p:stCondLst>
                                        </p:cTn>
                                        <p:tgtEl>
                                          <p:spTgt spid="229"/>
                                        </p:tgtEl>
                                        <p:attrNameLst>
                                          <p:attrName>style.visibility</p:attrName>
                                        </p:attrNameLst>
                                      </p:cBhvr>
                                      <p:to>
                                        <p:strVal val="visible"/>
                                      </p:to>
                                    </p:set>
                                  </p:childTnLst>
                                </p:cTn>
                              </p:par>
                            </p:childTnLst>
                          </p:cTn>
                        </p:par>
                        <p:par>
                          <p:cTn id="1082" fill="hold" nodeType="afterGroup">
                            <p:stCondLst>
                              <p:cond delay="215000"/>
                            </p:stCondLst>
                            <p:childTnLst>
                              <p:par>
                                <p:cTn id="1083" presetID="1" presetClass="exit" presetSubtype="0" fill="hold" grpId="1" nodeType="afterEffect">
                                  <p:stCondLst>
                                    <p:cond delay="1000"/>
                                  </p:stCondLst>
                                  <p:childTnLst>
                                    <p:set>
                                      <p:cBhvr>
                                        <p:cTn id="1084" dur="1" fill="hold">
                                          <p:stCondLst>
                                            <p:cond delay="0"/>
                                          </p:stCondLst>
                                        </p:cTn>
                                        <p:tgtEl>
                                          <p:spTgt spid="229"/>
                                        </p:tgtEl>
                                        <p:attrNameLst>
                                          <p:attrName>style.visibility</p:attrName>
                                        </p:attrNameLst>
                                      </p:cBhvr>
                                      <p:to>
                                        <p:strVal val="hidden"/>
                                      </p:to>
                                    </p:set>
                                  </p:childTnLst>
                                </p:cTn>
                              </p:par>
                              <p:par>
                                <p:cTn id="1085" presetID="1" presetClass="entr" presetSubtype="0" fill="hold" grpId="0" nodeType="withEffect">
                                  <p:stCondLst>
                                    <p:cond delay="0"/>
                                  </p:stCondLst>
                                  <p:childTnLst>
                                    <p:set>
                                      <p:cBhvr>
                                        <p:cTn id="1086" dur="1" fill="hold">
                                          <p:stCondLst>
                                            <p:cond delay="0"/>
                                          </p:stCondLst>
                                        </p:cTn>
                                        <p:tgtEl>
                                          <p:spTgt spid="230"/>
                                        </p:tgtEl>
                                        <p:attrNameLst>
                                          <p:attrName>style.visibility</p:attrName>
                                        </p:attrNameLst>
                                      </p:cBhvr>
                                      <p:to>
                                        <p:strVal val="visible"/>
                                      </p:to>
                                    </p:set>
                                  </p:childTnLst>
                                </p:cTn>
                              </p:par>
                            </p:childTnLst>
                          </p:cTn>
                        </p:par>
                        <p:par>
                          <p:cTn id="1087" fill="hold" nodeType="afterGroup">
                            <p:stCondLst>
                              <p:cond delay="216000"/>
                            </p:stCondLst>
                            <p:childTnLst>
                              <p:par>
                                <p:cTn id="1088" presetID="1" presetClass="exit" presetSubtype="0" fill="hold" grpId="1" nodeType="afterEffect">
                                  <p:stCondLst>
                                    <p:cond delay="1000"/>
                                  </p:stCondLst>
                                  <p:childTnLst>
                                    <p:set>
                                      <p:cBhvr>
                                        <p:cTn id="1089" dur="1" fill="hold">
                                          <p:stCondLst>
                                            <p:cond delay="0"/>
                                          </p:stCondLst>
                                        </p:cTn>
                                        <p:tgtEl>
                                          <p:spTgt spid="230"/>
                                        </p:tgtEl>
                                        <p:attrNameLst>
                                          <p:attrName>style.visibility</p:attrName>
                                        </p:attrNameLst>
                                      </p:cBhvr>
                                      <p:to>
                                        <p:strVal val="hidden"/>
                                      </p:to>
                                    </p:set>
                                  </p:childTnLst>
                                </p:cTn>
                              </p:par>
                              <p:par>
                                <p:cTn id="1090" presetID="1" presetClass="entr" presetSubtype="0" fill="hold" grpId="0" nodeType="withEffect">
                                  <p:stCondLst>
                                    <p:cond delay="0"/>
                                  </p:stCondLst>
                                  <p:childTnLst>
                                    <p:set>
                                      <p:cBhvr>
                                        <p:cTn id="1091" dur="1" fill="hold">
                                          <p:stCondLst>
                                            <p:cond delay="0"/>
                                          </p:stCondLst>
                                        </p:cTn>
                                        <p:tgtEl>
                                          <p:spTgt spid="231"/>
                                        </p:tgtEl>
                                        <p:attrNameLst>
                                          <p:attrName>style.visibility</p:attrName>
                                        </p:attrNameLst>
                                      </p:cBhvr>
                                      <p:to>
                                        <p:strVal val="visible"/>
                                      </p:to>
                                    </p:set>
                                  </p:childTnLst>
                                </p:cTn>
                              </p:par>
                            </p:childTnLst>
                          </p:cTn>
                        </p:par>
                        <p:par>
                          <p:cTn id="1092" fill="hold" nodeType="afterGroup">
                            <p:stCondLst>
                              <p:cond delay="217000"/>
                            </p:stCondLst>
                            <p:childTnLst>
                              <p:par>
                                <p:cTn id="1093" presetID="1" presetClass="exit" presetSubtype="0" fill="hold" grpId="1" nodeType="afterEffect">
                                  <p:stCondLst>
                                    <p:cond delay="1000"/>
                                  </p:stCondLst>
                                  <p:childTnLst>
                                    <p:set>
                                      <p:cBhvr>
                                        <p:cTn id="1094" dur="1" fill="hold">
                                          <p:stCondLst>
                                            <p:cond delay="0"/>
                                          </p:stCondLst>
                                        </p:cTn>
                                        <p:tgtEl>
                                          <p:spTgt spid="231"/>
                                        </p:tgtEl>
                                        <p:attrNameLst>
                                          <p:attrName>style.visibility</p:attrName>
                                        </p:attrNameLst>
                                      </p:cBhvr>
                                      <p:to>
                                        <p:strVal val="hidden"/>
                                      </p:to>
                                    </p:set>
                                  </p:childTnLst>
                                </p:cTn>
                              </p:par>
                              <p:par>
                                <p:cTn id="1095" presetID="1" presetClass="entr" presetSubtype="0" fill="hold" grpId="0" nodeType="withEffect">
                                  <p:stCondLst>
                                    <p:cond delay="0"/>
                                  </p:stCondLst>
                                  <p:childTnLst>
                                    <p:set>
                                      <p:cBhvr>
                                        <p:cTn id="1096" dur="1" fill="hold">
                                          <p:stCondLst>
                                            <p:cond delay="0"/>
                                          </p:stCondLst>
                                        </p:cTn>
                                        <p:tgtEl>
                                          <p:spTgt spid="232"/>
                                        </p:tgtEl>
                                        <p:attrNameLst>
                                          <p:attrName>style.visibility</p:attrName>
                                        </p:attrNameLst>
                                      </p:cBhvr>
                                      <p:to>
                                        <p:strVal val="visible"/>
                                      </p:to>
                                    </p:set>
                                  </p:childTnLst>
                                </p:cTn>
                              </p:par>
                            </p:childTnLst>
                          </p:cTn>
                        </p:par>
                        <p:par>
                          <p:cTn id="1097" fill="hold" nodeType="afterGroup">
                            <p:stCondLst>
                              <p:cond delay="218000"/>
                            </p:stCondLst>
                            <p:childTnLst>
                              <p:par>
                                <p:cTn id="1098" presetID="1" presetClass="exit" presetSubtype="0" fill="hold" grpId="1" nodeType="afterEffect">
                                  <p:stCondLst>
                                    <p:cond delay="1000"/>
                                  </p:stCondLst>
                                  <p:childTnLst>
                                    <p:set>
                                      <p:cBhvr>
                                        <p:cTn id="1099" dur="1" fill="hold">
                                          <p:stCondLst>
                                            <p:cond delay="0"/>
                                          </p:stCondLst>
                                        </p:cTn>
                                        <p:tgtEl>
                                          <p:spTgt spid="232"/>
                                        </p:tgtEl>
                                        <p:attrNameLst>
                                          <p:attrName>style.visibility</p:attrName>
                                        </p:attrNameLst>
                                      </p:cBhvr>
                                      <p:to>
                                        <p:strVal val="hidden"/>
                                      </p:to>
                                    </p:set>
                                  </p:childTnLst>
                                </p:cTn>
                              </p:par>
                              <p:par>
                                <p:cTn id="1100" presetID="1" presetClass="entr" presetSubtype="0" fill="hold" grpId="0" nodeType="withEffect">
                                  <p:stCondLst>
                                    <p:cond delay="0"/>
                                  </p:stCondLst>
                                  <p:childTnLst>
                                    <p:set>
                                      <p:cBhvr>
                                        <p:cTn id="1101" dur="1" fill="hold">
                                          <p:stCondLst>
                                            <p:cond delay="0"/>
                                          </p:stCondLst>
                                        </p:cTn>
                                        <p:tgtEl>
                                          <p:spTgt spid="233"/>
                                        </p:tgtEl>
                                        <p:attrNameLst>
                                          <p:attrName>style.visibility</p:attrName>
                                        </p:attrNameLst>
                                      </p:cBhvr>
                                      <p:to>
                                        <p:strVal val="visible"/>
                                      </p:to>
                                    </p:set>
                                  </p:childTnLst>
                                </p:cTn>
                              </p:par>
                            </p:childTnLst>
                          </p:cTn>
                        </p:par>
                        <p:par>
                          <p:cTn id="1102" fill="hold" nodeType="afterGroup">
                            <p:stCondLst>
                              <p:cond delay="219000"/>
                            </p:stCondLst>
                            <p:childTnLst>
                              <p:par>
                                <p:cTn id="1103" presetID="1" presetClass="exit" presetSubtype="0" fill="hold" grpId="1" nodeType="afterEffect">
                                  <p:stCondLst>
                                    <p:cond delay="1000"/>
                                  </p:stCondLst>
                                  <p:childTnLst>
                                    <p:set>
                                      <p:cBhvr>
                                        <p:cTn id="1104" dur="1" fill="hold">
                                          <p:stCondLst>
                                            <p:cond delay="0"/>
                                          </p:stCondLst>
                                        </p:cTn>
                                        <p:tgtEl>
                                          <p:spTgt spid="233"/>
                                        </p:tgtEl>
                                        <p:attrNameLst>
                                          <p:attrName>style.visibility</p:attrName>
                                        </p:attrNameLst>
                                      </p:cBhvr>
                                      <p:to>
                                        <p:strVal val="hidden"/>
                                      </p:to>
                                    </p:set>
                                  </p:childTnLst>
                                </p:cTn>
                              </p:par>
                              <p:par>
                                <p:cTn id="1105" presetID="1" presetClass="entr" presetSubtype="0" fill="hold" grpId="0" nodeType="withEffect">
                                  <p:stCondLst>
                                    <p:cond delay="0"/>
                                  </p:stCondLst>
                                  <p:childTnLst>
                                    <p:set>
                                      <p:cBhvr>
                                        <p:cTn id="1106" dur="1" fill="hold">
                                          <p:stCondLst>
                                            <p:cond delay="0"/>
                                          </p:stCondLst>
                                        </p:cTn>
                                        <p:tgtEl>
                                          <p:spTgt spid="234"/>
                                        </p:tgtEl>
                                        <p:attrNameLst>
                                          <p:attrName>style.visibility</p:attrName>
                                        </p:attrNameLst>
                                      </p:cBhvr>
                                      <p:to>
                                        <p:strVal val="visible"/>
                                      </p:to>
                                    </p:set>
                                  </p:childTnLst>
                                </p:cTn>
                              </p:par>
                            </p:childTnLst>
                          </p:cTn>
                        </p:par>
                        <p:par>
                          <p:cTn id="1107" fill="hold" nodeType="afterGroup">
                            <p:stCondLst>
                              <p:cond delay="220000"/>
                            </p:stCondLst>
                            <p:childTnLst>
                              <p:par>
                                <p:cTn id="1108" presetID="1" presetClass="exit" presetSubtype="0" fill="hold" grpId="1" nodeType="afterEffect">
                                  <p:stCondLst>
                                    <p:cond delay="1000"/>
                                  </p:stCondLst>
                                  <p:childTnLst>
                                    <p:set>
                                      <p:cBhvr>
                                        <p:cTn id="1109" dur="1" fill="hold">
                                          <p:stCondLst>
                                            <p:cond delay="0"/>
                                          </p:stCondLst>
                                        </p:cTn>
                                        <p:tgtEl>
                                          <p:spTgt spid="234"/>
                                        </p:tgtEl>
                                        <p:attrNameLst>
                                          <p:attrName>style.visibility</p:attrName>
                                        </p:attrNameLst>
                                      </p:cBhvr>
                                      <p:to>
                                        <p:strVal val="hidden"/>
                                      </p:to>
                                    </p:set>
                                  </p:childTnLst>
                                </p:cTn>
                              </p:par>
                              <p:par>
                                <p:cTn id="1110" presetID="1" presetClass="entr" presetSubtype="0" fill="hold" grpId="0" nodeType="withEffect">
                                  <p:stCondLst>
                                    <p:cond delay="0"/>
                                  </p:stCondLst>
                                  <p:childTnLst>
                                    <p:set>
                                      <p:cBhvr>
                                        <p:cTn id="1111" dur="1" fill="hold">
                                          <p:stCondLst>
                                            <p:cond delay="0"/>
                                          </p:stCondLst>
                                        </p:cTn>
                                        <p:tgtEl>
                                          <p:spTgt spid="235"/>
                                        </p:tgtEl>
                                        <p:attrNameLst>
                                          <p:attrName>style.visibility</p:attrName>
                                        </p:attrNameLst>
                                      </p:cBhvr>
                                      <p:to>
                                        <p:strVal val="visible"/>
                                      </p:to>
                                    </p:set>
                                  </p:childTnLst>
                                </p:cTn>
                              </p:par>
                            </p:childTnLst>
                          </p:cTn>
                        </p:par>
                        <p:par>
                          <p:cTn id="1112" fill="hold" nodeType="afterGroup">
                            <p:stCondLst>
                              <p:cond delay="221000"/>
                            </p:stCondLst>
                            <p:childTnLst>
                              <p:par>
                                <p:cTn id="1113" presetID="1" presetClass="exit" presetSubtype="0" fill="hold" grpId="1" nodeType="afterEffect">
                                  <p:stCondLst>
                                    <p:cond delay="1000"/>
                                  </p:stCondLst>
                                  <p:childTnLst>
                                    <p:set>
                                      <p:cBhvr>
                                        <p:cTn id="1114" dur="1" fill="hold">
                                          <p:stCondLst>
                                            <p:cond delay="0"/>
                                          </p:stCondLst>
                                        </p:cTn>
                                        <p:tgtEl>
                                          <p:spTgt spid="235"/>
                                        </p:tgtEl>
                                        <p:attrNameLst>
                                          <p:attrName>style.visibility</p:attrName>
                                        </p:attrNameLst>
                                      </p:cBhvr>
                                      <p:to>
                                        <p:strVal val="hidden"/>
                                      </p:to>
                                    </p:set>
                                  </p:childTnLst>
                                </p:cTn>
                              </p:par>
                              <p:par>
                                <p:cTn id="1115" presetID="1" presetClass="entr" presetSubtype="0" fill="hold" grpId="0" nodeType="withEffect">
                                  <p:stCondLst>
                                    <p:cond delay="0"/>
                                  </p:stCondLst>
                                  <p:childTnLst>
                                    <p:set>
                                      <p:cBhvr>
                                        <p:cTn id="1116" dur="1" fill="hold">
                                          <p:stCondLst>
                                            <p:cond delay="0"/>
                                          </p:stCondLst>
                                        </p:cTn>
                                        <p:tgtEl>
                                          <p:spTgt spid="236"/>
                                        </p:tgtEl>
                                        <p:attrNameLst>
                                          <p:attrName>style.visibility</p:attrName>
                                        </p:attrNameLst>
                                      </p:cBhvr>
                                      <p:to>
                                        <p:strVal val="visible"/>
                                      </p:to>
                                    </p:set>
                                  </p:childTnLst>
                                </p:cTn>
                              </p:par>
                            </p:childTnLst>
                          </p:cTn>
                        </p:par>
                        <p:par>
                          <p:cTn id="1117" fill="hold" nodeType="afterGroup">
                            <p:stCondLst>
                              <p:cond delay="222000"/>
                            </p:stCondLst>
                            <p:childTnLst>
                              <p:par>
                                <p:cTn id="1118" presetID="1" presetClass="exit" presetSubtype="0" fill="hold" grpId="1" nodeType="afterEffect">
                                  <p:stCondLst>
                                    <p:cond delay="1000"/>
                                  </p:stCondLst>
                                  <p:childTnLst>
                                    <p:set>
                                      <p:cBhvr>
                                        <p:cTn id="1119" dur="1" fill="hold">
                                          <p:stCondLst>
                                            <p:cond delay="0"/>
                                          </p:stCondLst>
                                        </p:cTn>
                                        <p:tgtEl>
                                          <p:spTgt spid="236"/>
                                        </p:tgtEl>
                                        <p:attrNameLst>
                                          <p:attrName>style.visibility</p:attrName>
                                        </p:attrNameLst>
                                      </p:cBhvr>
                                      <p:to>
                                        <p:strVal val="hidden"/>
                                      </p:to>
                                    </p:set>
                                  </p:childTnLst>
                                </p:cTn>
                              </p:par>
                              <p:par>
                                <p:cTn id="1120" presetID="1" presetClass="entr" presetSubtype="0" fill="hold" grpId="0" nodeType="withEffect">
                                  <p:stCondLst>
                                    <p:cond delay="0"/>
                                  </p:stCondLst>
                                  <p:childTnLst>
                                    <p:set>
                                      <p:cBhvr>
                                        <p:cTn id="1121" dur="1" fill="hold">
                                          <p:stCondLst>
                                            <p:cond delay="0"/>
                                          </p:stCondLst>
                                        </p:cTn>
                                        <p:tgtEl>
                                          <p:spTgt spid="237"/>
                                        </p:tgtEl>
                                        <p:attrNameLst>
                                          <p:attrName>style.visibility</p:attrName>
                                        </p:attrNameLst>
                                      </p:cBhvr>
                                      <p:to>
                                        <p:strVal val="visible"/>
                                      </p:to>
                                    </p:set>
                                  </p:childTnLst>
                                </p:cTn>
                              </p:par>
                            </p:childTnLst>
                          </p:cTn>
                        </p:par>
                        <p:par>
                          <p:cTn id="1122" fill="hold" nodeType="afterGroup">
                            <p:stCondLst>
                              <p:cond delay="223000"/>
                            </p:stCondLst>
                            <p:childTnLst>
                              <p:par>
                                <p:cTn id="1123" presetID="1" presetClass="exit" presetSubtype="0" fill="hold" grpId="1" nodeType="afterEffect">
                                  <p:stCondLst>
                                    <p:cond delay="1000"/>
                                  </p:stCondLst>
                                  <p:childTnLst>
                                    <p:set>
                                      <p:cBhvr>
                                        <p:cTn id="1124" dur="1" fill="hold">
                                          <p:stCondLst>
                                            <p:cond delay="0"/>
                                          </p:stCondLst>
                                        </p:cTn>
                                        <p:tgtEl>
                                          <p:spTgt spid="237"/>
                                        </p:tgtEl>
                                        <p:attrNameLst>
                                          <p:attrName>style.visibility</p:attrName>
                                        </p:attrNameLst>
                                      </p:cBhvr>
                                      <p:to>
                                        <p:strVal val="hidden"/>
                                      </p:to>
                                    </p:set>
                                  </p:childTnLst>
                                </p:cTn>
                              </p:par>
                              <p:par>
                                <p:cTn id="1125" presetID="1" presetClass="entr" presetSubtype="0" fill="hold" grpId="0" nodeType="withEffect">
                                  <p:stCondLst>
                                    <p:cond delay="0"/>
                                  </p:stCondLst>
                                  <p:childTnLst>
                                    <p:set>
                                      <p:cBhvr>
                                        <p:cTn id="1126" dur="1" fill="hold">
                                          <p:stCondLst>
                                            <p:cond delay="0"/>
                                          </p:stCondLst>
                                        </p:cTn>
                                        <p:tgtEl>
                                          <p:spTgt spid="238"/>
                                        </p:tgtEl>
                                        <p:attrNameLst>
                                          <p:attrName>style.visibility</p:attrName>
                                        </p:attrNameLst>
                                      </p:cBhvr>
                                      <p:to>
                                        <p:strVal val="visible"/>
                                      </p:to>
                                    </p:set>
                                  </p:childTnLst>
                                </p:cTn>
                              </p:par>
                            </p:childTnLst>
                          </p:cTn>
                        </p:par>
                        <p:par>
                          <p:cTn id="1127" fill="hold" nodeType="afterGroup">
                            <p:stCondLst>
                              <p:cond delay="224000"/>
                            </p:stCondLst>
                            <p:childTnLst>
                              <p:par>
                                <p:cTn id="1128" presetID="1" presetClass="exit" presetSubtype="0" fill="hold" grpId="1" nodeType="afterEffect">
                                  <p:stCondLst>
                                    <p:cond delay="1000"/>
                                  </p:stCondLst>
                                  <p:childTnLst>
                                    <p:set>
                                      <p:cBhvr>
                                        <p:cTn id="1129" dur="1" fill="hold">
                                          <p:stCondLst>
                                            <p:cond delay="0"/>
                                          </p:stCondLst>
                                        </p:cTn>
                                        <p:tgtEl>
                                          <p:spTgt spid="238"/>
                                        </p:tgtEl>
                                        <p:attrNameLst>
                                          <p:attrName>style.visibility</p:attrName>
                                        </p:attrNameLst>
                                      </p:cBhvr>
                                      <p:to>
                                        <p:strVal val="hidden"/>
                                      </p:to>
                                    </p:set>
                                  </p:childTnLst>
                                </p:cTn>
                              </p:par>
                              <p:par>
                                <p:cTn id="1130" presetID="1" presetClass="entr" presetSubtype="0" fill="hold" grpId="0" nodeType="withEffect">
                                  <p:stCondLst>
                                    <p:cond delay="0"/>
                                  </p:stCondLst>
                                  <p:childTnLst>
                                    <p:set>
                                      <p:cBhvr>
                                        <p:cTn id="1131" dur="1" fill="hold">
                                          <p:stCondLst>
                                            <p:cond delay="0"/>
                                          </p:stCondLst>
                                        </p:cTn>
                                        <p:tgtEl>
                                          <p:spTgt spid="239"/>
                                        </p:tgtEl>
                                        <p:attrNameLst>
                                          <p:attrName>style.visibility</p:attrName>
                                        </p:attrNameLst>
                                      </p:cBhvr>
                                      <p:to>
                                        <p:strVal val="visible"/>
                                      </p:to>
                                    </p:set>
                                  </p:childTnLst>
                                </p:cTn>
                              </p:par>
                            </p:childTnLst>
                          </p:cTn>
                        </p:par>
                        <p:par>
                          <p:cTn id="1132" fill="hold" nodeType="afterGroup">
                            <p:stCondLst>
                              <p:cond delay="225000"/>
                            </p:stCondLst>
                            <p:childTnLst>
                              <p:par>
                                <p:cTn id="1133" presetID="1" presetClass="exit" presetSubtype="0" fill="hold" grpId="1" nodeType="afterEffect">
                                  <p:stCondLst>
                                    <p:cond delay="1000"/>
                                  </p:stCondLst>
                                  <p:childTnLst>
                                    <p:set>
                                      <p:cBhvr>
                                        <p:cTn id="1134" dur="1" fill="hold">
                                          <p:stCondLst>
                                            <p:cond delay="0"/>
                                          </p:stCondLst>
                                        </p:cTn>
                                        <p:tgtEl>
                                          <p:spTgt spid="239"/>
                                        </p:tgtEl>
                                        <p:attrNameLst>
                                          <p:attrName>style.visibility</p:attrName>
                                        </p:attrNameLst>
                                      </p:cBhvr>
                                      <p:to>
                                        <p:strVal val="hidden"/>
                                      </p:to>
                                    </p:set>
                                  </p:childTnLst>
                                </p:cTn>
                              </p:par>
                              <p:par>
                                <p:cTn id="1135" presetID="1" presetClass="entr" presetSubtype="0" fill="hold" grpId="0" nodeType="withEffect">
                                  <p:stCondLst>
                                    <p:cond delay="0"/>
                                  </p:stCondLst>
                                  <p:childTnLst>
                                    <p:set>
                                      <p:cBhvr>
                                        <p:cTn id="1136" dur="1" fill="hold">
                                          <p:stCondLst>
                                            <p:cond delay="0"/>
                                          </p:stCondLst>
                                        </p:cTn>
                                        <p:tgtEl>
                                          <p:spTgt spid="240"/>
                                        </p:tgtEl>
                                        <p:attrNameLst>
                                          <p:attrName>style.visibility</p:attrName>
                                        </p:attrNameLst>
                                      </p:cBhvr>
                                      <p:to>
                                        <p:strVal val="visible"/>
                                      </p:to>
                                    </p:set>
                                  </p:childTnLst>
                                </p:cTn>
                              </p:par>
                            </p:childTnLst>
                          </p:cTn>
                        </p:par>
                        <p:par>
                          <p:cTn id="1137" fill="hold" nodeType="afterGroup">
                            <p:stCondLst>
                              <p:cond delay="226000"/>
                            </p:stCondLst>
                            <p:childTnLst>
                              <p:par>
                                <p:cTn id="1138" presetID="1" presetClass="exit" presetSubtype="0" fill="hold" grpId="1" nodeType="afterEffect">
                                  <p:stCondLst>
                                    <p:cond delay="1000"/>
                                  </p:stCondLst>
                                  <p:childTnLst>
                                    <p:set>
                                      <p:cBhvr>
                                        <p:cTn id="1139" dur="1" fill="hold">
                                          <p:stCondLst>
                                            <p:cond delay="0"/>
                                          </p:stCondLst>
                                        </p:cTn>
                                        <p:tgtEl>
                                          <p:spTgt spid="240"/>
                                        </p:tgtEl>
                                        <p:attrNameLst>
                                          <p:attrName>style.visibility</p:attrName>
                                        </p:attrNameLst>
                                      </p:cBhvr>
                                      <p:to>
                                        <p:strVal val="hidden"/>
                                      </p:to>
                                    </p:set>
                                  </p:childTnLst>
                                </p:cTn>
                              </p:par>
                              <p:par>
                                <p:cTn id="1140" presetID="1" presetClass="entr" presetSubtype="0" fill="hold" grpId="0" nodeType="withEffect">
                                  <p:stCondLst>
                                    <p:cond delay="0"/>
                                  </p:stCondLst>
                                  <p:childTnLst>
                                    <p:set>
                                      <p:cBhvr>
                                        <p:cTn id="1141" dur="1" fill="hold">
                                          <p:stCondLst>
                                            <p:cond delay="0"/>
                                          </p:stCondLst>
                                        </p:cTn>
                                        <p:tgtEl>
                                          <p:spTgt spid="241"/>
                                        </p:tgtEl>
                                        <p:attrNameLst>
                                          <p:attrName>style.visibility</p:attrName>
                                        </p:attrNameLst>
                                      </p:cBhvr>
                                      <p:to>
                                        <p:strVal val="visible"/>
                                      </p:to>
                                    </p:set>
                                  </p:childTnLst>
                                </p:cTn>
                              </p:par>
                            </p:childTnLst>
                          </p:cTn>
                        </p:par>
                        <p:par>
                          <p:cTn id="1142" fill="hold" nodeType="afterGroup">
                            <p:stCondLst>
                              <p:cond delay="227000"/>
                            </p:stCondLst>
                            <p:childTnLst>
                              <p:par>
                                <p:cTn id="1143" presetID="1" presetClass="exit" presetSubtype="0" fill="hold" grpId="1" nodeType="afterEffect">
                                  <p:stCondLst>
                                    <p:cond delay="1000"/>
                                  </p:stCondLst>
                                  <p:childTnLst>
                                    <p:set>
                                      <p:cBhvr>
                                        <p:cTn id="1144" dur="1" fill="hold">
                                          <p:stCondLst>
                                            <p:cond delay="0"/>
                                          </p:stCondLst>
                                        </p:cTn>
                                        <p:tgtEl>
                                          <p:spTgt spid="241"/>
                                        </p:tgtEl>
                                        <p:attrNameLst>
                                          <p:attrName>style.visibility</p:attrName>
                                        </p:attrNameLst>
                                      </p:cBhvr>
                                      <p:to>
                                        <p:strVal val="hidden"/>
                                      </p:to>
                                    </p:set>
                                  </p:childTnLst>
                                </p:cTn>
                              </p:par>
                              <p:par>
                                <p:cTn id="1145" presetID="1" presetClass="entr" presetSubtype="0" fill="hold" grpId="0" nodeType="withEffect">
                                  <p:stCondLst>
                                    <p:cond delay="0"/>
                                  </p:stCondLst>
                                  <p:childTnLst>
                                    <p:set>
                                      <p:cBhvr>
                                        <p:cTn id="1146" dur="1" fill="hold">
                                          <p:stCondLst>
                                            <p:cond delay="0"/>
                                          </p:stCondLst>
                                        </p:cTn>
                                        <p:tgtEl>
                                          <p:spTgt spid="242"/>
                                        </p:tgtEl>
                                        <p:attrNameLst>
                                          <p:attrName>style.visibility</p:attrName>
                                        </p:attrNameLst>
                                      </p:cBhvr>
                                      <p:to>
                                        <p:strVal val="visible"/>
                                      </p:to>
                                    </p:set>
                                  </p:childTnLst>
                                </p:cTn>
                              </p:par>
                            </p:childTnLst>
                          </p:cTn>
                        </p:par>
                        <p:par>
                          <p:cTn id="1147" fill="hold" nodeType="afterGroup">
                            <p:stCondLst>
                              <p:cond delay="228000"/>
                            </p:stCondLst>
                            <p:childTnLst>
                              <p:par>
                                <p:cTn id="1148" presetID="1" presetClass="exit" presetSubtype="0" fill="hold" grpId="1" nodeType="afterEffect">
                                  <p:stCondLst>
                                    <p:cond delay="1000"/>
                                  </p:stCondLst>
                                  <p:childTnLst>
                                    <p:set>
                                      <p:cBhvr>
                                        <p:cTn id="1149" dur="1" fill="hold">
                                          <p:stCondLst>
                                            <p:cond delay="0"/>
                                          </p:stCondLst>
                                        </p:cTn>
                                        <p:tgtEl>
                                          <p:spTgt spid="242"/>
                                        </p:tgtEl>
                                        <p:attrNameLst>
                                          <p:attrName>style.visibility</p:attrName>
                                        </p:attrNameLst>
                                      </p:cBhvr>
                                      <p:to>
                                        <p:strVal val="hidden"/>
                                      </p:to>
                                    </p:set>
                                  </p:childTnLst>
                                </p:cTn>
                              </p:par>
                              <p:par>
                                <p:cTn id="1150" presetID="1" presetClass="entr" presetSubtype="0" fill="hold" grpId="0" nodeType="withEffect">
                                  <p:stCondLst>
                                    <p:cond delay="0"/>
                                  </p:stCondLst>
                                  <p:childTnLst>
                                    <p:set>
                                      <p:cBhvr>
                                        <p:cTn id="1151" dur="1" fill="hold">
                                          <p:stCondLst>
                                            <p:cond delay="0"/>
                                          </p:stCondLst>
                                        </p:cTn>
                                        <p:tgtEl>
                                          <p:spTgt spid="243"/>
                                        </p:tgtEl>
                                        <p:attrNameLst>
                                          <p:attrName>style.visibility</p:attrName>
                                        </p:attrNameLst>
                                      </p:cBhvr>
                                      <p:to>
                                        <p:strVal val="visible"/>
                                      </p:to>
                                    </p:set>
                                  </p:childTnLst>
                                </p:cTn>
                              </p:par>
                            </p:childTnLst>
                          </p:cTn>
                        </p:par>
                        <p:par>
                          <p:cTn id="1152" fill="hold" nodeType="afterGroup">
                            <p:stCondLst>
                              <p:cond delay="229000"/>
                            </p:stCondLst>
                            <p:childTnLst>
                              <p:par>
                                <p:cTn id="1153" presetID="1" presetClass="exit" presetSubtype="0" fill="hold" grpId="1" nodeType="afterEffect">
                                  <p:stCondLst>
                                    <p:cond delay="1000"/>
                                  </p:stCondLst>
                                  <p:childTnLst>
                                    <p:set>
                                      <p:cBhvr>
                                        <p:cTn id="1154" dur="1" fill="hold">
                                          <p:stCondLst>
                                            <p:cond delay="0"/>
                                          </p:stCondLst>
                                        </p:cTn>
                                        <p:tgtEl>
                                          <p:spTgt spid="243"/>
                                        </p:tgtEl>
                                        <p:attrNameLst>
                                          <p:attrName>style.visibility</p:attrName>
                                        </p:attrNameLst>
                                      </p:cBhvr>
                                      <p:to>
                                        <p:strVal val="hidden"/>
                                      </p:to>
                                    </p:set>
                                  </p:childTnLst>
                                </p:cTn>
                              </p:par>
                              <p:par>
                                <p:cTn id="1155" presetID="1" presetClass="entr" presetSubtype="0" fill="hold" grpId="0" nodeType="withEffect">
                                  <p:stCondLst>
                                    <p:cond delay="0"/>
                                  </p:stCondLst>
                                  <p:childTnLst>
                                    <p:set>
                                      <p:cBhvr>
                                        <p:cTn id="1156" dur="1" fill="hold">
                                          <p:stCondLst>
                                            <p:cond delay="0"/>
                                          </p:stCondLst>
                                        </p:cTn>
                                        <p:tgtEl>
                                          <p:spTgt spid="244"/>
                                        </p:tgtEl>
                                        <p:attrNameLst>
                                          <p:attrName>style.visibility</p:attrName>
                                        </p:attrNameLst>
                                      </p:cBhvr>
                                      <p:to>
                                        <p:strVal val="visible"/>
                                      </p:to>
                                    </p:set>
                                  </p:childTnLst>
                                </p:cTn>
                              </p:par>
                            </p:childTnLst>
                          </p:cTn>
                        </p:par>
                        <p:par>
                          <p:cTn id="1157" fill="hold" nodeType="afterGroup">
                            <p:stCondLst>
                              <p:cond delay="230000"/>
                            </p:stCondLst>
                            <p:childTnLst>
                              <p:par>
                                <p:cTn id="1158" presetID="1" presetClass="exit" presetSubtype="0" fill="hold" grpId="1" nodeType="afterEffect">
                                  <p:stCondLst>
                                    <p:cond delay="1000"/>
                                  </p:stCondLst>
                                  <p:childTnLst>
                                    <p:set>
                                      <p:cBhvr>
                                        <p:cTn id="1159" dur="1" fill="hold">
                                          <p:stCondLst>
                                            <p:cond delay="0"/>
                                          </p:stCondLst>
                                        </p:cTn>
                                        <p:tgtEl>
                                          <p:spTgt spid="244"/>
                                        </p:tgtEl>
                                        <p:attrNameLst>
                                          <p:attrName>style.visibility</p:attrName>
                                        </p:attrNameLst>
                                      </p:cBhvr>
                                      <p:to>
                                        <p:strVal val="hidden"/>
                                      </p:to>
                                    </p:set>
                                  </p:childTnLst>
                                </p:cTn>
                              </p:par>
                              <p:par>
                                <p:cTn id="1160" presetID="1" presetClass="entr" presetSubtype="0" fill="hold" grpId="0" nodeType="withEffect">
                                  <p:stCondLst>
                                    <p:cond delay="0"/>
                                  </p:stCondLst>
                                  <p:childTnLst>
                                    <p:set>
                                      <p:cBhvr>
                                        <p:cTn id="1161" dur="1" fill="hold">
                                          <p:stCondLst>
                                            <p:cond delay="0"/>
                                          </p:stCondLst>
                                        </p:cTn>
                                        <p:tgtEl>
                                          <p:spTgt spid="245"/>
                                        </p:tgtEl>
                                        <p:attrNameLst>
                                          <p:attrName>style.visibility</p:attrName>
                                        </p:attrNameLst>
                                      </p:cBhvr>
                                      <p:to>
                                        <p:strVal val="visible"/>
                                      </p:to>
                                    </p:set>
                                  </p:childTnLst>
                                </p:cTn>
                              </p:par>
                            </p:childTnLst>
                          </p:cTn>
                        </p:par>
                        <p:par>
                          <p:cTn id="1162" fill="hold" nodeType="afterGroup">
                            <p:stCondLst>
                              <p:cond delay="231000"/>
                            </p:stCondLst>
                            <p:childTnLst>
                              <p:par>
                                <p:cTn id="1163" presetID="1" presetClass="exit" presetSubtype="0" fill="hold" grpId="1" nodeType="afterEffect">
                                  <p:stCondLst>
                                    <p:cond delay="1000"/>
                                  </p:stCondLst>
                                  <p:childTnLst>
                                    <p:set>
                                      <p:cBhvr>
                                        <p:cTn id="1164" dur="1" fill="hold">
                                          <p:stCondLst>
                                            <p:cond delay="0"/>
                                          </p:stCondLst>
                                        </p:cTn>
                                        <p:tgtEl>
                                          <p:spTgt spid="245"/>
                                        </p:tgtEl>
                                        <p:attrNameLst>
                                          <p:attrName>style.visibility</p:attrName>
                                        </p:attrNameLst>
                                      </p:cBhvr>
                                      <p:to>
                                        <p:strVal val="hidden"/>
                                      </p:to>
                                    </p:set>
                                  </p:childTnLst>
                                </p:cTn>
                              </p:par>
                              <p:par>
                                <p:cTn id="1165" presetID="1" presetClass="entr" presetSubtype="0" fill="hold" grpId="0" nodeType="withEffect">
                                  <p:stCondLst>
                                    <p:cond delay="0"/>
                                  </p:stCondLst>
                                  <p:childTnLst>
                                    <p:set>
                                      <p:cBhvr>
                                        <p:cTn id="1166" dur="1" fill="hold">
                                          <p:stCondLst>
                                            <p:cond delay="0"/>
                                          </p:stCondLst>
                                        </p:cTn>
                                        <p:tgtEl>
                                          <p:spTgt spid="246"/>
                                        </p:tgtEl>
                                        <p:attrNameLst>
                                          <p:attrName>style.visibility</p:attrName>
                                        </p:attrNameLst>
                                      </p:cBhvr>
                                      <p:to>
                                        <p:strVal val="visible"/>
                                      </p:to>
                                    </p:set>
                                  </p:childTnLst>
                                </p:cTn>
                              </p:par>
                            </p:childTnLst>
                          </p:cTn>
                        </p:par>
                        <p:par>
                          <p:cTn id="1167" fill="hold" nodeType="afterGroup">
                            <p:stCondLst>
                              <p:cond delay="232000"/>
                            </p:stCondLst>
                            <p:childTnLst>
                              <p:par>
                                <p:cTn id="1168" presetID="1" presetClass="exit" presetSubtype="0" fill="hold" grpId="1" nodeType="afterEffect">
                                  <p:stCondLst>
                                    <p:cond delay="1000"/>
                                  </p:stCondLst>
                                  <p:childTnLst>
                                    <p:set>
                                      <p:cBhvr>
                                        <p:cTn id="1169" dur="1" fill="hold">
                                          <p:stCondLst>
                                            <p:cond delay="0"/>
                                          </p:stCondLst>
                                        </p:cTn>
                                        <p:tgtEl>
                                          <p:spTgt spid="246"/>
                                        </p:tgtEl>
                                        <p:attrNameLst>
                                          <p:attrName>style.visibility</p:attrName>
                                        </p:attrNameLst>
                                      </p:cBhvr>
                                      <p:to>
                                        <p:strVal val="hidden"/>
                                      </p:to>
                                    </p:set>
                                  </p:childTnLst>
                                </p:cTn>
                              </p:par>
                              <p:par>
                                <p:cTn id="1170" presetID="1" presetClass="entr" presetSubtype="0" fill="hold" grpId="0" nodeType="withEffect">
                                  <p:stCondLst>
                                    <p:cond delay="0"/>
                                  </p:stCondLst>
                                  <p:childTnLst>
                                    <p:set>
                                      <p:cBhvr>
                                        <p:cTn id="1171" dur="1" fill="hold">
                                          <p:stCondLst>
                                            <p:cond delay="0"/>
                                          </p:stCondLst>
                                        </p:cTn>
                                        <p:tgtEl>
                                          <p:spTgt spid="247"/>
                                        </p:tgtEl>
                                        <p:attrNameLst>
                                          <p:attrName>style.visibility</p:attrName>
                                        </p:attrNameLst>
                                      </p:cBhvr>
                                      <p:to>
                                        <p:strVal val="visible"/>
                                      </p:to>
                                    </p:set>
                                  </p:childTnLst>
                                </p:cTn>
                              </p:par>
                            </p:childTnLst>
                          </p:cTn>
                        </p:par>
                        <p:par>
                          <p:cTn id="1172" fill="hold" nodeType="afterGroup">
                            <p:stCondLst>
                              <p:cond delay="233000"/>
                            </p:stCondLst>
                            <p:childTnLst>
                              <p:par>
                                <p:cTn id="1173" presetID="1" presetClass="exit" presetSubtype="0" fill="hold" grpId="1" nodeType="afterEffect">
                                  <p:stCondLst>
                                    <p:cond delay="1000"/>
                                  </p:stCondLst>
                                  <p:childTnLst>
                                    <p:set>
                                      <p:cBhvr>
                                        <p:cTn id="1174" dur="1" fill="hold">
                                          <p:stCondLst>
                                            <p:cond delay="0"/>
                                          </p:stCondLst>
                                        </p:cTn>
                                        <p:tgtEl>
                                          <p:spTgt spid="247"/>
                                        </p:tgtEl>
                                        <p:attrNameLst>
                                          <p:attrName>style.visibility</p:attrName>
                                        </p:attrNameLst>
                                      </p:cBhvr>
                                      <p:to>
                                        <p:strVal val="hidden"/>
                                      </p:to>
                                    </p:set>
                                  </p:childTnLst>
                                </p:cTn>
                              </p:par>
                              <p:par>
                                <p:cTn id="1175" presetID="1" presetClass="entr" presetSubtype="0" fill="hold" grpId="0" nodeType="withEffect">
                                  <p:stCondLst>
                                    <p:cond delay="0"/>
                                  </p:stCondLst>
                                  <p:childTnLst>
                                    <p:set>
                                      <p:cBhvr>
                                        <p:cTn id="1176" dur="1" fill="hold">
                                          <p:stCondLst>
                                            <p:cond delay="0"/>
                                          </p:stCondLst>
                                        </p:cTn>
                                        <p:tgtEl>
                                          <p:spTgt spid="248"/>
                                        </p:tgtEl>
                                        <p:attrNameLst>
                                          <p:attrName>style.visibility</p:attrName>
                                        </p:attrNameLst>
                                      </p:cBhvr>
                                      <p:to>
                                        <p:strVal val="visible"/>
                                      </p:to>
                                    </p:set>
                                  </p:childTnLst>
                                </p:cTn>
                              </p:par>
                            </p:childTnLst>
                          </p:cTn>
                        </p:par>
                        <p:par>
                          <p:cTn id="1177" fill="hold" nodeType="afterGroup">
                            <p:stCondLst>
                              <p:cond delay="234000"/>
                            </p:stCondLst>
                            <p:childTnLst>
                              <p:par>
                                <p:cTn id="1178" presetID="1" presetClass="exit" presetSubtype="0" fill="hold" grpId="1" nodeType="afterEffect">
                                  <p:stCondLst>
                                    <p:cond delay="1000"/>
                                  </p:stCondLst>
                                  <p:childTnLst>
                                    <p:set>
                                      <p:cBhvr>
                                        <p:cTn id="1179" dur="1" fill="hold">
                                          <p:stCondLst>
                                            <p:cond delay="0"/>
                                          </p:stCondLst>
                                        </p:cTn>
                                        <p:tgtEl>
                                          <p:spTgt spid="248"/>
                                        </p:tgtEl>
                                        <p:attrNameLst>
                                          <p:attrName>style.visibility</p:attrName>
                                        </p:attrNameLst>
                                      </p:cBhvr>
                                      <p:to>
                                        <p:strVal val="hidden"/>
                                      </p:to>
                                    </p:set>
                                  </p:childTnLst>
                                </p:cTn>
                              </p:par>
                              <p:par>
                                <p:cTn id="1180" presetID="1" presetClass="entr" presetSubtype="0" fill="hold" grpId="0" nodeType="withEffect">
                                  <p:stCondLst>
                                    <p:cond delay="0"/>
                                  </p:stCondLst>
                                  <p:childTnLst>
                                    <p:set>
                                      <p:cBhvr>
                                        <p:cTn id="1181" dur="1" fill="hold">
                                          <p:stCondLst>
                                            <p:cond delay="0"/>
                                          </p:stCondLst>
                                        </p:cTn>
                                        <p:tgtEl>
                                          <p:spTgt spid="249"/>
                                        </p:tgtEl>
                                        <p:attrNameLst>
                                          <p:attrName>style.visibility</p:attrName>
                                        </p:attrNameLst>
                                      </p:cBhvr>
                                      <p:to>
                                        <p:strVal val="visible"/>
                                      </p:to>
                                    </p:set>
                                  </p:childTnLst>
                                </p:cTn>
                              </p:par>
                            </p:childTnLst>
                          </p:cTn>
                        </p:par>
                        <p:par>
                          <p:cTn id="1182" fill="hold" nodeType="afterGroup">
                            <p:stCondLst>
                              <p:cond delay="235000"/>
                            </p:stCondLst>
                            <p:childTnLst>
                              <p:par>
                                <p:cTn id="1183" presetID="1" presetClass="exit" presetSubtype="0" fill="hold" grpId="1" nodeType="afterEffect">
                                  <p:stCondLst>
                                    <p:cond delay="1000"/>
                                  </p:stCondLst>
                                  <p:childTnLst>
                                    <p:set>
                                      <p:cBhvr>
                                        <p:cTn id="1184" dur="1" fill="hold">
                                          <p:stCondLst>
                                            <p:cond delay="0"/>
                                          </p:stCondLst>
                                        </p:cTn>
                                        <p:tgtEl>
                                          <p:spTgt spid="249"/>
                                        </p:tgtEl>
                                        <p:attrNameLst>
                                          <p:attrName>style.visibility</p:attrName>
                                        </p:attrNameLst>
                                      </p:cBhvr>
                                      <p:to>
                                        <p:strVal val="hidden"/>
                                      </p:to>
                                    </p:set>
                                  </p:childTnLst>
                                </p:cTn>
                              </p:par>
                              <p:par>
                                <p:cTn id="1185" presetID="1" presetClass="entr" presetSubtype="0" fill="hold" grpId="0" nodeType="withEffect">
                                  <p:stCondLst>
                                    <p:cond delay="0"/>
                                  </p:stCondLst>
                                  <p:childTnLst>
                                    <p:set>
                                      <p:cBhvr>
                                        <p:cTn id="1186" dur="1" fill="hold">
                                          <p:stCondLst>
                                            <p:cond delay="0"/>
                                          </p:stCondLst>
                                        </p:cTn>
                                        <p:tgtEl>
                                          <p:spTgt spid="250"/>
                                        </p:tgtEl>
                                        <p:attrNameLst>
                                          <p:attrName>style.visibility</p:attrName>
                                        </p:attrNameLst>
                                      </p:cBhvr>
                                      <p:to>
                                        <p:strVal val="visible"/>
                                      </p:to>
                                    </p:set>
                                  </p:childTnLst>
                                </p:cTn>
                              </p:par>
                            </p:childTnLst>
                          </p:cTn>
                        </p:par>
                        <p:par>
                          <p:cTn id="1187" fill="hold" nodeType="afterGroup">
                            <p:stCondLst>
                              <p:cond delay="236000"/>
                            </p:stCondLst>
                            <p:childTnLst>
                              <p:par>
                                <p:cTn id="1188" presetID="1" presetClass="exit" presetSubtype="0" fill="hold" grpId="1" nodeType="afterEffect">
                                  <p:stCondLst>
                                    <p:cond delay="1000"/>
                                  </p:stCondLst>
                                  <p:childTnLst>
                                    <p:set>
                                      <p:cBhvr>
                                        <p:cTn id="1189" dur="1" fill="hold">
                                          <p:stCondLst>
                                            <p:cond delay="0"/>
                                          </p:stCondLst>
                                        </p:cTn>
                                        <p:tgtEl>
                                          <p:spTgt spid="250"/>
                                        </p:tgtEl>
                                        <p:attrNameLst>
                                          <p:attrName>style.visibility</p:attrName>
                                        </p:attrNameLst>
                                      </p:cBhvr>
                                      <p:to>
                                        <p:strVal val="hidden"/>
                                      </p:to>
                                    </p:set>
                                  </p:childTnLst>
                                </p:cTn>
                              </p:par>
                              <p:par>
                                <p:cTn id="1190" presetID="1" presetClass="entr" presetSubtype="0" fill="hold" grpId="0" nodeType="withEffect">
                                  <p:stCondLst>
                                    <p:cond delay="0"/>
                                  </p:stCondLst>
                                  <p:childTnLst>
                                    <p:set>
                                      <p:cBhvr>
                                        <p:cTn id="1191" dur="1" fill="hold">
                                          <p:stCondLst>
                                            <p:cond delay="0"/>
                                          </p:stCondLst>
                                        </p:cTn>
                                        <p:tgtEl>
                                          <p:spTgt spid="251"/>
                                        </p:tgtEl>
                                        <p:attrNameLst>
                                          <p:attrName>style.visibility</p:attrName>
                                        </p:attrNameLst>
                                      </p:cBhvr>
                                      <p:to>
                                        <p:strVal val="visible"/>
                                      </p:to>
                                    </p:set>
                                  </p:childTnLst>
                                </p:cTn>
                              </p:par>
                            </p:childTnLst>
                          </p:cTn>
                        </p:par>
                        <p:par>
                          <p:cTn id="1192" fill="hold" nodeType="afterGroup">
                            <p:stCondLst>
                              <p:cond delay="237000"/>
                            </p:stCondLst>
                            <p:childTnLst>
                              <p:par>
                                <p:cTn id="1193" presetID="1" presetClass="exit" presetSubtype="0" fill="hold" grpId="1" nodeType="afterEffect">
                                  <p:stCondLst>
                                    <p:cond delay="1000"/>
                                  </p:stCondLst>
                                  <p:childTnLst>
                                    <p:set>
                                      <p:cBhvr>
                                        <p:cTn id="1194" dur="1" fill="hold">
                                          <p:stCondLst>
                                            <p:cond delay="0"/>
                                          </p:stCondLst>
                                        </p:cTn>
                                        <p:tgtEl>
                                          <p:spTgt spid="251"/>
                                        </p:tgtEl>
                                        <p:attrNameLst>
                                          <p:attrName>style.visibility</p:attrName>
                                        </p:attrNameLst>
                                      </p:cBhvr>
                                      <p:to>
                                        <p:strVal val="hidden"/>
                                      </p:to>
                                    </p:set>
                                  </p:childTnLst>
                                </p:cTn>
                              </p:par>
                              <p:par>
                                <p:cTn id="1195" presetID="1" presetClass="entr" presetSubtype="0" fill="hold" grpId="0" nodeType="withEffect">
                                  <p:stCondLst>
                                    <p:cond delay="0"/>
                                  </p:stCondLst>
                                  <p:childTnLst>
                                    <p:set>
                                      <p:cBhvr>
                                        <p:cTn id="1196" dur="1" fill="hold">
                                          <p:stCondLst>
                                            <p:cond delay="0"/>
                                          </p:stCondLst>
                                        </p:cTn>
                                        <p:tgtEl>
                                          <p:spTgt spid="252"/>
                                        </p:tgtEl>
                                        <p:attrNameLst>
                                          <p:attrName>style.visibility</p:attrName>
                                        </p:attrNameLst>
                                      </p:cBhvr>
                                      <p:to>
                                        <p:strVal val="visible"/>
                                      </p:to>
                                    </p:set>
                                  </p:childTnLst>
                                </p:cTn>
                              </p:par>
                            </p:childTnLst>
                          </p:cTn>
                        </p:par>
                        <p:par>
                          <p:cTn id="1197" fill="hold" nodeType="afterGroup">
                            <p:stCondLst>
                              <p:cond delay="238000"/>
                            </p:stCondLst>
                            <p:childTnLst>
                              <p:par>
                                <p:cTn id="1198" presetID="1" presetClass="exit" presetSubtype="0" fill="hold" grpId="1" nodeType="afterEffect">
                                  <p:stCondLst>
                                    <p:cond delay="1000"/>
                                  </p:stCondLst>
                                  <p:childTnLst>
                                    <p:set>
                                      <p:cBhvr>
                                        <p:cTn id="1199" dur="1" fill="hold">
                                          <p:stCondLst>
                                            <p:cond delay="0"/>
                                          </p:stCondLst>
                                        </p:cTn>
                                        <p:tgtEl>
                                          <p:spTgt spid="252"/>
                                        </p:tgtEl>
                                        <p:attrNameLst>
                                          <p:attrName>style.visibility</p:attrName>
                                        </p:attrNameLst>
                                      </p:cBhvr>
                                      <p:to>
                                        <p:strVal val="hidden"/>
                                      </p:to>
                                    </p:set>
                                  </p:childTnLst>
                                </p:cTn>
                              </p:par>
                              <p:par>
                                <p:cTn id="1200" presetID="1" presetClass="entr" presetSubtype="0" fill="hold" grpId="0" nodeType="withEffect">
                                  <p:stCondLst>
                                    <p:cond delay="0"/>
                                  </p:stCondLst>
                                  <p:childTnLst>
                                    <p:set>
                                      <p:cBhvr>
                                        <p:cTn id="1201" dur="1" fill="hold">
                                          <p:stCondLst>
                                            <p:cond delay="0"/>
                                          </p:stCondLst>
                                        </p:cTn>
                                        <p:tgtEl>
                                          <p:spTgt spid="253"/>
                                        </p:tgtEl>
                                        <p:attrNameLst>
                                          <p:attrName>style.visibility</p:attrName>
                                        </p:attrNameLst>
                                      </p:cBhvr>
                                      <p:to>
                                        <p:strVal val="visible"/>
                                      </p:to>
                                    </p:set>
                                  </p:childTnLst>
                                </p:cTn>
                              </p:par>
                            </p:childTnLst>
                          </p:cTn>
                        </p:par>
                        <p:par>
                          <p:cTn id="1202" fill="hold" nodeType="afterGroup">
                            <p:stCondLst>
                              <p:cond delay="239000"/>
                            </p:stCondLst>
                            <p:childTnLst>
                              <p:par>
                                <p:cTn id="1203" presetID="1" presetClass="exit" presetSubtype="0" fill="hold" grpId="1" nodeType="afterEffect">
                                  <p:stCondLst>
                                    <p:cond delay="1000"/>
                                  </p:stCondLst>
                                  <p:childTnLst>
                                    <p:set>
                                      <p:cBhvr>
                                        <p:cTn id="1204" dur="1" fill="hold">
                                          <p:stCondLst>
                                            <p:cond delay="0"/>
                                          </p:stCondLst>
                                        </p:cTn>
                                        <p:tgtEl>
                                          <p:spTgt spid="253"/>
                                        </p:tgtEl>
                                        <p:attrNameLst>
                                          <p:attrName>style.visibility</p:attrName>
                                        </p:attrNameLst>
                                      </p:cBhvr>
                                      <p:to>
                                        <p:strVal val="hidden"/>
                                      </p:to>
                                    </p:set>
                                  </p:childTnLst>
                                </p:cTn>
                              </p:par>
                              <p:par>
                                <p:cTn id="1205" presetID="1" presetClass="entr" presetSubtype="0" fill="hold" grpId="0" nodeType="withEffect">
                                  <p:stCondLst>
                                    <p:cond delay="0"/>
                                  </p:stCondLst>
                                  <p:childTnLst>
                                    <p:set>
                                      <p:cBhvr>
                                        <p:cTn id="1206" dur="1" fill="hold">
                                          <p:stCondLst>
                                            <p:cond delay="0"/>
                                          </p:stCondLst>
                                        </p:cTn>
                                        <p:tgtEl>
                                          <p:spTgt spid="254"/>
                                        </p:tgtEl>
                                        <p:attrNameLst>
                                          <p:attrName>style.visibility</p:attrName>
                                        </p:attrNameLst>
                                      </p:cBhvr>
                                      <p:to>
                                        <p:strVal val="visible"/>
                                      </p:to>
                                    </p:set>
                                  </p:childTnLst>
                                </p:cTn>
                              </p:par>
                            </p:childTnLst>
                          </p:cTn>
                        </p:par>
                        <p:par>
                          <p:cTn id="1207" fill="hold" nodeType="afterGroup">
                            <p:stCondLst>
                              <p:cond delay="240000"/>
                            </p:stCondLst>
                            <p:childTnLst>
                              <p:par>
                                <p:cTn id="1208" presetID="1" presetClass="exit" presetSubtype="0" fill="hold" grpId="1" nodeType="afterEffect">
                                  <p:stCondLst>
                                    <p:cond delay="1000"/>
                                  </p:stCondLst>
                                  <p:childTnLst>
                                    <p:set>
                                      <p:cBhvr>
                                        <p:cTn id="1209" dur="1" fill="hold">
                                          <p:stCondLst>
                                            <p:cond delay="0"/>
                                          </p:stCondLst>
                                        </p:cTn>
                                        <p:tgtEl>
                                          <p:spTgt spid="254"/>
                                        </p:tgtEl>
                                        <p:attrNameLst>
                                          <p:attrName>style.visibility</p:attrName>
                                        </p:attrNameLst>
                                      </p:cBhvr>
                                      <p:to>
                                        <p:strVal val="hidden"/>
                                      </p:to>
                                    </p:set>
                                  </p:childTnLst>
                                </p:cTn>
                              </p:par>
                              <p:par>
                                <p:cTn id="1210" presetID="1" presetClass="entr" presetSubtype="0" fill="hold" grpId="0" nodeType="withEffect">
                                  <p:stCondLst>
                                    <p:cond delay="0"/>
                                  </p:stCondLst>
                                  <p:childTnLst>
                                    <p:set>
                                      <p:cBhvr>
                                        <p:cTn id="1211" dur="1" fill="hold">
                                          <p:stCondLst>
                                            <p:cond delay="0"/>
                                          </p:stCondLst>
                                        </p:cTn>
                                        <p:tgtEl>
                                          <p:spTgt spid="255"/>
                                        </p:tgtEl>
                                        <p:attrNameLst>
                                          <p:attrName>style.visibility</p:attrName>
                                        </p:attrNameLst>
                                      </p:cBhvr>
                                      <p:to>
                                        <p:strVal val="visible"/>
                                      </p:to>
                                    </p:set>
                                  </p:childTnLst>
                                </p:cTn>
                              </p:par>
                            </p:childTnLst>
                          </p:cTn>
                        </p:par>
                        <p:par>
                          <p:cTn id="1212" fill="hold" nodeType="afterGroup">
                            <p:stCondLst>
                              <p:cond delay="241000"/>
                            </p:stCondLst>
                            <p:childTnLst>
                              <p:par>
                                <p:cTn id="1213" presetID="1" presetClass="exit" presetSubtype="0" fill="hold" grpId="1" nodeType="afterEffect">
                                  <p:stCondLst>
                                    <p:cond delay="1000"/>
                                  </p:stCondLst>
                                  <p:childTnLst>
                                    <p:set>
                                      <p:cBhvr>
                                        <p:cTn id="1214" dur="1" fill="hold">
                                          <p:stCondLst>
                                            <p:cond delay="0"/>
                                          </p:stCondLst>
                                        </p:cTn>
                                        <p:tgtEl>
                                          <p:spTgt spid="255"/>
                                        </p:tgtEl>
                                        <p:attrNameLst>
                                          <p:attrName>style.visibility</p:attrName>
                                        </p:attrNameLst>
                                      </p:cBhvr>
                                      <p:to>
                                        <p:strVal val="hidden"/>
                                      </p:to>
                                    </p:set>
                                  </p:childTnLst>
                                </p:cTn>
                              </p:par>
                              <p:par>
                                <p:cTn id="1215" presetID="1" presetClass="entr" presetSubtype="0" fill="hold" grpId="0" nodeType="withEffect">
                                  <p:stCondLst>
                                    <p:cond delay="0"/>
                                  </p:stCondLst>
                                  <p:childTnLst>
                                    <p:set>
                                      <p:cBhvr>
                                        <p:cTn id="1216" dur="1" fill="hold">
                                          <p:stCondLst>
                                            <p:cond delay="0"/>
                                          </p:stCondLst>
                                        </p:cTn>
                                        <p:tgtEl>
                                          <p:spTgt spid="256"/>
                                        </p:tgtEl>
                                        <p:attrNameLst>
                                          <p:attrName>style.visibility</p:attrName>
                                        </p:attrNameLst>
                                      </p:cBhvr>
                                      <p:to>
                                        <p:strVal val="visible"/>
                                      </p:to>
                                    </p:set>
                                  </p:childTnLst>
                                </p:cTn>
                              </p:par>
                            </p:childTnLst>
                          </p:cTn>
                        </p:par>
                        <p:par>
                          <p:cTn id="1217" fill="hold" nodeType="afterGroup">
                            <p:stCondLst>
                              <p:cond delay="242000"/>
                            </p:stCondLst>
                            <p:childTnLst>
                              <p:par>
                                <p:cTn id="1218" presetID="1" presetClass="exit" presetSubtype="0" fill="hold" grpId="1" nodeType="afterEffect">
                                  <p:stCondLst>
                                    <p:cond delay="1000"/>
                                  </p:stCondLst>
                                  <p:childTnLst>
                                    <p:set>
                                      <p:cBhvr>
                                        <p:cTn id="1219" dur="1" fill="hold">
                                          <p:stCondLst>
                                            <p:cond delay="0"/>
                                          </p:stCondLst>
                                        </p:cTn>
                                        <p:tgtEl>
                                          <p:spTgt spid="256"/>
                                        </p:tgtEl>
                                        <p:attrNameLst>
                                          <p:attrName>style.visibility</p:attrName>
                                        </p:attrNameLst>
                                      </p:cBhvr>
                                      <p:to>
                                        <p:strVal val="hidden"/>
                                      </p:to>
                                    </p:set>
                                  </p:childTnLst>
                                </p:cTn>
                              </p:par>
                              <p:par>
                                <p:cTn id="1220" presetID="1" presetClass="entr" presetSubtype="0" fill="hold" grpId="0" nodeType="withEffect">
                                  <p:stCondLst>
                                    <p:cond delay="0"/>
                                  </p:stCondLst>
                                  <p:childTnLst>
                                    <p:set>
                                      <p:cBhvr>
                                        <p:cTn id="1221" dur="1" fill="hold">
                                          <p:stCondLst>
                                            <p:cond delay="0"/>
                                          </p:stCondLst>
                                        </p:cTn>
                                        <p:tgtEl>
                                          <p:spTgt spid="257"/>
                                        </p:tgtEl>
                                        <p:attrNameLst>
                                          <p:attrName>style.visibility</p:attrName>
                                        </p:attrNameLst>
                                      </p:cBhvr>
                                      <p:to>
                                        <p:strVal val="visible"/>
                                      </p:to>
                                    </p:set>
                                  </p:childTnLst>
                                </p:cTn>
                              </p:par>
                            </p:childTnLst>
                          </p:cTn>
                        </p:par>
                        <p:par>
                          <p:cTn id="1222" fill="hold" nodeType="afterGroup">
                            <p:stCondLst>
                              <p:cond delay="243000"/>
                            </p:stCondLst>
                            <p:childTnLst>
                              <p:par>
                                <p:cTn id="1223" presetID="1" presetClass="exit" presetSubtype="0" fill="hold" grpId="1" nodeType="afterEffect">
                                  <p:stCondLst>
                                    <p:cond delay="1000"/>
                                  </p:stCondLst>
                                  <p:childTnLst>
                                    <p:set>
                                      <p:cBhvr>
                                        <p:cTn id="1224" dur="1" fill="hold">
                                          <p:stCondLst>
                                            <p:cond delay="0"/>
                                          </p:stCondLst>
                                        </p:cTn>
                                        <p:tgtEl>
                                          <p:spTgt spid="257"/>
                                        </p:tgtEl>
                                        <p:attrNameLst>
                                          <p:attrName>style.visibility</p:attrName>
                                        </p:attrNameLst>
                                      </p:cBhvr>
                                      <p:to>
                                        <p:strVal val="hidden"/>
                                      </p:to>
                                    </p:set>
                                  </p:childTnLst>
                                </p:cTn>
                              </p:par>
                              <p:par>
                                <p:cTn id="1225" presetID="1" presetClass="entr" presetSubtype="0" fill="hold" grpId="0" nodeType="withEffect">
                                  <p:stCondLst>
                                    <p:cond delay="0"/>
                                  </p:stCondLst>
                                  <p:childTnLst>
                                    <p:set>
                                      <p:cBhvr>
                                        <p:cTn id="1226" dur="1" fill="hold">
                                          <p:stCondLst>
                                            <p:cond delay="0"/>
                                          </p:stCondLst>
                                        </p:cTn>
                                        <p:tgtEl>
                                          <p:spTgt spid="258"/>
                                        </p:tgtEl>
                                        <p:attrNameLst>
                                          <p:attrName>style.visibility</p:attrName>
                                        </p:attrNameLst>
                                      </p:cBhvr>
                                      <p:to>
                                        <p:strVal val="visible"/>
                                      </p:to>
                                    </p:set>
                                  </p:childTnLst>
                                </p:cTn>
                              </p:par>
                            </p:childTnLst>
                          </p:cTn>
                        </p:par>
                        <p:par>
                          <p:cTn id="1227" fill="hold" nodeType="afterGroup">
                            <p:stCondLst>
                              <p:cond delay="244000"/>
                            </p:stCondLst>
                            <p:childTnLst>
                              <p:par>
                                <p:cTn id="1228" presetID="1" presetClass="exit" presetSubtype="0" fill="hold" grpId="1" nodeType="afterEffect">
                                  <p:stCondLst>
                                    <p:cond delay="1000"/>
                                  </p:stCondLst>
                                  <p:childTnLst>
                                    <p:set>
                                      <p:cBhvr>
                                        <p:cTn id="1229" dur="1" fill="hold">
                                          <p:stCondLst>
                                            <p:cond delay="0"/>
                                          </p:stCondLst>
                                        </p:cTn>
                                        <p:tgtEl>
                                          <p:spTgt spid="258"/>
                                        </p:tgtEl>
                                        <p:attrNameLst>
                                          <p:attrName>style.visibility</p:attrName>
                                        </p:attrNameLst>
                                      </p:cBhvr>
                                      <p:to>
                                        <p:strVal val="hidden"/>
                                      </p:to>
                                    </p:set>
                                  </p:childTnLst>
                                </p:cTn>
                              </p:par>
                              <p:par>
                                <p:cTn id="1230" presetID="1" presetClass="entr" presetSubtype="0" fill="hold" grpId="0" nodeType="withEffect">
                                  <p:stCondLst>
                                    <p:cond delay="0"/>
                                  </p:stCondLst>
                                  <p:childTnLst>
                                    <p:set>
                                      <p:cBhvr>
                                        <p:cTn id="1231" dur="1" fill="hold">
                                          <p:stCondLst>
                                            <p:cond delay="0"/>
                                          </p:stCondLst>
                                        </p:cTn>
                                        <p:tgtEl>
                                          <p:spTgt spid="259"/>
                                        </p:tgtEl>
                                        <p:attrNameLst>
                                          <p:attrName>style.visibility</p:attrName>
                                        </p:attrNameLst>
                                      </p:cBhvr>
                                      <p:to>
                                        <p:strVal val="visible"/>
                                      </p:to>
                                    </p:set>
                                  </p:childTnLst>
                                </p:cTn>
                              </p:par>
                            </p:childTnLst>
                          </p:cTn>
                        </p:par>
                        <p:par>
                          <p:cTn id="1232" fill="hold" nodeType="afterGroup">
                            <p:stCondLst>
                              <p:cond delay="245000"/>
                            </p:stCondLst>
                            <p:childTnLst>
                              <p:par>
                                <p:cTn id="1233" presetID="1" presetClass="exit" presetSubtype="0" fill="hold" grpId="1" nodeType="afterEffect">
                                  <p:stCondLst>
                                    <p:cond delay="1000"/>
                                  </p:stCondLst>
                                  <p:childTnLst>
                                    <p:set>
                                      <p:cBhvr>
                                        <p:cTn id="1234" dur="1" fill="hold">
                                          <p:stCondLst>
                                            <p:cond delay="0"/>
                                          </p:stCondLst>
                                        </p:cTn>
                                        <p:tgtEl>
                                          <p:spTgt spid="259"/>
                                        </p:tgtEl>
                                        <p:attrNameLst>
                                          <p:attrName>style.visibility</p:attrName>
                                        </p:attrNameLst>
                                      </p:cBhvr>
                                      <p:to>
                                        <p:strVal val="hidden"/>
                                      </p:to>
                                    </p:set>
                                  </p:childTnLst>
                                </p:cTn>
                              </p:par>
                              <p:par>
                                <p:cTn id="1235" presetID="1" presetClass="entr" presetSubtype="0" fill="hold" grpId="0" nodeType="withEffect">
                                  <p:stCondLst>
                                    <p:cond delay="0"/>
                                  </p:stCondLst>
                                  <p:childTnLst>
                                    <p:set>
                                      <p:cBhvr>
                                        <p:cTn id="1236" dur="1" fill="hold">
                                          <p:stCondLst>
                                            <p:cond delay="0"/>
                                          </p:stCondLst>
                                        </p:cTn>
                                        <p:tgtEl>
                                          <p:spTgt spid="260"/>
                                        </p:tgtEl>
                                        <p:attrNameLst>
                                          <p:attrName>style.visibility</p:attrName>
                                        </p:attrNameLst>
                                      </p:cBhvr>
                                      <p:to>
                                        <p:strVal val="visible"/>
                                      </p:to>
                                    </p:set>
                                  </p:childTnLst>
                                </p:cTn>
                              </p:par>
                            </p:childTnLst>
                          </p:cTn>
                        </p:par>
                        <p:par>
                          <p:cTn id="1237" fill="hold" nodeType="afterGroup">
                            <p:stCondLst>
                              <p:cond delay="246000"/>
                            </p:stCondLst>
                            <p:childTnLst>
                              <p:par>
                                <p:cTn id="1238" presetID="1" presetClass="exit" presetSubtype="0" fill="hold" grpId="1" nodeType="afterEffect">
                                  <p:stCondLst>
                                    <p:cond delay="1000"/>
                                  </p:stCondLst>
                                  <p:childTnLst>
                                    <p:set>
                                      <p:cBhvr>
                                        <p:cTn id="1239" dur="1" fill="hold">
                                          <p:stCondLst>
                                            <p:cond delay="0"/>
                                          </p:stCondLst>
                                        </p:cTn>
                                        <p:tgtEl>
                                          <p:spTgt spid="260"/>
                                        </p:tgtEl>
                                        <p:attrNameLst>
                                          <p:attrName>style.visibility</p:attrName>
                                        </p:attrNameLst>
                                      </p:cBhvr>
                                      <p:to>
                                        <p:strVal val="hidden"/>
                                      </p:to>
                                    </p:set>
                                  </p:childTnLst>
                                </p:cTn>
                              </p:par>
                              <p:par>
                                <p:cTn id="1240" presetID="1" presetClass="entr" presetSubtype="0" fill="hold" grpId="0" nodeType="withEffect">
                                  <p:stCondLst>
                                    <p:cond delay="0"/>
                                  </p:stCondLst>
                                  <p:childTnLst>
                                    <p:set>
                                      <p:cBhvr>
                                        <p:cTn id="1241" dur="1" fill="hold">
                                          <p:stCondLst>
                                            <p:cond delay="0"/>
                                          </p:stCondLst>
                                        </p:cTn>
                                        <p:tgtEl>
                                          <p:spTgt spid="261"/>
                                        </p:tgtEl>
                                        <p:attrNameLst>
                                          <p:attrName>style.visibility</p:attrName>
                                        </p:attrNameLst>
                                      </p:cBhvr>
                                      <p:to>
                                        <p:strVal val="visible"/>
                                      </p:to>
                                    </p:set>
                                  </p:childTnLst>
                                </p:cTn>
                              </p:par>
                            </p:childTnLst>
                          </p:cTn>
                        </p:par>
                        <p:par>
                          <p:cTn id="1242" fill="hold" nodeType="afterGroup">
                            <p:stCondLst>
                              <p:cond delay="247000"/>
                            </p:stCondLst>
                            <p:childTnLst>
                              <p:par>
                                <p:cTn id="1243" presetID="1" presetClass="exit" presetSubtype="0" fill="hold" grpId="1" nodeType="afterEffect">
                                  <p:stCondLst>
                                    <p:cond delay="1000"/>
                                  </p:stCondLst>
                                  <p:childTnLst>
                                    <p:set>
                                      <p:cBhvr>
                                        <p:cTn id="1244" dur="1" fill="hold">
                                          <p:stCondLst>
                                            <p:cond delay="0"/>
                                          </p:stCondLst>
                                        </p:cTn>
                                        <p:tgtEl>
                                          <p:spTgt spid="261"/>
                                        </p:tgtEl>
                                        <p:attrNameLst>
                                          <p:attrName>style.visibility</p:attrName>
                                        </p:attrNameLst>
                                      </p:cBhvr>
                                      <p:to>
                                        <p:strVal val="hidden"/>
                                      </p:to>
                                    </p:set>
                                  </p:childTnLst>
                                </p:cTn>
                              </p:par>
                              <p:par>
                                <p:cTn id="1245" presetID="1" presetClass="entr" presetSubtype="0" fill="hold" grpId="0" nodeType="withEffect">
                                  <p:stCondLst>
                                    <p:cond delay="0"/>
                                  </p:stCondLst>
                                  <p:childTnLst>
                                    <p:set>
                                      <p:cBhvr>
                                        <p:cTn id="1246" dur="1" fill="hold">
                                          <p:stCondLst>
                                            <p:cond delay="0"/>
                                          </p:stCondLst>
                                        </p:cTn>
                                        <p:tgtEl>
                                          <p:spTgt spid="262"/>
                                        </p:tgtEl>
                                        <p:attrNameLst>
                                          <p:attrName>style.visibility</p:attrName>
                                        </p:attrNameLst>
                                      </p:cBhvr>
                                      <p:to>
                                        <p:strVal val="visible"/>
                                      </p:to>
                                    </p:set>
                                  </p:childTnLst>
                                </p:cTn>
                              </p:par>
                            </p:childTnLst>
                          </p:cTn>
                        </p:par>
                        <p:par>
                          <p:cTn id="1247" fill="hold" nodeType="afterGroup">
                            <p:stCondLst>
                              <p:cond delay="248000"/>
                            </p:stCondLst>
                            <p:childTnLst>
                              <p:par>
                                <p:cTn id="1248" presetID="1" presetClass="exit" presetSubtype="0" fill="hold" grpId="1" nodeType="afterEffect">
                                  <p:stCondLst>
                                    <p:cond delay="1000"/>
                                  </p:stCondLst>
                                  <p:childTnLst>
                                    <p:set>
                                      <p:cBhvr>
                                        <p:cTn id="1249" dur="1" fill="hold">
                                          <p:stCondLst>
                                            <p:cond delay="0"/>
                                          </p:stCondLst>
                                        </p:cTn>
                                        <p:tgtEl>
                                          <p:spTgt spid="262"/>
                                        </p:tgtEl>
                                        <p:attrNameLst>
                                          <p:attrName>style.visibility</p:attrName>
                                        </p:attrNameLst>
                                      </p:cBhvr>
                                      <p:to>
                                        <p:strVal val="hidden"/>
                                      </p:to>
                                    </p:set>
                                  </p:childTnLst>
                                </p:cTn>
                              </p:par>
                              <p:par>
                                <p:cTn id="1250" presetID="1" presetClass="entr" presetSubtype="0" fill="hold" grpId="0" nodeType="withEffect">
                                  <p:stCondLst>
                                    <p:cond delay="0"/>
                                  </p:stCondLst>
                                  <p:childTnLst>
                                    <p:set>
                                      <p:cBhvr>
                                        <p:cTn id="1251" dur="1" fill="hold">
                                          <p:stCondLst>
                                            <p:cond delay="0"/>
                                          </p:stCondLst>
                                        </p:cTn>
                                        <p:tgtEl>
                                          <p:spTgt spid="263"/>
                                        </p:tgtEl>
                                        <p:attrNameLst>
                                          <p:attrName>style.visibility</p:attrName>
                                        </p:attrNameLst>
                                      </p:cBhvr>
                                      <p:to>
                                        <p:strVal val="visible"/>
                                      </p:to>
                                    </p:set>
                                  </p:childTnLst>
                                </p:cTn>
                              </p:par>
                            </p:childTnLst>
                          </p:cTn>
                        </p:par>
                        <p:par>
                          <p:cTn id="1252" fill="hold" nodeType="afterGroup">
                            <p:stCondLst>
                              <p:cond delay="249000"/>
                            </p:stCondLst>
                            <p:childTnLst>
                              <p:par>
                                <p:cTn id="1253" presetID="1" presetClass="exit" presetSubtype="0" fill="hold" grpId="1" nodeType="afterEffect">
                                  <p:stCondLst>
                                    <p:cond delay="1000"/>
                                  </p:stCondLst>
                                  <p:childTnLst>
                                    <p:set>
                                      <p:cBhvr>
                                        <p:cTn id="1254" dur="1" fill="hold">
                                          <p:stCondLst>
                                            <p:cond delay="0"/>
                                          </p:stCondLst>
                                        </p:cTn>
                                        <p:tgtEl>
                                          <p:spTgt spid="263"/>
                                        </p:tgtEl>
                                        <p:attrNameLst>
                                          <p:attrName>style.visibility</p:attrName>
                                        </p:attrNameLst>
                                      </p:cBhvr>
                                      <p:to>
                                        <p:strVal val="hidden"/>
                                      </p:to>
                                    </p:set>
                                  </p:childTnLst>
                                </p:cTn>
                              </p:par>
                              <p:par>
                                <p:cTn id="1255" presetID="1" presetClass="entr" presetSubtype="0" fill="hold" grpId="0" nodeType="withEffect">
                                  <p:stCondLst>
                                    <p:cond delay="0"/>
                                  </p:stCondLst>
                                  <p:childTnLst>
                                    <p:set>
                                      <p:cBhvr>
                                        <p:cTn id="1256" dur="1" fill="hold">
                                          <p:stCondLst>
                                            <p:cond delay="0"/>
                                          </p:stCondLst>
                                        </p:cTn>
                                        <p:tgtEl>
                                          <p:spTgt spid="264"/>
                                        </p:tgtEl>
                                        <p:attrNameLst>
                                          <p:attrName>style.visibility</p:attrName>
                                        </p:attrNameLst>
                                      </p:cBhvr>
                                      <p:to>
                                        <p:strVal val="visible"/>
                                      </p:to>
                                    </p:set>
                                  </p:childTnLst>
                                </p:cTn>
                              </p:par>
                            </p:childTnLst>
                          </p:cTn>
                        </p:par>
                        <p:par>
                          <p:cTn id="1257" fill="hold" nodeType="afterGroup">
                            <p:stCondLst>
                              <p:cond delay="250000"/>
                            </p:stCondLst>
                            <p:childTnLst>
                              <p:par>
                                <p:cTn id="1258" presetID="1" presetClass="exit" presetSubtype="0" fill="hold" grpId="1" nodeType="afterEffect">
                                  <p:stCondLst>
                                    <p:cond delay="1000"/>
                                  </p:stCondLst>
                                  <p:childTnLst>
                                    <p:set>
                                      <p:cBhvr>
                                        <p:cTn id="1259" dur="1" fill="hold">
                                          <p:stCondLst>
                                            <p:cond delay="0"/>
                                          </p:stCondLst>
                                        </p:cTn>
                                        <p:tgtEl>
                                          <p:spTgt spid="264"/>
                                        </p:tgtEl>
                                        <p:attrNameLst>
                                          <p:attrName>style.visibility</p:attrName>
                                        </p:attrNameLst>
                                      </p:cBhvr>
                                      <p:to>
                                        <p:strVal val="hidden"/>
                                      </p:to>
                                    </p:set>
                                  </p:childTnLst>
                                </p:cTn>
                              </p:par>
                              <p:par>
                                <p:cTn id="1260" presetID="1" presetClass="entr" presetSubtype="0" fill="hold" grpId="0" nodeType="withEffect">
                                  <p:stCondLst>
                                    <p:cond delay="0"/>
                                  </p:stCondLst>
                                  <p:childTnLst>
                                    <p:set>
                                      <p:cBhvr>
                                        <p:cTn id="1261" dur="1" fill="hold">
                                          <p:stCondLst>
                                            <p:cond delay="0"/>
                                          </p:stCondLst>
                                        </p:cTn>
                                        <p:tgtEl>
                                          <p:spTgt spid="265"/>
                                        </p:tgtEl>
                                        <p:attrNameLst>
                                          <p:attrName>style.visibility</p:attrName>
                                        </p:attrNameLst>
                                      </p:cBhvr>
                                      <p:to>
                                        <p:strVal val="visible"/>
                                      </p:to>
                                    </p:set>
                                  </p:childTnLst>
                                </p:cTn>
                              </p:par>
                            </p:childTnLst>
                          </p:cTn>
                        </p:par>
                        <p:par>
                          <p:cTn id="1262" fill="hold" nodeType="afterGroup">
                            <p:stCondLst>
                              <p:cond delay="251000"/>
                            </p:stCondLst>
                            <p:childTnLst>
                              <p:par>
                                <p:cTn id="1263" presetID="1" presetClass="exit" presetSubtype="0" fill="hold" grpId="1" nodeType="afterEffect">
                                  <p:stCondLst>
                                    <p:cond delay="1000"/>
                                  </p:stCondLst>
                                  <p:childTnLst>
                                    <p:set>
                                      <p:cBhvr>
                                        <p:cTn id="1264" dur="1" fill="hold">
                                          <p:stCondLst>
                                            <p:cond delay="0"/>
                                          </p:stCondLst>
                                        </p:cTn>
                                        <p:tgtEl>
                                          <p:spTgt spid="265"/>
                                        </p:tgtEl>
                                        <p:attrNameLst>
                                          <p:attrName>style.visibility</p:attrName>
                                        </p:attrNameLst>
                                      </p:cBhvr>
                                      <p:to>
                                        <p:strVal val="hidden"/>
                                      </p:to>
                                    </p:set>
                                  </p:childTnLst>
                                </p:cTn>
                              </p:par>
                              <p:par>
                                <p:cTn id="1265" presetID="1" presetClass="entr" presetSubtype="0" fill="hold" grpId="0" nodeType="withEffect">
                                  <p:stCondLst>
                                    <p:cond delay="0"/>
                                  </p:stCondLst>
                                  <p:childTnLst>
                                    <p:set>
                                      <p:cBhvr>
                                        <p:cTn id="1266" dur="1" fill="hold">
                                          <p:stCondLst>
                                            <p:cond delay="0"/>
                                          </p:stCondLst>
                                        </p:cTn>
                                        <p:tgtEl>
                                          <p:spTgt spid="266"/>
                                        </p:tgtEl>
                                        <p:attrNameLst>
                                          <p:attrName>style.visibility</p:attrName>
                                        </p:attrNameLst>
                                      </p:cBhvr>
                                      <p:to>
                                        <p:strVal val="visible"/>
                                      </p:to>
                                    </p:set>
                                  </p:childTnLst>
                                </p:cTn>
                              </p:par>
                            </p:childTnLst>
                          </p:cTn>
                        </p:par>
                        <p:par>
                          <p:cTn id="1267" fill="hold" nodeType="afterGroup">
                            <p:stCondLst>
                              <p:cond delay="252000"/>
                            </p:stCondLst>
                            <p:childTnLst>
                              <p:par>
                                <p:cTn id="1268" presetID="1" presetClass="exit" presetSubtype="0" fill="hold" grpId="1" nodeType="afterEffect">
                                  <p:stCondLst>
                                    <p:cond delay="1000"/>
                                  </p:stCondLst>
                                  <p:childTnLst>
                                    <p:set>
                                      <p:cBhvr>
                                        <p:cTn id="1269" dur="1" fill="hold">
                                          <p:stCondLst>
                                            <p:cond delay="0"/>
                                          </p:stCondLst>
                                        </p:cTn>
                                        <p:tgtEl>
                                          <p:spTgt spid="266"/>
                                        </p:tgtEl>
                                        <p:attrNameLst>
                                          <p:attrName>style.visibility</p:attrName>
                                        </p:attrNameLst>
                                      </p:cBhvr>
                                      <p:to>
                                        <p:strVal val="hidden"/>
                                      </p:to>
                                    </p:set>
                                  </p:childTnLst>
                                </p:cTn>
                              </p:par>
                              <p:par>
                                <p:cTn id="1270" presetID="1" presetClass="entr" presetSubtype="0" fill="hold" grpId="0" nodeType="withEffect">
                                  <p:stCondLst>
                                    <p:cond delay="0"/>
                                  </p:stCondLst>
                                  <p:childTnLst>
                                    <p:set>
                                      <p:cBhvr>
                                        <p:cTn id="1271" dur="1" fill="hold">
                                          <p:stCondLst>
                                            <p:cond delay="0"/>
                                          </p:stCondLst>
                                        </p:cTn>
                                        <p:tgtEl>
                                          <p:spTgt spid="267"/>
                                        </p:tgtEl>
                                        <p:attrNameLst>
                                          <p:attrName>style.visibility</p:attrName>
                                        </p:attrNameLst>
                                      </p:cBhvr>
                                      <p:to>
                                        <p:strVal val="visible"/>
                                      </p:to>
                                    </p:set>
                                  </p:childTnLst>
                                </p:cTn>
                              </p:par>
                            </p:childTnLst>
                          </p:cTn>
                        </p:par>
                        <p:par>
                          <p:cTn id="1272" fill="hold" nodeType="afterGroup">
                            <p:stCondLst>
                              <p:cond delay="253000"/>
                            </p:stCondLst>
                            <p:childTnLst>
                              <p:par>
                                <p:cTn id="1273" presetID="1" presetClass="exit" presetSubtype="0" fill="hold" grpId="1" nodeType="afterEffect">
                                  <p:stCondLst>
                                    <p:cond delay="1000"/>
                                  </p:stCondLst>
                                  <p:childTnLst>
                                    <p:set>
                                      <p:cBhvr>
                                        <p:cTn id="1274" dur="1" fill="hold">
                                          <p:stCondLst>
                                            <p:cond delay="0"/>
                                          </p:stCondLst>
                                        </p:cTn>
                                        <p:tgtEl>
                                          <p:spTgt spid="267"/>
                                        </p:tgtEl>
                                        <p:attrNameLst>
                                          <p:attrName>style.visibility</p:attrName>
                                        </p:attrNameLst>
                                      </p:cBhvr>
                                      <p:to>
                                        <p:strVal val="hidden"/>
                                      </p:to>
                                    </p:set>
                                  </p:childTnLst>
                                </p:cTn>
                              </p:par>
                              <p:par>
                                <p:cTn id="1275" presetID="1" presetClass="entr" presetSubtype="0" fill="hold" grpId="0" nodeType="withEffect">
                                  <p:stCondLst>
                                    <p:cond delay="0"/>
                                  </p:stCondLst>
                                  <p:childTnLst>
                                    <p:set>
                                      <p:cBhvr>
                                        <p:cTn id="1276" dur="1" fill="hold">
                                          <p:stCondLst>
                                            <p:cond delay="0"/>
                                          </p:stCondLst>
                                        </p:cTn>
                                        <p:tgtEl>
                                          <p:spTgt spid="268"/>
                                        </p:tgtEl>
                                        <p:attrNameLst>
                                          <p:attrName>style.visibility</p:attrName>
                                        </p:attrNameLst>
                                      </p:cBhvr>
                                      <p:to>
                                        <p:strVal val="visible"/>
                                      </p:to>
                                    </p:set>
                                  </p:childTnLst>
                                </p:cTn>
                              </p:par>
                            </p:childTnLst>
                          </p:cTn>
                        </p:par>
                        <p:par>
                          <p:cTn id="1277" fill="hold" nodeType="afterGroup">
                            <p:stCondLst>
                              <p:cond delay="254000"/>
                            </p:stCondLst>
                            <p:childTnLst>
                              <p:par>
                                <p:cTn id="1278" presetID="1" presetClass="exit" presetSubtype="0" fill="hold" grpId="1" nodeType="afterEffect">
                                  <p:stCondLst>
                                    <p:cond delay="1000"/>
                                  </p:stCondLst>
                                  <p:childTnLst>
                                    <p:set>
                                      <p:cBhvr>
                                        <p:cTn id="1279" dur="1" fill="hold">
                                          <p:stCondLst>
                                            <p:cond delay="0"/>
                                          </p:stCondLst>
                                        </p:cTn>
                                        <p:tgtEl>
                                          <p:spTgt spid="268"/>
                                        </p:tgtEl>
                                        <p:attrNameLst>
                                          <p:attrName>style.visibility</p:attrName>
                                        </p:attrNameLst>
                                      </p:cBhvr>
                                      <p:to>
                                        <p:strVal val="hidden"/>
                                      </p:to>
                                    </p:set>
                                  </p:childTnLst>
                                </p:cTn>
                              </p:par>
                              <p:par>
                                <p:cTn id="1280" presetID="1" presetClass="entr" presetSubtype="0" fill="hold" grpId="0" nodeType="withEffect">
                                  <p:stCondLst>
                                    <p:cond delay="0"/>
                                  </p:stCondLst>
                                  <p:childTnLst>
                                    <p:set>
                                      <p:cBhvr>
                                        <p:cTn id="1281" dur="1" fill="hold">
                                          <p:stCondLst>
                                            <p:cond delay="0"/>
                                          </p:stCondLst>
                                        </p:cTn>
                                        <p:tgtEl>
                                          <p:spTgt spid="269"/>
                                        </p:tgtEl>
                                        <p:attrNameLst>
                                          <p:attrName>style.visibility</p:attrName>
                                        </p:attrNameLst>
                                      </p:cBhvr>
                                      <p:to>
                                        <p:strVal val="visible"/>
                                      </p:to>
                                    </p:set>
                                  </p:childTnLst>
                                </p:cTn>
                              </p:par>
                            </p:childTnLst>
                          </p:cTn>
                        </p:par>
                        <p:par>
                          <p:cTn id="1282" fill="hold" nodeType="afterGroup">
                            <p:stCondLst>
                              <p:cond delay="255000"/>
                            </p:stCondLst>
                            <p:childTnLst>
                              <p:par>
                                <p:cTn id="1283" presetID="1" presetClass="exit" presetSubtype="0" fill="hold" grpId="1" nodeType="afterEffect">
                                  <p:stCondLst>
                                    <p:cond delay="1000"/>
                                  </p:stCondLst>
                                  <p:childTnLst>
                                    <p:set>
                                      <p:cBhvr>
                                        <p:cTn id="1284" dur="1" fill="hold">
                                          <p:stCondLst>
                                            <p:cond delay="0"/>
                                          </p:stCondLst>
                                        </p:cTn>
                                        <p:tgtEl>
                                          <p:spTgt spid="269"/>
                                        </p:tgtEl>
                                        <p:attrNameLst>
                                          <p:attrName>style.visibility</p:attrName>
                                        </p:attrNameLst>
                                      </p:cBhvr>
                                      <p:to>
                                        <p:strVal val="hidden"/>
                                      </p:to>
                                    </p:set>
                                  </p:childTnLst>
                                </p:cTn>
                              </p:par>
                              <p:par>
                                <p:cTn id="1285" presetID="1" presetClass="entr" presetSubtype="0" fill="hold" grpId="0" nodeType="withEffect">
                                  <p:stCondLst>
                                    <p:cond delay="0"/>
                                  </p:stCondLst>
                                  <p:childTnLst>
                                    <p:set>
                                      <p:cBhvr>
                                        <p:cTn id="1286" dur="1" fill="hold">
                                          <p:stCondLst>
                                            <p:cond delay="0"/>
                                          </p:stCondLst>
                                        </p:cTn>
                                        <p:tgtEl>
                                          <p:spTgt spid="270"/>
                                        </p:tgtEl>
                                        <p:attrNameLst>
                                          <p:attrName>style.visibility</p:attrName>
                                        </p:attrNameLst>
                                      </p:cBhvr>
                                      <p:to>
                                        <p:strVal val="visible"/>
                                      </p:to>
                                    </p:set>
                                  </p:childTnLst>
                                </p:cTn>
                              </p:par>
                            </p:childTnLst>
                          </p:cTn>
                        </p:par>
                        <p:par>
                          <p:cTn id="1287" fill="hold" nodeType="afterGroup">
                            <p:stCondLst>
                              <p:cond delay="256000"/>
                            </p:stCondLst>
                            <p:childTnLst>
                              <p:par>
                                <p:cTn id="1288" presetID="1" presetClass="exit" presetSubtype="0" fill="hold" grpId="1" nodeType="afterEffect">
                                  <p:stCondLst>
                                    <p:cond delay="1000"/>
                                  </p:stCondLst>
                                  <p:childTnLst>
                                    <p:set>
                                      <p:cBhvr>
                                        <p:cTn id="1289" dur="1" fill="hold">
                                          <p:stCondLst>
                                            <p:cond delay="0"/>
                                          </p:stCondLst>
                                        </p:cTn>
                                        <p:tgtEl>
                                          <p:spTgt spid="270"/>
                                        </p:tgtEl>
                                        <p:attrNameLst>
                                          <p:attrName>style.visibility</p:attrName>
                                        </p:attrNameLst>
                                      </p:cBhvr>
                                      <p:to>
                                        <p:strVal val="hidden"/>
                                      </p:to>
                                    </p:set>
                                  </p:childTnLst>
                                </p:cTn>
                              </p:par>
                              <p:par>
                                <p:cTn id="1290" presetID="1" presetClass="entr" presetSubtype="0" fill="hold" grpId="0" nodeType="withEffect">
                                  <p:stCondLst>
                                    <p:cond delay="0"/>
                                  </p:stCondLst>
                                  <p:childTnLst>
                                    <p:set>
                                      <p:cBhvr>
                                        <p:cTn id="1291" dur="1" fill="hold">
                                          <p:stCondLst>
                                            <p:cond delay="0"/>
                                          </p:stCondLst>
                                        </p:cTn>
                                        <p:tgtEl>
                                          <p:spTgt spid="271"/>
                                        </p:tgtEl>
                                        <p:attrNameLst>
                                          <p:attrName>style.visibility</p:attrName>
                                        </p:attrNameLst>
                                      </p:cBhvr>
                                      <p:to>
                                        <p:strVal val="visible"/>
                                      </p:to>
                                    </p:set>
                                  </p:childTnLst>
                                </p:cTn>
                              </p:par>
                            </p:childTnLst>
                          </p:cTn>
                        </p:par>
                        <p:par>
                          <p:cTn id="1292" fill="hold" nodeType="afterGroup">
                            <p:stCondLst>
                              <p:cond delay="257000"/>
                            </p:stCondLst>
                            <p:childTnLst>
                              <p:par>
                                <p:cTn id="1293" presetID="1" presetClass="exit" presetSubtype="0" fill="hold" grpId="1" nodeType="afterEffect">
                                  <p:stCondLst>
                                    <p:cond delay="1000"/>
                                  </p:stCondLst>
                                  <p:childTnLst>
                                    <p:set>
                                      <p:cBhvr>
                                        <p:cTn id="1294" dur="1" fill="hold">
                                          <p:stCondLst>
                                            <p:cond delay="0"/>
                                          </p:stCondLst>
                                        </p:cTn>
                                        <p:tgtEl>
                                          <p:spTgt spid="271"/>
                                        </p:tgtEl>
                                        <p:attrNameLst>
                                          <p:attrName>style.visibility</p:attrName>
                                        </p:attrNameLst>
                                      </p:cBhvr>
                                      <p:to>
                                        <p:strVal val="hidden"/>
                                      </p:to>
                                    </p:set>
                                  </p:childTnLst>
                                </p:cTn>
                              </p:par>
                              <p:par>
                                <p:cTn id="1295" presetID="1" presetClass="entr" presetSubtype="0" fill="hold" grpId="0" nodeType="withEffect">
                                  <p:stCondLst>
                                    <p:cond delay="0"/>
                                  </p:stCondLst>
                                  <p:childTnLst>
                                    <p:set>
                                      <p:cBhvr>
                                        <p:cTn id="1296" dur="1" fill="hold">
                                          <p:stCondLst>
                                            <p:cond delay="0"/>
                                          </p:stCondLst>
                                        </p:cTn>
                                        <p:tgtEl>
                                          <p:spTgt spid="272"/>
                                        </p:tgtEl>
                                        <p:attrNameLst>
                                          <p:attrName>style.visibility</p:attrName>
                                        </p:attrNameLst>
                                      </p:cBhvr>
                                      <p:to>
                                        <p:strVal val="visible"/>
                                      </p:to>
                                    </p:set>
                                  </p:childTnLst>
                                </p:cTn>
                              </p:par>
                            </p:childTnLst>
                          </p:cTn>
                        </p:par>
                        <p:par>
                          <p:cTn id="1297" fill="hold" nodeType="afterGroup">
                            <p:stCondLst>
                              <p:cond delay="258000"/>
                            </p:stCondLst>
                            <p:childTnLst>
                              <p:par>
                                <p:cTn id="1298" presetID="1" presetClass="exit" presetSubtype="0" fill="hold" grpId="1" nodeType="afterEffect">
                                  <p:stCondLst>
                                    <p:cond delay="1000"/>
                                  </p:stCondLst>
                                  <p:childTnLst>
                                    <p:set>
                                      <p:cBhvr>
                                        <p:cTn id="1299" dur="1" fill="hold">
                                          <p:stCondLst>
                                            <p:cond delay="0"/>
                                          </p:stCondLst>
                                        </p:cTn>
                                        <p:tgtEl>
                                          <p:spTgt spid="272"/>
                                        </p:tgtEl>
                                        <p:attrNameLst>
                                          <p:attrName>style.visibility</p:attrName>
                                        </p:attrNameLst>
                                      </p:cBhvr>
                                      <p:to>
                                        <p:strVal val="hidden"/>
                                      </p:to>
                                    </p:set>
                                  </p:childTnLst>
                                </p:cTn>
                              </p:par>
                              <p:par>
                                <p:cTn id="1300" presetID="1" presetClass="entr" presetSubtype="0" fill="hold" grpId="0" nodeType="withEffect">
                                  <p:stCondLst>
                                    <p:cond delay="0"/>
                                  </p:stCondLst>
                                  <p:childTnLst>
                                    <p:set>
                                      <p:cBhvr>
                                        <p:cTn id="1301" dur="1" fill="hold">
                                          <p:stCondLst>
                                            <p:cond delay="0"/>
                                          </p:stCondLst>
                                        </p:cTn>
                                        <p:tgtEl>
                                          <p:spTgt spid="273"/>
                                        </p:tgtEl>
                                        <p:attrNameLst>
                                          <p:attrName>style.visibility</p:attrName>
                                        </p:attrNameLst>
                                      </p:cBhvr>
                                      <p:to>
                                        <p:strVal val="visible"/>
                                      </p:to>
                                    </p:set>
                                  </p:childTnLst>
                                </p:cTn>
                              </p:par>
                            </p:childTnLst>
                          </p:cTn>
                        </p:par>
                        <p:par>
                          <p:cTn id="1302" fill="hold" nodeType="afterGroup">
                            <p:stCondLst>
                              <p:cond delay="259000"/>
                            </p:stCondLst>
                            <p:childTnLst>
                              <p:par>
                                <p:cTn id="1303" presetID="1" presetClass="exit" presetSubtype="0" fill="hold" grpId="1" nodeType="afterEffect">
                                  <p:stCondLst>
                                    <p:cond delay="1000"/>
                                  </p:stCondLst>
                                  <p:childTnLst>
                                    <p:set>
                                      <p:cBhvr>
                                        <p:cTn id="1304" dur="1" fill="hold">
                                          <p:stCondLst>
                                            <p:cond delay="0"/>
                                          </p:stCondLst>
                                        </p:cTn>
                                        <p:tgtEl>
                                          <p:spTgt spid="273"/>
                                        </p:tgtEl>
                                        <p:attrNameLst>
                                          <p:attrName>style.visibility</p:attrName>
                                        </p:attrNameLst>
                                      </p:cBhvr>
                                      <p:to>
                                        <p:strVal val="hidden"/>
                                      </p:to>
                                    </p:set>
                                  </p:childTnLst>
                                </p:cTn>
                              </p:par>
                              <p:par>
                                <p:cTn id="1305" presetID="1" presetClass="entr" presetSubtype="0" fill="hold" grpId="0" nodeType="withEffect">
                                  <p:stCondLst>
                                    <p:cond delay="0"/>
                                  </p:stCondLst>
                                  <p:childTnLst>
                                    <p:set>
                                      <p:cBhvr>
                                        <p:cTn id="1306" dur="1" fill="hold">
                                          <p:stCondLst>
                                            <p:cond delay="0"/>
                                          </p:stCondLst>
                                        </p:cTn>
                                        <p:tgtEl>
                                          <p:spTgt spid="274"/>
                                        </p:tgtEl>
                                        <p:attrNameLst>
                                          <p:attrName>style.visibility</p:attrName>
                                        </p:attrNameLst>
                                      </p:cBhvr>
                                      <p:to>
                                        <p:strVal val="visible"/>
                                      </p:to>
                                    </p:set>
                                  </p:childTnLst>
                                </p:cTn>
                              </p:par>
                            </p:childTnLst>
                          </p:cTn>
                        </p:par>
                        <p:par>
                          <p:cTn id="1307" fill="hold" nodeType="afterGroup">
                            <p:stCondLst>
                              <p:cond delay="260000"/>
                            </p:stCondLst>
                            <p:childTnLst>
                              <p:par>
                                <p:cTn id="1308" presetID="1" presetClass="exit" presetSubtype="0" fill="hold" grpId="1" nodeType="afterEffect">
                                  <p:stCondLst>
                                    <p:cond delay="1000"/>
                                  </p:stCondLst>
                                  <p:childTnLst>
                                    <p:set>
                                      <p:cBhvr>
                                        <p:cTn id="1309" dur="1" fill="hold">
                                          <p:stCondLst>
                                            <p:cond delay="0"/>
                                          </p:stCondLst>
                                        </p:cTn>
                                        <p:tgtEl>
                                          <p:spTgt spid="274"/>
                                        </p:tgtEl>
                                        <p:attrNameLst>
                                          <p:attrName>style.visibility</p:attrName>
                                        </p:attrNameLst>
                                      </p:cBhvr>
                                      <p:to>
                                        <p:strVal val="hidden"/>
                                      </p:to>
                                    </p:set>
                                  </p:childTnLst>
                                </p:cTn>
                              </p:par>
                              <p:par>
                                <p:cTn id="1310" presetID="1" presetClass="entr" presetSubtype="0" fill="hold" grpId="0" nodeType="withEffect">
                                  <p:stCondLst>
                                    <p:cond delay="0"/>
                                  </p:stCondLst>
                                  <p:childTnLst>
                                    <p:set>
                                      <p:cBhvr>
                                        <p:cTn id="1311" dur="1" fill="hold">
                                          <p:stCondLst>
                                            <p:cond delay="0"/>
                                          </p:stCondLst>
                                        </p:cTn>
                                        <p:tgtEl>
                                          <p:spTgt spid="275"/>
                                        </p:tgtEl>
                                        <p:attrNameLst>
                                          <p:attrName>style.visibility</p:attrName>
                                        </p:attrNameLst>
                                      </p:cBhvr>
                                      <p:to>
                                        <p:strVal val="visible"/>
                                      </p:to>
                                    </p:set>
                                  </p:childTnLst>
                                </p:cTn>
                              </p:par>
                            </p:childTnLst>
                          </p:cTn>
                        </p:par>
                        <p:par>
                          <p:cTn id="1312" fill="hold" nodeType="afterGroup">
                            <p:stCondLst>
                              <p:cond delay="261000"/>
                            </p:stCondLst>
                            <p:childTnLst>
                              <p:par>
                                <p:cTn id="1313" presetID="1" presetClass="exit" presetSubtype="0" fill="hold" grpId="1" nodeType="afterEffect">
                                  <p:stCondLst>
                                    <p:cond delay="1000"/>
                                  </p:stCondLst>
                                  <p:childTnLst>
                                    <p:set>
                                      <p:cBhvr>
                                        <p:cTn id="1314" dur="1" fill="hold">
                                          <p:stCondLst>
                                            <p:cond delay="0"/>
                                          </p:stCondLst>
                                        </p:cTn>
                                        <p:tgtEl>
                                          <p:spTgt spid="275"/>
                                        </p:tgtEl>
                                        <p:attrNameLst>
                                          <p:attrName>style.visibility</p:attrName>
                                        </p:attrNameLst>
                                      </p:cBhvr>
                                      <p:to>
                                        <p:strVal val="hidden"/>
                                      </p:to>
                                    </p:set>
                                  </p:childTnLst>
                                </p:cTn>
                              </p:par>
                              <p:par>
                                <p:cTn id="1315" presetID="1" presetClass="entr" presetSubtype="0" fill="hold" grpId="0" nodeType="withEffect">
                                  <p:stCondLst>
                                    <p:cond delay="0"/>
                                  </p:stCondLst>
                                  <p:childTnLst>
                                    <p:set>
                                      <p:cBhvr>
                                        <p:cTn id="1316" dur="1" fill="hold">
                                          <p:stCondLst>
                                            <p:cond delay="0"/>
                                          </p:stCondLst>
                                        </p:cTn>
                                        <p:tgtEl>
                                          <p:spTgt spid="276"/>
                                        </p:tgtEl>
                                        <p:attrNameLst>
                                          <p:attrName>style.visibility</p:attrName>
                                        </p:attrNameLst>
                                      </p:cBhvr>
                                      <p:to>
                                        <p:strVal val="visible"/>
                                      </p:to>
                                    </p:set>
                                  </p:childTnLst>
                                </p:cTn>
                              </p:par>
                            </p:childTnLst>
                          </p:cTn>
                        </p:par>
                        <p:par>
                          <p:cTn id="1317" fill="hold" nodeType="afterGroup">
                            <p:stCondLst>
                              <p:cond delay="262000"/>
                            </p:stCondLst>
                            <p:childTnLst>
                              <p:par>
                                <p:cTn id="1318" presetID="1" presetClass="exit" presetSubtype="0" fill="hold" grpId="1" nodeType="afterEffect">
                                  <p:stCondLst>
                                    <p:cond delay="1000"/>
                                  </p:stCondLst>
                                  <p:childTnLst>
                                    <p:set>
                                      <p:cBhvr>
                                        <p:cTn id="1319" dur="1" fill="hold">
                                          <p:stCondLst>
                                            <p:cond delay="0"/>
                                          </p:stCondLst>
                                        </p:cTn>
                                        <p:tgtEl>
                                          <p:spTgt spid="276"/>
                                        </p:tgtEl>
                                        <p:attrNameLst>
                                          <p:attrName>style.visibility</p:attrName>
                                        </p:attrNameLst>
                                      </p:cBhvr>
                                      <p:to>
                                        <p:strVal val="hidden"/>
                                      </p:to>
                                    </p:set>
                                  </p:childTnLst>
                                </p:cTn>
                              </p:par>
                              <p:par>
                                <p:cTn id="1320" presetID="1" presetClass="entr" presetSubtype="0" fill="hold" grpId="0" nodeType="withEffect">
                                  <p:stCondLst>
                                    <p:cond delay="0"/>
                                  </p:stCondLst>
                                  <p:childTnLst>
                                    <p:set>
                                      <p:cBhvr>
                                        <p:cTn id="1321" dur="1" fill="hold">
                                          <p:stCondLst>
                                            <p:cond delay="0"/>
                                          </p:stCondLst>
                                        </p:cTn>
                                        <p:tgtEl>
                                          <p:spTgt spid="277"/>
                                        </p:tgtEl>
                                        <p:attrNameLst>
                                          <p:attrName>style.visibility</p:attrName>
                                        </p:attrNameLst>
                                      </p:cBhvr>
                                      <p:to>
                                        <p:strVal val="visible"/>
                                      </p:to>
                                    </p:set>
                                  </p:childTnLst>
                                </p:cTn>
                              </p:par>
                            </p:childTnLst>
                          </p:cTn>
                        </p:par>
                        <p:par>
                          <p:cTn id="1322" fill="hold" nodeType="afterGroup">
                            <p:stCondLst>
                              <p:cond delay="263000"/>
                            </p:stCondLst>
                            <p:childTnLst>
                              <p:par>
                                <p:cTn id="1323" presetID="1" presetClass="exit" presetSubtype="0" fill="hold" grpId="1" nodeType="afterEffect">
                                  <p:stCondLst>
                                    <p:cond delay="1000"/>
                                  </p:stCondLst>
                                  <p:childTnLst>
                                    <p:set>
                                      <p:cBhvr>
                                        <p:cTn id="1324" dur="1" fill="hold">
                                          <p:stCondLst>
                                            <p:cond delay="0"/>
                                          </p:stCondLst>
                                        </p:cTn>
                                        <p:tgtEl>
                                          <p:spTgt spid="277"/>
                                        </p:tgtEl>
                                        <p:attrNameLst>
                                          <p:attrName>style.visibility</p:attrName>
                                        </p:attrNameLst>
                                      </p:cBhvr>
                                      <p:to>
                                        <p:strVal val="hidden"/>
                                      </p:to>
                                    </p:set>
                                  </p:childTnLst>
                                </p:cTn>
                              </p:par>
                              <p:par>
                                <p:cTn id="1325" presetID="1" presetClass="entr" presetSubtype="0" fill="hold" grpId="0" nodeType="withEffect">
                                  <p:stCondLst>
                                    <p:cond delay="0"/>
                                  </p:stCondLst>
                                  <p:childTnLst>
                                    <p:set>
                                      <p:cBhvr>
                                        <p:cTn id="1326" dur="1" fill="hold">
                                          <p:stCondLst>
                                            <p:cond delay="0"/>
                                          </p:stCondLst>
                                        </p:cTn>
                                        <p:tgtEl>
                                          <p:spTgt spid="278"/>
                                        </p:tgtEl>
                                        <p:attrNameLst>
                                          <p:attrName>style.visibility</p:attrName>
                                        </p:attrNameLst>
                                      </p:cBhvr>
                                      <p:to>
                                        <p:strVal val="visible"/>
                                      </p:to>
                                    </p:set>
                                  </p:childTnLst>
                                </p:cTn>
                              </p:par>
                            </p:childTnLst>
                          </p:cTn>
                        </p:par>
                        <p:par>
                          <p:cTn id="1327" fill="hold" nodeType="afterGroup">
                            <p:stCondLst>
                              <p:cond delay="264000"/>
                            </p:stCondLst>
                            <p:childTnLst>
                              <p:par>
                                <p:cTn id="1328" presetID="1" presetClass="exit" presetSubtype="0" fill="hold" grpId="1" nodeType="afterEffect">
                                  <p:stCondLst>
                                    <p:cond delay="1000"/>
                                  </p:stCondLst>
                                  <p:childTnLst>
                                    <p:set>
                                      <p:cBhvr>
                                        <p:cTn id="1329" dur="1" fill="hold">
                                          <p:stCondLst>
                                            <p:cond delay="0"/>
                                          </p:stCondLst>
                                        </p:cTn>
                                        <p:tgtEl>
                                          <p:spTgt spid="278"/>
                                        </p:tgtEl>
                                        <p:attrNameLst>
                                          <p:attrName>style.visibility</p:attrName>
                                        </p:attrNameLst>
                                      </p:cBhvr>
                                      <p:to>
                                        <p:strVal val="hidden"/>
                                      </p:to>
                                    </p:set>
                                  </p:childTnLst>
                                </p:cTn>
                              </p:par>
                              <p:par>
                                <p:cTn id="1330" presetID="1" presetClass="entr" presetSubtype="0" fill="hold" grpId="0" nodeType="withEffect">
                                  <p:stCondLst>
                                    <p:cond delay="0"/>
                                  </p:stCondLst>
                                  <p:childTnLst>
                                    <p:set>
                                      <p:cBhvr>
                                        <p:cTn id="1331" dur="1" fill="hold">
                                          <p:stCondLst>
                                            <p:cond delay="0"/>
                                          </p:stCondLst>
                                        </p:cTn>
                                        <p:tgtEl>
                                          <p:spTgt spid="279"/>
                                        </p:tgtEl>
                                        <p:attrNameLst>
                                          <p:attrName>style.visibility</p:attrName>
                                        </p:attrNameLst>
                                      </p:cBhvr>
                                      <p:to>
                                        <p:strVal val="visible"/>
                                      </p:to>
                                    </p:set>
                                  </p:childTnLst>
                                </p:cTn>
                              </p:par>
                            </p:childTnLst>
                          </p:cTn>
                        </p:par>
                        <p:par>
                          <p:cTn id="1332" fill="hold" nodeType="afterGroup">
                            <p:stCondLst>
                              <p:cond delay="265000"/>
                            </p:stCondLst>
                            <p:childTnLst>
                              <p:par>
                                <p:cTn id="1333" presetID="1" presetClass="exit" presetSubtype="0" fill="hold" grpId="1" nodeType="afterEffect">
                                  <p:stCondLst>
                                    <p:cond delay="1000"/>
                                  </p:stCondLst>
                                  <p:childTnLst>
                                    <p:set>
                                      <p:cBhvr>
                                        <p:cTn id="1334" dur="1" fill="hold">
                                          <p:stCondLst>
                                            <p:cond delay="0"/>
                                          </p:stCondLst>
                                        </p:cTn>
                                        <p:tgtEl>
                                          <p:spTgt spid="279"/>
                                        </p:tgtEl>
                                        <p:attrNameLst>
                                          <p:attrName>style.visibility</p:attrName>
                                        </p:attrNameLst>
                                      </p:cBhvr>
                                      <p:to>
                                        <p:strVal val="hidden"/>
                                      </p:to>
                                    </p:set>
                                  </p:childTnLst>
                                </p:cTn>
                              </p:par>
                              <p:par>
                                <p:cTn id="1335" presetID="1" presetClass="entr" presetSubtype="0" fill="hold" grpId="0" nodeType="withEffect">
                                  <p:stCondLst>
                                    <p:cond delay="0"/>
                                  </p:stCondLst>
                                  <p:childTnLst>
                                    <p:set>
                                      <p:cBhvr>
                                        <p:cTn id="1336" dur="1" fill="hold">
                                          <p:stCondLst>
                                            <p:cond delay="0"/>
                                          </p:stCondLst>
                                        </p:cTn>
                                        <p:tgtEl>
                                          <p:spTgt spid="280"/>
                                        </p:tgtEl>
                                        <p:attrNameLst>
                                          <p:attrName>style.visibility</p:attrName>
                                        </p:attrNameLst>
                                      </p:cBhvr>
                                      <p:to>
                                        <p:strVal val="visible"/>
                                      </p:to>
                                    </p:set>
                                  </p:childTnLst>
                                </p:cTn>
                              </p:par>
                            </p:childTnLst>
                          </p:cTn>
                        </p:par>
                        <p:par>
                          <p:cTn id="1337" fill="hold" nodeType="afterGroup">
                            <p:stCondLst>
                              <p:cond delay="266000"/>
                            </p:stCondLst>
                            <p:childTnLst>
                              <p:par>
                                <p:cTn id="1338" presetID="1" presetClass="exit" presetSubtype="0" fill="hold" grpId="1" nodeType="afterEffect">
                                  <p:stCondLst>
                                    <p:cond delay="1000"/>
                                  </p:stCondLst>
                                  <p:childTnLst>
                                    <p:set>
                                      <p:cBhvr>
                                        <p:cTn id="1339" dur="1" fill="hold">
                                          <p:stCondLst>
                                            <p:cond delay="0"/>
                                          </p:stCondLst>
                                        </p:cTn>
                                        <p:tgtEl>
                                          <p:spTgt spid="280"/>
                                        </p:tgtEl>
                                        <p:attrNameLst>
                                          <p:attrName>style.visibility</p:attrName>
                                        </p:attrNameLst>
                                      </p:cBhvr>
                                      <p:to>
                                        <p:strVal val="hidden"/>
                                      </p:to>
                                    </p:set>
                                  </p:childTnLst>
                                </p:cTn>
                              </p:par>
                              <p:par>
                                <p:cTn id="1340" presetID="1" presetClass="entr" presetSubtype="0" fill="hold" grpId="0" nodeType="withEffect">
                                  <p:stCondLst>
                                    <p:cond delay="0"/>
                                  </p:stCondLst>
                                  <p:childTnLst>
                                    <p:set>
                                      <p:cBhvr>
                                        <p:cTn id="1341" dur="1" fill="hold">
                                          <p:stCondLst>
                                            <p:cond delay="0"/>
                                          </p:stCondLst>
                                        </p:cTn>
                                        <p:tgtEl>
                                          <p:spTgt spid="281"/>
                                        </p:tgtEl>
                                        <p:attrNameLst>
                                          <p:attrName>style.visibility</p:attrName>
                                        </p:attrNameLst>
                                      </p:cBhvr>
                                      <p:to>
                                        <p:strVal val="visible"/>
                                      </p:to>
                                    </p:set>
                                  </p:childTnLst>
                                </p:cTn>
                              </p:par>
                            </p:childTnLst>
                          </p:cTn>
                        </p:par>
                        <p:par>
                          <p:cTn id="1342" fill="hold" nodeType="afterGroup">
                            <p:stCondLst>
                              <p:cond delay="267000"/>
                            </p:stCondLst>
                            <p:childTnLst>
                              <p:par>
                                <p:cTn id="1343" presetID="1" presetClass="exit" presetSubtype="0" fill="hold" grpId="1" nodeType="afterEffect">
                                  <p:stCondLst>
                                    <p:cond delay="1000"/>
                                  </p:stCondLst>
                                  <p:childTnLst>
                                    <p:set>
                                      <p:cBhvr>
                                        <p:cTn id="1344" dur="1" fill="hold">
                                          <p:stCondLst>
                                            <p:cond delay="0"/>
                                          </p:stCondLst>
                                        </p:cTn>
                                        <p:tgtEl>
                                          <p:spTgt spid="281"/>
                                        </p:tgtEl>
                                        <p:attrNameLst>
                                          <p:attrName>style.visibility</p:attrName>
                                        </p:attrNameLst>
                                      </p:cBhvr>
                                      <p:to>
                                        <p:strVal val="hidden"/>
                                      </p:to>
                                    </p:set>
                                  </p:childTnLst>
                                </p:cTn>
                              </p:par>
                              <p:par>
                                <p:cTn id="1345" presetID="1" presetClass="entr" presetSubtype="0" fill="hold" grpId="0" nodeType="withEffect">
                                  <p:stCondLst>
                                    <p:cond delay="0"/>
                                  </p:stCondLst>
                                  <p:childTnLst>
                                    <p:set>
                                      <p:cBhvr>
                                        <p:cTn id="1346" dur="1" fill="hold">
                                          <p:stCondLst>
                                            <p:cond delay="0"/>
                                          </p:stCondLst>
                                        </p:cTn>
                                        <p:tgtEl>
                                          <p:spTgt spid="282"/>
                                        </p:tgtEl>
                                        <p:attrNameLst>
                                          <p:attrName>style.visibility</p:attrName>
                                        </p:attrNameLst>
                                      </p:cBhvr>
                                      <p:to>
                                        <p:strVal val="visible"/>
                                      </p:to>
                                    </p:set>
                                  </p:childTnLst>
                                </p:cTn>
                              </p:par>
                            </p:childTnLst>
                          </p:cTn>
                        </p:par>
                        <p:par>
                          <p:cTn id="1347" fill="hold" nodeType="afterGroup">
                            <p:stCondLst>
                              <p:cond delay="268000"/>
                            </p:stCondLst>
                            <p:childTnLst>
                              <p:par>
                                <p:cTn id="1348" presetID="1" presetClass="exit" presetSubtype="0" fill="hold" grpId="1" nodeType="afterEffect">
                                  <p:stCondLst>
                                    <p:cond delay="1000"/>
                                  </p:stCondLst>
                                  <p:childTnLst>
                                    <p:set>
                                      <p:cBhvr>
                                        <p:cTn id="1349" dur="1" fill="hold">
                                          <p:stCondLst>
                                            <p:cond delay="0"/>
                                          </p:stCondLst>
                                        </p:cTn>
                                        <p:tgtEl>
                                          <p:spTgt spid="282"/>
                                        </p:tgtEl>
                                        <p:attrNameLst>
                                          <p:attrName>style.visibility</p:attrName>
                                        </p:attrNameLst>
                                      </p:cBhvr>
                                      <p:to>
                                        <p:strVal val="hidden"/>
                                      </p:to>
                                    </p:set>
                                  </p:childTnLst>
                                </p:cTn>
                              </p:par>
                              <p:par>
                                <p:cTn id="1350" presetID="1" presetClass="entr" presetSubtype="0" fill="hold" grpId="0" nodeType="withEffect">
                                  <p:stCondLst>
                                    <p:cond delay="0"/>
                                  </p:stCondLst>
                                  <p:childTnLst>
                                    <p:set>
                                      <p:cBhvr>
                                        <p:cTn id="1351" dur="1" fill="hold">
                                          <p:stCondLst>
                                            <p:cond delay="0"/>
                                          </p:stCondLst>
                                        </p:cTn>
                                        <p:tgtEl>
                                          <p:spTgt spid="283"/>
                                        </p:tgtEl>
                                        <p:attrNameLst>
                                          <p:attrName>style.visibility</p:attrName>
                                        </p:attrNameLst>
                                      </p:cBhvr>
                                      <p:to>
                                        <p:strVal val="visible"/>
                                      </p:to>
                                    </p:set>
                                  </p:childTnLst>
                                </p:cTn>
                              </p:par>
                            </p:childTnLst>
                          </p:cTn>
                        </p:par>
                        <p:par>
                          <p:cTn id="1352" fill="hold" nodeType="afterGroup">
                            <p:stCondLst>
                              <p:cond delay="269000"/>
                            </p:stCondLst>
                            <p:childTnLst>
                              <p:par>
                                <p:cTn id="1353" presetID="1" presetClass="exit" presetSubtype="0" fill="hold" grpId="1" nodeType="afterEffect">
                                  <p:stCondLst>
                                    <p:cond delay="1000"/>
                                  </p:stCondLst>
                                  <p:childTnLst>
                                    <p:set>
                                      <p:cBhvr>
                                        <p:cTn id="1354" dur="1" fill="hold">
                                          <p:stCondLst>
                                            <p:cond delay="0"/>
                                          </p:stCondLst>
                                        </p:cTn>
                                        <p:tgtEl>
                                          <p:spTgt spid="283"/>
                                        </p:tgtEl>
                                        <p:attrNameLst>
                                          <p:attrName>style.visibility</p:attrName>
                                        </p:attrNameLst>
                                      </p:cBhvr>
                                      <p:to>
                                        <p:strVal val="hidden"/>
                                      </p:to>
                                    </p:set>
                                  </p:childTnLst>
                                </p:cTn>
                              </p:par>
                              <p:par>
                                <p:cTn id="1355" presetID="1" presetClass="entr" presetSubtype="0" fill="hold" grpId="0" nodeType="withEffect">
                                  <p:stCondLst>
                                    <p:cond delay="0"/>
                                  </p:stCondLst>
                                  <p:childTnLst>
                                    <p:set>
                                      <p:cBhvr>
                                        <p:cTn id="1356" dur="1" fill="hold">
                                          <p:stCondLst>
                                            <p:cond delay="0"/>
                                          </p:stCondLst>
                                        </p:cTn>
                                        <p:tgtEl>
                                          <p:spTgt spid="284"/>
                                        </p:tgtEl>
                                        <p:attrNameLst>
                                          <p:attrName>style.visibility</p:attrName>
                                        </p:attrNameLst>
                                      </p:cBhvr>
                                      <p:to>
                                        <p:strVal val="visible"/>
                                      </p:to>
                                    </p:set>
                                  </p:childTnLst>
                                </p:cTn>
                              </p:par>
                            </p:childTnLst>
                          </p:cTn>
                        </p:par>
                        <p:par>
                          <p:cTn id="1357" fill="hold" nodeType="afterGroup">
                            <p:stCondLst>
                              <p:cond delay="270000"/>
                            </p:stCondLst>
                            <p:childTnLst>
                              <p:par>
                                <p:cTn id="1358" presetID="1" presetClass="exit" presetSubtype="0" fill="hold" grpId="1" nodeType="afterEffect">
                                  <p:stCondLst>
                                    <p:cond delay="1000"/>
                                  </p:stCondLst>
                                  <p:childTnLst>
                                    <p:set>
                                      <p:cBhvr>
                                        <p:cTn id="1359" dur="1" fill="hold">
                                          <p:stCondLst>
                                            <p:cond delay="0"/>
                                          </p:stCondLst>
                                        </p:cTn>
                                        <p:tgtEl>
                                          <p:spTgt spid="284"/>
                                        </p:tgtEl>
                                        <p:attrNameLst>
                                          <p:attrName>style.visibility</p:attrName>
                                        </p:attrNameLst>
                                      </p:cBhvr>
                                      <p:to>
                                        <p:strVal val="hidden"/>
                                      </p:to>
                                    </p:set>
                                  </p:childTnLst>
                                </p:cTn>
                              </p:par>
                              <p:par>
                                <p:cTn id="1360" presetID="1" presetClass="entr" presetSubtype="0" fill="hold" grpId="0" nodeType="withEffect">
                                  <p:stCondLst>
                                    <p:cond delay="0"/>
                                  </p:stCondLst>
                                  <p:childTnLst>
                                    <p:set>
                                      <p:cBhvr>
                                        <p:cTn id="1361" dur="1" fill="hold">
                                          <p:stCondLst>
                                            <p:cond delay="0"/>
                                          </p:stCondLst>
                                        </p:cTn>
                                        <p:tgtEl>
                                          <p:spTgt spid="285"/>
                                        </p:tgtEl>
                                        <p:attrNameLst>
                                          <p:attrName>style.visibility</p:attrName>
                                        </p:attrNameLst>
                                      </p:cBhvr>
                                      <p:to>
                                        <p:strVal val="visible"/>
                                      </p:to>
                                    </p:set>
                                  </p:childTnLst>
                                </p:cTn>
                              </p:par>
                            </p:childTnLst>
                          </p:cTn>
                        </p:par>
                        <p:par>
                          <p:cTn id="1362" fill="hold" nodeType="afterGroup">
                            <p:stCondLst>
                              <p:cond delay="271000"/>
                            </p:stCondLst>
                            <p:childTnLst>
                              <p:par>
                                <p:cTn id="1363" presetID="1" presetClass="exit" presetSubtype="0" fill="hold" grpId="1" nodeType="afterEffect">
                                  <p:stCondLst>
                                    <p:cond delay="1000"/>
                                  </p:stCondLst>
                                  <p:childTnLst>
                                    <p:set>
                                      <p:cBhvr>
                                        <p:cTn id="1364" dur="1" fill="hold">
                                          <p:stCondLst>
                                            <p:cond delay="0"/>
                                          </p:stCondLst>
                                        </p:cTn>
                                        <p:tgtEl>
                                          <p:spTgt spid="285"/>
                                        </p:tgtEl>
                                        <p:attrNameLst>
                                          <p:attrName>style.visibility</p:attrName>
                                        </p:attrNameLst>
                                      </p:cBhvr>
                                      <p:to>
                                        <p:strVal val="hidden"/>
                                      </p:to>
                                    </p:set>
                                  </p:childTnLst>
                                </p:cTn>
                              </p:par>
                              <p:par>
                                <p:cTn id="1365" presetID="1" presetClass="entr" presetSubtype="0" fill="hold" grpId="0" nodeType="withEffect">
                                  <p:stCondLst>
                                    <p:cond delay="0"/>
                                  </p:stCondLst>
                                  <p:childTnLst>
                                    <p:set>
                                      <p:cBhvr>
                                        <p:cTn id="1366" dur="1" fill="hold">
                                          <p:stCondLst>
                                            <p:cond delay="0"/>
                                          </p:stCondLst>
                                        </p:cTn>
                                        <p:tgtEl>
                                          <p:spTgt spid="286"/>
                                        </p:tgtEl>
                                        <p:attrNameLst>
                                          <p:attrName>style.visibility</p:attrName>
                                        </p:attrNameLst>
                                      </p:cBhvr>
                                      <p:to>
                                        <p:strVal val="visible"/>
                                      </p:to>
                                    </p:set>
                                  </p:childTnLst>
                                </p:cTn>
                              </p:par>
                            </p:childTnLst>
                          </p:cTn>
                        </p:par>
                        <p:par>
                          <p:cTn id="1367" fill="hold" nodeType="afterGroup">
                            <p:stCondLst>
                              <p:cond delay="272000"/>
                            </p:stCondLst>
                            <p:childTnLst>
                              <p:par>
                                <p:cTn id="1368" presetID="1" presetClass="exit" presetSubtype="0" fill="hold" grpId="1" nodeType="afterEffect">
                                  <p:stCondLst>
                                    <p:cond delay="1000"/>
                                  </p:stCondLst>
                                  <p:childTnLst>
                                    <p:set>
                                      <p:cBhvr>
                                        <p:cTn id="1369" dur="1" fill="hold">
                                          <p:stCondLst>
                                            <p:cond delay="0"/>
                                          </p:stCondLst>
                                        </p:cTn>
                                        <p:tgtEl>
                                          <p:spTgt spid="286"/>
                                        </p:tgtEl>
                                        <p:attrNameLst>
                                          <p:attrName>style.visibility</p:attrName>
                                        </p:attrNameLst>
                                      </p:cBhvr>
                                      <p:to>
                                        <p:strVal val="hidden"/>
                                      </p:to>
                                    </p:set>
                                  </p:childTnLst>
                                </p:cTn>
                              </p:par>
                              <p:par>
                                <p:cTn id="1370" presetID="1" presetClass="entr" presetSubtype="0" fill="hold" grpId="0" nodeType="withEffect">
                                  <p:stCondLst>
                                    <p:cond delay="0"/>
                                  </p:stCondLst>
                                  <p:childTnLst>
                                    <p:set>
                                      <p:cBhvr>
                                        <p:cTn id="1371" dur="1" fill="hold">
                                          <p:stCondLst>
                                            <p:cond delay="0"/>
                                          </p:stCondLst>
                                        </p:cTn>
                                        <p:tgtEl>
                                          <p:spTgt spid="287"/>
                                        </p:tgtEl>
                                        <p:attrNameLst>
                                          <p:attrName>style.visibility</p:attrName>
                                        </p:attrNameLst>
                                      </p:cBhvr>
                                      <p:to>
                                        <p:strVal val="visible"/>
                                      </p:to>
                                    </p:set>
                                  </p:childTnLst>
                                </p:cTn>
                              </p:par>
                            </p:childTnLst>
                          </p:cTn>
                        </p:par>
                        <p:par>
                          <p:cTn id="1372" fill="hold" nodeType="afterGroup">
                            <p:stCondLst>
                              <p:cond delay="273000"/>
                            </p:stCondLst>
                            <p:childTnLst>
                              <p:par>
                                <p:cTn id="1373" presetID="1" presetClass="exit" presetSubtype="0" fill="hold" grpId="1" nodeType="afterEffect">
                                  <p:stCondLst>
                                    <p:cond delay="1000"/>
                                  </p:stCondLst>
                                  <p:childTnLst>
                                    <p:set>
                                      <p:cBhvr>
                                        <p:cTn id="1374" dur="1" fill="hold">
                                          <p:stCondLst>
                                            <p:cond delay="0"/>
                                          </p:stCondLst>
                                        </p:cTn>
                                        <p:tgtEl>
                                          <p:spTgt spid="287"/>
                                        </p:tgtEl>
                                        <p:attrNameLst>
                                          <p:attrName>style.visibility</p:attrName>
                                        </p:attrNameLst>
                                      </p:cBhvr>
                                      <p:to>
                                        <p:strVal val="hidden"/>
                                      </p:to>
                                    </p:set>
                                  </p:childTnLst>
                                </p:cTn>
                              </p:par>
                              <p:par>
                                <p:cTn id="1375" presetID="1" presetClass="entr" presetSubtype="0" fill="hold" grpId="0" nodeType="withEffect">
                                  <p:stCondLst>
                                    <p:cond delay="0"/>
                                  </p:stCondLst>
                                  <p:childTnLst>
                                    <p:set>
                                      <p:cBhvr>
                                        <p:cTn id="1376" dur="1" fill="hold">
                                          <p:stCondLst>
                                            <p:cond delay="0"/>
                                          </p:stCondLst>
                                        </p:cTn>
                                        <p:tgtEl>
                                          <p:spTgt spid="288"/>
                                        </p:tgtEl>
                                        <p:attrNameLst>
                                          <p:attrName>style.visibility</p:attrName>
                                        </p:attrNameLst>
                                      </p:cBhvr>
                                      <p:to>
                                        <p:strVal val="visible"/>
                                      </p:to>
                                    </p:set>
                                  </p:childTnLst>
                                </p:cTn>
                              </p:par>
                            </p:childTnLst>
                          </p:cTn>
                        </p:par>
                        <p:par>
                          <p:cTn id="1377" fill="hold" nodeType="afterGroup">
                            <p:stCondLst>
                              <p:cond delay="274000"/>
                            </p:stCondLst>
                            <p:childTnLst>
                              <p:par>
                                <p:cTn id="1378" presetID="1" presetClass="exit" presetSubtype="0" fill="hold" grpId="1" nodeType="afterEffect">
                                  <p:stCondLst>
                                    <p:cond delay="1000"/>
                                  </p:stCondLst>
                                  <p:childTnLst>
                                    <p:set>
                                      <p:cBhvr>
                                        <p:cTn id="1379" dur="1" fill="hold">
                                          <p:stCondLst>
                                            <p:cond delay="0"/>
                                          </p:stCondLst>
                                        </p:cTn>
                                        <p:tgtEl>
                                          <p:spTgt spid="288"/>
                                        </p:tgtEl>
                                        <p:attrNameLst>
                                          <p:attrName>style.visibility</p:attrName>
                                        </p:attrNameLst>
                                      </p:cBhvr>
                                      <p:to>
                                        <p:strVal val="hidden"/>
                                      </p:to>
                                    </p:set>
                                  </p:childTnLst>
                                </p:cTn>
                              </p:par>
                              <p:par>
                                <p:cTn id="1380" presetID="1" presetClass="entr" presetSubtype="0" fill="hold" grpId="0" nodeType="withEffect">
                                  <p:stCondLst>
                                    <p:cond delay="0"/>
                                  </p:stCondLst>
                                  <p:childTnLst>
                                    <p:set>
                                      <p:cBhvr>
                                        <p:cTn id="1381" dur="1" fill="hold">
                                          <p:stCondLst>
                                            <p:cond delay="0"/>
                                          </p:stCondLst>
                                        </p:cTn>
                                        <p:tgtEl>
                                          <p:spTgt spid="289"/>
                                        </p:tgtEl>
                                        <p:attrNameLst>
                                          <p:attrName>style.visibility</p:attrName>
                                        </p:attrNameLst>
                                      </p:cBhvr>
                                      <p:to>
                                        <p:strVal val="visible"/>
                                      </p:to>
                                    </p:set>
                                  </p:childTnLst>
                                </p:cTn>
                              </p:par>
                            </p:childTnLst>
                          </p:cTn>
                        </p:par>
                        <p:par>
                          <p:cTn id="1382" fill="hold" nodeType="afterGroup">
                            <p:stCondLst>
                              <p:cond delay="275000"/>
                            </p:stCondLst>
                            <p:childTnLst>
                              <p:par>
                                <p:cTn id="1383" presetID="1" presetClass="exit" presetSubtype="0" fill="hold" grpId="1" nodeType="afterEffect">
                                  <p:stCondLst>
                                    <p:cond delay="1000"/>
                                  </p:stCondLst>
                                  <p:childTnLst>
                                    <p:set>
                                      <p:cBhvr>
                                        <p:cTn id="1384" dur="1" fill="hold">
                                          <p:stCondLst>
                                            <p:cond delay="0"/>
                                          </p:stCondLst>
                                        </p:cTn>
                                        <p:tgtEl>
                                          <p:spTgt spid="289"/>
                                        </p:tgtEl>
                                        <p:attrNameLst>
                                          <p:attrName>style.visibility</p:attrName>
                                        </p:attrNameLst>
                                      </p:cBhvr>
                                      <p:to>
                                        <p:strVal val="hidden"/>
                                      </p:to>
                                    </p:set>
                                  </p:childTnLst>
                                </p:cTn>
                              </p:par>
                              <p:par>
                                <p:cTn id="1385" presetID="1" presetClass="entr" presetSubtype="0" fill="hold" grpId="0" nodeType="withEffect">
                                  <p:stCondLst>
                                    <p:cond delay="0"/>
                                  </p:stCondLst>
                                  <p:childTnLst>
                                    <p:set>
                                      <p:cBhvr>
                                        <p:cTn id="1386" dur="1" fill="hold">
                                          <p:stCondLst>
                                            <p:cond delay="0"/>
                                          </p:stCondLst>
                                        </p:cTn>
                                        <p:tgtEl>
                                          <p:spTgt spid="290"/>
                                        </p:tgtEl>
                                        <p:attrNameLst>
                                          <p:attrName>style.visibility</p:attrName>
                                        </p:attrNameLst>
                                      </p:cBhvr>
                                      <p:to>
                                        <p:strVal val="visible"/>
                                      </p:to>
                                    </p:set>
                                  </p:childTnLst>
                                </p:cTn>
                              </p:par>
                            </p:childTnLst>
                          </p:cTn>
                        </p:par>
                        <p:par>
                          <p:cTn id="1387" fill="hold" nodeType="afterGroup">
                            <p:stCondLst>
                              <p:cond delay="276000"/>
                            </p:stCondLst>
                            <p:childTnLst>
                              <p:par>
                                <p:cTn id="1388" presetID="1" presetClass="exit" presetSubtype="0" fill="hold" grpId="1" nodeType="afterEffect">
                                  <p:stCondLst>
                                    <p:cond delay="1000"/>
                                  </p:stCondLst>
                                  <p:childTnLst>
                                    <p:set>
                                      <p:cBhvr>
                                        <p:cTn id="1389" dur="1" fill="hold">
                                          <p:stCondLst>
                                            <p:cond delay="0"/>
                                          </p:stCondLst>
                                        </p:cTn>
                                        <p:tgtEl>
                                          <p:spTgt spid="290"/>
                                        </p:tgtEl>
                                        <p:attrNameLst>
                                          <p:attrName>style.visibility</p:attrName>
                                        </p:attrNameLst>
                                      </p:cBhvr>
                                      <p:to>
                                        <p:strVal val="hidden"/>
                                      </p:to>
                                    </p:set>
                                  </p:childTnLst>
                                </p:cTn>
                              </p:par>
                              <p:par>
                                <p:cTn id="1390" presetID="1" presetClass="entr" presetSubtype="0" fill="hold" grpId="0" nodeType="withEffect">
                                  <p:stCondLst>
                                    <p:cond delay="0"/>
                                  </p:stCondLst>
                                  <p:childTnLst>
                                    <p:set>
                                      <p:cBhvr>
                                        <p:cTn id="1391" dur="1" fill="hold">
                                          <p:stCondLst>
                                            <p:cond delay="0"/>
                                          </p:stCondLst>
                                        </p:cTn>
                                        <p:tgtEl>
                                          <p:spTgt spid="291"/>
                                        </p:tgtEl>
                                        <p:attrNameLst>
                                          <p:attrName>style.visibility</p:attrName>
                                        </p:attrNameLst>
                                      </p:cBhvr>
                                      <p:to>
                                        <p:strVal val="visible"/>
                                      </p:to>
                                    </p:set>
                                  </p:childTnLst>
                                </p:cTn>
                              </p:par>
                            </p:childTnLst>
                          </p:cTn>
                        </p:par>
                        <p:par>
                          <p:cTn id="1392" fill="hold" nodeType="afterGroup">
                            <p:stCondLst>
                              <p:cond delay="277000"/>
                            </p:stCondLst>
                            <p:childTnLst>
                              <p:par>
                                <p:cTn id="1393" presetID="1" presetClass="exit" presetSubtype="0" fill="hold" grpId="1" nodeType="afterEffect">
                                  <p:stCondLst>
                                    <p:cond delay="1000"/>
                                  </p:stCondLst>
                                  <p:childTnLst>
                                    <p:set>
                                      <p:cBhvr>
                                        <p:cTn id="1394" dur="1" fill="hold">
                                          <p:stCondLst>
                                            <p:cond delay="0"/>
                                          </p:stCondLst>
                                        </p:cTn>
                                        <p:tgtEl>
                                          <p:spTgt spid="291"/>
                                        </p:tgtEl>
                                        <p:attrNameLst>
                                          <p:attrName>style.visibility</p:attrName>
                                        </p:attrNameLst>
                                      </p:cBhvr>
                                      <p:to>
                                        <p:strVal val="hidden"/>
                                      </p:to>
                                    </p:set>
                                  </p:childTnLst>
                                </p:cTn>
                              </p:par>
                              <p:par>
                                <p:cTn id="1395" presetID="1" presetClass="entr" presetSubtype="0" fill="hold" grpId="0" nodeType="withEffect">
                                  <p:stCondLst>
                                    <p:cond delay="0"/>
                                  </p:stCondLst>
                                  <p:childTnLst>
                                    <p:set>
                                      <p:cBhvr>
                                        <p:cTn id="1396" dur="1" fill="hold">
                                          <p:stCondLst>
                                            <p:cond delay="0"/>
                                          </p:stCondLst>
                                        </p:cTn>
                                        <p:tgtEl>
                                          <p:spTgt spid="292"/>
                                        </p:tgtEl>
                                        <p:attrNameLst>
                                          <p:attrName>style.visibility</p:attrName>
                                        </p:attrNameLst>
                                      </p:cBhvr>
                                      <p:to>
                                        <p:strVal val="visible"/>
                                      </p:to>
                                    </p:set>
                                  </p:childTnLst>
                                </p:cTn>
                              </p:par>
                            </p:childTnLst>
                          </p:cTn>
                        </p:par>
                        <p:par>
                          <p:cTn id="1397" fill="hold" nodeType="afterGroup">
                            <p:stCondLst>
                              <p:cond delay="278000"/>
                            </p:stCondLst>
                            <p:childTnLst>
                              <p:par>
                                <p:cTn id="1398" presetID="1" presetClass="exit" presetSubtype="0" fill="hold" grpId="1" nodeType="afterEffect">
                                  <p:stCondLst>
                                    <p:cond delay="1000"/>
                                  </p:stCondLst>
                                  <p:childTnLst>
                                    <p:set>
                                      <p:cBhvr>
                                        <p:cTn id="1399" dur="1" fill="hold">
                                          <p:stCondLst>
                                            <p:cond delay="0"/>
                                          </p:stCondLst>
                                        </p:cTn>
                                        <p:tgtEl>
                                          <p:spTgt spid="292"/>
                                        </p:tgtEl>
                                        <p:attrNameLst>
                                          <p:attrName>style.visibility</p:attrName>
                                        </p:attrNameLst>
                                      </p:cBhvr>
                                      <p:to>
                                        <p:strVal val="hidden"/>
                                      </p:to>
                                    </p:set>
                                  </p:childTnLst>
                                </p:cTn>
                              </p:par>
                              <p:par>
                                <p:cTn id="1400" presetID="1" presetClass="entr" presetSubtype="0" fill="hold" grpId="0" nodeType="withEffect">
                                  <p:stCondLst>
                                    <p:cond delay="0"/>
                                  </p:stCondLst>
                                  <p:childTnLst>
                                    <p:set>
                                      <p:cBhvr>
                                        <p:cTn id="1401" dur="1" fill="hold">
                                          <p:stCondLst>
                                            <p:cond delay="0"/>
                                          </p:stCondLst>
                                        </p:cTn>
                                        <p:tgtEl>
                                          <p:spTgt spid="293"/>
                                        </p:tgtEl>
                                        <p:attrNameLst>
                                          <p:attrName>style.visibility</p:attrName>
                                        </p:attrNameLst>
                                      </p:cBhvr>
                                      <p:to>
                                        <p:strVal val="visible"/>
                                      </p:to>
                                    </p:set>
                                  </p:childTnLst>
                                </p:cTn>
                              </p:par>
                            </p:childTnLst>
                          </p:cTn>
                        </p:par>
                        <p:par>
                          <p:cTn id="1402" fill="hold" nodeType="afterGroup">
                            <p:stCondLst>
                              <p:cond delay="279000"/>
                            </p:stCondLst>
                            <p:childTnLst>
                              <p:par>
                                <p:cTn id="1403" presetID="1" presetClass="exit" presetSubtype="0" fill="hold" grpId="1" nodeType="afterEffect">
                                  <p:stCondLst>
                                    <p:cond delay="1000"/>
                                  </p:stCondLst>
                                  <p:childTnLst>
                                    <p:set>
                                      <p:cBhvr>
                                        <p:cTn id="1404" dur="1" fill="hold">
                                          <p:stCondLst>
                                            <p:cond delay="0"/>
                                          </p:stCondLst>
                                        </p:cTn>
                                        <p:tgtEl>
                                          <p:spTgt spid="293"/>
                                        </p:tgtEl>
                                        <p:attrNameLst>
                                          <p:attrName>style.visibility</p:attrName>
                                        </p:attrNameLst>
                                      </p:cBhvr>
                                      <p:to>
                                        <p:strVal val="hidden"/>
                                      </p:to>
                                    </p:set>
                                  </p:childTnLst>
                                </p:cTn>
                              </p:par>
                              <p:par>
                                <p:cTn id="1405" presetID="1" presetClass="entr" presetSubtype="0" fill="hold" grpId="0" nodeType="withEffect">
                                  <p:stCondLst>
                                    <p:cond delay="0"/>
                                  </p:stCondLst>
                                  <p:childTnLst>
                                    <p:set>
                                      <p:cBhvr>
                                        <p:cTn id="1406" dur="1" fill="hold">
                                          <p:stCondLst>
                                            <p:cond delay="0"/>
                                          </p:stCondLst>
                                        </p:cTn>
                                        <p:tgtEl>
                                          <p:spTgt spid="294"/>
                                        </p:tgtEl>
                                        <p:attrNameLst>
                                          <p:attrName>style.visibility</p:attrName>
                                        </p:attrNameLst>
                                      </p:cBhvr>
                                      <p:to>
                                        <p:strVal val="visible"/>
                                      </p:to>
                                    </p:set>
                                  </p:childTnLst>
                                </p:cTn>
                              </p:par>
                            </p:childTnLst>
                          </p:cTn>
                        </p:par>
                        <p:par>
                          <p:cTn id="1407" fill="hold" nodeType="afterGroup">
                            <p:stCondLst>
                              <p:cond delay="280000"/>
                            </p:stCondLst>
                            <p:childTnLst>
                              <p:par>
                                <p:cTn id="1408" presetID="1" presetClass="exit" presetSubtype="0" fill="hold" grpId="1" nodeType="afterEffect">
                                  <p:stCondLst>
                                    <p:cond delay="1000"/>
                                  </p:stCondLst>
                                  <p:childTnLst>
                                    <p:set>
                                      <p:cBhvr>
                                        <p:cTn id="1409" dur="1" fill="hold">
                                          <p:stCondLst>
                                            <p:cond delay="0"/>
                                          </p:stCondLst>
                                        </p:cTn>
                                        <p:tgtEl>
                                          <p:spTgt spid="294"/>
                                        </p:tgtEl>
                                        <p:attrNameLst>
                                          <p:attrName>style.visibility</p:attrName>
                                        </p:attrNameLst>
                                      </p:cBhvr>
                                      <p:to>
                                        <p:strVal val="hidden"/>
                                      </p:to>
                                    </p:set>
                                  </p:childTnLst>
                                </p:cTn>
                              </p:par>
                              <p:par>
                                <p:cTn id="1410" presetID="1" presetClass="entr" presetSubtype="0" fill="hold" grpId="0" nodeType="withEffect">
                                  <p:stCondLst>
                                    <p:cond delay="0"/>
                                  </p:stCondLst>
                                  <p:childTnLst>
                                    <p:set>
                                      <p:cBhvr>
                                        <p:cTn id="1411" dur="1" fill="hold">
                                          <p:stCondLst>
                                            <p:cond delay="0"/>
                                          </p:stCondLst>
                                        </p:cTn>
                                        <p:tgtEl>
                                          <p:spTgt spid="295"/>
                                        </p:tgtEl>
                                        <p:attrNameLst>
                                          <p:attrName>style.visibility</p:attrName>
                                        </p:attrNameLst>
                                      </p:cBhvr>
                                      <p:to>
                                        <p:strVal val="visible"/>
                                      </p:to>
                                    </p:set>
                                  </p:childTnLst>
                                </p:cTn>
                              </p:par>
                            </p:childTnLst>
                          </p:cTn>
                        </p:par>
                        <p:par>
                          <p:cTn id="1412" fill="hold" nodeType="afterGroup">
                            <p:stCondLst>
                              <p:cond delay="281000"/>
                            </p:stCondLst>
                            <p:childTnLst>
                              <p:par>
                                <p:cTn id="1413" presetID="1" presetClass="exit" presetSubtype="0" fill="hold" grpId="1" nodeType="afterEffect">
                                  <p:stCondLst>
                                    <p:cond delay="1000"/>
                                  </p:stCondLst>
                                  <p:childTnLst>
                                    <p:set>
                                      <p:cBhvr>
                                        <p:cTn id="1414" dur="1" fill="hold">
                                          <p:stCondLst>
                                            <p:cond delay="0"/>
                                          </p:stCondLst>
                                        </p:cTn>
                                        <p:tgtEl>
                                          <p:spTgt spid="295"/>
                                        </p:tgtEl>
                                        <p:attrNameLst>
                                          <p:attrName>style.visibility</p:attrName>
                                        </p:attrNameLst>
                                      </p:cBhvr>
                                      <p:to>
                                        <p:strVal val="hidden"/>
                                      </p:to>
                                    </p:set>
                                  </p:childTnLst>
                                </p:cTn>
                              </p:par>
                              <p:par>
                                <p:cTn id="1415" presetID="1" presetClass="entr" presetSubtype="0" fill="hold" grpId="0" nodeType="withEffect">
                                  <p:stCondLst>
                                    <p:cond delay="0"/>
                                  </p:stCondLst>
                                  <p:childTnLst>
                                    <p:set>
                                      <p:cBhvr>
                                        <p:cTn id="1416" dur="1" fill="hold">
                                          <p:stCondLst>
                                            <p:cond delay="0"/>
                                          </p:stCondLst>
                                        </p:cTn>
                                        <p:tgtEl>
                                          <p:spTgt spid="296"/>
                                        </p:tgtEl>
                                        <p:attrNameLst>
                                          <p:attrName>style.visibility</p:attrName>
                                        </p:attrNameLst>
                                      </p:cBhvr>
                                      <p:to>
                                        <p:strVal val="visible"/>
                                      </p:to>
                                    </p:set>
                                  </p:childTnLst>
                                </p:cTn>
                              </p:par>
                            </p:childTnLst>
                          </p:cTn>
                        </p:par>
                        <p:par>
                          <p:cTn id="1417" fill="hold" nodeType="afterGroup">
                            <p:stCondLst>
                              <p:cond delay="282000"/>
                            </p:stCondLst>
                            <p:childTnLst>
                              <p:par>
                                <p:cTn id="1418" presetID="1" presetClass="exit" presetSubtype="0" fill="hold" grpId="1" nodeType="afterEffect">
                                  <p:stCondLst>
                                    <p:cond delay="1000"/>
                                  </p:stCondLst>
                                  <p:childTnLst>
                                    <p:set>
                                      <p:cBhvr>
                                        <p:cTn id="1419" dur="1" fill="hold">
                                          <p:stCondLst>
                                            <p:cond delay="0"/>
                                          </p:stCondLst>
                                        </p:cTn>
                                        <p:tgtEl>
                                          <p:spTgt spid="296"/>
                                        </p:tgtEl>
                                        <p:attrNameLst>
                                          <p:attrName>style.visibility</p:attrName>
                                        </p:attrNameLst>
                                      </p:cBhvr>
                                      <p:to>
                                        <p:strVal val="hidden"/>
                                      </p:to>
                                    </p:set>
                                  </p:childTnLst>
                                </p:cTn>
                              </p:par>
                              <p:par>
                                <p:cTn id="1420" presetID="1" presetClass="entr" presetSubtype="0" fill="hold" grpId="0" nodeType="withEffect">
                                  <p:stCondLst>
                                    <p:cond delay="0"/>
                                  </p:stCondLst>
                                  <p:childTnLst>
                                    <p:set>
                                      <p:cBhvr>
                                        <p:cTn id="1421" dur="1" fill="hold">
                                          <p:stCondLst>
                                            <p:cond delay="0"/>
                                          </p:stCondLst>
                                        </p:cTn>
                                        <p:tgtEl>
                                          <p:spTgt spid="297"/>
                                        </p:tgtEl>
                                        <p:attrNameLst>
                                          <p:attrName>style.visibility</p:attrName>
                                        </p:attrNameLst>
                                      </p:cBhvr>
                                      <p:to>
                                        <p:strVal val="visible"/>
                                      </p:to>
                                    </p:set>
                                  </p:childTnLst>
                                </p:cTn>
                              </p:par>
                            </p:childTnLst>
                          </p:cTn>
                        </p:par>
                        <p:par>
                          <p:cTn id="1422" fill="hold" nodeType="afterGroup">
                            <p:stCondLst>
                              <p:cond delay="283000"/>
                            </p:stCondLst>
                            <p:childTnLst>
                              <p:par>
                                <p:cTn id="1423" presetID="1" presetClass="exit" presetSubtype="0" fill="hold" grpId="1" nodeType="afterEffect">
                                  <p:stCondLst>
                                    <p:cond delay="1000"/>
                                  </p:stCondLst>
                                  <p:childTnLst>
                                    <p:set>
                                      <p:cBhvr>
                                        <p:cTn id="1424" dur="1" fill="hold">
                                          <p:stCondLst>
                                            <p:cond delay="0"/>
                                          </p:stCondLst>
                                        </p:cTn>
                                        <p:tgtEl>
                                          <p:spTgt spid="297"/>
                                        </p:tgtEl>
                                        <p:attrNameLst>
                                          <p:attrName>style.visibility</p:attrName>
                                        </p:attrNameLst>
                                      </p:cBhvr>
                                      <p:to>
                                        <p:strVal val="hidden"/>
                                      </p:to>
                                    </p:set>
                                  </p:childTnLst>
                                </p:cTn>
                              </p:par>
                              <p:par>
                                <p:cTn id="1425" presetID="1" presetClass="entr" presetSubtype="0" fill="hold" grpId="0" nodeType="withEffect">
                                  <p:stCondLst>
                                    <p:cond delay="0"/>
                                  </p:stCondLst>
                                  <p:childTnLst>
                                    <p:set>
                                      <p:cBhvr>
                                        <p:cTn id="1426" dur="1" fill="hold">
                                          <p:stCondLst>
                                            <p:cond delay="0"/>
                                          </p:stCondLst>
                                        </p:cTn>
                                        <p:tgtEl>
                                          <p:spTgt spid="298"/>
                                        </p:tgtEl>
                                        <p:attrNameLst>
                                          <p:attrName>style.visibility</p:attrName>
                                        </p:attrNameLst>
                                      </p:cBhvr>
                                      <p:to>
                                        <p:strVal val="visible"/>
                                      </p:to>
                                    </p:set>
                                  </p:childTnLst>
                                </p:cTn>
                              </p:par>
                            </p:childTnLst>
                          </p:cTn>
                        </p:par>
                        <p:par>
                          <p:cTn id="1427" fill="hold" nodeType="afterGroup">
                            <p:stCondLst>
                              <p:cond delay="284000"/>
                            </p:stCondLst>
                            <p:childTnLst>
                              <p:par>
                                <p:cTn id="1428" presetID="1" presetClass="exit" presetSubtype="0" fill="hold" grpId="1" nodeType="afterEffect">
                                  <p:stCondLst>
                                    <p:cond delay="1000"/>
                                  </p:stCondLst>
                                  <p:childTnLst>
                                    <p:set>
                                      <p:cBhvr>
                                        <p:cTn id="1429" dur="1" fill="hold">
                                          <p:stCondLst>
                                            <p:cond delay="0"/>
                                          </p:stCondLst>
                                        </p:cTn>
                                        <p:tgtEl>
                                          <p:spTgt spid="298"/>
                                        </p:tgtEl>
                                        <p:attrNameLst>
                                          <p:attrName>style.visibility</p:attrName>
                                        </p:attrNameLst>
                                      </p:cBhvr>
                                      <p:to>
                                        <p:strVal val="hidden"/>
                                      </p:to>
                                    </p:set>
                                  </p:childTnLst>
                                </p:cTn>
                              </p:par>
                              <p:par>
                                <p:cTn id="1430" presetID="1" presetClass="entr" presetSubtype="0" fill="hold" grpId="0" nodeType="withEffect">
                                  <p:stCondLst>
                                    <p:cond delay="0"/>
                                  </p:stCondLst>
                                  <p:childTnLst>
                                    <p:set>
                                      <p:cBhvr>
                                        <p:cTn id="1431" dur="1" fill="hold">
                                          <p:stCondLst>
                                            <p:cond delay="0"/>
                                          </p:stCondLst>
                                        </p:cTn>
                                        <p:tgtEl>
                                          <p:spTgt spid="299"/>
                                        </p:tgtEl>
                                        <p:attrNameLst>
                                          <p:attrName>style.visibility</p:attrName>
                                        </p:attrNameLst>
                                      </p:cBhvr>
                                      <p:to>
                                        <p:strVal val="visible"/>
                                      </p:to>
                                    </p:set>
                                  </p:childTnLst>
                                </p:cTn>
                              </p:par>
                            </p:childTnLst>
                          </p:cTn>
                        </p:par>
                        <p:par>
                          <p:cTn id="1432" fill="hold" nodeType="afterGroup">
                            <p:stCondLst>
                              <p:cond delay="285000"/>
                            </p:stCondLst>
                            <p:childTnLst>
                              <p:par>
                                <p:cTn id="1433" presetID="1" presetClass="exit" presetSubtype="0" fill="hold" grpId="1" nodeType="afterEffect">
                                  <p:stCondLst>
                                    <p:cond delay="1000"/>
                                  </p:stCondLst>
                                  <p:childTnLst>
                                    <p:set>
                                      <p:cBhvr>
                                        <p:cTn id="1434" dur="1" fill="hold">
                                          <p:stCondLst>
                                            <p:cond delay="0"/>
                                          </p:stCondLst>
                                        </p:cTn>
                                        <p:tgtEl>
                                          <p:spTgt spid="299"/>
                                        </p:tgtEl>
                                        <p:attrNameLst>
                                          <p:attrName>style.visibility</p:attrName>
                                        </p:attrNameLst>
                                      </p:cBhvr>
                                      <p:to>
                                        <p:strVal val="hidden"/>
                                      </p:to>
                                    </p:set>
                                  </p:childTnLst>
                                </p:cTn>
                              </p:par>
                              <p:par>
                                <p:cTn id="1435" presetID="1" presetClass="entr" presetSubtype="0" fill="hold" grpId="0" nodeType="withEffect">
                                  <p:stCondLst>
                                    <p:cond delay="0"/>
                                  </p:stCondLst>
                                  <p:childTnLst>
                                    <p:set>
                                      <p:cBhvr>
                                        <p:cTn id="1436" dur="1" fill="hold">
                                          <p:stCondLst>
                                            <p:cond delay="0"/>
                                          </p:stCondLst>
                                        </p:cTn>
                                        <p:tgtEl>
                                          <p:spTgt spid="300"/>
                                        </p:tgtEl>
                                        <p:attrNameLst>
                                          <p:attrName>style.visibility</p:attrName>
                                        </p:attrNameLst>
                                      </p:cBhvr>
                                      <p:to>
                                        <p:strVal val="visible"/>
                                      </p:to>
                                    </p:set>
                                  </p:childTnLst>
                                </p:cTn>
                              </p:par>
                            </p:childTnLst>
                          </p:cTn>
                        </p:par>
                        <p:par>
                          <p:cTn id="1437" fill="hold" nodeType="afterGroup">
                            <p:stCondLst>
                              <p:cond delay="286000"/>
                            </p:stCondLst>
                            <p:childTnLst>
                              <p:par>
                                <p:cTn id="1438" presetID="1" presetClass="exit" presetSubtype="0" fill="hold" grpId="1" nodeType="afterEffect">
                                  <p:stCondLst>
                                    <p:cond delay="1000"/>
                                  </p:stCondLst>
                                  <p:childTnLst>
                                    <p:set>
                                      <p:cBhvr>
                                        <p:cTn id="1439" dur="1" fill="hold">
                                          <p:stCondLst>
                                            <p:cond delay="0"/>
                                          </p:stCondLst>
                                        </p:cTn>
                                        <p:tgtEl>
                                          <p:spTgt spid="300"/>
                                        </p:tgtEl>
                                        <p:attrNameLst>
                                          <p:attrName>style.visibility</p:attrName>
                                        </p:attrNameLst>
                                      </p:cBhvr>
                                      <p:to>
                                        <p:strVal val="hidden"/>
                                      </p:to>
                                    </p:set>
                                  </p:childTnLst>
                                </p:cTn>
                              </p:par>
                              <p:par>
                                <p:cTn id="1440" presetID="1" presetClass="entr" presetSubtype="0" fill="hold" grpId="0" nodeType="withEffect">
                                  <p:stCondLst>
                                    <p:cond delay="0"/>
                                  </p:stCondLst>
                                  <p:childTnLst>
                                    <p:set>
                                      <p:cBhvr>
                                        <p:cTn id="1441" dur="1" fill="hold">
                                          <p:stCondLst>
                                            <p:cond delay="0"/>
                                          </p:stCondLst>
                                        </p:cTn>
                                        <p:tgtEl>
                                          <p:spTgt spid="301"/>
                                        </p:tgtEl>
                                        <p:attrNameLst>
                                          <p:attrName>style.visibility</p:attrName>
                                        </p:attrNameLst>
                                      </p:cBhvr>
                                      <p:to>
                                        <p:strVal val="visible"/>
                                      </p:to>
                                    </p:set>
                                  </p:childTnLst>
                                </p:cTn>
                              </p:par>
                            </p:childTnLst>
                          </p:cTn>
                        </p:par>
                        <p:par>
                          <p:cTn id="1442" fill="hold" nodeType="afterGroup">
                            <p:stCondLst>
                              <p:cond delay="287000"/>
                            </p:stCondLst>
                            <p:childTnLst>
                              <p:par>
                                <p:cTn id="1443" presetID="1" presetClass="exit" presetSubtype="0" fill="hold" grpId="1" nodeType="afterEffect">
                                  <p:stCondLst>
                                    <p:cond delay="1000"/>
                                  </p:stCondLst>
                                  <p:childTnLst>
                                    <p:set>
                                      <p:cBhvr>
                                        <p:cTn id="1444" dur="1" fill="hold">
                                          <p:stCondLst>
                                            <p:cond delay="0"/>
                                          </p:stCondLst>
                                        </p:cTn>
                                        <p:tgtEl>
                                          <p:spTgt spid="301"/>
                                        </p:tgtEl>
                                        <p:attrNameLst>
                                          <p:attrName>style.visibility</p:attrName>
                                        </p:attrNameLst>
                                      </p:cBhvr>
                                      <p:to>
                                        <p:strVal val="hidden"/>
                                      </p:to>
                                    </p:set>
                                  </p:childTnLst>
                                </p:cTn>
                              </p:par>
                              <p:par>
                                <p:cTn id="1445" presetID="1" presetClass="entr" presetSubtype="0" fill="hold" grpId="0" nodeType="withEffect">
                                  <p:stCondLst>
                                    <p:cond delay="0"/>
                                  </p:stCondLst>
                                  <p:childTnLst>
                                    <p:set>
                                      <p:cBhvr>
                                        <p:cTn id="1446" dur="1" fill="hold">
                                          <p:stCondLst>
                                            <p:cond delay="0"/>
                                          </p:stCondLst>
                                        </p:cTn>
                                        <p:tgtEl>
                                          <p:spTgt spid="302"/>
                                        </p:tgtEl>
                                        <p:attrNameLst>
                                          <p:attrName>style.visibility</p:attrName>
                                        </p:attrNameLst>
                                      </p:cBhvr>
                                      <p:to>
                                        <p:strVal val="visible"/>
                                      </p:to>
                                    </p:set>
                                  </p:childTnLst>
                                </p:cTn>
                              </p:par>
                            </p:childTnLst>
                          </p:cTn>
                        </p:par>
                        <p:par>
                          <p:cTn id="1447" fill="hold" nodeType="afterGroup">
                            <p:stCondLst>
                              <p:cond delay="288000"/>
                            </p:stCondLst>
                            <p:childTnLst>
                              <p:par>
                                <p:cTn id="1448" presetID="1" presetClass="exit" presetSubtype="0" fill="hold" grpId="1" nodeType="afterEffect">
                                  <p:stCondLst>
                                    <p:cond delay="1000"/>
                                  </p:stCondLst>
                                  <p:childTnLst>
                                    <p:set>
                                      <p:cBhvr>
                                        <p:cTn id="1449" dur="1" fill="hold">
                                          <p:stCondLst>
                                            <p:cond delay="0"/>
                                          </p:stCondLst>
                                        </p:cTn>
                                        <p:tgtEl>
                                          <p:spTgt spid="302"/>
                                        </p:tgtEl>
                                        <p:attrNameLst>
                                          <p:attrName>style.visibility</p:attrName>
                                        </p:attrNameLst>
                                      </p:cBhvr>
                                      <p:to>
                                        <p:strVal val="hidden"/>
                                      </p:to>
                                    </p:set>
                                  </p:childTnLst>
                                </p:cTn>
                              </p:par>
                              <p:par>
                                <p:cTn id="1450" presetID="1" presetClass="entr" presetSubtype="0" fill="hold" grpId="0" nodeType="withEffect">
                                  <p:stCondLst>
                                    <p:cond delay="0"/>
                                  </p:stCondLst>
                                  <p:childTnLst>
                                    <p:set>
                                      <p:cBhvr>
                                        <p:cTn id="1451" dur="1" fill="hold">
                                          <p:stCondLst>
                                            <p:cond delay="0"/>
                                          </p:stCondLst>
                                        </p:cTn>
                                        <p:tgtEl>
                                          <p:spTgt spid="303"/>
                                        </p:tgtEl>
                                        <p:attrNameLst>
                                          <p:attrName>style.visibility</p:attrName>
                                        </p:attrNameLst>
                                      </p:cBhvr>
                                      <p:to>
                                        <p:strVal val="visible"/>
                                      </p:to>
                                    </p:set>
                                  </p:childTnLst>
                                </p:cTn>
                              </p:par>
                            </p:childTnLst>
                          </p:cTn>
                        </p:par>
                        <p:par>
                          <p:cTn id="1452" fill="hold" nodeType="afterGroup">
                            <p:stCondLst>
                              <p:cond delay="289000"/>
                            </p:stCondLst>
                            <p:childTnLst>
                              <p:par>
                                <p:cTn id="1453" presetID="1" presetClass="exit" presetSubtype="0" fill="hold" grpId="1" nodeType="afterEffect">
                                  <p:stCondLst>
                                    <p:cond delay="1000"/>
                                  </p:stCondLst>
                                  <p:childTnLst>
                                    <p:set>
                                      <p:cBhvr>
                                        <p:cTn id="1454" dur="1" fill="hold">
                                          <p:stCondLst>
                                            <p:cond delay="0"/>
                                          </p:stCondLst>
                                        </p:cTn>
                                        <p:tgtEl>
                                          <p:spTgt spid="303"/>
                                        </p:tgtEl>
                                        <p:attrNameLst>
                                          <p:attrName>style.visibility</p:attrName>
                                        </p:attrNameLst>
                                      </p:cBhvr>
                                      <p:to>
                                        <p:strVal val="hidden"/>
                                      </p:to>
                                    </p:set>
                                  </p:childTnLst>
                                </p:cTn>
                              </p:par>
                              <p:par>
                                <p:cTn id="1455" presetID="1" presetClass="entr" presetSubtype="0" fill="hold" grpId="0" nodeType="withEffect">
                                  <p:stCondLst>
                                    <p:cond delay="0"/>
                                  </p:stCondLst>
                                  <p:childTnLst>
                                    <p:set>
                                      <p:cBhvr>
                                        <p:cTn id="1456" dur="1" fill="hold">
                                          <p:stCondLst>
                                            <p:cond delay="0"/>
                                          </p:stCondLst>
                                        </p:cTn>
                                        <p:tgtEl>
                                          <p:spTgt spid="304"/>
                                        </p:tgtEl>
                                        <p:attrNameLst>
                                          <p:attrName>style.visibility</p:attrName>
                                        </p:attrNameLst>
                                      </p:cBhvr>
                                      <p:to>
                                        <p:strVal val="visible"/>
                                      </p:to>
                                    </p:set>
                                  </p:childTnLst>
                                </p:cTn>
                              </p:par>
                            </p:childTnLst>
                          </p:cTn>
                        </p:par>
                        <p:par>
                          <p:cTn id="1457" fill="hold" nodeType="afterGroup">
                            <p:stCondLst>
                              <p:cond delay="290000"/>
                            </p:stCondLst>
                            <p:childTnLst>
                              <p:par>
                                <p:cTn id="1458" presetID="1" presetClass="exit" presetSubtype="0" fill="hold" grpId="1" nodeType="afterEffect">
                                  <p:stCondLst>
                                    <p:cond delay="1000"/>
                                  </p:stCondLst>
                                  <p:childTnLst>
                                    <p:set>
                                      <p:cBhvr>
                                        <p:cTn id="1459" dur="1" fill="hold">
                                          <p:stCondLst>
                                            <p:cond delay="0"/>
                                          </p:stCondLst>
                                        </p:cTn>
                                        <p:tgtEl>
                                          <p:spTgt spid="304"/>
                                        </p:tgtEl>
                                        <p:attrNameLst>
                                          <p:attrName>style.visibility</p:attrName>
                                        </p:attrNameLst>
                                      </p:cBhvr>
                                      <p:to>
                                        <p:strVal val="hidden"/>
                                      </p:to>
                                    </p:set>
                                  </p:childTnLst>
                                </p:cTn>
                              </p:par>
                              <p:par>
                                <p:cTn id="1460" presetID="1" presetClass="entr" presetSubtype="0" fill="hold" grpId="0" nodeType="withEffect">
                                  <p:stCondLst>
                                    <p:cond delay="0"/>
                                  </p:stCondLst>
                                  <p:childTnLst>
                                    <p:set>
                                      <p:cBhvr>
                                        <p:cTn id="1461" dur="1" fill="hold">
                                          <p:stCondLst>
                                            <p:cond delay="0"/>
                                          </p:stCondLst>
                                        </p:cTn>
                                        <p:tgtEl>
                                          <p:spTgt spid="305"/>
                                        </p:tgtEl>
                                        <p:attrNameLst>
                                          <p:attrName>style.visibility</p:attrName>
                                        </p:attrNameLst>
                                      </p:cBhvr>
                                      <p:to>
                                        <p:strVal val="visible"/>
                                      </p:to>
                                    </p:set>
                                  </p:childTnLst>
                                </p:cTn>
                              </p:par>
                            </p:childTnLst>
                          </p:cTn>
                        </p:par>
                        <p:par>
                          <p:cTn id="1462" fill="hold" nodeType="afterGroup">
                            <p:stCondLst>
                              <p:cond delay="291000"/>
                            </p:stCondLst>
                            <p:childTnLst>
                              <p:par>
                                <p:cTn id="1463" presetID="1" presetClass="exit" presetSubtype="0" fill="hold" grpId="1" nodeType="afterEffect">
                                  <p:stCondLst>
                                    <p:cond delay="1000"/>
                                  </p:stCondLst>
                                  <p:childTnLst>
                                    <p:set>
                                      <p:cBhvr>
                                        <p:cTn id="1464" dur="1" fill="hold">
                                          <p:stCondLst>
                                            <p:cond delay="0"/>
                                          </p:stCondLst>
                                        </p:cTn>
                                        <p:tgtEl>
                                          <p:spTgt spid="305"/>
                                        </p:tgtEl>
                                        <p:attrNameLst>
                                          <p:attrName>style.visibility</p:attrName>
                                        </p:attrNameLst>
                                      </p:cBhvr>
                                      <p:to>
                                        <p:strVal val="hidden"/>
                                      </p:to>
                                    </p:set>
                                  </p:childTnLst>
                                </p:cTn>
                              </p:par>
                              <p:par>
                                <p:cTn id="1465" presetID="1" presetClass="entr" presetSubtype="0" fill="hold" grpId="0" nodeType="withEffect">
                                  <p:stCondLst>
                                    <p:cond delay="0"/>
                                  </p:stCondLst>
                                  <p:childTnLst>
                                    <p:set>
                                      <p:cBhvr>
                                        <p:cTn id="1466" dur="1" fill="hold">
                                          <p:stCondLst>
                                            <p:cond delay="0"/>
                                          </p:stCondLst>
                                        </p:cTn>
                                        <p:tgtEl>
                                          <p:spTgt spid="306"/>
                                        </p:tgtEl>
                                        <p:attrNameLst>
                                          <p:attrName>style.visibility</p:attrName>
                                        </p:attrNameLst>
                                      </p:cBhvr>
                                      <p:to>
                                        <p:strVal val="visible"/>
                                      </p:to>
                                    </p:set>
                                  </p:childTnLst>
                                </p:cTn>
                              </p:par>
                            </p:childTnLst>
                          </p:cTn>
                        </p:par>
                        <p:par>
                          <p:cTn id="1467" fill="hold" nodeType="afterGroup">
                            <p:stCondLst>
                              <p:cond delay="292000"/>
                            </p:stCondLst>
                            <p:childTnLst>
                              <p:par>
                                <p:cTn id="1468" presetID="1" presetClass="exit" presetSubtype="0" fill="hold" grpId="1" nodeType="afterEffect">
                                  <p:stCondLst>
                                    <p:cond delay="1000"/>
                                  </p:stCondLst>
                                  <p:childTnLst>
                                    <p:set>
                                      <p:cBhvr>
                                        <p:cTn id="1469" dur="1" fill="hold">
                                          <p:stCondLst>
                                            <p:cond delay="0"/>
                                          </p:stCondLst>
                                        </p:cTn>
                                        <p:tgtEl>
                                          <p:spTgt spid="306"/>
                                        </p:tgtEl>
                                        <p:attrNameLst>
                                          <p:attrName>style.visibility</p:attrName>
                                        </p:attrNameLst>
                                      </p:cBhvr>
                                      <p:to>
                                        <p:strVal val="hidden"/>
                                      </p:to>
                                    </p:set>
                                  </p:childTnLst>
                                </p:cTn>
                              </p:par>
                              <p:par>
                                <p:cTn id="1470" presetID="1" presetClass="entr" presetSubtype="0" fill="hold" grpId="0" nodeType="withEffect">
                                  <p:stCondLst>
                                    <p:cond delay="0"/>
                                  </p:stCondLst>
                                  <p:childTnLst>
                                    <p:set>
                                      <p:cBhvr>
                                        <p:cTn id="1471" dur="1" fill="hold">
                                          <p:stCondLst>
                                            <p:cond delay="0"/>
                                          </p:stCondLst>
                                        </p:cTn>
                                        <p:tgtEl>
                                          <p:spTgt spid="307"/>
                                        </p:tgtEl>
                                        <p:attrNameLst>
                                          <p:attrName>style.visibility</p:attrName>
                                        </p:attrNameLst>
                                      </p:cBhvr>
                                      <p:to>
                                        <p:strVal val="visible"/>
                                      </p:to>
                                    </p:set>
                                  </p:childTnLst>
                                </p:cTn>
                              </p:par>
                            </p:childTnLst>
                          </p:cTn>
                        </p:par>
                        <p:par>
                          <p:cTn id="1472" fill="hold" nodeType="afterGroup">
                            <p:stCondLst>
                              <p:cond delay="293000"/>
                            </p:stCondLst>
                            <p:childTnLst>
                              <p:par>
                                <p:cTn id="1473" presetID="1" presetClass="exit" presetSubtype="0" fill="hold" grpId="1" nodeType="afterEffect">
                                  <p:stCondLst>
                                    <p:cond delay="1000"/>
                                  </p:stCondLst>
                                  <p:childTnLst>
                                    <p:set>
                                      <p:cBhvr>
                                        <p:cTn id="1474" dur="1" fill="hold">
                                          <p:stCondLst>
                                            <p:cond delay="0"/>
                                          </p:stCondLst>
                                        </p:cTn>
                                        <p:tgtEl>
                                          <p:spTgt spid="307"/>
                                        </p:tgtEl>
                                        <p:attrNameLst>
                                          <p:attrName>style.visibility</p:attrName>
                                        </p:attrNameLst>
                                      </p:cBhvr>
                                      <p:to>
                                        <p:strVal val="hidden"/>
                                      </p:to>
                                    </p:set>
                                  </p:childTnLst>
                                </p:cTn>
                              </p:par>
                              <p:par>
                                <p:cTn id="1475" presetID="1" presetClass="entr" presetSubtype="0" fill="hold" grpId="0" nodeType="withEffect">
                                  <p:stCondLst>
                                    <p:cond delay="0"/>
                                  </p:stCondLst>
                                  <p:childTnLst>
                                    <p:set>
                                      <p:cBhvr>
                                        <p:cTn id="1476" dur="1" fill="hold">
                                          <p:stCondLst>
                                            <p:cond delay="0"/>
                                          </p:stCondLst>
                                        </p:cTn>
                                        <p:tgtEl>
                                          <p:spTgt spid="308"/>
                                        </p:tgtEl>
                                        <p:attrNameLst>
                                          <p:attrName>style.visibility</p:attrName>
                                        </p:attrNameLst>
                                      </p:cBhvr>
                                      <p:to>
                                        <p:strVal val="visible"/>
                                      </p:to>
                                    </p:set>
                                  </p:childTnLst>
                                </p:cTn>
                              </p:par>
                            </p:childTnLst>
                          </p:cTn>
                        </p:par>
                        <p:par>
                          <p:cTn id="1477" fill="hold" nodeType="afterGroup">
                            <p:stCondLst>
                              <p:cond delay="294000"/>
                            </p:stCondLst>
                            <p:childTnLst>
                              <p:par>
                                <p:cTn id="1478" presetID="1" presetClass="exit" presetSubtype="0" fill="hold" grpId="1" nodeType="afterEffect">
                                  <p:stCondLst>
                                    <p:cond delay="1000"/>
                                  </p:stCondLst>
                                  <p:childTnLst>
                                    <p:set>
                                      <p:cBhvr>
                                        <p:cTn id="1479" dur="1" fill="hold">
                                          <p:stCondLst>
                                            <p:cond delay="0"/>
                                          </p:stCondLst>
                                        </p:cTn>
                                        <p:tgtEl>
                                          <p:spTgt spid="308"/>
                                        </p:tgtEl>
                                        <p:attrNameLst>
                                          <p:attrName>style.visibility</p:attrName>
                                        </p:attrNameLst>
                                      </p:cBhvr>
                                      <p:to>
                                        <p:strVal val="hidden"/>
                                      </p:to>
                                    </p:set>
                                  </p:childTnLst>
                                </p:cTn>
                              </p:par>
                              <p:par>
                                <p:cTn id="1480" presetID="1" presetClass="entr" presetSubtype="0" fill="hold" grpId="0" nodeType="withEffect">
                                  <p:stCondLst>
                                    <p:cond delay="0"/>
                                  </p:stCondLst>
                                  <p:childTnLst>
                                    <p:set>
                                      <p:cBhvr>
                                        <p:cTn id="1481" dur="1" fill="hold">
                                          <p:stCondLst>
                                            <p:cond delay="0"/>
                                          </p:stCondLst>
                                        </p:cTn>
                                        <p:tgtEl>
                                          <p:spTgt spid="309"/>
                                        </p:tgtEl>
                                        <p:attrNameLst>
                                          <p:attrName>style.visibility</p:attrName>
                                        </p:attrNameLst>
                                      </p:cBhvr>
                                      <p:to>
                                        <p:strVal val="visible"/>
                                      </p:to>
                                    </p:set>
                                  </p:childTnLst>
                                </p:cTn>
                              </p:par>
                            </p:childTnLst>
                          </p:cTn>
                        </p:par>
                        <p:par>
                          <p:cTn id="1482" fill="hold" nodeType="afterGroup">
                            <p:stCondLst>
                              <p:cond delay="295000"/>
                            </p:stCondLst>
                            <p:childTnLst>
                              <p:par>
                                <p:cTn id="1483" presetID="1" presetClass="exit" presetSubtype="0" fill="hold" grpId="1" nodeType="afterEffect">
                                  <p:stCondLst>
                                    <p:cond delay="1000"/>
                                  </p:stCondLst>
                                  <p:childTnLst>
                                    <p:set>
                                      <p:cBhvr>
                                        <p:cTn id="1484" dur="1" fill="hold">
                                          <p:stCondLst>
                                            <p:cond delay="0"/>
                                          </p:stCondLst>
                                        </p:cTn>
                                        <p:tgtEl>
                                          <p:spTgt spid="309"/>
                                        </p:tgtEl>
                                        <p:attrNameLst>
                                          <p:attrName>style.visibility</p:attrName>
                                        </p:attrNameLst>
                                      </p:cBhvr>
                                      <p:to>
                                        <p:strVal val="hidden"/>
                                      </p:to>
                                    </p:set>
                                  </p:childTnLst>
                                </p:cTn>
                              </p:par>
                              <p:par>
                                <p:cTn id="1485" presetID="1" presetClass="entr" presetSubtype="0" fill="hold" grpId="0" nodeType="withEffect">
                                  <p:stCondLst>
                                    <p:cond delay="0"/>
                                  </p:stCondLst>
                                  <p:childTnLst>
                                    <p:set>
                                      <p:cBhvr>
                                        <p:cTn id="1486" dur="1" fill="hold">
                                          <p:stCondLst>
                                            <p:cond delay="0"/>
                                          </p:stCondLst>
                                        </p:cTn>
                                        <p:tgtEl>
                                          <p:spTgt spid="310"/>
                                        </p:tgtEl>
                                        <p:attrNameLst>
                                          <p:attrName>style.visibility</p:attrName>
                                        </p:attrNameLst>
                                      </p:cBhvr>
                                      <p:to>
                                        <p:strVal val="visible"/>
                                      </p:to>
                                    </p:set>
                                  </p:childTnLst>
                                </p:cTn>
                              </p:par>
                            </p:childTnLst>
                          </p:cTn>
                        </p:par>
                        <p:par>
                          <p:cTn id="1487" fill="hold" nodeType="afterGroup">
                            <p:stCondLst>
                              <p:cond delay="296000"/>
                            </p:stCondLst>
                            <p:childTnLst>
                              <p:par>
                                <p:cTn id="1488" presetID="1" presetClass="exit" presetSubtype="0" fill="hold" grpId="1" nodeType="afterEffect">
                                  <p:stCondLst>
                                    <p:cond delay="1000"/>
                                  </p:stCondLst>
                                  <p:childTnLst>
                                    <p:set>
                                      <p:cBhvr>
                                        <p:cTn id="1489" dur="1" fill="hold">
                                          <p:stCondLst>
                                            <p:cond delay="0"/>
                                          </p:stCondLst>
                                        </p:cTn>
                                        <p:tgtEl>
                                          <p:spTgt spid="310"/>
                                        </p:tgtEl>
                                        <p:attrNameLst>
                                          <p:attrName>style.visibility</p:attrName>
                                        </p:attrNameLst>
                                      </p:cBhvr>
                                      <p:to>
                                        <p:strVal val="hidden"/>
                                      </p:to>
                                    </p:set>
                                  </p:childTnLst>
                                </p:cTn>
                              </p:par>
                              <p:par>
                                <p:cTn id="1490" presetID="1" presetClass="entr" presetSubtype="0" fill="hold" grpId="0" nodeType="withEffect">
                                  <p:stCondLst>
                                    <p:cond delay="0"/>
                                  </p:stCondLst>
                                  <p:childTnLst>
                                    <p:set>
                                      <p:cBhvr>
                                        <p:cTn id="1491" dur="1" fill="hold">
                                          <p:stCondLst>
                                            <p:cond delay="0"/>
                                          </p:stCondLst>
                                        </p:cTn>
                                        <p:tgtEl>
                                          <p:spTgt spid="311"/>
                                        </p:tgtEl>
                                        <p:attrNameLst>
                                          <p:attrName>style.visibility</p:attrName>
                                        </p:attrNameLst>
                                      </p:cBhvr>
                                      <p:to>
                                        <p:strVal val="visible"/>
                                      </p:to>
                                    </p:set>
                                  </p:childTnLst>
                                </p:cTn>
                              </p:par>
                            </p:childTnLst>
                          </p:cTn>
                        </p:par>
                        <p:par>
                          <p:cTn id="1492" fill="hold" nodeType="afterGroup">
                            <p:stCondLst>
                              <p:cond delay="297000"/>
                            </p:stCondLst>
                            <p:childTnLst>
                              <p:par>
                                <p:cTn id="1493" presetID="1" presetClass="exit" presetSubtype="0" fill="hold" grpId="1" nodeType="afterEffect">
                                  <p:stCondLst>
                                    <p:cond delay="1000"/>
                                  </p:stCondLst>
                                  <p:childTnLst>
                                    <p:set>
                                      <p:cBhvr>
                                        <p:cTn id="1494" dur="1" fill="hold">
                                          <p:stCondLst>
                                            <p:cond delay="0"/>
                                          </p:stCondLst>
                                        </p:cTn>
                                        <p:tgtEl>
                                          <p:spTgt spid="311"/>
                                        </p:tgtEl>
                                        <p:attrNameLst>
                                          <p:attrName>style.visibility</p:attrName>
                                        </p:attrNameLst>
                                      </p:cBhvr>
                                      <p:to>
                                        <p:strVal val="hidden"/>
                                      </p:to>
                                    </p:set>
                                  </p:childTnLst>
                                </p:cTn>
                              </p:par>
                              <p:par>
                                <p:cTn id="1495" presetID="1" presetClass="entr" presetSubtype="0" fill="hold" grpId="0" nodeType="withEffect">
                                  <p:stCondLst>
                                    <p:cond delay="0"/>
                                  </p:stCondLst>
                                  <p:childTnLst>
                                    <p:set>
                                      <p:cBhvr>
                                        <p:cTn id="1496" dur="1" fill="hold">
                                          <p:stCondLst>
                                            <p:cond delay="0"/>
                                          </p:stCondLst>
                                        </p:cTn>
                                        <p:tgtEl>
                                          <p:spTgt spid="312"/>
                                        </p:tgtEl>
                                        <p:attrNameLst>
                                          <p:attrName>style.visibility</p:attrName>
                                        </p:attrNameLst>
                                      </p:cBhvr>
                                      <p:to>
                                        <p:strVal val="visible"/>
                                      </p:to>
                                    </p:set>
                                  </p:childTnLst>
                                </p:cTn>
                              </p:par>
                            </p:childTnLst>
                          </p:cTn>
                        </p:par>
                        <p:par>
                          <p:cTn id="1497" fill="hold" nodeType="afterGroup">
                            <p:stCondLst>
                              <p:cond delay="298000"/>
                            </p:stCondLst>
                            <p:childTnLst>
                              <p:par>
                                <p:cTn id="1498" presetID="1" presetClass="exit" presetSubtype="0" fill="hold" grpId="1" nodeType="afterEffect">
                                  <p:stCondLst>
                                    <p:cond delay="1000"/>
                                  </p:stCondLst>
                                  <p:childTnLst>
                                    <p:set>
                                      <p:cBhvr>
                                        <p:cTn id="1499" dur="1" fill="hold">
                                          <p:stCondLst>
                                            <p:cond delay="0"/>
                                          </p:stCondLst>
                                        </p:cTn>
                                        <p:tgtEl>
                                          <p:spTgt spid="312"/>
                                        </p:tgtEl>
                                        <p:attrNameLst>
                                          <p:attrName>style.visibility</p:attrName>
                                        </p:attrNameLst>
                                      </p:cBhvr>
                                      <p:to>
                                        <p:strVal val="hidden"/>
                                      </p:to>
                                    </p:set>
                                  </p:childTnLst>
                                </p:cTn>
                              </p:par>
                              <p:par>
                                <p:cTn id="1500" presetID="1" presetClass="entr" presetSubtype="0" fill="hold" grpId="0" nodeType="withEffect">
                                  <p:stCondLst>
                                    <p:cond delay="0"/>
                                  </p:stCondLst>
                                  <p:childTnLst>
                                    <p:set>
                                      <p:cBhvr>
                                        <p:cTn id="1501" dur="1" fill="hold">
                                          <p:stCondLst>
                                            <p:cond delay="0"/>
                                          </p:stCondLst>
                                        </p:cTn>
                                        <p:tgtEl>
                                          <p:spTgt spid="313"/>
                                        </p:tgtEl>
                                        <p:attrNameLst>
                                          <p:attrName>style.visibility</p:attrName>
                                        </p:attrNameLst>
                                      </p:cBhvr>
                                      <p:to>
                                        <p:strVal val="visible"/>
                                      </p:to>
                                    </p:set>
                                  </p:childTnLst>
                                </p:cTn>
                              </p:par>
                            </p:childTnLst>
                          </p:cTn>
                        </p:par>
                        <p:par>
                          <p:cTn id="1502" fill="hold" nodeType="afterGroup">
                            <p:stCondLst>
                              <p:cond delay="299000"/>
                            </p:stCondLst>
                            <p:childTnLst>
                              <p:par>
                                <p:cTn id="1503" presetID="1" presetClass="exit" presetSubtype="0" fill="hold" grpId="1" nodeType="afterEffect">
                                  <p:stCondLst>
                                    <p:cond delay="1000"/>
                                  </p:stCondLst>
                                  <p:childTnLst>
                                    <p:set>
                                      <p:cBhvr>
                                        <p:cTn id="1504" dur="1" fill="hold">
                                          <p:stCondLst>
                                            <p:cond delay="0"/>
                                          </p:stCondLst>
                                        </p:cTn>
                                        <p:tgtEl>
                                          <p:spTgt spid="313"/>
                                        </p:tgtEl>
                                        <p:attrNameLst>
                                          <p:attrName>style.visibility</p:attrName>
                                        </p:attrNameLst>
                                      </p:cBhvr>
                                      <p:to>
                                        <p:strVal val="hidden"/>
                                      </p:to>
                                    </p:set>
                                  </p:childTnLst>
                                </p:cTn>
                              </p:par>
                              <p:par>
                                <p:cTn id="1505" presetID="1" presetClass="entr" presetSubtype="0" fill="hold" grpId="0" nodeType="withEffect">
                                  <p:stCondLst>
                                    <p:cond delay="0"/>
                                  </p:stCondLst>
                                  <p:childTnLst>
                                    <p:set>
                                      <p:cBhvr>
                                        <p:cTn id="1506" dur="1" fill="hold">
                                          <p:stCondLst>
                                            <p:cond delay="0"/>
                                          </p:stCondLst>
                                        </p:cTn>
                                        <p:tgtEl>
                                          <p:spTgt spid="314"/>
                                        </p:tgtEl>
                                        <p:attrNameLst>
                                          <p:attrName>style.visibility</p:attrName>
                                        </p:attrNameLst>
                                      </p:cBhvr>
                                      <p:to>
                                        <p:strVal val="visible"/>
                                      </p:to>
                                    </p:set>
                                  </p:childTnLst>
                                </p:cTn>
                              </p:par>
                            </p:childTnLst>
                          </p:cTn>
                        </p:par>
                        <p:par>
                          <p:cTn id="1507" fill="hold" nodeType="afterGroup">
                            <p:stCondLst>
                              <p:cond delay="300000"/>
                            </p:stCondLst>
                            <p:childTnLst>
                              <p:par>
                                <p:cTn id="1508" presetID="1" presetClass="exit" presetSubtype="0" fill="hold" grpId="1" nodeType="afterEffect">
                                  <p:stCondLst>
                                    <p:cond delay="1000"/>
                                  </p:stCondLst>
                                  <p:childTnLst>
                                    <p:set>
                                      <p:cBhvr>
                                        <p:cTn id="1509" dur="1" fill="hold">
                                          <p:stCondLst>
                                            <p:cond delay="0"/>
                                          </p:stCondLst>
                                        </p:cTn>
                                        <p:tgtEl>
                                          <p:spTgt spid="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2" grpId="0" animBg="1"/>
      <p:bldP spid="252" grpId="1" animBg="1"/>
      <p:bldP spid="253" grpId="0" animBg="1"/>
      <p:bldP spid="253" grpId="1" animBg="1"/>
      <p:bldP spid="254" grpId="0" animBg="1"/>
      <p:bldP spid="254" grpId="1" animBg="1"/>
      <p:bldP spid="255" grpId="0" animBg="1"/>
      <p:bldP spid="255" grpId="1" animBg="1"/>
      <p:bldP spid="256" grpId="0" animBg="1"/>
      <p:bldP spid="256" grpId="1" animBg="1"/>
      <p:bldP spid="257" grpId="0" animBg="1"/>
      <p:bldP spid="257" grpId="1" animBg="1"/>
      <p:bldP spid="258" grpId="0" animBg="1"/>
      <p:bldP spid="258" grpId="1" animBg="1"/>
      <p:bldP spid="259" grpId="0" animBg="1"/>
      <p:bldP spid="259" grpId="1" animBg="1"/>
      <p:bldP spid="260" grpId="0" animBg="1"/>
      <p:bldP spid="260" grpId="1" animBg="1"/>
      <p:bldP spid="261" grpId="0" animBg="1"/>
      <p:bldP spid="261" grpId="1" animBg="1"/>
      <p:bldP spid="262" grpId="0" animBg="1"/>
      <p:bldP spid="262" grpId="1" animBg="1"/>
      <p:bldP spid="263" grpId="0" animBg="1"/>
      <p:bldP spid="263" grpId="1" animBg="1"/>
      <p:bldP spid="264" grpId="0" animBg="1"/>
      <p:bldP spid="264" grpId="1" animBg="1"/>
      <p:bldP spid="265" grpId="0" animBg="1"/>
      <p:bldP spid="265" grpId="1" animBg="1"/>
      <p:bldP spid="266" grpId="0" animBg="1"/>
      <p:bldP spid="266" grpId="1" animBg="1"/>
      <p:bldP spid="267" grpId="0" animBg="1"/>
      <p:bldP spid="267" grpId="1" animBg="1"/>
      <p:bldP spid="268" grpId="0" animBg="1"/>
      <p:bldP spid="268" grpId="1" animBg="1"/>
      <p:bldP spid="269" grpId="0" animBg="1"/>
      <p:bldP spid="269" grpId="1" animBg="1"/>
      <p:bldP spid="270" grpId="0" animBg="1"/>
      <p:bldP spid="270" grpId="1" animBg="1"/>
      <p:bldP spid="271" grpId="0" animBg="1"/>
      <p:bldP spid="271" grpId="1" animBg="1"/>
      <p:bldP spid="272" grpId="0" animBg="1"/>
      <p:bldP spid="272" grpId="1" animBg="1"/>
      <p:bldP spid="273" grpId="0" animBg="1"/>
      <p:bldP spid="273" grpId="1" animBg="1"/>
      <p:bldP spid="274" grpId="0" animBg="1"/>
      <p:bldP spid="274" grpId="1" animBg="1"/>
      <p:bldP spid="275" grpId="0" animBg="1"/>
      <p:bldP spid="275" grpId="1" animBg="1"/>
      <p:bldP spid="276" grpId="0" animBg="1"/>
      <p:bldP spid="276" grpId="1" animBg="1"/>
      <p:bldP spid="277" grpId="0" animBg="1"/>
      <p:bldP spid="277" grpId="1" animBg="1"/>
      <p:bldP spid="278" grpId="0" animBg="1"/>
      <p:bldP spid="278" grpId="1" animBg="1"/>
      <p:bldP spid="279" grpId="0" animBg="1"/>
      <p:bldP spid="279" grpId="1" animBg="1"/>
      <p:bldP spid="280" grpId="0" animBg="1"/>
      <p:bldP spid="280" grpId="1" animBg="1"/>
      <p:bldP spid="281" grpId="0" animBg="1"/>
      <p:bldP spid="281" grpId="1" animBg="1"/>
      <p:bldP spid="282" grpId="0" animBg="1"/>
      <p:bldP spid="282" grpId="1" animBg="1"/>
      <p:bldP spid="283" grpId="0" animBg="1"/>
      <p:bldP spid="283" grpId="1" animBg="1"/>
      <p:bldP spid="284" grpId="0" animBg="1"/>
      <p:bldP spid="284" grpId="1" animBg="1"/>
      <p:bldP spid="285" grpId="0" animBg="1"/>
      <p:bldP spid="285" grpId="1" animBg="1"/>
      <p:bldP spid="286" grpId="0" animBg="1"/>
      <p:bldP spid="286" grpId="1" animBg="1"/>
      <p:bldP spid="287" grpId="0" animBg="1"/>
      <p:bldP spid="287" grpId="1" animBg="1"/>
      <p:bldP spid="288" grpId="0" animBg="1"/>
      <p:bldP spid="288" grpId="1" animBg="1"/>
      <p:bldP spid="289" grpId="0" animBg="1"/>
      <p:bldP spid="289" grpId="1" animBg="1"/>
      <p:bldP spid="290" grpId="0" animBg="1"/>
      <p:bldP spid="290" grpId="1" animBg="1"/>
      <p:bldP spid="291" grpId="0" animBg="1"/>
      <p:bldP spid="291" grpId="1" animBg="1"/>
      <p:bldP spid="292" grpId="0" animBg="1"/>
      <p:bldP spid="292" grpId="1" animBg="1"/>
      <p:bldP spid="293" grpId="0" animBg="1"/>
      <p:bldP spid="293" grpId="1" animBg="1"/>
      <p:bldP spid="294" grpId="0" animBg="1"/>
      <p:bldP spid="294" grpId="1" animBg="1"/>
      <p:bldP spid="295" grpId="0" animBg="1"/>
      <p:bldP spid="295" grpId="1" animBg="1"/>
      <p:bldP spid="296" grpId="0" animBg="1"/>
      <p:bldP spid="296" grpId="1" animBg="1"/>
      <p:bldP spid="297" grpId="0" animBg="1"/>
      <p:bldP spid="297" grpId="1" animBg="1"/>
      <p:bldP spid="298" grpId="0" animBg="1"/>
      <p:bldP spid="298" grpId="1" animBg="1"/>
      <p:bldP spid="299" grpId="0" animBg="1"/>
      <p:bldP spid="299" grpId="1" animBg="1"/>
      <p:bldP spid="300" grpId="0" animBg="1"/>
      <p:bldP spid="300" grpId="1" animBg="1"/>
      <p:bldP spid="301" grpId="0" animBg="1"/>
      <p:bldP spid="301" grpId="1" animBg="1"/>
      <p:bldP spid="302" grpId="0" animBg="1"/>
      <p:bldP spid="302" grpId="1" animBg="1"/>
      <p:bldP spid="303" grpId="0" animBg="1"/>
      <p:bldP spid="303" grpId="1" animBg="1"/>
      <p:bldP spid="304" grpId="0" animBg="1"/>
      <p:bldP spid="304" grpId="1" animBg="1"/>
      <p:bldP spid="305" grpId="0" animBg="1"/>
      <p:bldP spid="305" grpId="1" animBg="1"/>
      <p:bldP spid="306" grpId="0" animBg="1"/>
      <p:bldP spid="306" grpId="1" animBg="1"/>
      <p:bldP spid="307" grpId="0" animBg="1"/>
      <p:bldP spid="307" grpId="1" animBg="1"/>
      <p:bldP spid="308" grpId="0" animBg="1"/>
      <p:bldP spid="308" grpId="1" animBg="1"/>
      <p:bldP spid="309" grpId="0" animBg="1"/>
      <p:bldP spid="309" grpId="1" animBg="1"/>
      <p:bldP spid="310" grpId="0" animBg="1"/>
      <p:bldP spid="310" grpId="1" animBg="1"/>
      <p:bldP spid="311" grpId="0" animBg="1"/>
      <p:bldP spid="311" grpId="1" animBg="1"/>
      <p:bldP spid="312" grpId="0" animBg="1"/>
      <p:bldP spid="312" grpId="1" animBg="1"/>
      <p:bldP spid="313" grpId="0" animBg="1"/>
      <p:bldP spid="313" grpId="1" animBg="1"/>
      <p:bldP spid="314" grpId="0" animBg="1"/>
      <p:bldP spid="3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48C0E6FE-AB55-4D41-90F5-D248AD1D29A1}"/>
              </a:ext>
            </a:extLst>
          </p:cNvPr>
          <p:cNvSpPr/>
          <p:nvPr/>
        </p:nvSpPr>
        <p:spPr>
          <a:xfrm>
            <a:off x="2379306" y="233274"/>
            <a:ext cx="4627984" cy="77444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a:solidFill>
                  <a:srgbClr val="FFFFFF"/>
                </a:solidFill>
              </a:rPr>
              <a:t>SẢN PHẨM TỪ NHÓM EM</a:t>
            </a:r>
            <a:endParaRPr lang="vi-VN" sz="2400" b="1" dirty="0">
              <a:solidFill>
                <a:srgbClr val="FFFFFF"/>
              </a:solidFill>
            </a:endParaRPr>
          </a:p>
        </p:txBody>
      </p:sp>
      <p:sp>
        <p:nvSpPr>
          <p:cNvPr id="7" name="TextBox 6">
            <a:extLst>
              <a:ext uri="{FF2B5EF4-FFF2-40B4-BE49-F238E27FC236}">
                <a16:creationId xmlns="" xmlns:a16="http://schemas.microsoft.com/office/drawing/2014/main" id="{263B723E-C2D9-466B-B6DA-F84FF0EC6CC3}"/>
              </a:ext>
            </a:extLst>
          </p:cNvPr>
          <p:cNvSpPr txBox="1"/>
          <p:nvPr/>
        </p:nvSpPr>
        <p:spPr>
          <a:xfrm>
            <a:off x="4012162" y="1944088"/>
            <a:ext cx="4954557" cy="2308324"/>
          </a:xfrm>
          <a:prstGeom prst="rect">
            <a:avLst/>
          </a:prstGeom>
          <a:noFill/>
          <a:ln>
            <a:solidFill>
              <a:schemeClr val="tx1"/>
            </a:solidFill>
          </a:ln>
        </p:spPr>
        <p:txBody>
          <a:bodyPr wrap="square" rtlCol="0">
            <a:spAutoFit/>
          </a:bodyPr>
          <a:lstStyle/>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Gọi</a:t>
            </a:r>
            <a:r>
              <a:rPr lang="en-US" sz="2400" dirty="0">
                <a:solidFill>
                  <a:srgbClr val="000000"/>
                </a:solidFill>
              </a:rPr>
              <a:t> </a:t>
            </a:r>
            <a:r>
              <a:rPr lang="en-US" sz="2400" dirty="0" err="1">
                <a:solidFill>
                  <a:srgbClr val="000000"/>
                </a:solidFill>
              </a:rPr>
              <a:t>ngẫu</a:t>
            </a:r>
            <a:r>
              <a:rPr lang="en-US" sz="2400" dirty="0">
                <a:solidFill>
                  <a:srgbClr val="000000"/>
                </a:solidFill>
              </a:rPr>
              <a:t> </a:t>
            </a:r>
            <a:r>
              <a:rPr lang="en-US" sz="2400" dirty="0" err="1">
                <a:solidFill>
                  <a:srgbClr val="000000"/>
                </a:solidFill>
              </a:rPr>
              <a:t>nhiên</a:t>
            </a:r>
            <a:r>
              <a:rPr lang="en-US" sz="2400" dirty="0">
                <a:solidFill>
                  <a:srgbClr val="000000"/>
                </a:solidFill>
              </a:rPr>
              <a:t> </a:t>
            </a:r>
            <a:r>
              <a:rPr lang="en-US" sz="2400" dirty="0" err="1">
                <a:solidFill>
                  <a:srgbClr val="000000"/>
                </a:solidFill>
              </a:rPr>
              <a:t>nhóm</a:t>
            </a:r>
            <a:r>
              <a:rPr lang="en-US" sz="2400" dirty="0">
                <a:solidFill>
                  <a:srgbClr val="000000"/>
                </a:solidFill>
              </a:rPr>
              <a:t> HS</a:t>
            </a:r>
          </a:p>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Trình</a:t>
            </a:r>
            <a:r>
              <a:rPr lang="en-US" sz="2400" dirty="0">
                <a:solidFill>
                  <a:srgbClr val="000000"/>
                </a:solidFill>
              </a:rPr>
              <a:t> </a:t>
            </a:r>
            <a:r>
              <a:rPr lang="en-US" sz="2400" dirty="0" err="1">
                <a:solidFill>
                  <a:srgbClr val="000000"/>
                </a:solidFill>
              </a:rPr>
              <a:t>bày</a:t>
            </a:r>
            <a:r>
              <a:rPr lang="en-US" sz="2400" dirty="0">
                <a:solidFill>
                  <a:srgbClr val="000000"/>
                </a:solidFill>
              </a:rPr>
              <a:t> </a:t>
            </a:r>
            <a:r>
              <a:rPr lang="en-US" sz="2400" dirty="0" err="1">
                <a:solidFill>
                  <a:srgbClr val="000000"/>
                </a:solidFill>
              </a:rPr>
              <a:t>bài</a:t>
            </a:r>
            <a:r>
              <a:rPr lang="en-US" sz="2400" dirty="0">
                <a:solidFill>
                  <a:srgbClr val="000000"/>
                </a:solidFill>
              </a:rPr>
              <a:t> GV </a:t>
            </a:r>
            <a:r>
              <a:rPr lang="en-US" sz="2400" dirty="0" err="1">
                <a:solidFill>
                  <a:srgbClr val="000000"/>
                </a:solidFill>
              </a:rPr>
              <a:t>yêu</a:t>
            </a:r>
            <a:r>
              <a:rPr lang="en-US" sz="2400" dirty="0">
                <a:solidFill>
                  <a:srgbClr val="000000"/>
                </a:solidFill>
              </a:rPr>
              <a:t> </a:t>
            </a:r>
            <a:r>
              <a:rPr lang="en-US" sz="2400" dirty="0" err="1">
                <a:solidFill>
                  <a:srgbClr val="000000"/>
                </a:solidFill>
              </a:rPr>
              <a:t>cầu</a:t>
            </a:r>
            <a:endParaRPr lang="en-US" sz="2400" dirty="0">
              <a:solidFill>
                <a:srgbClr val="000000"/>
              </a:solidFill>
            </a:endParaRPr>
          </a:p>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Các</a:t>
            </a:r>
            <a:r>
              <a:rPr lang="en-US" sz="2400" dirty="0">
                <a:solidFill>
                  <a:srgbClr val="000000"/>
                </a:solidFill>
              </a:rPr>
              <a:t> HS </a:t>
            </a:r>
            <a:r>
              <a:rPr lang="en-US" sz="2400" dirty="0" err="1">
                <a:solidFill>
                  <a:srgbClr val="000000"/>
                </a:solidFill>
              </a:rPr>
              <a:t>còn</a:t>
            </a:r>
            <a:r>
              <a:rPr lang="en-US" sz="2400" dirty="0">
                <a:solidFill>
                  <a:srgbClr val="000000"/>
                </a:solidFill>
              </a:rPr>
              <a:t> </a:t>
            </a:r>
            <a:r>
              <a:rPr lang="en-US" sz="2400" dirty="0" err="1">
                <a:solidFill>
                  <a:srgbClr val="000000"/>
                </a:solidFill>
              </a:rPr>
              <a:t>lại</a:t>
            </a:r>
            <a:r>
              <a:rPr lang="en-US" sz="2400" dirty="0">
                <a:solidFill>
                  <a:srgbClr val="000000"/>
                </a:solidFill>
              </a:rPr>
              <a:t> </a:t>
            </a:r>
            <a:r>
              <a:rPr lang="en-US" sz="2400" dirty="0" err="1">
                <a:solidFill>
                  <a:srgbClr val="000000"/>
                </a:solidFill>
              </a:rPr>
              <a:t>đặt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hỏi</a:t>
            </a:r>
            <a:endParaRPr lang="en-US" sz="2400" dirty="0">
              <a:solidFill>
                <a:srgbClr val="000000"/>
              </a:solidFill>
            </a:endParaRPr>
          </a:p>
          <a:p>
            <a:pPr marL="285750" indent="-285750" fontAlgn="base">
              <a:lnSpc>
                <a:spcPct val="150000"/>
              </a:lnSpc>
              <a:spcBef>
                <a:spcPct val="0"/>
              </a:spcBef>
              <a:spcAft>
                <a:spcPct val="0"/>
              </a:spcAft>
              <a:buFont typeface="Arial" panose="020B0604020202020204" pitchFamily="34" charset="0"/>
              <a:buChar char="•"/>
            </a:pPr>
            <a:r>
              <a:rPr lang="en-US" sz="2400" dirty="0" err="1">
                <a:solidFill>
                  <a:srgbClr val="000000"/>
                </a:solidFill>
              </a:rPr>
              <a:t>Gv</a:t>
            </a:r>
            <a:r>
              <a:rPr lang="en-US" sz="2400" dirty="0">
                <a:solidFill>
                  <a:srgbClr val="000000"/>
                </a:solidFill>
              </a:rPr>
              <a:t> </a:t>
            </a:r>
            <a:r>
              <a:rPr lang="en-US" sz="2400" dirty="0" err="1">
                <a:solidFill>
                  <a:srgbClr val="000000"/>
                </a:solidFill>
              </a:rPr>
              <a:t>đặt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hỏi</a:t>
            </a:r>
            <a:endParaRPr lang="vi-VN" sz="2400" dirty="0">
              <a:solidFill>
                <a:srgbClr val="000000"/>
              </a:solidFill>
            </a:endParaRPr>
          </a:p>
        </p:txBody>
      </p:sp>
      <p:pic>
        <p:nvPicPr>
          <p:cNvPr id="8" name="Picture 7">
            <a:extLst>
              <a:ext uri="{FF2B5EF4-FFF2-40B4-BE49-F238E27FC236}">
                <a16:creationId xmlns="" xmlns:a16="http://schemas.microsoft.com/office/drawing/2014/main" id="{3E63FC24-CAD2-4991-9B71-9235C5E5EC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22" t="26803" r="55000" b="28299"/>
          <a:stretch/>
        </p:blipFill>
        <p:spPr>
          <a:xfrm>
            <a:off x="177286" y="1362270"/>
            <a:ext cx="3396343" cy="4030824"/>
          </a:xfrm>
          <a:prstGeom prst="rect">
            <a:avLst/>
          </a:prstGeom>
        </p:spPr>
      </p:pic>
      <p:sp>
        <p:nvSpPr>
          <p:cNvPr id="9" name="Oval 8">
            <a:extLst>
              <a:ext uri="{FF2B5EF4-FFF2-40B4-BE49-F238E27FC236}">
                <a16:creationId xmlns="" xmlns:a16="http://schemas.microsoft.com/office/drawing/2014/main" id="{8007F154-FB22-404E-B429-101EFE082C55}"/>
              </a:ext>
            </a:extLst>
          </p:cNvPr>
          <p:cNvSpPr/>
          <p:nvPr/>
        </p:nvSpPr>
        <p:spPr>
          <a:xfrm>
            <a:off x="7623111" y="457199"/>
            <a:ext cx="914400" cy="55050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rPr>
              <a:t>2:00</a:t>
            </a:r>
            <a:endParaRPr lang="vi-VN" dirty="0">
              <a:solidFill>
                <a:srgbClr val="FFFFFF"/>
              </a:solidFill>
            </a:endParaRPr>
          </a:p>
        </p:txBody>
      </p:sp>
    </p:spTree>
    <p:extLst>
      <p:ext uri="{BB962C8B-B14F-4D97-AF65-F5344CB8AC3E}">
        <p14:creationId xmlns:p14="http://schemas.microsoft.com/office/powerpoint/2010/main" val="195786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BA23E5-D856-4C81-A484-03E24E7B15E4}"/>
              </a:ext>
            </a:extLst>
          </p:cNvPr>
          <p:cNvSpPr txBox="1">
            <a:spLocks/>
          </p:cNvSpPr>
          <p:nvPr/>
        </p:nvSpPr>
        <p:spPr>
          <a:xfrm>
            <a:off x="778151" y="358499"/>
            <a:ext cx="7886700" cy="474938"/>
          </a:xfrm>
          <a:prstGeom prst="rect">
            <a:avLst/>
          </a:prstGeom>
        </p:spPr>
        <p:txBody>
          <a:bodyPr>
            <a:normAutofit/>
          </a:bodyPr>
          <a:lstStyle>
            <a:lvl1pPr algn="l" defTabSz="914400" rtl="0" eaLnBrk="1" latinLnBrk="0" hangingPunct="1">
              <a:lnSpc>
                <a:spcPct val="90000"/>
              </a:lnSpc>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2600" dirty="0" smtClean="0">
                <a:solidFill>
                  <a:srgbClr val="FF0000"/>
                </a:solidFill>
              </a:rPr>
              <a:t>ÔN </a:t>
            </a:r>
            <a:r>
              <a:rPr lang="en-US" sz="2600" dirty="0">
                <a:solidFill>
                  <a:srgbClr val="FF0000"/>
                </a:solidFill>
              </a:rPr>
              <a:t>TẬP CHỦ ĐỀ </a:t>
            </a:r>
            <a:r>
              <a:rPr lang="en-US" sz="2600" dirty="0" smtClean="0">
                <a:solidFill>
                  <a:srgbClr val="FF0000"/>
                </a:solidFill>
              </a:rPr>
              <a:t>3</a:t>
            </a:r>
            <a:endParaRPr lang="en-US" sz="2600" dirty="0">
              <a:solidFill>
                <a:srgbClr val="FF0000"/>
              </a:solidFill>
            </a:endParaRPr>
          </a:p>
        </p:txBody>
      </p:sp>
      <p:sp>
        <p:nvSpPr>
          <p:cNvPr id="3" name="Content Placeholder 2">
            <a:extLst>
              <a:ext uri="{FF2B5EF4-FFF2-40B4-BE49-F238E27FC236}">
                <a16:creationId xmlns="" xmlns:a16="http://schemas.microsoft.com/office/drawing/2014/main" id="{EE95B941-0BCD-4028-ACC6-3872FB646D69}"/>
              </a:ext>
            </a:extLst>
          </p:cNvPr>
          <p:cNvSpPr txBox="1">
            <a:spLocks/>
          </p:cNvSpPr>
          <p:nvPr/>
        </p:nvSpPr>
        <p:spPr>
          <a:xfrm>
            <a:off x="428542" y="1117515"/>
            <a:ext cx="7886700" cy="47493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500" b="1" dirty="0">
                <a:solidFill>
                  <a:srgbClr val="4472C4"/>
                </a:solidFill>
              </a:rPr>
              <a:t>I</a:t>
            </a:r>
            <a:r>
              <a:rPr lang="en-US" sz="2500" b="1" dirty="0" smtClean="0">
                <a:solidFill>
                  <a:srgbClr val="4472C4"/>
                </a:solidFill>
              </a:rPr>
              <a:t>. </a:t>
            </a:r>
            <a:r>
              <a:rPr lang="en-US" sz="2500" b="1" dirty="0">
                <a:solidFill>
                  <a:srgbClr val="4472C4"/>
                </a:solidFill>
              </a:rPr>
              <a:t>HỆ THỐNG HÓA KIẾN THỨC</a:t>
            </a:r>
          </a:p>
        </p:txBody>
      </p:sp>
      <p:sp>
        <p:nvSpPr>
          <p:cNvPr id="5" name="TextBox 4">
            <a:extLst>
              <a:ext uri="{FF2B5EF4-FFF2-40B4-BE49-F238E27FC236}">
                <a16:creationId xmlns="" xmlns:a16="http://schemas.microsoft.com/office/drawing/2014/main" id="{5453D50A-66AB-47FA-BD61-C5A129277491}"/>
              </a:ext>
            </a:extLst>
          </p:cNvPr>
          <p:cNvSpPr txBox="1"/>
          <p:nvPr/>
        </p:nvSpPr>
        <p:spPr>
          <a:xfrm>
            <a:off x="739140" y="1521333"/>
            <a:ext cx="4572000" cy="523220"/>
          </a:xfrm>
          <a:prstGeom prst="rect">
            <a:avLst/>
          </a:prstGeom>
          <a:noFill/>
        </p:spPr>
        <p:txBody>
          <a:bodyPr wrap="square">
            <a:spAutoFit/>
          </a:bodyPr>
          <a:lstStyle/>
          <a:p>
            <a:r>
              <a:rPr lang="en-US" sz="2800" dirty="0" err="1">
                <a:solidFill>
                  <a:prstClr val="black"/>
                </a:solidFill>
                <a:latin typeface="Times New Roman" panose="02020603050405020304" pitchFamily="18" charset="0"/>
                <a:ea typeface="Times New Roman" panose="02020603050405020304" pitchFamily="18" charset="0"/>
              </a:rPr>
              <a:t>Sơ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đồ</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duy</a:t>
            </a:r>
            <a:endParaRPr lang="en-US" sz="2800" dirty="0">
              <a:solidFill>
                <a:prstClr val="black"/>
              </a:solidFill>
            </a:endParaRPr>
          </a:p>
        </p:txBody>
      </p:sp>
      <p:cxnSp>
        <p:nvCxnSpPr>
          <p:cNvPr id="7" name="Straight Connector 6">
            <a:extLst>
              <a:ext uri="{FF2B5EF4-FFF2-40B4-BE49-F238E27FC236}">
                <a16:creationId xmlns="" xmlns:a16="http://schemas.microsoft.com/office/drawing/2014/main" id="{A8332200-36E7-44C8-BDFC-59CE9E1DC238}"/>
              </a:ext>
            </a:extLst>
          </p:cNvPr>
          <p:cNvCxnSpPr>
            <a:cxnSpLocks/>
          </p:cNvCxnSpPr>
          <p:nvPr/>
        </p:nvCxnSpPr>
        <p:spPr>
          <a:xfrm>
            <a:off x="238545" y="818737"/>
            <a:ext cx="8895521" cy="14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02" y="2044554"/>
            <a:ext cx="7778198" cy="4508646"/>
          </a:xfrm>
          <a:prstGeom prst="rect">
            <a:avLst/>
          </a:prstGeom>
        </p:spPr>
      </p:pic>
      <p:sp>
        <p:nvSpPr>
          <p:cNvPr id="8" name="Rectangle 7"/>
          <p:cNvSpPr/>
          <p:nvPr/>
        </p:nvSpPr>
        <p:spPr>
          <a:xfrm>
            <a:off x="1295400" y="4191000"/>
            <a:ext cx="914400" cy="304800"/>
          </a:xfrm>
          <a:prstGeom prst="rect">
            <a:avLst/>
          </a:prstGeom>
          <a:solidFill>
            <a:srgbClr val="F15D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3581400"/>
            <a:ext cx="2438400" cy="1600200"/>
          </a:xfrm>
          <a:prstGeom prst="rect">
            <a:avLst/>
          </a:prstGeom>
          <a:solidFill>
            <a:srgbClr val="F5A0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CÔNG THỨC HÓA HỌC</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036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BA23E5-D856-4C81-A484-03E24E7B15E4}"/>
              </a:ext>
            </a:extLst>
          </p:cNvPr>
          <p:cNvSpPr txBox="1">
            <a:spLocks/>
          </p:cNvSpPr>
          <p:nvPr/>
        </p:nvSpPr>
        <p:spPr>
          <a:xfrm>
            <a:off x="832402" y="358499"/>
            <a:ext cx="7886700" cy="474938"/>
          </a:xfrm>
          <a:prstGeom prst="rect">
            <a:avLst/>
          </a:prstGeom>
        </p:spPr>
        <p:txBody>
          <a:bodyPr>
            <a:normAutofit/>
          </a:bodyPr>
          <a:lstStyle>
            <a:lvl1pPr algn="l" defTabSz="914400" rtl="0" eaLnBrk="1" latinLnBrk="0" hangingPunct="1">
              <a:lnSpc>
                <a:spcPct val="90000"/>
              </a:lnSpc>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2600" dirty="0" smtClean="0">
                <a:solidFill>
                  <a:srgbClr val="FF0000"/>
                </a:solidFill>
              </a:rPr>
              <a:t>ÔN </a:t>
            </a:r>
            <a:r>
              <a:rPr lang="en-US" sz="2600" dirty="0">
                <a:solidFill>
                  <a:srgbClr val="FF0000"/>
                </a:solidFill>
              </a:rPr>
              <a:t>TẬP CHỦ ĐỀ </a:t>
            </a:r>
            <a:r>
              <a:rPr lang="en-US" sz="2600" dirty="0" smtClean="0">
                <a:solidFill>
                  <a:srgbClr val="FF0000"/>
                </a:solidFill>
              </a:rPr>
              <a:t>3</a:t>
            </a:r>
            <a:endParaRPr lang="en-US" sz="2600" dirty="0">
              <a:solidFill>
                <a:srgbClr val="FF0000"/>
              </a:solidFill>
            </a:endParaRPr>
          </a:p>
        </p:txBody>
      </p:sp>
      <p:sp>
        <p:nvSpPr>
          <p:cNvPr id="3" name="Content Placeholder 2">
            <a:extLst>
              <a:ext uri="{FF2B5EF4-FFF2-40B4-BE49-F238E27FC236}">
                <a16:creationId xmlns="" xmlns:a16="http://schemas.microsoft.com/office/drawing/2014/main" id="{EE95B941-0BCD-4028-ACC6-3872FB646D69}"/>
              </a:ext>
            </a:extLst>
          </p:cNvPr>
          <p:cNvSpPr txBox="1">
            <a:spLocks/>
          </p:cNvSpPr>
          <p:nvPr/>
        </p:nvSpPr>
        <p:spPr>
          <a:xfrm>
            <a:off x="428542" y="1117515"/>
            <a:ext cx="7886700" cy="47493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500" b="1" dirty="0">
                <a:solidFill>
                  <a:srgbClr val="4472C4"/>
                </a:solidFill>
              </a:rPr>
              <a:t>I</a:t>
            </a:r>
            <a:r>
              <a:rPr lang="en-US" sz="2500" b="1" dirty="0" smtClean="0">
                <a:solidFill>
                  <a:srgbClr val="4472C4"/>
                </a:solidFill>
              </a:rPr>
              <a:t>. </a:t>
            </a:r>
            <a:r>
              <a:rPr lang="en-US" sz="2500" b="1" dirty="0">
                <a:solidFill>
                  <a:srgbClr val="4472C4"/>
                </a:solidFill>
              </a:rPr>
              <a:t>HỆ THỐNG HÓA KIẾN THỨC</a:t>
            </a:r>
          </a:p>
        </p:txBody>
      </p:sp>
      <p:sp>
        <p:nvSpPr>
          <p:cNvPr id="5" name="TextBox 4">
            <a:extLst>
              <a:ext uri="{FF2B5EF4-FFF2-40B4-BE49-F238E27FC236}">
                <a16:creationId xmlns="" xmlns:a16="http://schemas.microsoft.com/office/drawing/2014/main" id="{5453D50A-66AB-47FA-BD61-C5A129277491}"/>
              </a:ext>
            </a:extLst>
          </p:cNvPr>
          <p:cNvSpPr txBox="1"/>
          <p:nvPr/>
        </p:nvSpPr>
        <p:spPr>
          <a:xfrm>
            <a:off x="739140" y="1521333"/>
            <a:ext cx="4572000" cy="523220"/>
          </a:xfrm>
          <a:prstGeom prst="rect">
            <a:avLst/>
          </a:prstGeom>
          <a:noFill/>
        </p:spPr>
        <p:txBody>
          <a:bodyPr wrap="square">
            <a:spAutoFit/>
          </a:bodyPr>
          <a:lstStyle/>
          <a:p>
            <a:r>
              <a:rPr lang="en-US" sz="2800" dirty="0" err="1">
                <a:solidFill>
                  <a:prstClr val="black"/>
                </a:solidFill>
                <a:latin typeface="Times New Roman" panose="02020603050405020304" pitchFamily="18" charset="0"/>
                <a:ea typeface="Times New Roman" panose="02020603050405020304" pitchFamily="18" charset="0"/>
              </a:rPr>
              <a:t>Sơ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đồ</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tư</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duy</a:t>
            </a:r>
            <a:endParaRPr lang="en-US" sz="2800" dirty="0">
              <a:solidFill>
                <a:prstClr val="black"/>
              </a:solidFill>
            </a:endParaRPr>
          </a:p>
        </p:txBody>
      </p:sp>
      <p:cxnSp>
        <p:nvCxnSpPr>
          <p:cNvPr id="7" name="Straight Connector 6">
            <a:extLst>
              <a:ext uri="{FF2B5EF4-FFF2-40B4-BE49-F238E27FC236}">
                <a16:creationId xmlns="" xmlns:a16="http://schemas.microsoft.com/office/drawing/2014/main" id="{A8332200-36E7-44C8-BDFC-59CE9E1DC238}"/>
              </a:ext>
            </a:extLst>
          </p:cNvPr>
          <p:cNvCxnSpPr>
            <a:cxnSpLocks/>
          </p:cNvCxnSpPr>
          <p:nvPr/>
        </p:nvCxnSpPr>
        <p:spPr>
          <a:xfrm>
            <a:off x="238545" y="818737"/>
            <a:ext cx="8895521" cy="14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2" y="2286010"/>
            <a:ext cx="6943641" cy="3859285"/>
          </a:xfrm>
          <a:prstGeom prst="rect">
            <a:avLst/>
          </a:prstGeom>
        </p:spPr>
      </p:pic>
    </p:spTree>
    <p:extLst>
      <p:ext uri="{BB962C8B-B14F-4D97-AF65-F5344CB8AC3E}">
        <p14:creationId xmlns:p14="http://schemas.microsoft.com/office/powerpoint/2010/main" val="4261951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6B81B020-F914-4F5A-B140-0DEE9E2A1B80}"/>
              </a:ext>
            </a:extLst>
          </p:cNvPr>
          <p:cNvSpPr/>
          <p:nvPr/>
        </p:nvSpPr>
        <p:spPr>
          <a:xfrm>
            <a:off x="3283561" y="98017"/>
            <a:ext cx="3161628" cy="5878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a:solidFill>
                  <a:srgbClr val="FFFFFF"/>
                </a:solidFill>
              </a:rPr>
              <a:t>II- BÀI TẬP</a:t>
            </a:r>
            <a:endParaRPr lang="vi-VN" sz="2400" b="1" dirty="0">
              <a:solidFill>
                <a:srgbClr val="FFFFFF"/>
              </a:solidFill>
            </a:endParaRPr>
          </a:p>
        </p:txBody>
      </p:sp>
      <p:sp>
        <p:nvSpPr>
          <p:cNvPr id="8" name="TextBox 7">
            <a:extLst>
              <a:ext uri="{FF2B5EF4-FFF2-40B4-BE49-F238E27FC236}">
                <a16:creationId xmlns="" xmlns:a16="http://schemas.microsoft.com/office/drawing/2014/main" id="{44BC32DA-F9A3-4F45-99FA-6BCC4317BD65}"/>
              </a:ext>
            </a:extLst>
          </p:cNvPr>
          <p:cNvSpPr txBox="1"/>
          <p:nvPr/>
        </p:nvSpPr>
        <p:spPr>
          <a:xfrm>
            <a:off x="168676" y="860006"/>
            <a:ext cx="8975324" cy="446276"/>
          </a:xfrm>
          <a:prstGeom prst="rect">
            <a:avLst/>
          </a:prstGeom>
          <a:noFill/>
        </p:spPr>
        <p:txBody>
          <a:bodyPr wrap="square">
            <a:spAutoFit/>
          </a:bodyPr>
          <a:lstStyle/>
          <a:p>
            <a:pPr fontAlgn="base">
              <a:lnSpc>
                <a:spcPct val="115000"/>
              </a:lnSpc>
            </a:pPr>
            <a:r>
              <a:rPr lang="en-US" sz="2000" b="1" dirty="0" err="1">
                <a:solidFill>
                  <a:srgbClr val="050505"/>
                </a:solidFill>
                <a:latin typeface="Times New Roman" panose="02020603050405020304" pitchFamily="18" charset="0"/>
                <a:ea typeface="Times New Roman" panose="02020603050405020304" pitchFamily="18" charset="0"/>
              </a:rPr>
              <a:t>Chơi</a:t>
            </a:r>
            <a:r>
              <a:rPr lang="vi-VN" sz="2000" b="1" dirty="0">
                <a:solidFill>
                  <a:srgbClr val="050505"/>
                </a:solidFill>
                <a:latin typeface="Times New Roman" panose="02020603050405020304" pitchFamily="18" charset="0"/>
                <a:ea typeface="Times New Roman" panose="02020603050405020304" pitchFamily="18" charset="0"/>
              </a:rPr>
              <a:t> trò chơi: </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Giải</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mật</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thư</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để</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giải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lần</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lượt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bài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tập</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trong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phiếu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học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tập</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smtClean="0">
                <a:solidFill>
                  <a:srgbClr val="000000"/>
                </a:solidFill>
                <a:latin typeface="Times New Roman" panose="02020603050405020304" pitchFamily="18" charset="0"/>
                <a:ea typeface="Times New Roman" panose="02020603050405020304" pitchFamily="18" charset="0"/>
              </a:rPr>
              <a:t>1.</a:t>
            </a:r>
            <a:endParaRPr lang="vi-VN" sz="2000" b="1" dirty="0">
              <a:solidFill>
                <a:srgbClr val="000000"/>
              </a:solidFill>
              <a:ea typeface="Arial" panose="020B0604020202020204" pitchFamily="34" charset="0"/>
            </a:endParaRPr>
          </a:p>
        </p:txBody>
      </p:sp>
      <p:sp>
        <p:nvSpPr>
          <p:cNvPr id="10" name="TextBox 9">
            <a:extLst>
              <a:ext uri="{FF2B5EF4-FFF2-40B4-BE49-F238E27FC236}">
                <a16:creationId xmlns="" xmlns:a16="http://schemas.microsoft.com/office/drawing/2014/main" id="{CF56C204-9915-47F6-9AF9-B9334F059986}"/>
              </a:ext>
            </a:extLst>
          </p:cNvPr>
          <p:cNvSpPr txBox="1"/>
          <p:nvPr/>
        </p:nvSpPr>
        <p:spPr>
          <a:xfrm>
            <a:off x="443883" y="1306291"/>
            <a:ext cx="8256234" cy="5089727"/>
          </a:xfrm>
          <a:prstGeom prst="rect">
            <a:avLst/>
          </a:prstGeom>
          <a:noFill/>
          <a:ln>
            <a:solidFill>
              <a:schemeClr val="tx1"/>
            </a:solidFill>
          </a:ln>
        </p:spPr>
        <p:txBody>
          <a:bodyPr wrap="square">
            <a:spAutoFit/>
          </a:bodyPr>
          <a:lstStyle/>
          <a:p>
            <a:pPr algn="ctr" fontAlgn="base">
              <a:lnSpc>
                <a:spcPct val="107000"/>
              </a:lnSpc>
              <a:spcAft>
                <a:spcPts val="800"/>
              </a:spcAft>
            </a:pPr>
            <a:r>
              <a:rPr lang="en-US" sz="2400" b="1" dirty="0" err="1">
                <a:solidFill>
                  <a:srgbClr val="000000"/>
                </a:solidFill>
                <a:latin typeface="Times New Roman" panose="02020603050405020304" pitchFamily="18" charset="0"/>
                <a:ea typeface="Arial" panose="020B0604020202020204" pitchFamily="34" charset="0"/>
              </a:rPr>
              <a:t>Luật</a:t>
            </a:r>
            <a:r>
              <a:rPr lang="en-US" sz="2400" b="1" dirty="0">
                <a:solidFill>
                  <a:srgbClr val="000000"/>
                </a:solidFill>
                <a:latin typeface="Times New Roman" panose="02020603050405020304" pitchFamily="18" charset="0"/>
                <a:ea typeface="Arial" panose="020B0604020202020204" pitchFamily="34" charset="0"/>
              </a:rPr>
              <a:t> </a:t>
            </a:r>
            <a:r>
              <a:rPr lang="en-US" sz="2400" b="1" dirty="0" err="1">
                <a:solidFill>
                  <a:srgbClr val="000000"/>
                </a:solidFill>
                <a:latin typeface="Times New Roman" panose="02020603050405020304" pitchFamily="18" charset="0"/>
                <a:ea typeface="Arial" panose="020B0604020202020204" pitchFamily="34" charset="0"/>
              </a:rPr>
              <a:t>chơi</a:t>
            </a:r>
            <a:r>
              <a:rPr lang="en-US" sz="2400" dirty="0">
                <a:solidFill>
                  <a:srgbClr val="000000"/>
                </a:solidFill>
                <a:latin typeface="Times New Roman" panose="02020603050405020304" pitchFamily="18" charset="0"/>
                <a:ea typeface="Arial" panose="020B0604020202020204" pitchFamily="34" charset="0"/>
              </a:rPr>
              <a:t>: </a:t>
            </a:r>
            <a:endParaRPr lang="vi-VN" sz="2400" dirty="0">
              <a:solidFill>
                <a:srgbClr val="000000"/>
              </a:solidFill>
              <a:ea typeface="Arial" panose="020B0604020202020204" pitchFamily="34" charset="0"/>
            </a:endParaRPr>
          </a:p>
          <a:p>
            <a:pPr marL="342900" indent="-342900" fontAlgn="base">
              <a:lnSpc>
                <a:spcPct val="107000"/>
              </a:lnSpc>
              <a:spcAft>
                <a:spcPts val="800"/>
              </a:spcAft>
              <a:buFontTx/>
              <a:buChar char="-"/>
            </a:pPr>
            <a:r>
              <a:rPr lang="vi-VN" sz="2400" b="1" dirty="0" smtClean="0">
                <a:solidFill>
                  <a:srgbClr val="FF0000"/>
                </a:solidFill>
                <a:latin typeface="Times New Roman" panose="02020603050405020304" pitchFamily="18" charset="0"/>
                <a:ea typeface="Times New Roman" panose="02020603050405020304" pitchFamily="18" charset="0"/>
              </a:rPr>
              <a:t>Vòng </a:t>
            </a:r>
            <a:r>
              <a:rPr lang="vi-VN" sz="2400" b="1" dirty="0">
                <a:solidFill>
                  <a:srgbClr val="FF0000"/>
                </a:solidFill>
                <a:latin typeface="Times New Roman" panose="02020603050405020304" pitchFamily="18" charset="0"/>
                <a:ea typeface="Times New Roman" panose="02020603050405020304" pitchFamily="18" charset="0"/>
              </a:rPr>
              <a:t>1</a:t>
            </a:r>
            <a:r>
              <a:rPr lang="vi-VN" sz="2400" dirty="0">
                <a:solidFill>
                  <a:srgbClr val="050505"/>
                </a:solidFill>
                <a:latin typeface="Times New Roman" panose="02020603050405020304" pitchFamily="18" charset="0"/>
                <a:ea typeface="Times New Roman" panose="02020603050405020304" pitchFamily="18" charset="0"/>
              </a:rPr>
              <a:t>: Các nhóm sẽ lần lượt giải các mật thư</a:t>
            </a:r>
            <a:r>
              <a:rPr lang="vi-VN" sz="2400" dirty="0" smtClean="0">
                <a:solidFill>
                  <a:srgbClr val="050505"/>
                </a:solidFill>
                <a:latin typeface="Times New Roman" panose="02020603050405020304" pitchFamily="18" charset="0"/>
                <a:ea typeface="Times New Roman" panose="02020603050405020304" pitchFamily="18" charset="0"/>
              </a:rPr>
              <a:t>.</a:t>
            </a:r>
            <a:endParaRPr lang="en-US" sz="2400" dirty="0" smtClean="0">
              <a:solidFill>
                <a:srgbClr val="050505"/>
              </a:solidFill>
              <a:latin typeface="Times New Roman" panose="02020603050405020304" pitchFamily="18" charset="0"/>
              <a:ea typeface="Times New Roman" panose="02020603050405020304" pitchFamily="18" charset="0"/>
            </a:endParaRPr>
          </a:p>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1, 2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1trong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1 (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1,2,3 </a:t>
            </a:r>
            <a:r>
              <a:rPr lang="en-US" sz="2400" dirty="0" err="1">
                <a:latin typeface="Times New Roman" pitchFamily="18" charset="0"/>
                <a:cs typeface="Times New Roman" pitchFamily="18" charset="0"/>
              </a:rPr>
              <a:t>sgk</a:t>
            </a:r>
            <a:r>
              <a:rPr lang="en-US" sz="2400" dirty="0">
                <a:latin typeface="Times New Roman" pitchFamily="18" charset="0"/>
                <a:cs typeface="Times New Roman" pitchFamily="18" charset="0"/>
              </a:rPr>
              <a:t>/46</a:t>
            </a:r>
          </a:p>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3,4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2 1trong </a:t>
            </a:r>
            <a:r>
              <a:rPr lang="en-US" sz="2400" dirty="0" err="1">
                <a:latin typeface="Times New Roman" pitchFamily="18" charset="0"/>
                <a:cs typeface="Times New Roman" pitchFamily="18" charset="0"/>
              </a:rPr>
              <a:t>phiếu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1 (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4,5 </a:t>
            </a:r>
            <a:r>
              <a:rPr lang="en-US" sz="2400" dirty="0" err="1" smtClean="0">
                <a:latin typeface="Times New Roman" pitchFamily="18" charset="0"/>
                <a:cs typeface="Times New Roman" pitchFamily="18" charset="0"/>
              </a:rPr>
              <a:t>sgk</a:t>
            </a:r>
            <a:r>
              <a:rPr lang="en-US" sz="2400" dirty="0" smtClean="0">
                <a:latin typeface="Times New Roman" pitchFamily="18" charset="0"/>
                <a:cs typeface="Times New Roman" pitchFamily="18" charset="0"/>
              </a:rPr>
              <a:t>/46</a:t>
            </a:r>
            <a:endParaRPr lang="vi-VN" sz="2400" dirty="0">
              <a:solidFill>
                <a:srgbClr val="000000"/>
              </a:solidFill>
              <a:ea typeface="Arial" panose="020B0604020202020204" pitchFamily="34" charset="0"/>
            </a:endParaRPr>
          </a:p>
          <a:p>
            <a:pPr fontAlgn="base">
              <a:lnSpc>
                <a:spcPct val="107000"/>
              </a:lnSpc>
              <a:spcAft>
                <a:spcPts val="800"/>
              </a:spcAft>
            </a:pPr>
            <a:r>
              <a:rPr lang="en-US" sz="2400" dirty="0" smtClean="0">
                <a:solidFill>
                  <a:srgbClr val="050505"/>
                </a:solidFill>
                <a:latin typeface="Times New Roman" panose="02020603050405020304" pitchFamily="18" charset="0"/>
                <a:ea typeface="Times New Roman" panose="02020603050405020304" pitchFamily="18" charset="0"/>
              </a:rPr>
              <a:t>+ </a:t>
            </a:r>
            <a:r>
              <a:rPr lang="vi-VN" sz="2400" dirty="0">
                <a:solidFill>
                  <a:srgbClr val="050505"/>
                </a:solidFill>
                <a:latin typeface="Times New Roman" panose="02020603050405020304" pitchFamily="18" charset="0"/>
                <a:ea typeface="Times New Roman" panose="02020603050405020304" pitchFamily="18" charset="0"/>
              </a:rPr>
              <a:t>Cách chơi: Giống như TC giải mật thư trong TRÒ CHƠI LỚN.</a:t>
            </a:r>
            <a:endParaRPr lang="vi-VN" sz="2400" dirty="0">
              <a:solidFill>
                <a:srgbClr val="000000"/>
              </a:solidFill>
              <a:ea typeface="Arial" panose="020B0604020202020204" pitchFamily="34" charset="0"/>
            </a:endParaRPr>
          </a:p>
          <a:p>
            <a:pPr fontAlgn="base">
              <a:lnSpc>
                <a:spcPct val="107000"/>
              </a:lnSpc>
              <a:spcAft>
                <a:spcPts val="800"/>
              </a:spcAft>
            </a:pPr>
            <a:r>
              <a:rPr lang="vi-VN" sz="2400" dirty="0">
                <a:solidFill>
                  <a:srgbClr val="050505"/>
                </a:solidFill>
                <a:latin typeface="Times New Roman" panose="02020603050405020304" pitchFamily="18" charset="0"/>
                <a:ea typeface="Times New Roman" panose="02020603050405020304" pitchFamily="18" charset="0"/>
              </a:rPr>
              <a:t>- Nhóm nào hoàn thành tất cả các mật thư sớm nhất, gv sẽ xướng tên chúc mừng. Và dành </a:t>
            </a:r>
            <a:r>
              <a:rPr lang="en-US" sz="2400" dirty="0" err="1">
                <a:solidFill>
                  <a:srgbClr val="050505"/>
                </a:solidFill>
                <a:latin typeface="Times New Roman" panose="02020603050405020304" pitchFamily="18" charset="0"/>
                <a:ea typeface="Times New Roman" panose="02020603050405020304" pitchFamily="18" charset="0"/>
              </a:rPr>
              <a:t>thời</a:t>
            </a:r>
            <a:r>
              <a:rPr lang="en-US" sz="2400" dirty="0">
                <a:solidFill>
                  <a:srgbClr val="050505"/>
                </a:solidFill>
                <a:latin typeface="Times New Roman" panose="02020603050405020304" pitchFamily="18" charset="0"/>
                <a:ea typeface="Times New Roman" panose="02020603050405020304" pitchFamily="18" charset="0"/>
              </a:rPr>
              <a:t> </a:t>
            </a:r>
            <a:r>
              <a:rPr lang="en-US" sz="2400" dirty="0" err="1">
                <a:solidFill>
                  <a:srgbClr val="050505"/>
                </a:solidFill>
                <a:latin typeface="Times New Roman" panose="02020603050405020304" pitchFamily="18" charset="0"/>
                <a:ea typeface="Times New Roman" panose="02020603050405020304" pitchFamily="18" charset="0"/>
              </a:rPr>
              <a:t>gian</a:t>
            </a:r>
            <a:r>
              <a:rPr lang="vi-VN" sz="2400" dirty="0">
                <a:solidFill>
                  <a:srgbClr val="050505"/>
                </a:solidFill>
                <a:latin typeface="Times New Roman" panose="02020603050405020304" pitchFamily="18" charset="0"/>
                <a:ea typeface="Times New Roman" panose="02020603050405020304" pitchFamily="18" charset="0"/>
              </a:rPr>
              <a:t> để cả nhóm cùng xem lại và </a:t>
            </a:r>
            <a:r>
              <a:rPr lang="en-US" sz="2400" dirty="0" err="1">
                <a:solidFill>
                  <a:srgbClr val="050505"/>
                </a:solidFill>
                <a:latin typeface="Times New Roman" panose="02020603050405020304" pitchFamily="18" charset="0"/>
                <a:ea typeface="Times New Roman" panose="02020603050405020304" pitchFamily="18" charset="0"/>
              </a:rPr>
              <a:t>hướng</a:t>
            </a:r>
            <a:r>
              <a:rPr lang="en-US" sz="2400" dirty="0">
                <a:solidFill>
                  <a:srgbClr val="050505"/>
                </a:solidFill>
                <a:latin typeface="Times New Roman" panose="02020603050405020304" pitchFamily="18" charset="0"/>
                <a:ea typeface="Times New Roman" panose="02020603050405020304" pitchFamily="18" charset="0"/>
              </a:rPr>
              <a:t> </a:t>
            </a:r>
            <a:r>
              <a:rPr lang="en-US" sz="2400" dirty="0" err="1">
                <a:solidFill>
                  <a:srgbClr val="050505"/>
                </a:solidFill>
                <a:latin typeface="Times New Roman" panose="02020603050405020304" pitchFamily="18" charset="0"/>
                <a:ea typeface="Times New Roman" panose="02020603050405020304" pitchFamily="18" charset="0"/>
              </a:rPr>
              <a:t>dẫn</a:t>
            </a:r>
            <a:r>
              <a:rPr lang="vi-VN" sz="2400" dirty="0">
                <a:solidFill>
                  <a:srgbClr val="050505"/>
                </a:solidFill>
                <a:latin typeface="Times New Roman" panose="02020603050405020304" pitchFamily="18" charset="0"/>
                <a:ea typeface="Times New Roman" panose="02020603050405020304" pitchFamily="18" charset="0"/>
              </a:rPr>
              <a:t> cho nhau những BT đã giải.</a:t>
            </a:r>
            <a:endParaRPr lang="vi-VN" sz="2400" dirty="0">
              <a:solidFill>
                <a:srgbClr val="000000"/>
              </a:solidFill>
              <a:ea typeface="Arial" panose="020B0604020202020204" pitchFamily="34" charset="0"/>
            </a:endParaRPr>
          </a:p>
          <a:p>
            <a:pPr fontAlgn="base">
              <a:spcBef>
                <a:spcPct val="0"/>
              </a:spcBef>
              <a:spcAft>
                <a:spcPct val="0"/>
              </a:spcAft>
            </a:pPr>
            <a:r>
              <a:rPr lang="en-US" sz="2400" dirty="0">
                <a:solidFill>
                  <a:srgbClr val="050505"/>
                </a:solidFill>
                <a:latin typeface="Times New Roman" panose="02020603050405020304" pitchFamily="18" charset="0"/>
                <a:ea typeface="Times New Roman" panose="02020603050405020304" pitchFamily="18" charset="0"/>
              </a:rPr>
              <a:t>-</a:t>
            </a:r>
            <a:r>
              <a:rPr lang="vi-VN" sz="2400" dirty="0">
                <a:solidFill>
                  <a:srgbClr val="050505"/>
                </a:solidFill>
                <a:latin typeface="Times New Roman" panose="02020603050405020304" pitchFamily="18" charset="0"/>
                <a:ea typeface="Times New Roman" panose="02020603050405020304" pitchFamily="18" charset="0"/>
              </a:rPr>
              <a:t> </a:t>
            </a:r>
            <a:r>
              <a:rPr lang="vi-VN" sz="2400" b="1" dirty="0">
                <a:solidFill>
                  <a:srgbClr val="FF0000"/>
                </a:solidFill>
                <a:latin typeface="Times New Roman" panose="02020603050405020304" pitchFamily="18" charset="0"/>
                <a:ea typeface="Times New Roman" panose="02020603050405020304" pitchFamily="18" charset="0"/>
              </a:rPr>
              <a:t>Vòng 2</a:t>
            </a:r>
            <a:r>
              <a:rPr lang="vi-VN" sz="2400" dirty="0">
                <a:solidFill>
                  <a:srgbClr val="050505"/>
                </a:solidFill>
                <a:latin typeface="Times New Roman" panose="02020603050405020304" pitchFamily="18" charset="0"/>
                <a:ea typeface="Times New Roman" panose="02020603050405020304" pitchFamily="18" charset="0"/>
              </a:rPr>
              <a:t>: Các đại diện lên bảng trình bày bài giải</a:t>
            </a:r>
            <a:r>
              <a:rPr lang="en-US" sz="2400" dirty="0">
                <a:solidFill>
                  <a:srgbClr val="050505"/>
                </a:solidFill>
                <a:latin typeface="Times New Roman" panose="02020603050405020304" pitchFamily="18" charset="0"/>
                <a:ea typeface="Times New Roman" panose="02020603050405020304" pitchFamily="18" charset="0"/>
              </a:rPr>
              <a:t>. </a:t>
            </a:r>
            <a:r>
              <a:rPr lang="vi-VN" sz="2400" dirty="0">
                <a:solidFill>
                  <a:srgbClr val="050505"/>
                </a:solidFill>
                <a:latin typeface="Times New Roman" panose="02020603050405020304" pitchFamily="18" charset="0"/>
                <a:ea typeface="Times New Roman" panose="02020603050405020304" pitchFamily="18" charset="0"/>
              </a:rPr>
              <a:t>Các nhóm còn lại dưới lớp cũng giải lại vào vở.</a:t>
            </a:r>
            <a:endParaRPr lang="vi-VN" sz="2400" dirty="0">
              <a:solidFill>
                <a:srgbClr val="000000"/>
              </a:solidFill>
            </a:endParaRPr>
          </a:p>
        </p:txBody>
      </p:sp>
      <p:sp>
        <p:nvSpPr>
          <p:cNvPr id="11" name="Oval 10">
            <a:extLst>
              <a:ext uri="{FF2B5EF4-FFF2-40B4-BE49-F238E27FC236}">
                <a16:creationId xmlns="" xmlns:a16="http://schemas.microsoft.com/office/drawing/2014/main" id="{A3A1C7D0-2500-4439-9930-85A2714D88CD}"/>
              </a:ext>
            </a:extLst>
          </p:cNvPr>
          <p:cNvSpPr/>
          <p:nvPr/>
        </p:nvSpPr>
        <p:spPr>
          <a:xfrm>
            <a:off x="7270814" y="185097"/>
            <a:ext cx="1154099" cy="587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rPr>
              <a:t>12:00</a:t>
            </a:r>
            <a:endParaRPr lang="vi-VN" dirty="0">
              <a:solidFill>
                <a:srgbClr val="FFFFFF"/>
              </a:solidFill>
            </a:endParaRPr>
          </a:p>
        </p:txBody>
      </p:sp>
    </p:spTree>
    <p:extLst>
      <p:ext uri="{BB962C8B-B14F-4D97-AF65-F5344CB8AC3E}">
        <p14:creationId xmlns:p14="http://schemas.microsoft.com/office/powerpoint/2010/main" val="2162705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302B9E4-3B4E-4058-A9C7-E3938F835583}"/>
              </a:ext>
            </a:extLst>
          </p:cNvPr>
          <p:cNvSpPr txBox="1"/>
          <p:nvPr/>
        </p:nvSpPr>
        <p:spPr>
          <a:xfrm>
            <a:off x="150921" y="394707"/>
            <a:ext cx="8842158" cy="5611793"/>
          </a:xfrm>
          <a:prstGeom prst="rect">
            <a:avLst/>
          </a:prstGeom>
          <a:noFill/>
          <a:ln>
            <a:solidFill>
              <a:schemeClr val="tx1"/>
            </a:solidFill>
          </a:ln>
        </p:spPr>
        <p:txBody>
          <a:bodyPr wrap="square">
            <a:spAutoFit/>
          </a:bodyPr>
          <a:lstStyle/>
          <a:p>
            <a:pPr fontAlgn="base">
              <a:spcAft>
                <a:spcPts val="800"/>
              </a:spcAft>
            </a:pPr>
            <a:r>
              <a:rPr lang="en-US" sz="2000" b="1" u="sng" dirty="0" err="1" smtClean="0">
                <a:solidFill>
                  <a:srgbClr val="FF0000"/>
                </a:solidFill>
                <a:latin typeface="Times New Roman" panose="02020603050405020304" pitchFamily="18" charset="0"/>
                <a:ea typeface="Arial" panose="020B0604020202020204" pitchFamily="34" charset="0"/>
              </a:rPr>
              <a:t>Mật</a:t>
            </a:r>
            <a:r>
              <a:rPr lang="en-US" sz="2000" b="1" u="sng" dirty="0" smtClean="0">
                <a:solidFill>
                  <a:srgbClr val="FF0000"/>
                </a:solidFill>
                <a:latin typeface="Times New Roman" panose="02020603050405020304" pitchFamily="18" charset="0"/>
                <a:ea typeface="Arial" panose="020B0604020202020204" pitchFamily="34" charset="0"/>
              </a:rPr>
              <a:t> </a:t>
            </a:r>
            <a:r>
              <a:rPr lang="en-US" sz="2000" b="1" u="sng" dirty="0" err="1" smtClean="0">
                <a:solidFill>
                  <a:srgbClr val="FF0000"/>
                </a:solidFill>
                <a:latin typeface="Times New Roman" panose="02020603050405020304" pitchFamily="18" charset="0"/>
                <a:ea typeface="Arial" panose="020B0604020202020204" pitchFamily="34" charset="0"/>
              </a:rPr>
              <a:t>thư</a:t>
            </a:r>
            <a:r>
              <a:rPr lang="en-US" sz="2000" b="1" u="sng" dirty="0" smtClean="0">
                <a:solidFill>
                  <a:srgbClr val="FF0000"/>
                </a:solidFill>
                <a:latin typeface="Times New Roman" panose="02020603050405020304" pitchFamily="18" charset="0"/>
                <a:ea typeface="Arial" panose="020B0604020202020204" pitchFamily="34" charset="0"/>
              </a:rPr>
              <a:t> </a:t>
            </a:r>
            <a:r>
              <a:rPr lang="en-US" sz="2000" b="1" u="sng" dirty="0" smtClean="0">
                <a:solidFill>
                  <a:srgbClr val="FF0000"/>
                </a:solidFill>
                <a:latin typeface="Times New Roman" panose="02020603050405020304" pitchFamily="18" charset="0"/>
                <a:ea typeface="Arial" panose="020B0604020202020204" pitchFamily="34" charset="0"/>
              </a:rPr>
              <a:t>1</a:t>
            </a:r>
          </a:p>
          <a:p>
            <a:pPr lvl="0" algn="just" fontAlgn="base">
              <a:spcBef>
                <a:spcPct val="0"/>
              </a:spcBef>
              <a:spcAft>
                <a:spcPct val="0"/>
              </a:spcAft>
            </a:pPr>
            <a:r>
              <a:rPr lang="nl-NL" sz="2400" b="1" dirty="0">
                <a:latin typeface="Times New Roman" pitchFamily="18" charset="0"/>
                <a:ea typeface="Calibri" pitchFamily="34" charset="0"/>
                <a:cs typeface="Times New Roman" pitchFamily="18" charset="0"/>
              </a:rPr>
              <a:t>Câu 1: </a:t>
            </a:r>
            <a:r>
              <a:rPr lang="nl-NL" sz="2400" dirty="0">
                <a:latin typeface="Times New Roman" pitchFamily="18" charset="0"/>
                <a:ea typeface="Calibri" pitchFamily="34" charset="0"/>
                <a:cs typeface="Times New Roman" pitchFamily="18" charset="0"/>
              </a:rPr>
              <a:t>a) Nêu ý nghĩa của công thức hóa học.</a:t>
            </a:r>
            <a:endParaRPr lang="en-US" sz="2400" dirty="0">
              <a:latin typeface="Times New Roman" pitchFamily="18" charset="0"/>
              <a:cs typeface="Times New Roman" pitchFamily="18" charset="0"/>
            </a:endParaRPr>
          </a:p>
          <a:p>
            <a:pPr lvl="0" algn="just" eaLnBrk="0" fontAlgn="base" hangingPunct="0">
              <a:spcBef>
                <a:spcPct val="0"/>
              </a:spcBef>
              <a:spcAft>
                <a:spcPct val="0"/>
              </a:spcAft>
            </a:pPr>
            <a:r>
              <a:rPr lang="nl-NL" sz="2400" dirty="0">
                <a:latin typeface="Times New Roman" pitchFamily="18" charset="0"/>
                <a:ea typeface="Calibri" pitchFamily="34" charset="0"/>
                <a:cs typeface="Times New Roman" pitchFamily="18" charset="0"/>
              </a:rPr>
              <a:t>           b) Mỗi công thức hóa học sau đây cho biết những thông tin gì?</a:t>
            </a:r>
            <a:endParaRPr lang="en-US" sz="2400" dirty="0">
              <a:latin typeface="Times New Roman" pitchFamily="18" charset="0"/>
              <a:cs typeface="Times New Roman" pitchFamily="18" charset="0"/>
            </a:endParaRPr>
          </a:p>
          <a:p>
            <a:pPr lvl="0" algn="just" eaLnBrk="0" fontAlgn="base" hangingPunct="0">
              <a:spcBef>
                <a:spcPct val="0"/>
              </a:spcBef>
              <a:spcAft>
                <a:spcPct val="0"/>
              </a:spcAft>
            </a:pPr>
            <a:r>
              <a:rPr lang="nl-NL" sz="2400" dirty="0">
                <a:latin typeface="Times New Roman" pitchFamily="18" charset="0"/>
                <a:ea typeface="Calibri" pitchFamily="34" charset="0"/>
                <a:cs typeface="Times New Roman" pitchFamily="18" charset="0"/>
              </a:rPr>
              <a:t>                    Na</a:t>
            </a:r>
            <a:r>
              <a:rPr lang="nl-NL" sz="2400" baseline="-30000" dirty="0">
                <a:latin typeface="Times New Roman" pitchFamily="18" charset="0"/>
                <a:ea typeface="Calibri" pitchFamily="34" charset="0"/>
                <a:cs typeface="Times New Roman" pitchFamily="18" charset="0"/>
              </a:rPr>
              <a:t>2</a:t>
            </a:r>
            <a:r>
              <a:rPr lang="nl-NL" sz="2400" dirty="0">
                <a:latin typeface="Times New Roman" pitchFamily="18" charset="0"/>
                <a:ea typeface="Calibri" pitchFamily="34" charset="0"/>
                <a:cs typeface="Times New Roman" pitchFamily="18" charset="0"/>
              </a:rPr>
              <a:t>CO</a:t>
            </a:r>
            <a:r>
              <a:rPr lang="nl-NL" sz="2400" baseline="-30000" dirty="0">
                <a:latin typeface="Times New Roman" pitchFamily="18" charset="0"/>
                <a:ea typeface="Calibri" pitchFamily="34" charset="0"/>
                <a:cs typeface="Times New Roman" pitchFamily="18" charset="0"/>
              </a:rPr>
              <a:t>3</a:t>
            </a:r>
            <a:r>
              <a:rPr lang="nl-NL" sz="2400" dirty="0">
                <a:latin typeface="Times New Roman" pitchFamily="18" charset="0"/>
                <a:ea typeface="Calibri" pitchFamily="34" charset="0"/>
                <a:cs typeface="Times New Roman" pitchFamily="18" charset="0"/>
              </a:rPr>
              <a:t>, O</a:t>
            </a:r>
            <a:r>
              <a:rPr lang="nl-NL" sz="2400" baseline="-30000" dirty="0">
                <a:latin typeface="Times New Roman" pitchFamily="18" charset="0"/>
                <a:ea typeface="Calibri" pitchFamily="34" charset="0"/>
                <a:cs typeface="Times New Roman" pitchFamily="18" charset="0"/>
              </a:rPr>
              <a:t>2</a:t>
            </a:r>
            <a:r>
              <a:rPr lang="nl-NL" sz="2400" dirty="0">
                <a:latin typeface="Times New Roman" pitchFamily="18" charset="0"/>
                <a:ea typeface="Calibri" pitchFamily="34" charset="0"/>
                <a:cs typeface="Times New Roman" pitchFamily="18" charset="0"/>
              </a:rPr>
              <a:t>, H</a:t>
            </a:r>
            <a:r>
              <a:rPr lang="nl-NL" sz="2400" baseline="-30000" dirty="0">
                <a:latin typeface="Times New Roman" pitchFamily="18" charset="0"/>
                <a:ea typeface="Calibri" pitchFamily="34" charset="0"/>
                <a:cs typeface="Times New Roman" pitchFamily="18" charset="0"/>
              </a:rPr>
              <a:t>2</a:t>
            </a:r>
            <a:r>
              <a:rPr lang="nl-NL" sz="2400" dirty="0">
                <a:latin typeface="Times New Roman" pitchFamily="18" charset="0"/>
                <a:ea typeface="Calibri" pitchFamily="34" charset="0"/>
                <a:cs typeface="Times New Roman" pitchFamily="18" charset="0"/>
              </a:rPr>
              <a:t>SO</a:t>
            </a:r>
            <a:r>
              <a:rPr lang="nl-NL" sz="2400" baseline="-30000" dirty="0">
                <a:latin typeface="Times New Roman" pitchFamily="18" charset="0"/>
                <a:ea typeface="Calibri" pitchFamily="34" charset="0"/>
                <a:cs typeface="Times New Roman" pitchFamily="18" charset="0"/>
              </a:rPr>
              <a:t>4</a:t>
            </a:r>
            <a:r>
              <a:rPr lang="nl-NL" sz="2400" dirty="0">
                <a:latin typeface="Times New Roman" pitchFamily="18" charset="0"/>
                <a:ea typeface="Calibri" pitchFamily="34" charset="0"/>
                <a:cs typeface="Times New Roman" pitchFamily="18" charset="0"/>
              </a:rPr>
              <a:t>, </a:t>
            </a:r>
            <a:r>
              <a:rPr lang="nl-NL" sz="2400" dirty="0" smtClean="0">
                <a:latin typeface="Times New Roman" pitchFamily="18" charset="0"/>
                <a:ea typeface="Calibri" pitchFamily="34" charset="0"/>
                <a:cs typeface="Times New Roman" pitchFamily="18" charset="0"/>
              </a:rPr>
              <a:t>KNO</a:t>
            </a:r>
            <a:r>
              <a:rPr lang="nl-NL" sz="2400" baseline="-30000" dirty="0" smtClean="0">
                <a:latin typeface="Times New Roman" pitchFamily="18" charset="0"/>
                <a:ea typeface="Calibri" pitchFamily="34" charset="0"/>
                <a:cs typeface="Times New Roman" pitchFamily="18" charset="0"/>
              </a:rPr>
              <a:t>3</a:t>
            </a:r>
          </a:p>
          <a:p>
            <a:pPr lvl="0" algn="just" eaLnBrk="0" fontAlgn="base" hangingPunct="0">
              <a:spcBef>
                <a:spcPct val="0"/>
              </a:spcBef>
              <a:spcAft>
                <a:spcPct val="0"/>
              </a:spcAft>
            </a:pPr>
            <a:r>
              <a:rPr lang="nl-NL" sz="2400" b="1" dirty="0">
                <a:latin typeface="Times New Roman" pitchFamily="18" charset="0"/>
                <a:ea typeface="Calibri" pitchFamily="34" charset="0"/>
                <a:cs typeface="Times New Roman" pitchFamily="18" charset="0"/>
              </a:rPr>
              <a:t>Câu 2: </a:t>
            </a:r>
            <a:r>
              <a:rPr lang="nl-NL" sz="2400" dirty="0">
                <a:latin typeface="Times New Roman" pitchFamily="18" charset="0"/>
                <a:ea typeface="Calibri" pitchFamily="34" charset="0"/>
                <a:cs typeface="Times New Roman" pitchFamily="18" charset="0"/>
              </a:rPr>
              <a:t>Viết công thức hóa học và tính khối lượng phân tử của các hợp chất sau:</a:t>
            </a:r>
            <a:endParaRPr lang="en-US" sz="2400" dirty="0">
              <a:latin typeface="Times New Roman" pitchFamily="18" charset="0"/>
              <a:cs typeface="Times New Roman" pitchFamily="18" charset="0"/>
            </a:endParaRPr>
          </a:p>
          <a:p>
            <a:pPr lvl="0" algn="just" eaLnBrk="0" fontAlgn="base" hangingPunct="0">
              <a:spcBef>
                <a:spcPct val="0"/>
              </a:spcBef>
              <a:spcAft>
                <a:spcPct val="0"/>
              </a:spcAft>
              <a:buFontTx/>
              <a:buChar char="•"/>
            </a:pPr>
            <a:r>
              <a:rPr lang="nl-NL" sz="2400" dirty="0">
                <a:latin typeface="Times New Roman" pitchFamily="18" charset="0"/>
                <a:ea typeface="Times New Roman" pitchFamily="18" charset="0"/>
                <a:cs typeface="Times New Roman" pitchFamily="18" charset="0"/>
              </a:rPr>
              <a:t>Calcium oxide (vôi sống), biết trong phân tử có 1 Ca và 1 O.</a:t>
            </a:r>
            <a:endParaRPr lang="en-US" sz="2400" dirty="0">
              <a:latin typeface="Times New Roman" pitchFamily="18" charset="0"/>
              <a:cs typeface="Times New Roman" pitchFamily="18" charset="0"/>
            </a:endParaRPr>
          </a:p>
          <a:p>
            <a:pPr lvl="0" algn="just" eaLnBrk="0" fontAlgn="base" hangingPunct="0">
              <a:spcBef>
                <a:spcPct val="0"/>
              </a:spcBef>
              <a:spcAft>
                <a:spcPct val="0"/>
              </a:spcAft>
              <a:buFontTx/>
              <a:buChar char="•"/>
            </a:pPr>
            <a:r>
              <a:rPr lang="nl-NL" sz="2400" dirty="0">
                <a:latin typeface="Times New Roman" pitchFamily="18" charset="0"/>
                <a:ea typeface="Times New Roman" pitchFamily="18" charset="0"/>
                <a:cs typeface="Times New Roman" pitchFamily="18" charset="0"/>
              </a:rPr>
              <a:t>Hydrogen sulfide, biết trong phân tử có 2 H và 1 S</a:t>
            </a:r>
            <a:endParaRPr lang="en-US" sz="2400" dirty="0">
              <a:latin typeface="Times New Roman" pitchFamily="18" charset="0"/>
              <a:cs typeface="Times New Roman" pitchFamily="18" charset="0"/>
            </a:endParaRPr>
          </a:p>
          <a:p>
            <a:pPr lvl="0" algn="just" eaLnBrk="0" fontAlgn="base" hangingPunct="0">
              <a:spcBef>
                <a:spcPct val="0"/>
              </a:spcBef>
              <a:spcAft>
                <a:spcPct val="0"/>
              </a:spcAft>
              <a:buFontTx/>
              <a:buChar char="•"/>
            </a:pPr>
            <a:r>
              <a:rPr lang="nl-NL" sz="2400" dirty="0">
                <a:latin typeface="Times New Roman" pitchFamily="18" charset="0"/>
                <a:ea typeface="Times New Roman" pitchFamily="18" charset="0"/>
                <a:cs typeface="Times New Roman" pitchFamily="18" charset="0"/>
              </a:rPr>
              <a:t>Sodium sulfate, biết trong phân tử có 1 Na, 1 S và 4 O</a:t>
            </a:r>
            <a:endParaRPr lang="en-US" sz="2400" dirty="0">
              <a:latin typeface="Times New Roman" pitchFamily="18" charset="0"/>
              <a:cs typeface="Times New Roman" pitchFamily="18" charset="0"/>
            </a:endParaRPr>
          </a:p>
          <a:p>
            <a:pPr lvl="0" algn="just" eaLnBrk="0" fontAlgn="base" hangingPunct="0">
              <a:spcBef>
                <a:spcPct val="0"/>
              </a:spcBef>
              <a:spcAft>
                <a:spcPct val="0"/>
              </a:spcAft>
            </a:pPr>
            <a:endParaRPr lang="nl-NL" sz="24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nl-NL" sz="2400" b="1" dirty="0" smtClean="0">
                <a:latin typeface="Times New Roman" pitchFamily="18" charset="0"/>
                <a:ea typeface="Calibri" pitchFamily="34" charset="0"/>
                <a:cs typeface="Times New Roman" pitchFamily="18" charset="0"/>
              </a:rPr>
              <a:t>Câu </a:t>
            </a:r>
            <a:r>
              <a:rPr lang="nl-NL" sz="2400" b="1" dirty="0">
                <a:latin typeface="Times New Roman" pitchFamily="18" charset="0"/>
                <a:ea typeface="Calibri" pitchFamily="34" charset="0"/>
                <a:cs typeface="Times New Roman" pitchFamily="18" charset="0"/>
              </a:rPr>
              <a:t>3: </a:t>
            </a:r>
            <a:r>
              <a:rPr lang="nl-NL" sz="2400" dirty="0">
                <a:latin typeface="Times New Roman" pitchFamily="18" charset="0"/>
                <a:ea typeface="Calibri" pitchFamily="34" charset="0"/>
                <a:cs typeface="Times New Roman" pitchFamily="18" charset="0"/>
              </a:rPr>
              <a:t>Cho công thức hóa học của một số chất như sau:</a:t>
            </a:r>
            <a:endParaRPr lang="en-US" sz="2400" dirty="0">
              <a:latin typeface="Times New Roman" pitchFamily="18" charset="0"/>
              <a:cs typeface="Times New Roman" pitchFamily="18" charset="0"/>
            </a:endParaRPr>
          </a:p>
          <a:p>
            <a:pPr lvl="0" algn="just" eaLnBrk="0" fontAlgn="base" hangingPunct="0">
              <a:spcBef>
                <a:spcPct val="0"/>
              </a:spcBef>
              <a:spcAft>
                <a:spcPct val="0"/>
              </a:spcAft>
            </a:pPr>
            <a:r>
              <a:rPr lang="nl-NL" sz="2400" dirty="0">
                <a:latin typeface="Times New Roman" pitchFamily="18" charset="0"/>
                <a:ea typeface="Calibri" pitchFamily="34" charset="0"/>
                <a:cs typeface="Times New Roman" pitchFamily="18" charset="0"/>
              </a:rPr>
              <a:t>Trong các công thức trên, công thức nào là đơn chất, công thức nào là hợp chất?</a:t>
            </a:r>
            <a:endParaRPr lang="nl-NL" sz="2400" dirty="0">
              <a:latin typeface="Times New Roman" pitchFamily="18" charset="0"/>
              <a:cs typeface="Times New Roman" pitchFamily="18" charset="0"/>
            </a:endParaRPr>
          </a:p>
          <a:p>
            <a:pPr lvl="0" algn="just" eaLnBrk="0" fontAlgn="base" hangingPunct="0">
              <a:spcBef>
                <a:spcPct val="0"/>
              </a:spcBef>
              <a:spcAft>
                <a:spcPct val="0"/>
              </a:spcAft>
            </a:pPr>
            <a:endParaRPr lang="en-US" sz="2400" dirty="0">
              <a:latin typeface="Times New Roman" pitchFamily="18" charset="0"/>
              <a:cs typeface="Times New Roman" pitchFamily="18" charset="0"/>
            </a:endParaRPr>
          </a:p>
          <a:p>
            <a:pPr fontAlgn="base">
              <a:spcAft>
                <a:spcPts val="800"/>
              </a:spcAft>
            </a:pPr>
            <a:endParaRPr lang="vi-VN" sz="2000" b="1" u="sng" dirty="0">
              <a:solidFill>
                <a:srgbClr val="FF0000"/>
              </a:solidFill>
              <a:ea typeface="Arial" panose="020B0604020202020204" pitchFamily="34" charset="0"/>
            </a:endParaRPr>
          </a:p>
        </p:txBody>
      </p:sp>
      <p:sp>
        <p:nvSpPr>
          <p:cNvPr id="7" name="Rectangle: Rounded Corners 6">
            <a:extLst>
              <a:ext uri="{FF2B5EF4-FFF2-40B4-BE49-F238E27FC236}">
                <a16:creationId xmlns="" xmlns:a16="http://schemas.microsoft.com/office/drawing/2014/main" id="{9578D7E4-0F02-493D-AC4F-581467BFFB4C}"/>
              </a:ext>
            </a:extLst>
          </p:cNvPr>
          <p:cNvSpPr/>
          <p:nvPr/>
        </p:nvSpPr>
        <p:spPr>
          <a:xfrm>
            <a:off x="2435562" y="4475"/>
            <a:ext cx="4627984" cy="6185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rPr>
              <a:t>PHIẾU HỌC TẬP </a:t>
            </a:r>
            <a:r>
              <a:rPr lang="en-US" b="1" dirty="0" smtClean="0">
                <a:solidFill>
                  <a:srgbClr val="FFFFFF"/>
                </a:solidFill>
              </a:rPr>
              <a:t>1</a:t>
            </a:r>
            <a:endParaRPr lang="vi-VN" b="1" dirty="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8176891"/>
              </p:ext>
            </p:extLst>
          </p:nvPr>
        </p:nvGraphicFramePr>
        <p:xfrm>
          <a:off x="1371600" y="3759756"/>
          <a:ext cx="7170735" cy="391351"/>
        </p:xfrm>
        <a:graphic>
          <a:graphicData uri="http://schemas.openxmlformats.org/drawingml/2006/table">
            <a:tbl>
              <a:tblPr firstRow="1" firstCol="1" bandRow="1">
                <a:tableStyleId>{5C22544A-7EE6-4342-B048-85BDC9FD1C3A}</a:tableStyleId>
              </a:tblPr>
              <a:tblGrid>
                <a:gridCol w="1434147"/>
                <a:gridCol w="1434147"/>
                <a:gridCol w="1434147"/>
                <a:gridCol w="1434147"/>
                <a:gridCol w="1434147"/>
              </a:tblGrid>
              <a:tr h="0">
                <a:tc>
                  <a:txBody>
                    <a:bodyPr/>
                    <a:lstStyle/>
                    <a:p>
                      <a:pPr marL="342900" marR="0" lvl="0" indent="-342900" algn="l">
                        <a:spcBef>
                          <a:spcPts val="0"/>
                        </a:spcBef>
                        <a:spcAft>
                          <a:spcPts val="0"/>
                        </a:spcAft>
                        <a:buFont typeface="+mj-lt"/>
                        <a:buAutoNum type="arabicParenBoth"/>
                      </a:pPr>
                      <a:r>
                        <a:rPr lang="nl-NL" sz="2400" b="0" dirty="0" smtClean="0">
                          <a:solidFill>
                            <a:schemeClr val="tx1"/>
                          </a:solidFill>
                          <a:effectLst/>
                          <a:latin typeface="Times New Roman" pitchFamily="18" charset="0"/>
                          <a:cs typeface="Times New Roman" pitchFamily="18" charset="0"/>
                        </a:rPr>
                        <a:t> F</a:t>
                      </a:r>
                      <a:r>
                        <a:rPr lang="nl-NL" sz="2400" b="0" baseline="-25000" dirty="0" smtClean="0">
                          <a:solidFill>
                            <a:schemeClr val="tx1"/>
                          </a:solidFill>
                          <a:effectLst/>
                          <a:latin typeface="Times New Roman" pitchFamily="18" charset="0"/>
                          <a:cs typeface="Times New Roman" pitchFamily="18" charset="0"/>
                        </a:rPr>
                        <a:t>2</a:t>
                      </a:r>
                      <a:endParaRPr lang="en-US" sz="2400" b="0" dirty="0">
                        <a:solidFill>
                          <a:schemeClr val="tx1"/>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a:spcBef>
                          <a:spcPts val="0"/>
                        </a:spcBef>
                        <a:spcAft>
                          <a:spcPts val="0"/>
                        </a:spcAft>
                        <a:buFont typeface="+mj-lt"/>
                        <a:buNone/>
                      </a:pPr>
                      <a:r>
                        <a:rPr lang="nl-NL" sz="2400" b="0" dirty="0" smtClean="0">
                          <a:solidFill>
                            <a:schemeClr val="tx1"/>
                          </a:solidFill>
                          <a:effectLst/>
                          <a:latin typeface="Times New Roman" pitchFamily="18" charset="0"/>
                          <a:cs typeface="Times New Roman" pitchFamily="18" charset="0"/>
                        </a:rPr>
                        <a:t>(2) LiCl</a:t>
                      </a:r>
                      <a:endParaRPr lang="en-US" sz="2400" b="0" dirty="0">
                        <a:solidFill>
                          <a:schemeClr val="tx1"/>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800"/>
                        </a:spcAft>
                      </a:pPr>
                      <a:r>
                        <a:rPr lang="nl-NL" sz="2400" b="0" dirty="0">
                          <a:solidFill>
                            <a:schemeClr val="tx1"/>
                          </a:solidFill>
                          <a:effectLst/>
                          <a:latin typeface="Times New Roman" pitchFamily="18" charset="0"/>
                          <a:cs typeface="Times New Roman" pitchFamily="18" charset="0"/>
                        </a:rPr>
                        <a:t>(3) Cl</a:t>
                      </a:r>
                      <a:r>
                        <a:rPr lang="nl-NL" sz="2400" b="0" baseline="-25000" dirty="0">
                          <a:solidFill>
                            <a:schemeClr val="tx1"/>
                          </a:solidFill>
                          <a:effectLst/>
                          <a:latin typeface="Times New Roman" pitchFamily="18" charset="0"/>
                          <a:cs typeface="Times New Roman" pitchFamily="18" charset="0"/>
                        </a:rPr>
                        <a:t>2</a:t>
                      </a:r>
                      <a:endParaRPr lang="en-US" sz="2400" b="0" dirty="0">
                        <a:solidFill>
                          <a:schemeClr val="tx1"/>
                        </a:solidFill>
                        <a:effectLst/>
                        <a:latin typeface="Times New Roman" pitchFamily="18" charset="0"/>
                        <a:ea typeface="Calibri"/>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800"/>
                        </a:spcAft>
                      </a:pPr>
                      <a:r>
                        <a:rPr lang="nl-NL" sz="2400" b="0" dirty="0">
                          <a:solidFill>
                            <a:schemeClr val="tx1"/>
                          </a:solidFill>
                          <a:effectLst/>
                          <a:latin typeface="Times New Roman" pitchFamily="18" charset="0"/>
                          <a:cs typeface="Times New Roman" pitchFamily="18" charset="0"/>
                        </a:rPr>
                        <a:t>(4) MgO</a:t>
                      </a:r>
                      <a:endParaRPr lang="en-US" sz="2400" b="0" dirty="0">
                        <a:solidFill>
                          <a:schemeClr val="tx1"/>
                        </a:solidFill>
                        <a:effectLst/>
                        <a:latin typeface="Times New Roman" pitchFamily="18" charset="0"/>
                        <a:ea typeface="Calibri"/>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800"/>
                        </a:spcAft>
                      </a:pPr>
                      <a:r>
                        <a:rPr lang="nl-NL" sz="2400" b="0" dirty="0">
                          <a:solidFill>
                            <a:schemeClr val="tx1"/>
                          </a:solidFill>
                          <a:effectLst/>
                          <a:latin typeface="Times New Roman" pitchFamily="18" charset="0"/>
                          <a:cs typeface="Times New Roman" pitchFamily="18" charset="0"/>
                        </a:rPr>
                        <a:t>(5) HCl</a:t>
                      </a:r>
                      <a:endParaRPr lang="en-US" sz="2400" b="0" dirty="0">
                        <a:solidFill>
                          <a:schemeClr val="tx1"/>
                        </a:solidFill>
                        <a:effectLst/>
                        <a:latin typeface="Times New Roman" pitchFamily="18" charset="0"/>
                        <a:ea typeface="Calibri"/>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724265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302B9E4-3B4E-4058-A9C7-E3938F835583}"/>
              </a:ext>
            </a:extLst>
          </p:cNvPr>
          <p:cNvSpPr txBox="1"/>
          <p:nvPr/>
        </p:nvSpPr>
        <p:spPr>
          <a:xfrm>
            <a:off x="150921" y="394707"/>
            <a:ext cx="8842158" cy="5016758"/>
          </a:xfrm>
          <a:prstGeom prst="rect">
            <a:avLst/>
          </a:prstGeom>
          <a:noFill/>
          <a:ln>
            <a:solidFill>
              <a:schemeClr val="tx1"/>
            </a:solidFill>
          </a:ln>
        </p:spPr>
        <p:txBody>
          <a:bodyPr wrap="square">
            <a:spAutoFit/>
          </a:bodyPr>
          <a:lstStyle/>
          <a:p>
            <a:pPr fontAlgn="base">
              <a:spcAft>
                <a:spcPts val="800"/>
              </a:spcAft>
            </a:pPr>
            <a:r>
              <a:rPr lang="en-US" sz="2000" b="1" u="sng" dirty="0" err="1">
                <a:solidFill>
                  <a:srgbClr val="FF0000"/>
                </a:solidFill>
                <a:latin typeface="Times New Roman" panose="02020603050405020304" pitchFamily="18" charset="0"/>
                <a:ea typeface="Arial" panose="020B0604020202020204" pitchFamily="34" charset="0"/>
              </a:rPr>
              <a:t>Mật</a:t>
            </a:r>
            <a:r>
              <a:rPr lang="en-US" sz="2000" b="1" u="sng" dirty="0">
                <a:solidFill>
                  <a:srgbClr val="FF0000"/>
                </a:solidFill>
                <a:latin typeface="Times New Roman" panose="02020603050405020304" pitchFamily="18" charset="0"/>
                <a:ea typeface="Arial" panose="020B0604020202020204" pitchFamily="34" charset="0"/>
              </a:rPr>
              <a:t> </a:t>
            </a:r>
            <a:r>
              <a:rPr lang="en-US" sz="2000" b="1" u="sng" dirty="0" err="1">
                <a:solidFill>
                  <a:srgbClr val="FF0000"/>
                </a:solidFill>
                <a:latin typeface="Times New Roman" panose="02020603050405020304" pitchFamily="18" charset="0"/>
                <a:ea typeface="Arial" panose="020B0604020202020204" pitchFamily="34" charset="0"/>
              </a:rPr>
              <a:t>thư</a:t>
            </a:r>
            <a:r>
              <a:rPr lang="en-US" sz="2000" b="1" u="sng" dirty="0">
                <a:solidFill>
                  <a:srgbClr val="FF0000"/>
                </a:solidFill>
                <a:latin typeface="Times New Roman" panose="02020603050405020304" pitchFamily="18" charset="0"/>
                <a:ea typeface="Arial" panose="020B0604020202020204" pitchFamily="34" charset="0"/>
              </a:rPr>
              <a:t> </a:t>
            </a:r>
            <a:r>
              <a:rPr lang="en-US" sz="2000" b="1" u="sng" dirty="0" smtClean="0">
                <a:solidFill>
                  <a:srgbClr val="FF0000"/>
                </a:solidFill>
                <a:latin typeface="Times New Roman" panose="02020603050405020304" pitchFamily="18" charset="0"/>
                <a:ea typeface="Arial" panose="020B0604020202020204" pitchFamily="34" charset="0"/>
              </a:rPr>
              <a:t>2</a:t>
            </a:r>
          </a:p>
          <a:p>
            <a:r>
              <a:rPr lang="nl-NL" sz="2400" b="1" dirty="0">
                <a:latin typeface="Times New Roman" pitchFamily="18" charset="0"/>
                <a:cs typeface="Times New Roman" pitchFamily="18" charset="0"/>
              </a:rPr>
              <a:t>Câu 4: </a:t>
            </a:r>
            <a:r>
              <a:rPr lang="nl-NL" sz="2400" dirty="0">
                <a:latin typeface="Times New Roman" pitchFamily="18" charset="0"/>
                <a:cs typeface="Times New Roman" pitchFamily="18" charset="0"/>
              </a:rPr>
              <a:t>Một số chất có công thức hóa học như sau: BaSO</a:t>
            </a:r>
            <a:r>
              <a:rPr lang="nl-NL" sz="2400" baseline="-25000" dirty="0">
                <a:latin typeface="Times New Roman" pitchFamily="18" charset="0"/>
                <a:cs typeface="Times New Roman" pitchFamily="18" charset="0"/>
              </a:rPr>
              <a:t>4</a:t>
            </a:r>
            <a:r>
              <a:rPr lang="nl-NL" sz="2400" dirty="0">
                <a:latin typeface="Times New Roman" pitchFamily="18" charset="0"/>
                <a:cs typeface="Times New Roman" pitchFamily="18" charset="0"/>
              </a:rPr>
              <a:t>, Cu(OH)</a:t>
            </a:r>
            <a:r>
              <a:rPr lang="nl-NL" sz="2400" baseline="-25000" dirty="0">
                <a:latin typeface="Times New Roman" pitchFamily="18" charset="0"/>
                <a:cs typeface="Times New Roman" pitchFamily="18" charset="0"/>
              </a:rPr>
              <a:t>2</a:t>
            </a:r>
            <a:r>
              <a:rPr lang="nl-NL" sz="2400" dirty="0">
                <a:latin typeface="Times New Roman" pitchFamily="18" charset="0"/>
                <a:cs typeface="Times New Roman" pitchFamily="18" charset="0"/>
              </a:rPr>
              <a:t>, Zn</a:t>
            </a:r>
            <a:r>
              <a:rPr lang="nl-NL" sz="2400" baseline="-25000" dirty="0">
                <a:latin typeface="Times New Roman" pitchFamily="18" charset="0"/>
                <a:cs typeface="Times New Roman" pitchFamily="18" charset="0"/>
              </a:rPr>
              <a:t>3</a:t>
            </a:r>
            <a:r>
              <a:rPr lang="nl-NL" sz="2400" dirty="0">
                <a:latin typeface="Times New Roman" pitchFamily="18" charset="0"/>
                <a:cs typeface="Times New Roman" pitchFamily="18" charset="0"/>
              </a:rPr>
              <a:t>(PO</a:t>
            </a:r>
            <a:r>
              <a:rPr lang="nl-NL" sz="2400" baseline="-25000" dirty="0">
                <a:latin typeface="Times New Roman" pitchFamily="18" charset="0"/>
                <a:cs typeface="Times New Roman" pitchFamily="18" charset="0"/>
              </a:rPr>
              <a:t>4</a:t>
            </a:r>
            <a:r>
              <a:rPr lang="nl-NL" sz="2400" dirty="0">
                <a:latin typeface="Times New Roman" pitchFamily="18" charset="0"/>
                <a:cs typeface="Times New Roman" pitchFamily="18" charset="0"/>
              </a:rPr>
              <a:t>)</a:t>
            </a:r>
            <a:r>
              <a:rPr lang="nl-NL" sz="2400" baseline="-25000" dirty="0">
                <a:latin typeface="Times New Roman" pitchFamily="18" charset="0"/>
                <a:cs typeface="Times New Roman" pitchFamily="18" charset="0"/>
              </a:rPr>
              <a:t>3</a:t>
            </a:r>
            <a:endParaRPr lang="en-US" sz="2400" dirty="0">
              <a:latin typeface="Times New Roman" pitchFamily="18" charset="0"/>
              <a:cs typeface="Times New Roman" pitchFamily="18" charset="0"/>
            </a:endParaRPr>
          </a:p>
          <a:p>
            <a:r>
              <a:rPr lang="nl-NL" sz="2400" dirty="0">
                <a:latin typeface="Times New Roman" pitchFamily="18" charset="0"/>
                <a:cs typeface="Times New Roman" pitchFamily="18" charset="0"/>
              </a:rPr>
              <a:t>Dựa và bảng 6.2, tính hóa trị của các nguyên tố Ba, Cu, Zn trong các hợp chất trên. </a:t>
            </a:r>
            <a:endParaRPr lang="en-US" sz="2400" dirty="0">
              <a:latin typeface="Times New Roman" pitchFamily="18" charset="0"/>
              <a:cs typeface="Times New Roman" pitchFamily="18" charset="0"/>
            </a:endParaRPr>
          </a:p>
          <a:p>
            <a:pPr fontAlgn="base">
              <a:spcAft>
                <a:spcPts val="800"/>
              </a:spcAft>
            </a:pPr>
            <a:r>
              <a:rPr lang="nl-NL" sz="2400" b="1" dirty="0">
                <a:latin typeface="Times New Roman" pitchFamily="18" charset="0"/>
                <a:cs typeface="Times New Roman" pitchFamily="18" charset="0"/>
              </a:rPr>
              <a:t>Câu 5: </a:t>
            </a:r>
            <a:r>
              <a:rPr lang="nl-NL" sz="2400" dirty="0">
                <a:latin typeface="Times New Roman" pitchFamily="18" charset="0"/>
                <a:cs typeface="Times New Roman" pitchFamily="18" charset="0"/>
              </a:rPr>
              <a:t>Hãy lập công thức hóa học của những chất tạo thành từ các nguyên tố</a:t>
            </a:r>
            <a:r>
              <a:rPr lang="nl-NL" sz="2400" dirty="0" smtClean="0">
                <a:latin typeface="Times New Roman" pitchFamily="18" charset="0"/>
                <a:cs typeface="Times New Roman" pitchFamily="18" charset="0"/>
              </a:rPr>
              <a:t>:</a:t>
            </a:r>
          </a:p>
          <a:p>
            <a:pPr fontAlgn="base">
              <a:spcAft>
                <a:spcPts val="800"/>
              </a:spcAft>
            </a:pPr>
            <a:endParaRPr lang="en-US" sz="2000" dirty="0"/>
          </a:p>
          <a:p>
            <a:pPr fontAlgn="base">
              <a:spcAft>
                <a:spcPts val="800"/>
              </a:spcAft>
            </a:pPr>
            <a:r>
              <a:rPr lang="nl-NL" sz="2400" dirty="0">
                <a:latin typeface="Times New Roman" pitchFamily="18" charset="0"/>
                <a:cs typeface="Times New Roman" pitchFamily="18" charset="0"/>
              </a:rPr>
              <a:t>Biết hóa trị của các nguyên tố trong các hợp chất tạo thành như sau: </a:t>
            </a:r>
            <a:endParaRPr lang="nl-NL" sz="2400" dirty="0" smtClean="0">
              <a:latin typeface="Times New Roman" pitchFamily="18" charset="0"/>
              <a:cs typeface="Times New Roman" pitchFamily="18" charset="0"/>
            </a:endParaRPr>
          </a:p>
          <a:p>
            <a:pPr fontAlgn="base">
              <a:spcAft>
                <a:spcPts val="800"/>
              </a:spcAft>
            </a:pPr>
            <a:endParaRPr lang="en-US" sz="2400" b="1" u="sng" dirty="0" smtClean="0">
              <a:solidFill>
                <a:srgbClr val="FF0000"/>
              </a:solidFill>
              <a:latin typeface="Times New Roman" pitchFamily="18" charset="0"/>
              <a:ea typeface="Arial" panose="020B0604020202020204" pitchFamily="34" charset="0"/>
              <a:cs typeface="Times New Roman" pitchFamily="18" charset="0"/>
            </a:endParaRPr>
          </a:p>
          <a:p>
            <a:pPr fontAlgn="base">
              <a:spcAft>
                <a:spcPts val="800"/>
              </a:spcAft>
            </a:pPr>
            <a:endParaRPr lang="en-US" sz="2400" b="1" u="sng" dirty="0">
              <a:solidFill>
                <a:srgbClr val="FF0000"/>
              </a:solidFill>
              <a:latin typeface="Times New Roman" pitchFamily="18" charset="0"/>
              <a:ea typeface="Arial" panose="020B0604020202020204" pitchFamily="34" charset="0"/>
              <a:cs typeface="Times New Roman" pitchFamily="18" charset="0"/>
            </a:endParaRPr>
          </a:p>
          <a:p>
            <a:pPr fontAlgn="base">
              <a:spcAft>
                <a:spcPts val="800"/>
              </a:spcAft>
            </a:pPr>
            <a:endParaRPr lang="vi-VN" sz="2400" b="1" u="sng" dirty="0">
              <a:solidFill>
                <a:srgbClr val="FF0000"/>
              </a:solidFill>
              <a:latin typeface="Times New Roman" pitchFamily="18" charset="0"/>
              <a:ea typeface="Arial" panose="020B0604020202020204" pitchFamily="34" charset="0"/>
              <a:cs typeface="Times New Roman" pitchFamily="18" charset="0"/>
            </a:endParaRPr>
          </a:p>
        </p:txBody>
      </p:sp>
      <p:sp>
        <p:nvSpPr>
          <p:cNvPr id="7" name="Rectangle: Rounded Corners 6">
            <a:extLst>
              <a:ext uri="{FF2B5EF4-FFF2-40B4-BE49-F238E27FC236}">
                <a16:creationId xmlns="" xmlns:a16="http://schemas.microsoft.com/office/drawing/2014/main" id="{9578D7E4-0F02-493D-AC4F-581467BFFB4C}"/>
              </a:ext>
            </a:extLst>
          </p:cNvPr>
          <p:cNvSpPr/>
          <p:nvPr/>
        </p:nvSpPr>
        <p:spPr>
          <a:xfrm>
            <a:off x="2435562" y="4475"/>
            <a:ext cx="4627984" cy="6185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a:solidFill>
                  <a:srgbClr val="FFFFFF"/>
                </a:solidFill>
              </a:rPr>
              <a:t>PHIẾU HỌC TẬP 1</a:t>
            </a:r>
            <a:endParaRPr lang="vi-VN" b="1" dirty="0">
              <a:solidFill>
                <a:srgbClr val="FFFFFF"/>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220913075"/>
              </p:ext>
            </p:extLst>
          </p:nvPr>
        </p:nvGraphicFramePr>
        <p:xfrm>
          <a:off x="1076362" y="3124200"/>
          <a:ext cx="5959475" cy="365760"/>
        </p:xfrm>
        <a:graphic>
          <a:graphicData uri="http://schemas.openxmlformats.org/drawingml/2006/table">
            <a:tbl>
              <a:tblPr firstRow="1" firstCol="1" bandRow="1">
                <a:tableStyleId>{5C22544A-7EE6-4342-B048-85BDC9FD1C3A}</a:tableStyleId>
              </a:tblPr>
              <a:tblGrid>
                <a:gridCol w="1986280"/>
                <a:gridCol w="1986280"/>
                <a:gridCol w="1986915"/>
              </a:tblGrid>
              <a:tr h="0">
                <a:tc>
                  <a:txBody>
                    <a:bodyPr/>
                    <a:lstStyle/>
                    <a:p>
                      <a:pPr marL="342900" marR="0" lvl="0" indent="-342900" algn="just">
                        <a:spcBef>
                          <a:spcPts val="0"/>
                        </a:spcBef>
                        <a:spcAft>
                          <a:spcPts val="0"/>
                        </a:spcAft>
                        <a:buFont typeface="+mj-lt"/>
                        <a:buAutoNum type="alphaLcParenR"/>
                      </a:pPr>
                      <a:r>
                        <a:rPr lang="nl-NL" sz="2400" b="0" dirty="0">
                          <a:solidFill>
                            <a:schemeClr val="tx1"/>
                          </a:solidFill>
                          <a:effectLst/>
                          <a:latin typeface="Times New Roman" pitchFamily="18" charset="0"/>
                          <a:cs typeface="Times New Roman" pitchFamily="18" charset="0"/>
                        </a:rPr>
                        <a:t>C và S</a:t>
                      </a:r>
                      <a:endParaRPr lang="en-US" sz="2400" b="0" dirty="0">
                        <a:solidFill>
                          <a:schemeClr val="tx1"/>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mj-lt"/>
                        <a:buAutoNum type="alphaLcParenR"/>
                      </a:pPr>
                      <a:r>
                        <a:rPr lang="nl-NL" sz="2400" b="0" dirty="0">
                          <a:solidFill>
                            <a:schemeClr val="tx1"/>
                          </a:solidFill>
                          <a:effectLst/>
                          <a:latin typeface="Times New Roman" pitchFamily="18" charset="0"/>
                          <a:cs typeface="Times New Roman" pitchFamily="18" charset="0"/>
                        </a:rPr>
                        <a:t>Mg và S</a:t>
                      </a:r>
                      <a:endParaRPr lang="en-US" sz="2400" b="0" dirty="0">
                        <a:solidFill>
                          <a:schemeClr val="tx1"/>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0" indent="-342900" algn="just">
                        <a:spcBef>
                          <a:spcPts val="0"/>
                        </a:spcBef>
                        <a:spcAft>
                          <a:spcPts val="0"/>
                        </a:spcAft>
                        <a:buFont typeface="+mj-lt"/>
                        <a:buAutoNum type="alphaLcParenR"/>
                      </a:pPr>
                      <a:r>
                        <a:rPr lang="nl-NL" sz="2400" b="0" dirty="0">
                          <a:solidFill>
                            <a:schemeClr val="tx1"/>
                          </a:solidFill>
                          <a:effectLst/>
                          <a:latin typeface="Times New Roman" pitchFamily="18" charset="0"/>
                          <a:cs typeface="Times New Roman" pitchFamily="18" charset="0"/>
                        </a:rPr>
                        <a:t>Al và Br</a:t>
                      </a:r>
                      <a:endParaRPr lang="en-US" sz="2400" b="0" dirty="0">
                        <a:solidFill>
                          <a:schemeClr val="tx1"/>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99370553"/>
              </p:ext>
            </p:extLst>
          </p:nvPr>
        </p:nvGraphicFramePr>
        <p:xfrm>
          <a:off x="457202" y="4114800"/>
          <a:ext cx="8229596" cy="1174052"/>
        </p:xfrm>
        <a:graphic>
          <a:graphicData uri="http://schemas.openxmlformats.org/drawingml/2006/table">
            <a:tbl>
              <a:tblPr firstRow="1" firstCol="1" bandRow="1">
                <a:tableStyleId>{5C22544A-7EE6-4342-B048-85BDC9FD1C3A}</a:tableStyleId>
              </a:tblPr>
              <a:tblGrid>
                <a:gridCol w="1371453"/>
                <a:gridCol w="1371453"/>
                <a:gridCol w="1371453"/>
                <a:gridCol w="1371453"/>
                <a:gridCol w="1371453"/>
                <a:gridCol w="1372331"/>
              </a:tblGrid>
              <a:tr h="0">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Nguyên tố</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C</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S</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Mg</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Al</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a:solidFill>
                            <a:schemeClr val="tx1"/>
                          </a:solidFill>
                          <a:effectLst/>
                          <a:latin typeface="Times New Roman" pitchFamily="18" charset="0"/>
                          <a:cs typeface="Times New Roman" pitchFamily="18" charset="0"/>
                        </a:rPr>
                        <a:t>Br</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algn="ctr">
                        <a:lnSpc>
                          <a:spcPct val="107000"/>
                        </a:lnSpc>
                        <a:spcBef>
                          <a:spcPts val="0"/>
                        </a:spcBef>
                        <a:spcAft>
                          <a:spcPts val="800"/>
                        </a:spcAft>
                      </a:pPr>
                      <a:r>
                        <a:rPr lang="nl-NL" sz="2400">
                          <a:solidFill>
                            <a:schemeClr val="tx1"/>
                          </a:solidFill>
                          <a:effectLst/>
                          <a:latin typeface="Times New Roman" pitchFamily="18" charset="0"/>
                          <a:cs typeface="Times New Roman" pitchFamily="18" charset="0"/>
                        </a:rPr>
                        <a:t>Hóa trị </a:t>
                      </a:r>
                      <a:endParaRPr lang="en-US" sz="240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IV</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II</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II</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III</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800"/>
                        </a:spcAft>
                      </a:pPr>
                      <a:r>
                        <a:rPr lang="nl-NL" sz="2400" dirty="0">
                          <a:solidFill>
                            <a:schemeClr val="tx1"/>
                          </a:solidFill>
                          <a:effectLst/>
                          <a:latin typeface="Times New Roman" pitchFamily="18" charset="0"/>
                          <a:cs typeface="Times New Roman" pitchFamily="18" charset="0"/>
                        </a:rPr>
                        <a:t>I</a:t>
                      </a:r>
                      <a:endParaRPr lang="en-US" sz="2400" dirty="0">
                        <a:solidFill>
                          <a:schemeClr val="tx1"/>
                        </a:solidFill>
                        <a:effectLst/>
                        <a:latin typeface="Times New Roman" pitchFamily="18" charset="0"/>
                        <a:ea typeface="Calibri"/>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691191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1239</Words>
  <PresentationFormat>On-screen Show (4:3)</PresentationFormat>
  <Paragraphs>409</Paragraphs>
  <Slides>15</Slides>
  <Notes>1</Notes>
  <HiddenSlides>0</HiddenSlides>
  <MMClips>0</MMClips>
  <ScaleCrop>false</ScaleCrop>
  <HeadingPairs>
    <vt:vector size="4" baseType="variant">
      <vt:variant>
        <vt:lpstr>Theme</vt:lpstr>
      </vt:variant>
      <vt:variant>
        <vt:i4>10</vt:i4>
      </vt:variant>
      <vt:variant>
        <vt:lpstr>Slide Titles</vt:lpstr>
      </vt:variant>
      <vt:variant>
        <vt:i4>15</vt:i4>
      </vt:variant>
    </vt:vector>
  </HeadingPairs>
  <TitlesOfParts>
    <vt:vector size="25" baseType="lpstr">
      <vt:lpstr>1_Office Theme</vt:lpstr>
      <vt:lpstr>2_Office Theme</vt:lpstr>
      <vt:lpstr>Default Design</vt:lpstr>
      <vt:lpstr>1_Default Design</vt:lpstr>
      <vt:lpstr>2_Default Design</vt:lpstr>
      <vt:lpstr>3_Default Design</vt:lpstr>
      <vt:lpstr>4_Default Design</vt:lpstr>
      <vt:lpstr>5_Default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2022-07-11T16:32:15Z</dcterms:created>
  <dcterms:modified xsi:type="dcterms:W3CDTF">2022-07-16T14:53:59Z</dcterms:modified>
</cp:coreProperties>
</file>