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8EB29A-C01C-4D85-8C72-22A410CB30CD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DB2642E-934C-44C0-B39F-3E91ED7DA8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1303" y="2209800"/>
            <a:ext cx="7241278" cy="24468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 TẬP HỌC KỲ II</a:t>
            </a:r>
          </a:p>
          <a:p>
            <a:pPr algn="ctr">
              <a:lnSpc>
                <a:spcPct val="150000"/>
              </a:lnSpc>
            </a:pP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en-US" sz="5400" b="1" i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Tiết</a:t>
            </a: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 </a:t>
            </a:r>
            <a:r>
              <a:rPr lang="en-US" sz="5400" b="1" i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Lý</a:t>
            </a: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i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thuyết</a:t>
            </a: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en-US" sz="54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2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600" b="1" u="sng" dirty="0" err="1" smtClean="0"/>
              <a:t>Nhiệm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vụ</a:t>
            </a:r>
            <a:r>
              <a:rPr lang="en-US" sz="3600" b="1" u="sng" dirty="0" smtClean="0"/>
              <a:t>: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hãy</a:t>
            </a:r>
            <a:r>
              <a:rPr lang="en-US" sz="3600" dirty="0" smtClean="0"/>
              <a:t> </a:t>
            </a:r>
            <a:r>
              <a:rPr lang="en-US" sz="3600" dirty="0" err="1" smtClean="0"/>
              <a:t>cho</a:t>
            </a:r>
            <a:r>
              <a:rPr lang="en-US" sz="3600" dirty="0" smtClean="0"/>
              <a:t> </a:t>
            </a:r>
            <a:r>
              <a:rPr lang="en-US" sz="3600" dirty="0" err="1" smtClean="0"/>
              <a:t>biết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nội</a:t>
            </a:r>
            <a:r>
              <a:rPr lang="en-US" sz="3600" b="1" dirty="0" smtClean="0">
                <a:solidFill>
                  <a:srgbClr val="FF0000"/>
                </a:solidFill>
              </a:rPr>
              <a:t> dung </a:t>
            </a:r>
            <a:r>
              <a:rPr lang="en-US" sz="3600" b="1" dirty="0" err="1" smtClean="0">
                <a:solidFill>
                  <a:srgbClr val="FF0000"/>
                </a:solidFill>
              </a:rPr>
              <a:t>đã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kỳ</a:t>
            </a:r>
            <a:r>
              <a:rPr lang="en-US" sz="3600" dirty="0" smtClean="0"/>
              <a:t> </a:t>
            </a:r>
            <a:r>
              <a:rPr lang="en-US" sz="3600" dirty="0" err="1" smtClean="0"/>
              <a:t>vừa</a:t>
            </a:r>
            <a:r>
              <a:rPr lang="en-US" sz="3600" dirty="0" smtClean="0"/>
              <a:t> qua </a:t>
            </a:r>
            <a:r>
              <a:rPr lang="en-US" sz="3600" dirty="0" err="1" smtClean="0"/>
              <a:t>và</a:t>
            </a:r>
            <a:r>
              <a:rPr lang="en-US" sz="3600" dirty="0" smtClean="0"/>
              <a:t> </a:t>
            </a:r>
            <a:r>
              <a:rPr lang="en-US" sz="3600" dirty="0" err="1" smtClean="0"/>
              <a:t>cho</a:t>
            </a:r>
            <a:r>
              <a:rPr lang="en-US" sz="3600" dirty="0" smtClean="0"/>
              <a:t> </a:t>
            </a:r>
            <a:r>
              <a:rPr lang="en-US" sz="3600" dirty="0" err="1" smtClean="0"/>
              <a:t>biết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mình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đã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được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gì</a:t>
            </a:r>
            <a:r>
              <a:rPr lang="en-US" sz="3600" dirty="0" smtClean="0"/>
              <a:t> </a:t>
            </a:r>
            <a:r>
              <a:rPr lang="en-US" sz="3600" dirty="0" err="1" smtClean="0"/>
              <a:t>trong</a:t>
            </a:r>
            <a:r>
              <a:rPr lang="en-US" sz="3600" dirty="0" smtClean="0"/>
              <a:t> </a:t>
            </a:r>
            <a:r>
              <a:rPr lang="en-US" sz="3600" dirty="0" err="1" smtClean="0"/>
              <a:t>nội</a:t>
            </a:r>
            <a:r>
              <a:rPr lang="en-US" sz="3600" dirty="0" smtClean="0"/>
              <a:t> dung </a:t>
            </a:r>
            <a:r>
              <a:rPr lang="en-US" sz="3600" dirty="0" err="1" smtClean="0"/>
              <a:t>đó</a:t>
            </a:r>
            <a:r>
              <a:rPr lang="en-US" sz="3600" dirty="0" smtClean="0"/>
              <a:t> </a:t>
            </a:r>
            <a:r>
              <a:rPr lang="en-US" sz="3600" dirty="0" err="1" smtClean="0"/>
              <a:t>dưới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dạng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đồ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tư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duy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3600" b="1" u="sng" dirty="0" err="1"/>
              <a:t>Lớp</a:t>
            </a:r>
            <a:r>
              <a:rPr lang="en-US" sz="3600" b="1" u="sng" dirty="0"/>
              <a:t> chia </a:t>
            </a:r>
            <a:r>
              <a:rPr lang="en-US" sz="3600" b="1" u="sng" dirty="0" err="1"/>
              <a:t>thành</a:t>
            </a:r>
            <a:r>
              <a:rPr lang="en-US" sz="3600" b="1" u="sng" dirty="0"/>
              <a:t> 4 </a:t>
            </a:r>
            <a:r>
              <a:rPr lang="en-US" sz="3600" b="1" u="sng" dirty="0" err="1"/>
              <a:t>nhóm</a:t>
            </a:r>
            <a:r>
              <a:rPr lang="en-US" sz="3600" b="1" u="sng" dirty="0"/>
              <a:t> </a:t>
            </a:r>
            <a:r>
              <a:rPr lang="en-US" sz="3600" b="1" u="sng" dirty="0" err="1"/>
              <a:t>để</a:t>
            </a:r>
            <a:r>
              <a:rPr lang="en-US" sz="3600" b="1" u="sng" dirty="0"/>
              <a:t> </a:t>
            </a:r>
            <a:r>
              <a:rPr lang="en-US" sz="3600" b="1" u="sng" dirty="0" err="1"/>
              <a:t>thực</a:t>
            </a:r>
            <a:r>
              <a:rPr lang="en-US" sz="3600" b="1" u="sng" dirty="0"/>
              <a:t> </a:t>
            </a:r>
            <a:r>
              <a:rPr lang="en-US" sz="3600" b="1" u="sng" dirty="0" err="1"/>
              <a:t>hiện</a:t>
            </a:r>
            <a:endParaRPr lang="en-US" sz="3600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KHỞI ĐỘNG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980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truy</a:t>
            </a:r>
            <a:r>
              <a:rPr lang="en-US" sz="3600" dirty="0" smtClean="0"/>
              <a:t> </a:t>
            </a:r>
            <a:r>
              <a:rPr lang="en-US" sz="3600" dirty="0" err="1" smtClean="0"/>
              <a:t>cập</a:t>
            </a:r>
            <a:r>
              <a:rPr lang="en-US" sz="3600" dirty="0" smtClean="0"/>
              <a:t> </a:t>
            </a:r>
            <a:r>
              <a:rPr lang="en-US" sz="3600" dirty="0" err="1" smtClean="0"/>
              <a:t>phần</a:t>
            </a:r>
            <a:r>
              <a:rPr lang="en-US" sz="3600" dirty="0" smtClean="0"/>
              <a:t> </a:t>
            </a:r>
            <a:r>
              <a:rPr lang="en-US" sz="3600" dirty="0" err="1" smtClean="0"/>
              <a:t>mềm</a:t>
            </a:r>
            <a:r>
              <a:rPr lang="en-US" sz="3600" dirty="0" smtClean="0"/>
              <a:t> </a:t>
            </a:r>
            <a:r>
              <a:rPr lang="en-US" sz="3600" dirty="0" err="1" smtClean="0"/>
              <a:t>Quizizz</a:t>
            </a:r>
            <a:r>
              <a:rPr lang="en-US" sz="3600" dirty="0" smtClean="0"/>
              <a:t> </a:t>
            </a:r>
            <a:r>
              <a:rPr lang="en-US" sz="3600" dirty="0" err="1" smtClean="0"/>
              <a:t>để</a:t>
            </a:r>
            <a:r>
              <a:rPr lang="en-US" sz="3600" dirty="0" smtClean="0"/>
              <a:t> </a:t>
            </a:r>
            <a:r>
              <a:rPr lang="en-US" sz="3600" dirty="0" err="1" smtClean="0"/>
              <a:t>tham</a:t>
            </a:r>
            <a:r>
              <a:rPr lang="en-US" sz="3600" dirty="0" smtClean="0"/>
              <a:t> </a:t>
            </a:r>
            <a:r>
              <a:rPr lang="en-US" sz="3600" dirty="0" err="1" smtClean="0"/>
              <a:t>gia</a:t>
            </a:r>
            <a:r>
              <a:rPr lang="en-US" sz="3600" dirty="0" smtClean="0"/>
              <a:t> </a:t>
            </a:r>
            <a:r>
              <a:rPr lang="en-US" sz="3600" dirty="0" err="1" smtClean="0"/>
              <a:t>trò</a:t>
            </a:r>
            <a:r>
              <a:rPr lang="en-US" sz="3600" dirty="0" smtClean="0"/>
              <a:t> </a:t>
            </a:r>
            <a:r>
              <a:rPr lang="en-US" sz="3600" dirty="0" err="1" smtClean="0"/>
              <a:t>chơi</a:t>
            </a:r>
            <a:r>
              <a:rPr lang="en-US" sz="3600" dirty="0" smtClean="0"/>
              <a:t>.</a:t>
            </a:r>
            <a:endParaRPr lang="en-US" sz="3600" dirty="0" smtClean="0"/>
          </a:p>
          <a:p>
            <a:pPr algn="just"/>
            <a:endParaRPr lang="en-US" sz="3600" dirty="0"/>
          </a:p>
          <a:p>
            <a:pPr marL="0" indent="0" algn="ctr">
              <a:buNone/>
            </a:pPr>
            <a:r>
              <a:rPr lang="en-US" sz="3600" dirty="0" err="1" smtClean="0"/>
              <a:t>Mời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truy</a:t>
            </a:r>
            <a:r>
              <a:rPr lang="en-US" sz="3600" dirty="0" smtClean="0"/>
              <a:t> </a:t>
            </a:r>
            <a:r>
              <a:rPr lang="en-US" sz="3600" dirty="0" err="1" smtClean="0"/>
              <a:t>cập</a:t>
            </a:r>
            <a:r>
              <a:rPr lang="en-US" sz="3600" dirty="0"/>
              <a:t> </a:t>
            </a:r>
            <a:r>
              <a:rPr lang="en-US" sz="3600" dirty="0" smtClean="0"/>
              <a:t>link </a:t>
            </a:r>
            <a:r>
              <a:rPr lang="en-US" sz="3600" dirty="0" err="1" smtClean="0"/>
              <a:t>sau</a:t>
            </a:r>
            <a:r>
              <a:rPr lang="en-US" sz="3600" dirty="0" smtClean="0"/>
              <a:t>: </a:t>
            </a:r>
            <a:r>
              <a:rPr lang="en-US" sz="3600" dirty="0">
                <a:solidFill>
                  <a:srgbClr val="FF0000"/>
                </a:solidFill>
              </a:rPr>
              <a:t>https://quizizz.com/join/quiz/626bef61fa1186001d5b66b4/start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VẬN DỤNG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96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066800"/>
            <a:ext cx="7408333" cy="685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thực</a:t>
            </a:r>
            <a:r>
              <a:rPr lang="en-US" sz="3600" dirty="0" smtClean="0"/>
              <a:t> </a:t>
            </a:r>
            <a:r>
              <a:rPr lang="en-US" sz="3600" dirty="0" err="1" smtClean="0"/>
              <a:t>hiện</a:t>
            </a:r>
            <a:r>
              <a:rPr lang="en-US" sz="3600" dirty="0" smtClean="0"/>
              <a:t> </a:t>
            </a:r>
            <a:r>
              <a:rPr lang="en-US" sz="3600" dirty="0" err="1" smtClean="0"/>
              <a:t>Phiếu</a:t>
            </a:r>
            <a:r>
              <a:rPr lang="en-US" sz="3600" dirty="0" smtClean="0"/>
              <a:t> </a:t>
            </a:r>
            <a:r>
              <a:rPr lang="en-US" sz="3600" dirty="0" err="1" smtClean="0"/>
              <a:t>học</a:t>
            </a:r>
            <a:r>
              <a:rPr lang="en-US" sz="3600" dirty="0" smtClean="0"/>
              <a:t> </a:t>
            </a:r>
            <a:r>
              <a:rPr lang="en-US" sz="3600" dirty="0" err="1" smtClean="0"/>
              <a:t>tập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8872"/>
            <a:ext cx="8229600" cy="1252728"/>
          </a:xfrm>
        </p:spPr>
        <p:txBody>
          <a:bodyPr/>
          <a:lstStyle/>
          <a:p>
            <a:r>
              <a:rPr lang="en-US" b="1" dirty="0" smtClean="0"/>
              <a:t>VẬN DỤNG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1" y="1828800"/>
            <a:ext cx="4638676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0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1303" y="2209800"/>
            <a:ext cx="7241278" cy="24468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 TẬP HỌC KỲ II</a:t>
            </a:r>
          </a:p>
          <a:p>
            <a:pPr algn="ctr">
              <a:lnSpc>
                <a:spcPct val="150000"/>
              </a:lnSpc>
            </a:pP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en-US" sz="5400" b="1" i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Tiết</a:t>
            </a: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 </a:t>
            </a:r>
            <a:r>
              <a:rPr lang="en-US" sz="5400" b="1" i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Thực</a:t>
            </a: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i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hành</a:t>
            </a:r>
            <a:r>
              <a:rPr lang="en-US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en-US" sz="54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80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Trò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kho</a:t>
            </a:r>
            <a:r>
              <a:rPr lang="en-US" sz="2800" dirty="0" smtClean="0"/>
              <a:t> </a:t>
            </a:r>
            <a:r>
              <a:rPr lang="en-US" sz="2800" dirty="0" err="1" smtClean="0"/>
              <a:t>báu</a:t>
            </a:r>
            <a:endParaRPr lang="en-US" sz="2800" dirty="0"/>
          </a:p>
          <a:p>
            <a:pPr algn="just"/>
            <a:r>
              <a:rPr lang="en-US" sz="2800" b="1" u="sng" dirty="0" err="1" smtClean="0"/>
              <a:t>Nhiệm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vụ</a:t>
            </a:r>
            <a:r>
              <a:rPr lang="en-US" sz="2800" b="1" u="sng" dirty="0" smtClean="0"/>
              <a:t>:</a:t>
            </a:r>
            <a:r>
              <a:rPr lang="en-US" sz="2800" dirty="0" smtClean="0"/>
              <a:t> </a:t>
            </a:r>
            <a:r>
              <a:rPr lang="en-US" sz="2800" dirty="0" err="1" smtClean="0"/>
              <a:t>Dựa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gợi</a:t>
            </a:r>
            <a:r>
              <a:rPr lang="en-US" sz="2800" dirty="0" smtClean="0"/>
              <a:t> ý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tìm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ảnh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chinh</a:t>
            </a:r>
            <a:r>
              <a:rPr lang="en-US" sz="2800" dirty="0" smtClean="0"/>
              <a:t> </a:t>
            </a:r>
            <a:r>
              <a:rPr lang="en-US" sz="2800" dirty="0" err="1" smtClean="0"/>
              <a:t>phục</a:t>
            </a:r>
            <a:r>
              <a:rPr lang="en-US" sz="2800" dirty="0" smtClean="0"/>
              <a:t> </a:t>
            </a:r>
            <a:r>
              <a:rPr lang="en-US" sz="2800" dirty="0" err="1" smtClean="0"/>
              <a:t>kho</a:t>
            </a:r>
            <a:r>
              <a:rPr lang="en-US" sz="2800" dirty="0" smtClean="0"/>
              <a:t> </a:t>
            </a:r>
            <a:r>
              <a:rPr lang="en-US" sz="2800" dirty="0" err="1" smtClean="0"/>
              <a:t>báu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bức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“</a:t>
            </a:r>
            <a:r>
              <a:rPr lang="en-US" sz="2800" b="1" dirty="0" err="1" smtClean="0">
                <a:solidFill>
                  <a:srgbClr val="FF0000"/>
                </a:solidFill>
              </a:rPr>
              <a:t>HoaPhuong</a:t>
            </a:r>
            <a:r>
              <a:rPr lang="en-US" sz="2800" dirty="0" smtClean="0"/>
              <a:t>”.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chinh</a:t>
            </a:r>
            <a:r>
              <a:rPr lang="en-US" sz="2800" dirty="0" smtClean="0"/>
              <a:t> </a:t>
            </a:r>
            <a:r>
              <a:rPr lang="en-US" sz="2800" dirty="0" err="1" smtClean="0"/>
              <a:t>phục</a:t>
            </a:r>
            <a:r>
              <a:rPr lang="en-US" sz="2800" dirty="0" smtClean="0"/>
              <a:t> </a:t>
            </a:r>
            <a:r>
              <a:rPr lang="en-US" sz="2800" dirty="0" err="1" smtClean="0"/>
              <a:t>kho</a:t>
            </a:r>
            <a:r>
              <a:rPr lang="en-US" sz="2800" dirty="0" smtClean="0"/>
              <a:t> </a:t>
            </a:r>
            <a:r>
              <a:rPr lang="en-US" sz="2800" dirty="0" err="1" smtClean="0"/>
              <a:t>báu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tiên</a:t>
            </a:r>
            <a:r>
              <a:rPr lang="en-US" sz="2800" dirty="0" smtClean="0"/>
              <a:t> </a:t>
            </a:r>
            <a:r>
              <a:rPr lang="en-US" sz="2800" dirty="0" err="1" smtClean="0"/>
              <a:t>sẽ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thưởng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kho</a:t>
            </a:r>
            <a:r>
              <a:rPr lang="en-US" sz="2800" dirty="0" smtClean="0"/>
              <a:t> </a:t>
            </a:r>
            <a:r>
              <a:rPr lang="en-US" sz="2800" dirty="0" err="1" smtClean="0"/>
              <a:t>báu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b="1" u="sng" dirty="0" err="1" smtClean="0"/>
              <a:t>Gợi</a:t>
            </a:r>
            <a:r>
              <a:rPr lang="en-US" sz="2800" b="1" u="sng" dirty="0" smtClean="0"/>
              <a:t> ý</a:t>
            </a:r>
            <a:r>
              <a:rPr lang="en-US" sz="2800" b="1" u="sng" dirty="0"/>
              <a:t>: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D</a:t>
            </a:r>
            <a:r>
              <a:rPr lang="en-US" sz="2800" b="1" dirty="0" smtClean="0">
                <a:solidFill>
                  <a:srgbClr val="FF0000"/>
                </a:solidFill>
              </a:rPr>
              <a:t>:\HinhAnh\KhoBau\192742.jpg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KHỞI ĐỘNG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89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2675467"/>
            <a:ext cx="6324600" cy="3450696"/>
          </a:xfrm>
          <a:ln w="38100">
            <a:solidFill>
              <a:srgbClr val="FF0000"/>
            </a:solidFill>
          </a:ln>
        </p:spPr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LUYỆN TẬP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05815"/>
              </p:ext>
            </p:extLst>
          </p:nvPr>
        </p:nvGraphicFramePr>
        <p:xfrm>
          <a:off x="1447800" y="2895600"/>
          <a:ext cx="6096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CÂY</a:t>
                      </a:r>
                      <a:r>
                        <a:rPr lang="en-US" sz="20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PHƯỢNG</a:t>
                      </a:r>
                      <a:endParaRPr lang="en-US" sz="20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    </a:t>
                      </a:r>
                      <a:r>
                        <a:rPr lang="vi-VN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Cây phượng nở hoa vào tháng 4 đến tháng 6 chính là thời điểm nghỉ hè của tuổi học trò.</a:t>
                      </a:r>
                      <a:endParaRPr lang="en-US" b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    </a:t>
                      </a:r>
                      <a:r>
                        <a:rPr lang="vi-VN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Đặc biệt với những học sinh cuối cấp thì đây là giai đoạn chia tay bạn bè của mình, chia tay với thầy cô giáo.</a:t>
                      </a:r>
                      <a:endParaRPr lang="en-US" b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1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VẬN DỤNG</a:t>
            </a:r>
            <a:endParaRPr lang="en-US" b="1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371600" y="2675467"/>
            <a:ext cx="6781800" cy="3450696"/>
          </a:xfrm>
          <a:ln w="38100">
            <a:solidFill>
              <a:srgbClr val="FF0000"/>
            </a:solidFill>
          </a:ln>
        </p:spPr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548577"/>
              </p:ext>
            </p:extLst>
          </p:nvPr>
        </p:nvGraphicFramePr>
        <p:xfrm>
          <a:off x="1447800" y="2895600"/>
          <a:ext cx="6477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CÂY</a:t>
                      </a:r>
                      <a:r>
                        <a:rPr lang="en-US" sz="20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PHƯỢNG</a:t>
                      </a:r>
                      <a:endParaRPr lang="en-US" sz="20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    </a:t>
                      </a:r>
                      <a:r>
                        <a:rPr lang="vi-VN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Cây phượng nở hoa vào tháng 4 đến tháng 6 chính là thời điểm nghỉ hè của tuổi học trò.</a:t>
                      </a:r>
                      <a:endParaRPr lang="en-US" b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    </a:t>
                      </a:r>
                      <a:r>
                        <a:rPr lang="vi-VN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Đặc biệt với những học sinh cuối cấp thì đây là giai đoạn chia tay bạn bè của mình, chia tay với thầy cô giáo.</a:t>
                      </a:r>
                      <a:endParaRPr lang="en-US" b="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352800"/>
            <a:ext cx="2945876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749</TotalTime>
  <Words>270</Words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Candara</vt:lpstr>
      <vt:lpstr>Symbol</vt:lpstr>
      <vt:lpstr>Tahoma</vt:lpstr>
      <vt:lpstr>Waveform</vt:lpstr>
      <vt:lpstr>PowerPoint Presentation</vt:lpstr>
      <vt:lpstr>KHỞI ĐỘNG</vt:lpstr>
      <vt:lpstr>VẬN DỤNG</vt:lpstr>
      <vt:lpstr>VẬN DỤNG</vt:lpstr>
      <vt:lpstr>PowerPoint Presentation</vt:lpstr>
      <vt:lpstr>KHỞI ĐỘNG</vt:lpstr>
      <vt:lpstr>LUYỆN TẬP</vt:lpstr>
      <vt:lpstr>VẬN DỤNG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2022-04-29T02:31:18Z</dcterms:created>
  <dcterms:modified xsi:type="dcterms:W3CDTF">2022-05-01T03:43:14Z</dcterms:modified>
</cp:coreProperties>
</file>