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</p:sldMasterIdLst>
  <p:notesMasterIdLst>
    <p:notesMasterId r:id="rId23"/>
  </p:notesMasterIdLst>
  <p:sldIdLst>
    <p:sldId id="321" r:id="rId4"/>
    <p:sldId id="377" r:id="rId5"/>
    <p:sldId id="390" r:id="rId6"/>
    <p:sldId id="375" r:id="rId7"/>
    <p:sldId id="391" r:id="rId8"/>
    <p:sldId id="360" r:id="rId9"/>
    <p:sldId id="376" r:id="rId10"/>
    <p:sldId id="332" r:id="rId11"/>
    <p:sldId id="333" r:id="rId12"/>
    <p:sldId id="363" r:id="rId13"/>
    <p:sldId id="364" r:id="rId14"/>
    <p:sldId id="365" r:id="rId15"/>
    <p:sldId id="366" r:id="rId16"/>
    <p:sldId id="367" r:id="rId17"/>
    <p:sldId id="309" r:id="rId18"/>
    <p:sldId id="371" r:id="rId19"/>
    <p:sldId id="372" r:id="rId20"/>
    <p:sldId id="373" r:id="rId21"/>
    <p:sldId id="374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86355" autoAdjust="0"/>
  </p:normalViewPr>
  <p:slideViewPr>
    <p:cSldViewPr>
      <p:cViewPr varScale="1">
        <p:scale>
          <a:sx n="20" d="100"/>
          <a:sy n="20" d="100"/>
        </p:scale>
        <p:origin x="43" y="61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7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2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74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6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5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1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2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8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5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86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6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83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725253" y="333375"/>
            <a:ext cx="542167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GIỚI HẠN 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734068" y="333375"/>
            <a:ext cx="54040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GIỚI HẠN HÀM SỐ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90" y="76201"/>
            <a:ext cx="24190648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7" y="329747"/>
            <a:ext cx="16988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6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58602" y="1727686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0080" y="2417689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45187" y="3447567"/>
            <a:ext cx="13716000" cy="1893052"/>
            <a:chOff x="3283180" y="4081582"/>
            <a:chExt cx="19130086" cy="1893052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93052"/>
            </a:xfrm>
            <a:prstGeom prst="rect">
              <a:avLst/>
            </a:prstGeom>
            <a:grp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 (</a:t>
              </a: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24316" y="7252187"/>
            <a:ext cx="15680032" cy="914383"/>
            <a:chOff x="7459670" y="7086600"/>
            <a:chExt cx="15681847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049061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24316" y="8252154"/>
            <a:ext cx="14118706" cy="914383"/>
            <a:chOff x="7459670" y="8524495"/>
            <a:chExt cx="14120351" cy="914488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48756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8"/>
              <a:chOff x="7459669" y="7543800"/>
              <a:chExt cx="1381118" cy="914488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2"/>
                <a:chOff x="7469187" y="7685126"/>
                <a:chExt cx="1371600" cy="773162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50690" y="7688759"/>
                  <a:ext cx="723748" cy="769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24316" y="9229818"/>
            <a:ext cx="10805301" cy="914383"/>
            <a:chOff x="7459670" y="9982200"/>
            <a:chExt cx="10806552" cy="914489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17376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15546" y="7688759"/>
                  <a:ext cx="994038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23246" y="1028857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2341" y="11220028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FDB7E-D90C-4B07-B96C-46C93F23793C}"/>
              </a:ext>
            </a:extLst>
          </p:cNvPr>
          <p:cNvSpPr txBox="1"/>
          <p:nvPr/>
        </p:nvSpPr>
        <p:spPr>
          <a:xfrm>
            <a:off x="10960422" y="5636253"/>
            <a:ext cx="4052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55</a:t>
            </a:r>
          </a:p>
        </p:txBody>
      </p: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734589" cy="944813"/>
              <a:chOff x="1175570" y="1834705"/>
              <a:chExt cx="4073747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3941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70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703928"/>
              </a:xfrm>
              <a:prstGeom prst="rect">
                <a:avLst/>
              </a:prstGeom>
              <a:blipFill rotWithShape="1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b="1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4800" b="1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4063" y="9699290"/>
                <a:ext cx="8471468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63" y="9699290"/>
                <a:ext cx="8471468" cy="3421771"/>
              </a:xfrm>
              <a:prstGeom prst="rect">
                <a:avLst/>
              </a:prstGeom>
              <a:blipFill>
                <a:blip r:embed="rId8"/>
                <a:stretch>
                  <a:fillRect l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158429" cy="944813"/>
              <a:chOff x="1175570" y="1834705"/>
              <a:chExt cx="4536079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50726" y="351619"/>
                <a:ext cx="836967" cy="408487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33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520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520031"/>
              </a:xfrm>
              <a:prstGeom prst="rect">
                <a:avLst/>
              </a:prstGeom>
              <a:blipFill>
                <a:blip r:embed="rId3"/>
                <a:stretch>
                  <a:fillRect l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𝐓𝐚</m:t>
                      </m:r>
                      <m:r>
                        <a:rPr lang="en-US" sz="4800" b="1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8426946" cy="1153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</m:t>
                      </m:r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8426946" cy="1153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4188386" y="7672301"/>
                <a:ext cx="8614801" cy="1153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→(−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88386" y="7672301"/>
                <a:ext cx="8614801" cy="1153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4587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/>
                        </a:rPr>
                        <m:t>𝐯</m:t>
                      </m:r>
                      <m:r>
                        <a:rPr lang="en-US" sz="4800" b="1" i="0" smtClean="0">
                          <a:latin typeface="Cambria Math"/>
                        </a:rPr>
                        <m:t>ớ</m:t>
                      </m:r>
                      <m:r>
                        <a:rPr lang="en-US" sz="4800" b="1" i="0" smtClean="0">
                          <a:latin typeface="Cambria Math"/>
                        </a:rPr>
                        <m:t>𝐢</m:t>
                      </m:r>
                      <m:r>
                        <a:rPr lang="en-US" sz="4800" b="1" i="0" smtClean="0">
                          <a:latin typeface="Cambria Math"/>
                        </a:rPr>
                        <m:t>  </m:t>
                      </m:r>
                      <m:r>
                        <a:rPr lang="en-US" sz="4800" b="1" i="0" smtClean="0">
                          <a:latin typeface="Cambria Math"/>
                        </a:rPr>
                        <m:t>𝐦</m:t>
                      </m:r>
                      <m:r>
                        <a:rPr lang="en-US" sz="4800" b="1" i="0" smtClean="0">
                          <a:latin typeface="Cambria Math"/>
                        </a:rPr>
                        <m:t>ọ</m:t>
                      </m:r>
                      <m:r>
                        <a:rPr lang="en-US" sz="4800" b="1" i="0" smtClean="0">
                          <a:latin typeface="Cambria Math"/>
                        </a:rPr>
                        <m:t>𝐢</m:t>
                      </m:r>
                      <m:r>
                        <a:rPr lang="en-US" sz="4800" b="1" i="1" smtClean="0">
                          <a:latin typeface="Cambria Math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/>
                        </a:rPr>
                        <m:t>&lt;−</m:t>
                      </m:r>
                      <m:r>
                        <a:rPr lang="en-US" sz="4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9072149"/>
                <a:ext cx="893733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16387" y="10278974"/>
                <a:ext cx="7274327" cy="133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278974"/>
                <a:ext cx="7274327" cy="1333827"/>
              </a:xfrm>
              <a:prstGeom prst="rect">
                <a:avLst/>
              </a:prstGeom>
              <a:blipFill>
                <a:blip r:embed="rId8"/>
                <a:stretch>
                  <a:fillRect l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158429" cy="944813"/>
              <a:chOff x="1175570" y="1834705"/>
              <a:chExt cx="4536079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50726" y="351619"/>
                <a:ext cx="836967" cy="408487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8646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34074"/>
              </a:xfrm>
              <a:prstGeom prst="rect">
                <a:avLst/>
              </a:prstGeom>
              <a:blipFill>
                <a:blip r:embed="rId3"/>
                <a:stretch>
                  <a:fillRect l="-1201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  <m:r>
                              <a:rPr lang="en-US" sz="48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31787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lim>
                      </m:limLow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87" y="6715741"/>
                <a:ext cx="5545597" cy="1584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91585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585" y="7123256"/>
                <a:ext cx="369234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416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,∀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4160434"/>
              </a:xfrm>
              <a:prstGeom prst="rect">
                <a:avLst/>
              </a:prstGeom>
              <a:blipFill>
                <a:blip r:embed="rId7"/>
                <a:stretch>
                  <a:fillRect l="-3242" t="-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30987" y="6721327"/>
                <a:ext cx="5545597" cy="16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lim>
                      </m:limLow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48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7" y="6721327"/>
                <a:ext cx="5545597" cy="1603709"/>
              </a:xfrm>
              <a:prstGeom prst="rect">
                <a:avLst/>
              </a:prstGeom>
              <a:blipFill>
                <a:blip r:embed="rId8"/>
                <a:stretch>
                  <a:fillRect r="-1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560" y="5220393"/>
            <a:ext cx="22122427" cy="8114607"/>
            <a:chOff x="1220788" y="7162797"/>
            <a:chExt cx="22124987" cy="811554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8597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2568328"/>
            <a:chOff x="1175570" y="2468560"/>
            <a:chExt cx="22178464" cy="2568625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16458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082220" cy="944813"/>
              <a:chOff x="1175570" y="1834705"/>
              <a:chExt cx="4452949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09161" y="393184"/>
                <a:ext cx="836967" cy="400174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8646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algn="ctr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e>
                    </m:d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36291"/>
              </a:xfrm>
              <a:prstGeom prst="rect">
                <a:avLst/>
              </a:prstGeom>
              <a:blipFill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6604" y="6176008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604" y="6176008"/>
                <a:ext cx="9326745" cy="2943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89512" y="5718808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512" y="5718808"/>
                <a:ext cx="9370732" cy="2488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709" y="7471408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09" y="7471408"/>
                <a:ext cx="8825240" cy="2488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32349" y="8385808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349" y="8385808"/>
                <a:ext cx="167766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49607" y="9605008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rad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07" y="9605008"/>
                <a:ext cx="6477000" cy="3689472"/>
              </a:xfrm>
              <a:prstGeom prst="rect">
                <a:avLst/>
              </a:prstGeom>
              <a:blipFill>
                <a:blip r:embed="rId7"/>
                <a:stretch>
                  <a:fillRect l="-4233" t="-3802" r="-7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4372" y="5792985"/>
            <a:ext cx="22177595" cy="7405238"/>
            <a:chOff x="1220788" y="7162797"/>
            <a:chExt cx="22180161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78463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039424" cy="944813"/>
              <a:chOff x="1175570" y="1834705"/>
              <a:chExt cx="440626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167596" y="434748"/>
                <a:ext cx="836967" cy="39186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8646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36291"/>
              </a:xfrm>
              <a:prstGeom prst="rect">
                <a:avLst/>
              </a:prstGeom>
              <a:blipFill>
                <a:blip r:embed="rId2"/>
                <a:stretch>
                  <a:fillRect l="-120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𝒎𝒙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b="1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>
                <a:blip r:embed="rId5"/>
                <a:stretch>
                  <a:fillRect l="-11646" t="-3636" r="-249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3290456" cy="126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3290456" cy="1260986"/>
              </a:xfrm>
              <a:prstGeom prst="rect">
                <a:avLst/>
              </a:prstGeom>
              <a:blipFill>
                <a:blip r:embed="rId6"/>
                <a:stretch>
                  <a:fillRect l="-2110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165387" y="11784212"/>
                <a:ext cx="4380143" cy="88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387" y="11784212"/>
                <a:ext cx="4380143" cy="888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222" y="5838743"/>
            <a:ext cx="22220313" cy="6372123"/>
            <a:chOff x="1222486" y="6063849"/>
            <a:chExt cx="22222885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222885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7131" y="1602025"/>
            <a:ext cx="13713712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141775"/>
            <a:chOff x="1175570" y="2468560"/>
            <a:chExt cx="22178464" cy="245668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05265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919929" cy="899962"/>
              <a:chOff x="1175570" y="1834705"/>
              <a:chExt cx="318510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212337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1802081" y="3074115"/>
                <a:ext cx="21551454" cy="201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81" y="3074115"/>
                <a:ext cx="21551454" cy="2014141"/>
              </a:xfrm>
              <a:prstGeom prst="rect">
                <a:avLst/>
              </a:prstGeom>
              <a:blipFill>
                <a:blip r:embed="rId3"/>
                <a:stretch>
                  <a:fillRect l="-1301" r="-368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00585" y="6878844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b="1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B.</a:t>
                </a:r>
                <a:endParaRPr lang="en-US" sz="4800" b="1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85" y="6878844"/>
                <a:ext cx="19415325" cy="2216056"/>
              </a:xfrm>
              <a:prstGeom prst="rect">
                <a:avLst/>
              </a:prstGeom>
              <a:blipFill>
                <a:blip r:embed="rId4"/>
                <a:stretch>
                  <a:fillRect l="-1444" t="-4945" b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50B1D1B7-E55F-4EEB-9B22-E8671B0FB5CD}"/>
              </a:ext>
            </a:extLst>
          </p:cNvPr>
          <p:cNvSpPr/>
          <p:nvPr/>
        </p:nvSpPr>
        <p:spPr>
          <a:xfrm>
            <a:off x="8058519" y="416809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0899" y="5567465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2792376"/>
            <a:chOff x="1175570" y="2468560"/>
            <a:chExt cx="22178464" cy="218347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77944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919929" cy="899962"/>
              <a:chOff x="1175570" y="1834705"/>
              <a:chExt cx="318510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212337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1620945" y="3003329"/>
                <a:ext cx="21812742" cy="2013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 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45" y="3003329"/>
                <a:ext cx="21812742" cy="2013949"/>
              </a:xfrm>
              <a:prstGeom prst="rect">
                <a:avLst/>
              </a:prstGeom>
              <a:blipFill>
                <a:blip r:embed="rId3"/>
                <a:stretch>
                  <a:fillRect l="-1286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208262" y="6607566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b="1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A.</a:t>
                </a:r>
                <a:endParaRPr lang="en-US" sz="4800" b="1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62" y="6607566"/>
                <a:ext cx="19415325" cy="2216056"/>
              </a:xfrm>
              <a:prstGeom prst="rect">
                <a:avLst/>
              </a:prstGeom>
              <a:blipFill>
                <a:blip r:embed="rId4"/>
                <a:stretch>
                  <a:fillRect l="-1413" t="-4959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917131" y="1602025"/>
            <a:ext cx="13713712" cy="830901"/>
            <a:chOff x="-288924" y="1892299"/>
            <a:chExt cx="19659599" cy="830900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66A60E70-C375-4154-8885-AE83C0414235}"/>
              </a:ext>
            </a:extLst>
          </p:cNvPr>
          <p:cNvSpPr/>
          <p:nvPr/>
        </p:nvSpPr>
        <p:spPr>
          <a:xfrm>
            <a:off x="1329565" y="414986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222" y="5632239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2955424"/>
            <a:chOff x="1175570" y="2468560"/>
            <a:chExt cx="22178464" cy="231097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9069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919929" cy="899962"/>
              <a:chOff x="1175570" y="1834705"/>
              <a:chExt cx="318510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212337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1519683" y="2926254"/>
                <a:ext cx="21689854" cy="2212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800" b="1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83" y="2926254"/>
                <a:ext cx="21689854" cy="2212657"/>
              </a:xfrm>
              <a:prstGeom prst="rect">
                <a:avLst/>
              </a:prstGeom>
              <a:blipFill>
                <a:blip r:embed="rId3"/>
                <a:stretch>
                  <a:fillRect l="-1265" b="-1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00585" y="6672340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85" y="6672340"/>
                <a:ext cx="19415325" cy="3657604"/>
              </a:xfrm>
              <a:prstGeom prst="rect">
                <a:avLst/>
              </a:prstGeom>
              <a:blipFill>
                <a:blip r:embed="rId4"/>
                <a:stretch>
                  <a:fillRect l="-1444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917131" y="1602025"/>
            <a:ext cx="13713712" cy="830901"/>
            <a:chOff x="-288924" y="1892299"/>
            <a:chExt cx="19659599" cy="830900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615C376B-F0B8-48E7-9F78-BCB044DF1EE9}"/>
              </a:ext>
            </a:extLst>
          </p:cNvPr>
          <p:cNvSpPr/>
          <p:nvPr/>
        </p:nvSpPr>
        <p:spPr>
          <a:xfrm>
            <a:off x="20575587" y="4156260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32101" y="5697300"/>
            <a:ext cx="23372485" cy="7790100"/>
            <a:chOff x="1222486" y="6063849"/>
            <a:chExt cx="22123289" cy="10164091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101640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534986" y="2209888"/>
            <a:ext cx="23469600" cy="3203293"/>
            <a:chOff x="1175570" y="2468560"/>
            <a:chExt cx="23472317" cy="2759881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3472317" cy="23558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919929" cy="899962"/>
              <a:chOff x="1175570" y="1834705"/>
              <a:chExt cx="318510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2123373" cy="72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996153" y="2123995"/>
                <a:ext cx="22248202" cy="309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53" y="2123995"/>
                <a:ext cx="22248202" cy="3097130"/>
              </a:xfrm>
              <a:prstGeom prst="rect">
                <a:avLst/>
              </a:prstGeom>
              <a:blipFill>
                <a:blip r:embed="rId3"/>
                <a:stretch>
                  <a:fillRect l="-1233" b="-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996153" y="5562600"/>
                <a:ext cx="23069884" cy="7546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e>
                    </m:d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1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53" y="5562600"/>
                <a:ext cx="23069884" cy="7546425"/>
              </a:xfrm>
              <a:prstGeom prst="rect">
                <a:avLst/>
              </a:prstGeom>
              <a:blipFill>
                <a:blip r:embed="rId4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11188" y="1468721"/>
            <a:ext cx="13713712" cy="830901"/>
            <a:chOff x="-288924" y="1892299"/>
            <a:chExt cx="19659599" cy="830900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C72EB5-299F-45B7-8086-F8E2FBBD29AF}"/>
              </a:ext>
            </a:extLst>
          </p:cNvPr>
          <p:cNvCxnSpPr/>
          <p:nvPr/>
        </p:nvCxnSpPr>
        <p:spPr>
          <a:xfrm>
            <a:off x="11812587" y="5697300"/>
            <a:ext cx="0" cy="765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6479EE-FD12-458E-8263-02B15223E93E}"/>
                  </a:ext>
                </a:extLst>
              </p:cNvPr>
              <p:cNvSpPr txBox="1"/>
              <p:nvPr/>
            </p:nvSpPr>
            <p:spPr>
              <a:xfrm>
                <a:off x="12550809" y="6178954"/>
                <a:ext cx="12261272" cy="4059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6479EE-FD12-458E-8263-02B15223E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809" y="6178954"/>
                <a:ext cx="12261272" cy="4059188"/>
              </a:xfrm>
              <a:prstGeom prst="rect">
                <a:avLst/>
              </a:prstGeom>
              <a:blipFill>
                <a:blip r:embed="rId6"/>
                <a:stretch>
                  <a:fillRect l="-2287" t="-2707" b="-7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5A84EC5E-8BD0-4E84-9563-7A29CF18C640}"/>
              </a:ext>
            </a:extLst>
          </p:cNvPr>
          <p:cNvSpPr/>
          <p:nvPr/>
        </p:nvSpPr>
        <p:spPr>
          <a:xfrm>
            <a:off x="7178852" y="4183693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1187" y="5809730"/>
            <a:ext cx="23164801" cy="6873729"/>
            <a:chOff x="1222486" y="6063849"/>
            <a:chExt cx="22123289" cy="9174550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91745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11187" y="2491132"/>
            <a:ext cx="23164801" cy="2946967"/>
            <a:chOff x="1175570" y="2468559"/>
            <a:chExt cx="23167482" cy="230435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3167482" cy="190032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2919929" cy="748025"/>
              <a:chOff x="1175570" y="1834705"/>
              <a:chExt cx="3185104" cy="8159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73827" y="1150478"/>
                <a:ext cx="656298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854722"/>
                <a:ext cx="212337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686349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933711" y="2831509"/>
                <a:ext cx="22653519" cy="235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11" y="2831509"/>
                <a:ext cx="22653519" cy="2357633"/>
              </a:xfrm>
              <a:prstGeom prst="rect">
                <a:avLst/>
              </a:prstGeom>
              <a:blipFill>
                <a:blip r:embed="rId3"/>
                <a:stretch>
                  <a:fillRect l="-1211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738854" y="5777297"/>
                <a:ext cx="12336081" cy="5385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endParaRPr lang="fr-FR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</m:t>
                    </m:r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4" y="5777297"/>
                <a:ext cx="12336081" cy="5385385"/>
              </a:xfrm>
              <a:prstGeom prst="rect">
                <a:avLst/>
              </a:prstGeom>
              <a:blipFill>
                <a:blip r:embed="rId4"/>
                <a:stretch>
                  <a:fillRect l="-2223" r="-2421" b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11188" y="1468721"/>
            <a:ext cx="13713712" cy="830901"/>
            <a:chOff x="-288924" y="1892299"/>
            <a:chExt cx="19659599" cy="830900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55FF95-87B6-467E-94C8-DC99581AE60D}"/>
              </a:ext>
            </a:extLst>
          </p:cNvPr>
          <p:cNvCxnSpPr/>
          <p:nvPr/>
        </p:nvCxnSpPr>
        <p:spPr>
          <a:xfrm>
            <a:off x="12846336" y="5869286"/>
            <a:ext cx="0" cy="63125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A6F0AD-B68A-4EC6-ACE1-458FA4E7958D}"/>
                  </a:ext>
                </a:extLst>
              </p:cNvPr>
              <p:cNvSpPr txBox="1"/>
              <p:nvPr/>
            </p:nvSpPr>
            <p:spPr>
              <a:xfrm>
                <a:off x="12936788" y="6324451"/>
                <a:ext cx="10242354" cy="390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(SỬ DỤNG MTCT)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BACC6">
                                        <a:lumMod val="1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1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027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A6F0AD-B68A-4EC6-ACE1-458FA4E7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788" y="6324451"/>
                <a:ext cx="10242354" cy="3901389"/>
              </a:xfrm>
              <a:prstGeom prst="rect">
                <a:avLst/>
              </a:prstGeom>
              <a:blipFill>
                <a:blip r:embed="rId5"/>
                <a:stretch>
                  <a:fillRect l="-2679" t="-2813" b="-7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A29CEBAA-23EB-4CD6-A59D-0B731627E553}"/>
              </a:ext>
            </a:extLst>
          </p:cNvPr>
          <p:cNvSpPr/>
          <p:nvPr/>
        </p:nvSpPr>
        <p:spPr>
          <a:xfrm>
            <a:off x="13236228" y="4220557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3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7" y="2971800"/>
            <a:ext cx="15621000" cy="1028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187" y="1447800"/>
                <a:ext cx="23164800" cy="1330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0" tIns="45705" rIns="91410" bIns="45705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1447800"/>
                <a:ext cx="23164800" cy="1330655"/>
              </a:xfrm>
              <a:prstGeom prst="rect">
                <a:avLst/>
              </a:prstGeom>
              <a:blipFill>
                <a:blip r:embed="rId3"/>
                <a:stretch>
                  <a:fillRect l="-1053" b="-4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1764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8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533270" y="3683153"/>
            <a:ext cx="21868726" cy="4262556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18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6416" y="3683153"/>
            <a:ext cx="4411573" cy="888856"/>
            <a:chOff x="166396" y="8648168"/>
            <a:chExt cx="4411573" cy="888856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86226" y="8648168"/>
              <a:ext cx="43107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 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90109" y="9062472"/>
            <a:ext cx="21948825" cy="2694099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596945" y="8817115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1495" y="8756229"/>
            <a:ext cx="2959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5601005" y="4554058"/>
                <a:ext cx="17254551" cy="4494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hay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05" y="4554058"/>
                <a:ext cx="17254551" cy="4494692"/>
              </a:xfrm>
              <a:prstGeom prst="rect">
                <a:avLst/>
              </a:prstGeom>
              <a:blipFill>
                <a:blip r:embed="rId3"/>
                <a:stretch>
                  <a:fillRect l="-1449" t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59123" y="9679125"/>
                <a:ext cx="17754600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fr-FR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=+∞⇔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fr-FR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23" y="9679125"/>
                <a:ext cx="17754600" cy="1034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ounded Rectangle 47"/>
              <p:cNvSpPr/>
              <p:nvPr/>
            </p:nvSpPr>
            <p:spPr>
              <a:xfrm>
                <a:off x="344487" y="3456753"/>
                <a:ext cx="23698200" cy="2410647"/>
              </a:xfrm>
              <a:prstGeom prst="roundRect">
                <a:avLst>
                  <a:gd name="adj" fmla="val 461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423988"/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8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1423988"/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7" y="3456753"/>
                <a:ext cx="23698200" cy="2410647"/>
              </a:xfrm>
              <a:prstGeom prst="roundRect">
                <a:avLst>
                  <a:gd name="adj" fmla="val 4611"/>
                </a:avLst>
              </a:prstGeom>
              <a:blipFill>
                <a:blip r:embed="rId3"/>
                <a:stretch>
                  <a:fillRect t="-11222"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>
              <a:xfrm>
                <a:off x="370957" y="6071909"/>
                <a:ext cx="23698199" cy="2005291"/>
              </a:xfrm>
              <a:prstGeom prst="roundRect">
                <a:avLst>
                  <a:gd name="adj" fmla="val 46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423988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</a:rPr>
                  <a:t>a)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b)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</a:rPr>
                  <a:t>	</a:t>
                </a:r>
                <a:r>
                  <a:rPr lang="vi-VN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</a:rPr>
                  <a:t>	   d)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e)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7" y="6071909"/>
                <a:ext cx="23698199" cy="2005291"/>
              </a:xfrm>
              <a:prstGeom prst="roundRect">
                <a:avLst>
                  <a:gd name="adj" fmla="val 4611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67">
            <a:extLst>
              <a:ext uri="{FF2B5EF4-FFF2-40B4-BE49-F238E27FC236}">
                <a16:creationId xmlns:a16="http://schemas.microsoft.com/office/drawing/2014/main" id="{0F278CF2-6BFF-481E-80B0-9FB93BACD8C5}"/>
              </a:ext>
            </a:extLst>
          </p:cNvPr>
          <p:cNvGrpSpPr/>
          <p:nvPr/>
        </p:nvGrpSpPr>
        <p:grpSpPr>
          <a:xfrm>
            <a:off x="342384" y="5980870"/>
            <a:ext cx="3600000" cy="900000"/>
            <a:chOff x="1311958" y="3405486"/>
            <a:chExt cx="3579192" cy="94051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ABF0929-9CAC-49C2-AD5A-225E4C8DF4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3D4EDD-1BD7-4C76-8FA2-E594F40134CA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FF583BCE-B293-4C2E-8885-6BAB57213C6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04B1D6-C46C-4D47-ACB7-E9E9D55A759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C54CF55B-53D4-4212-88A8-483BDB1A2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856DD9C1-DF74-4572-B214-F373079CF7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B2BEA7A-F9E0-43E0-BA45-D0271F53A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F0D90E4-BFBF-478E-AF56-4F6F3B02EA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9D6AA9C-783D-4123-9D5F-6B10DA7A37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BCBF8F23-E902-4E91-B473-8EA061DDE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6B5D20C0-E3A2-4E99-956F-652BB77B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B31B791-623E-4652-BA73-C2C03ADE5A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B6BB0B3B-BAA7-4C4C-B97A-4779CF709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06BBDD26-2681-49AD-8636-2CBF38A779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017314F2-971B-47E9-BCDC-818F9B77F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9A7110E4-3F0E-4211-A858-52ACCD194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F6D3B991-4EFD-41F8-BEF9-DBB165B1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01F9D87A-FEBA-426A-B9CA-2FF01850A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16EC2F32-EDA0-4640-A478-9F10D962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80BEA9A8-9625-4F08-BF8B-2A728DBD6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8F51CA01-1DAE-4E98-8F51-F3DC464FA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C5DD8F99-8467-4C32-B0E4-8F504C1A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DD3D5737-B323-462C-8497-65E424E14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84364A8-4870-4BC9-90C4-F65833BC4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DCA43386-C924-4F22-B8E8-D972611C1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DAED0C53-E931-420B-A381-C50574B2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C25F650-3974-4B7F-A639-9B70A242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DD5E08C7-AA4F-4706-A85E-ACFB58DEE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0" name="Rounded Rectangle 52">
            <a:extLst>
              <a:ext uri="{FF2B5EF4-FFF2-40B4-BE49-F238E27FC236}">
                <a16:creationId xmlns:a16="http://schemas.microsoft.com/office/drawing/2014/main" id="{DEC24D18-5B2A-4A9F-99CE-2A036BFF6AC1}"/>
              </a:ext>
            </a:extLst>
          </p:cNvPr>
          <p:cNvSpPr/>
          <p:nvPr/>
        </p:nvSpPr>
        <p:spPr>
          <a:xfrm>
            <a:off x="412494" y="8231540"/>
            <a:ext cx="23604734" cy="5294674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60">
            <a:extLst>
              <a:ext uri="{FF2B5EF4-FFF2-40B4-BE49-F238E27FC236}">
                <a16:creationId xmlns:a16="http://schemas.microsoft.com/office/drawing/2014/main" id="{A86E520E-52CC-4970-B02A-526E4033BE01}"/>
              </a:ext>
            </a:extLst>
          </p:cNvPr>
          <p:cNvGrpSpPr/>
          <p:nvPr/>
        </p:nvGrpSpPr>
        <p:grpSpPr>
          <a:xfrm>
            <a:off x="369947" y="8161233"/>
            <a:ext cx="3568119" cy="769441"/>
            <a:chOff x="1224541" y="6305967"/>
            <a:chExt cx="3568119" cy="851256"/>
          </a:xfrm>
        </p:grpSpPr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6E264EFD-B456-4727-9D50-CEA4F73EF7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6B841D9-A244-4AC3-B5E0-D5351919ADE0}"/>
                </a:ext>
              </a:extLst>
            </p:cNvPr>
            <p:cNvSpPr txBox="1"/>
            <p:nvPr/>
          </p:nvSpPr>
          <p:spPr>
            <a:xfrm>
              <a:off x="2296330" y="6305967"/>
              <a:ext cx="2278188" cy="85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 Diagonal Corner Rectangle 58">
              <a:extLst>
                <a:ext uri="{FF2B5EF4-FFF2-40B4-BE49-F238E27FC236}">
                  <a16:creationId xmlns:a16="http://schemas.microsoft.com/office/drawing/2014/main" id="{8ECB359D-F832-499C-8840-43FAF939A6B6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2A29A046-E205-431A-B864-9D0158D25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1">
                <a:extLst>
                  <a:ext uri="{FF2B5EF4-FFF2-40B4-BE49-F238E27FC236}">
                    <a16:creationId xmlns:a16="http://schemas.microsoft.com/office/drawing/2014/main" id="{DC695FB7-80D4-4905-B9D3-DD5E294B128A}"/>
                  </a:ext>
                </a:extLst>
              </p:cNvPr>
              <p:cNvSpPr txBox="1"/>
              <p:nvPr/>
            </p:nvSpPr>
            <p:spPr>
              <a:xfrm>
                <a:off x="1035745" y="9092563"/>
                <a:ext cx="4855688" cy="91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4400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6" name="Hộp Văn bản 51">
                <a:extLst>
                  <a:ext uri="{FF2B5EF4-FFF2-40B4-BE49-F238E27FC236}">
                    <a16:creationId xmlns:a16="http://schemas.microsoft.com/office/drawing/2014/main" id="{DC695FB7-80D4-4905-B9D3-DD5E294B1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45" y="9092563"/>
                <a:ext cx="4855688" cy="914802"/>
              </a:xfrm>
              <a:prstGeom prst="rect">
                <a:avLst/>
              </a:prstGeom>
              <a:blipFill>
                <a:blip r:embed="rId5"/>
                <a:stretch>
                  <a:fillRect l="-3392" t="-18000" r="-590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Hộp Văn bản 52">
                <a:extLst>
                  <a:ext uri="{FF2B5EF4-FFF2-40B4-BE49-F238E27FC236}">
                    <a16:creationId xmlns:a16="http://schemas.microsoft.com/office/drawing/2014/main" id="{42477662-D22D-4624-BE48-61FB2AD1D387}"/>
                  </a:ext>
                </a:extLst>
              </p:cNvPr>
              <p:cNvSpPr txBox="1"/>
              <p:nvPr/>
            </p:nvSpPr>
            <p:spPr>
              <a:xfrm>
                <a:off x="12662908" y="8545953"/>
                <a:ext cx="7635745" cy="916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4400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vi-VN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limLow>
                          <m:limLowPr>
                            <m:ctrlPr>
                              <a:rPr lang="vi-VN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vi-VN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Hộp Văn bản 52">
                <a:extLst>
                  <a:ext uri="{FF2B5EF4-FFF2-40B4-BE49-F238E27FC236}">
                    <a16:creationId xmlns:a16="http://schemas.microsoft.com/office/drawing/2014/main" id="{42477662-D22D-4624-BE48-61FB2AD1D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908" y="8545953"/>
                <a:ext cx="7635745" cy="916341"/>
              </a:xfrm>
              <a:prstGeom prst="rect">
                <a:avLst/>
              </a:prstGeom>
              <a:blipFill>
                <a:blip r:embed="rId6"/>
                <a:stretch>
                  <a:fillRect l="-2075" t="-1800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Hộp Văn bản 53">
                <a:extLst>
                  <a:ext uri="{FF2B5EF4-FFF2-40B4-BE49-F238E27FC236}">
                    <a16:creationId xmlns:a16="http://schemas.microsoft.com/office/drawing/2014/main" id="{0DA3AC69-74C7-4E00-86C1-F2306C93C081}"/>
                  </a:ext>
                </a:extLst>
              </p:cNvPr>
              <p:cNvSpPr txBox="1"/>
              <p:nvPr/>
            </p:nvSpPr>
            <p:spPr>
              <a:xfrm>
                <a:off x="1003273" y="11517340"/>
                <a:ext cx="9395395" cy="914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4400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vi-VN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limLow>
                      <m:limLow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Hộp Văn bản 53">
                <a:extLst>
                  <a:ext uri="{FF2B5EF4-FFF2-40B4-BE49-F238E27FC236}">
                    <a16:creationId xmlns:a16="http://schemas.microsoft.com/office/drawing/2014/main" id="{0DA3AC69-74C7-4E00-86C1-F2306C93C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73" y="11517340"/>
                <a:ext cx="9395395" cy="914546"/>
              </a:xfrm>
              <a:prstGeom prst="rect">
                <a:avLst/>
              </a:prstGeom>
              <a:blipFill>
                <a:blip r:embed="rId7"/>
                <a:stretch>
                  <a:fillRect l="-1752" t="-18000" b="-1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33DF93F-3731-4209-AE5C-62E48C0AB1F6}"/>
              </a:ext>
            </a:extLst>
          </p:cNvPr>
          <p:cNvSpPr txBox="1"/>
          <p:nvPr/>
        </p:nvSpPr>
        <p:spPr>
          <a:xfrm>
            <a:off x="8612187" y="5965141"/>
            <a:ext cx="7162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B48E4E8-1D0B-4397-8961-54A0C22BF906}"/>
                  </a:ext>
                </a:extLst>
              </p:cNvPr>
              <p:cNvSpPr txBox="1"/>
              <p:nvPr/>
            </p:nvSpPr>
            <p:spPr>
              <a:xfrm>
                <a:off x="1107526" y="10280073"/>
                <a:ext cx="6022910" cy="1007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𝒍𝒊𝒎</m:t>
                        </m:r>
                      </m:e>
                      <m:lim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vi-VN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vi-VN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p>
                    </m:sSup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=+</m:t>
                    </m:r>
                    <m:r>
                      <a:rPr kumimoji="0" lang="vi-VN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B48E4E8-1D0B-4397-8961-54A0C22B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6" y="10280073"/>
                <a:ext cx="6022910" cy="1007135"/>
              </a:xfrm>
              <a:prstGeom prst="rect">
                <a:avLst/>
              </a:prstGeom>
              <a:blipFill>
                <a:blip r:embed="rId8"/>
                <a:stretch>
                  <a:fillRect l="-4150" t="-11446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DBAB20-5966-4DDF-A3D6-8B66A9EFB08C}"/>
              </a:ext>
            </a:extLst>
          </p:cNvPr>
          <p:cNvCxnSpPr>
            <a:cxnSpLocks/>
            <a:stCxn id="50" idx="0"/>
          </p:cNvCxnSpPr>
          <p:nvPr/>
        </p:nvCxnSpPr>
        <p:spPr>
          <a:xfrm flipH="1">
            <a:off x="12168128" y="8231540"/>
            <a:ext cx="46733" cy="52946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EFD8FF-84FD-4B6E-B728-C1D2E49DA689}"/>
                  </a:ext>
                </a:extLst>
              </p:cNvPr>
              <p:cNvSpPr txBox="1"/>
              <p:nvPr/>
            </p:nvSpPr>
            <p:spPr>
              <a:xfrm>
                <a:off x="4484509" y="12684286"/>
                <a:ext cx="59141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vi-VN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vi-VN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e>
                      </m:d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vi-VN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∞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EFD8FF-84FD-4B6E-B728-C1D2E49DA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09" y="12684286"/>
                <a:ext cx="591415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44346C3-D682-4FF6-A1CC-EAF4F3364BF1}"/>
                  </a:ext>
                </a:extLst>
              </p:cNvPr>
              <p:cNvSpPr txBox="1"/>
              <p:nvPr/>
            </p:nvSpPr>
            <p:spPr>
              <a:xfrm>
                <a:off x="15672386" y="9753600"/>
                <a:ext cx="48122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vi-VN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e>
                      </m:d>
                      <m:r>
                        <a:rPr kumimoji="0" lang="vi-VN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=+</m:t>
                      </m:r>
                      <m:r>
                        <a:rPr kumimoji="0" lang="vi-VN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∞</m:t>
                      </m:r>
                      <m:r>
                        <m:rPr>
                          <m:nor/>
                        </m:rPr>
                        <a:rPr kumimoji="0" lang="vi-VN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44346C3-D682-4FF6-A1CC-EAF4F3364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386" y="9753600"/>
                <a:ext cx="481225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5869F96-788B-45E1-924D-E3C14E9E4D58}"/>
                  </a:ext>
                </a:extLst>
              </p:cNvPr>
              <p:cNvSpPr txBox="1"/>
              <p:nvPr/>
            </p:nvSpPr>
            <p:spPr>
              <a:xfrm>
                <a:off x="12834291" y="10583546"/>
                <a:ext cx="7292978" cy="100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𝒍𝒊𝒎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BACC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5869F96-788B-45E1-924D-E3C14E9E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291" y="10583546"/>
                <a:ext cx="7292978" cy="1008674"/>
              </a:xfrm>
              <a:prstGeom prst="rect">
                <a:avLst/>
              </a:prstGeom>
              <a:blipFill>
                <a:blip r:embed="rId11"/>
                <a:stretch>
                  <a:fillRect l="-3342" t="-11446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3" grpId="0" animBg="1"/>
      <p:bldP spid="50" grpId="0" animBg="1"/>
      <p:bldP spid="56" grpId="0"/>
      <p:bldP spid="57" grpId="0"/>
      <p:bldP spid="58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ounded Rectangle 47"/>
              <p:cNvSpPr/>
              <p:nvPr/>
            </p:nvSpPr>
            <p:spPr>
              <a:xfrm>
                <a:off x="344487" y="3456753"/>
                <a:ext cx="23698200" cy="2410647"/>
              </a:xfrm>
              <a:prstGeom prst="roundRect">
                <a:avLst>
                  <a:gd name="adj" fmla="val 461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423988"/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8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1423988"/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7" y="3456753"/>
                <a:ext cx="23698200" cy="2410647"/>
              </a:xfrm>
              <a:prstGeom prst="roundRect">
                <a:avLst>
                  <a:gd name="adj" fmla="val 4611"/>
                </a:avLst>
              </a:prstGeom>
              <a:blipFill>
                <a:blip r:embed="rId3"/>
                <a:stretch>
                  <a:fillRect t="-11222"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0957" y="6071909"/>
            <a:ext cx="23698199" cy="2005291"/>
          </a:xfrm>
          <a:prstGeom prst="roundRect">
            <a:avLst>
              <a:gd name="adj" fmla="val 46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23988">
              <a:lnSpc>
                <a:spcPct val="150000"/>
              </a:lnSpc>
            </a:pPr>
            <a:endParaRPr lang="en-US" sz="48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Group 67">
            <a:extLst>
              <a:ext uri="{FF2B5EF4-FFF2-40B4-BE49-F238E27FC236}">
                <a16:creationId xmlns:a16="http://schemas.microsoft.com/office/drawing/2014/main" id="{0F278CF2-6BFF-481E-80B0-9FB93BACD8C5}"/>
              </a:ext>
            </a:extLst>
          </p:cNvPr>
          <p:cNvGrpSpPr/>
          <p:nvPr/>
        </p:nvGrpSpPr>
        <p:grpSpPr>
          <a:xfrm>
            <a:off x="342384" y="5980870"/>
            <a:ext cx="3600000" cy="900000"/>
            <a:chOff x="1311958" y="3405486"/>
            <a:chExt cx="3579192" cy="94051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ABF0929-9CAC-49C2-AD5A-225E4C8DF4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3D4EDD-1BD7-4C76-8FA2-E594F40134CA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FF583BCE-B293-4C2E-8885-6BAB57213C6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04B1D6-C46C-4D47-ACB7-E9E9D55A759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C54CF55B-53D4-4212-88A8-483BDB1A2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856DD9C1-DF74-4572-B214-F373079CF7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B2BEA7A-F9E0-43E0-BA45-D0271F53A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F0D90E4-BFBF-478E-AF56-4F6F3B02EA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9D6AA9C-783D-4123-9D5F-6B10DA7A37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BCBF8F23-E902-4E91-B473-8EA061DDE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6B5D20C0-E3A2-4E99-956F-652BB77B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B31B791-623E-4652-BA73-C2C03ADE5A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B6BB0B3B-BAA7-4C4C-B97A-4779CF709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06BBDD26-2681-49AD-8636-2CBF38A779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017314F2-971B-47E9-BCDC-818F9B77F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9A7110E4-3F0E-4211-A858-52ACCD194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F6D3B991-4EFD-41F8-BEF9-DBB165B1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01F9D87A-FEBA-426A-B9CA-2FF01850A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16EC2F32-EDA0-4640-A478-9F10D962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80BEA9A8-9625-4F08-BF8B-2A728DBD6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8F51CA01-1DAE-4E98-8F51-F3DC464FA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C5DD8F99-8467-4C32-B0E4-8F504C1A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DD3D5737-B323-462C-8497-65E424E14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84364A8-4870-4BC9-90C4-F65833BC4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DCA43386-C924-4F22-B8E8-D972611C1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DAED0C53-E931-420B-A381-C50574B2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C25F650-3974-4B7F-A639-9B70A242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DD5E08C7-AA4F-4706-A85E-ACFB58DEE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0" name="Rounded Rectangle 52">
            <a:extLst>
              <a:ext uri="{FF2B5EF4-FFF2-40B4-BE49-F238E27FC236}">
                <a16:creationId xmlns:a16="http://schemas.microsoft.com/office/drawing/2014/main" id="{DEC24D18-5B2A-4A9F-99CE-2A036BFF6AC1}"/>
              </a:ext>
            </a:extLst>
          </p:cNvPr>
          <p:cNvSpPr/>
          <p:nvPr/>
        </p:nvSpPr>
        <p:spPr>
          <a:xfrm>
            <a:off x="412494" y="8231540"/>
            <a:ext cx="23604734" cy="5294674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60">
            <a:extLst>
              <a:ext uri="{FF2B5EF4-FFF2-40B4-BE49-F238E27FC236}">
                <a16:creationId xmlns:a16="http://schemas.microsoft.com/office/drawing/2014/main" id="{A86E520E-52CC-4970-B02A-526E4033BE01}"/>
              </a:ext>
            </a:extLst>
          </p:cNvPr>
          <p:cNvGrpSpPr/>
          <p:nvPr/>
        </p:nvGrpSpPr>
        <p:grpSpPr>
          <a:xfrm>
            <a:off x="369947" y="8161233"/>
            <a:ext cx="3568119" cy="769441"/>
            <a:chOff x="1224541" y="6305967"/>
            <a:chExt cx="3568119" cy="851256"/>
          </a:xfrm>
        </p:grpSpPr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6E264EFD-B456-4727-9D50-CEA4F73EF7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7">
              <a:extLst>
                <a:ext uri="{FF2B5EF4-FFF2-40B4-BE49-F238E27FC236}">
                  <a16:creationId xmlns:a16="http://schemas.microsoft.com/office/drawing/2014/main" id="{76B841D9-A244-4AC3-B5E0-D5351919ADE0}"/>
                </a:ext>
              </a:extLst>
            </p:cNvPr>
            <p:cNvSpPr txBox="1"/>
            <p:nvPr/>
          </p:nvSpPr>
          <p:spPr>
            <a:xfrm>
              <a:off x="2296330" y="6305967"/>
              <a:ext cx="2278188" cy="85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 Diagonal Corner Rectangle 58">
              <a:extLst>
                <a:ext uri="{FF2B5EF4-FFF2-40B4-BE49-F238E27FC236}">
                  <a16:creationId xmlns:a16="http://schemas.microsoft.com/office/drawing/2014/main" id="{8ECB359D-F832-499C-8840-43FAF939A6B6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2A29A046-E205-431A-B864-9D0158D25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FB435F-88CB-45AB-A2B2-626BB270B58D}"/>
                  </a:ext>
                </a:extLst>
              </p:cNvPr>
              <p:cNvSpPr txBox="1"/>
              <p:nvPr/>
            </p:nvSpPr>
            <p:spPr>
              <a:xfrm>
                <a:off x="2712753" y="6111131"/>
                <a:ext cx="21199956" cy="1737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vi-VN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vi-VN" sz="4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30555" indent="-630555"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+∞.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B. </a:t>
                </a:r>
                <a14:m>
                  <m:oMath xmlns:m="http://schemas.openxmlformats.org/officeDocument/2006/math">
                    <m:r>
                      <a:rPr lang="vi-VN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vi-VN" sz="4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C.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D.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FB435F-88CB-45AB-A2B2-626BB270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753" y="6111131"/>
                <a:ext cx="21199956" cy="1737527"/>
              </a:xfrm>
              <a:prstGeom prst="rect">
                <a:avLst/>
              </a:prstGeom>
              <a:blipFill>
                <a:blip r:embed="rId4"/>
                <a:stretch>
                  <a:fillRect l="-1150" t="-7343" b="-15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9DA232-C876-47CE-8C60-5DD1849CEF7D}"/>
                  </a:ext>
                </a:extLst>
              </p:cNvPr>
              <p:cNvSpPr txBox="1"/>
              <p:nvPr/>
            </p:nvSpPr>
            <p:spPr>
              <a:xfrm>
                <a:off x="6402387" y="8993321"/>
                <a:ext cx="20236678" cy="3154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limLow>
                      <m:limLow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∞.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9DA232-C876-47CE-8C60-5DD1849CE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8993321"/>
                <a:ext cx="20236678" cy="3154838"/>
              </a:xfrm>
              <a:prstGeom prst="rect">
                <a:avLst/>
              </a:prstGeom>
              <a:blipFill>
                <a:blip r:embed="rId5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3096A03-C80B-4615-BA88-7C2820E7C3C0}"/>
              </a:ext>
            </a:extLst>
          </p:cNvPr>
          <p:cNvSpPr/>
          <p:nvPr/>
        </p:nvSpPr>
        <p:spPr>
          <a:xfrm>
            <a:off x="2468762" y="705603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355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3" grpId="0" animBg="1"/>
      <p:bldP spid="50" grpId="0" animBg="1"/>
      <p:bldP spid="62" grpId="0"/>
      <p:bldP spid="64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8" y="1569747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79129" y="3581400"/>
            <a:ext cx="22192058" cy="7086600"/>
            <a:chOff x="1141369" y="4732587"/>
            <a:chExt cx="21948825" cy="7535614"/>
          </a:xfrm>
        </p:grpSpPr>
        <p:sp>
          <p:nvSpPr>
            <p:cNvPr id="48" name="Rounded Rectangle 47"/>
            <p:cNvSpPr/>
            <p:nvPr/>
          </p:nvSpPr>
          <p:spPr>
            <a:xfrm>
              <a:off x="1141369" y="4732587"/>
              <a:ext cx="21948825" cy="7535614"/>
            </a:xfrm>
            <a:prstGeom prst="roundRect">
              <a:avLst>
                <a:gd name="adj" fmla="val 461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01295">
                <a:lnSpc>
                  <a:spcPct val="115000"/>
                </a:lnSpc>
              </a:pPr>
              <a:endParaRPr lang="en-US" sz="4400" dirty="0">
                <a:solidFill>
                  <a:srgbClr val="4BACC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02637" y="5075331"/>
                  <a:ext cx="11996087" cy="10014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indent="201295" defTabSz="914400" eaLnBrk="0" fontAlgn="base" hangingPunct="0">
                    <a:lnSpc>
                      <a:spcPct val="115000"/>
                    </a:lnSpc>
                  </a:pP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400" b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tích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endParaRPr lang="en-US" sz="4800" b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637" y="5075331"/>
                  <a:ext cx="11996087" cy="10014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52" t="-4516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98176"/>
                  </p:ext>
                </p:extLst>
              </p:nvPr>
            </p:nvGraphicFramePr>
            <p:xfrm>
              <a:off x="6544918" y="4977935"/>
              <a:ext cx="10296869" cy="53090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22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943138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331132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16366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𝒍𝒊𝒎</m:t>
                                    </m:r>
                                  </m:e>
                                  <m:li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𝒍𝒊𝒎</m:t>
                                    </m:r>
                                  </m:e>
                                  <m:li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𝒍𝒊𝒎</m:t>
                                    </m:r>
                                  </m:e>
                                  <m:li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98176"/>
                  </p:ext>
                </p:extLst>
              </p:nvPr>
            </p:nvGraphicFramePr>
            <p:xfrm>
              <a:off x="6544918" y="4977935"/>
              <a:ext cx="10296869" cy="53090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22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943138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331132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16366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" t="-372" r="-241331" b="-2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899" t="-372" r="-147826" b="-2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834" t="-372" r="-422" b="-2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" t="-89701" r="-241331" b="-101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899" t="-178808" r="-147826" b="-30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834" t="-178808" r="-422" b="-30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899" t="-280667" r="-147826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834" t="-280667" r="-422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" t="-189073" r="-241331" b="-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899" t="-378146" r="-147826" b="-101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834" t="-378146" r="-422" b="-101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899" t="-478146" r="-147826" b="-1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834" t="-478146" r="-422" b="-1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279129" y="10896600"/>
                <a:ext cx="22192058" cy="2196417"/>
              </a:xfrm>
              <a:prstGeom prst="roundRect">
                <a:avLst>
                  <a:gd name="adj" fmla="val 46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423988">
                  <a:lnSpc>
                    <a:spcPct val="115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(−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4400" b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29" y="10896600"/>
                <a:ext cx="22192058" cy="2196417"/>
              </a:xfrm>
              <a:prstGeom prst="roundRect">
                <a:avLst>
                  <a:gd name="adj" fmla="val 4611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8" y="1569747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6500" y="3582828"/>
            <a:ext cx="22192058" cy="9525000"/>
            <a:chOff x="1141369" y="4732587"/>
            <a:chExt cx="21948825" cy="7535614"/>
          </a:xfrm>
        </p:grpSpPr>
        <p:sp>
          <p:nvSpPr>
            <p:cNvPr id="11" name="Rounded Rectangle 10"/>
            <p:cNvSpPr/>
            <p:nvPr/>
          </p:nvSpPr>
          <p:spPr>
            <a:xfrm>
              <a:off x="1141369" y="4732587"/>
              <a:ext cx="21948825" cy="7535614"/>
            </a:xfrm>
            <a:prstGeom prst="roundRect">
              <a:avLst>
                <a:gd name="adj" fmla="val 461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01295">
                <a:lnSpc>
                  <a:spcPct val="115000"/>
                </a:lnSpc>
              </a:pPr>
              <a:endParaRPr lang="en-US" sz="4400" dirty="0">
                <a:solidFill>
                  <a:srgbClr val="4BACC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600264" y="4733717"/>
                  <a:ext cx="11376880" cy="1743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indent="201295" defTabSz="914400" eaLnBrk="0" fontAlgn="base" hangingPunct="0">
                    <a:lnSpc>
                      <a:spcPct val="115000"/>
                    </a:lnSpc>
                  </a:pPr>
                  <a:r>
                    <a:rPr lang="en-US" sz="4400" b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400" b="1" dirty="0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err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>
                      <a:solidFill>
                        <a:srgbClr val="BAC4EA">
                          <a:lumMod val="10000"/>
                        </a:srgb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thương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54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𝒈</m:t>
                          </m:r>
                          <m:r>
                            <a:rPr lang="en-US" sz="54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4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sz="5400" b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64" y="4733717"/>
                  <a:ext cx="11376880" cy="174357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4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518727"/>
                  </p:ext>
                </p:extLst>
              </p:nvPr>
            </p:nvGraphicFramePr>
            <p:xfrm>
              <a:off x="1677987" y="5689367"/>
              <a:ext cx="14046202" cy="69824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02382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826080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1588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58870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16366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𝒍𝒊𝒎</m:t>
                                    </m:r>
                                  </m:e>
                                  <m:li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𝒍𝒊𝒎</m:t>
                                    </m:r>
                                  </m:e>
                                  <m:li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b="1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400" b="1" baseline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4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𝒍𝒊𝒎</m:t>
                                    </m:r>
                                  </m:e>
                                  <m:lim>
                                    <m:r>
                                      <a:rPr lang="en-US" sz="44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4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𝒈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1636685">
                    <a:tc>
                      <a:txBody>
                        <a:bodyPr/>
                        <a:lstStyle/>
                        <a:p>
                          <a:pPr marL="0" marR="0" indent="0" algn="ctr" defTabSz="2177278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en-US" sz="4400" b="1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2177278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400" b="1" baseline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2177278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518727"/>
                  </p:ext>
                </p:extLst>
              </p:nvPr>
            </p:nvGraphicFramePr>
            <p:xfrm>
              <a:off x="1677987" y="5689367"/>
              <a:ext cx="14046202" cy="69824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023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8260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158870"/>
                    <a:gridCol w="41588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673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r="-384244" b="-316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586" r="-294181" b="-316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7830" r="-100147" b="-316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7830" r="-147" b="-316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16366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2612" r="-38424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586" t="-102612" r="-294181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400" b="1" baseline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7830" t="-102612" r="-147" b="-225000"/>
                          </a:stretch>
                        </a:blipFill>
                      </a:tcPr>
                    </a:tc>
                  </a:tr>
                  <a:tr h="91809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79801" r="-384244" b="-99669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2586" t="-90050" r="-294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7830" t="-359603" r="-100147" b="-2993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7830" t="-359603" r="-147" b="-299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b="1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7830" t="-459603" r="-100147" b="-1993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7830" t="-459603" r="-147" b="-199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91809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80731" r="-38424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7830" t="-563333" r="-100147" b="-10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7830" t="-563333" r="-147" b="-10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9180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b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7830" t="-658940" r="-100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7830" t="-658940" r="-1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1" name="Straight Connector 20"/>
          <p:cNvCxnSpPr/>
          <p:nvPr/>
        </p:nvCxnSpPr>
        <p:spPr>
          <a:xfrm>
            <a:off x="16155987" y="3581400"/>
            <a:ext cx="0" cy="9525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264116" y="3630336"/>
            <a:ext cx="2500685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1295" defTabSz="914400" eaLnBrk="0" fontAlgn="base" hangingPunct="0">
              <a:lnSpc>
                <a:spcPct val="115000"/>
              </a:lnSpc>
            </a:pP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Chú ý</a:t>
            </a:r>
            <a:endParaRPr lang="en-US" sz="5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55987" y="4746509"/>
            <a:ext cx="7013158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1295" defTabSz="914400" eaLnBrk="0" fontAlgn="base" hangingPunct="0">
              <a:lnSpc>
                <a:spcPct val="115000"/>
              </a:lnSpc>
            </a:pPr>
            <a:r>
              <a:rPr lang="en-US" sz="4400" b="1">
                <a:solidFill>
                  <a:srgbClr val="BAC4EA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quy tắc trên vẫn đúng cho các trường hợp giới hạn một bên và giới hạn tại vô cực</a:t>
            </a:r>
            <a:endParaRPr lang="en-US" sz="5400" b="1">
              <a:solidFill>
                <a:schemeClr val="accent5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65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8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851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5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algn="ctr"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851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49147" y="6955220"/>
                <a:ext cx="6241364" cy="1703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 luận)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6955220"/>
                <a:ext cx="6241364" cy="1703351"/>
              </a:xfrm>
              <a:prstGeom prst="rect">
                <a:avLst/>
              </a:prstGeom>
              <a:blipFill rotWithShape="1">
                <a:blip r:embed="rId3"/>
                <a:stretch>
                  <a:fillRect l="-4008" t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56042" y="7252475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42" y="7252475"/>
                <a:ext cx="5542847" cy="16137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66986" y="8839200"/>
                <a:ext cx="8449100" cy="225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8839200"/>
                <a:ext cx="8449100" cy="2254015"/>
              </a:xfrm>
              <a:prstGeom prst="rect">
                <a:avLst/>
              </a:prstGeom>
              <a:blipFill rotWithShape="1">
                <a:blip r:embed="rId5"/>
                <a:stretch>
                  <a:fillRect l="-2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66986" y="11506200"/>
                <a:ext cx="7391400" cy="1026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11506200"/>
                <a:ext cx="7391400" cy="1026243"/>
              </a:xfrm>
              <a:prstGeom prst="rect">
                <a:avLst/>
              </a:prstGeom>
              <a:blipFill rotWithShape="1">
                <a:blip r:embed="rId6"/>
                <a:stretch>
                  <a:fillRect l="-3298" t="-952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470187" y="6610280"/>
                <a:ext cx="7689672" cy="374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solidFill>
                    <a:schemeClr val="accent5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chemeClr val="accent5">
                      <a:lumMod val="10000"/>
                    </a:schemeClr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6610280"/>
                <a:ext cx="7689672" cy="3747244"/>
              </a:xfrm>
              <a:prstGeom prst="rect">
                <a:avLst/>
              </a:prstGeom>
              <a:blipFill>
                <a:blip r:embed="rId7"/>
                <a:stretch>
                  <a:fillRect l="-3251" t="-325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14479587" y="5956883"/>
            <a:ext cx="0" cy="71495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24133" y="478186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5606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400" b="1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400" b="1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400" b="1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560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370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𝒍𝒊𝒎</m:t>
                                  </m:r>
                                </m:e>
                                <m:lim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4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𝒍𝒊𝒎</m:t>
                                  </m:r>
                                </m:e>
                                <m:lim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400" b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37033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37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400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3756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2824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28241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37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3756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69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</m:num>
                        <m:den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692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37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3756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7070387" y="8001000"/>
            <a:ext cx="6076173" cy="5242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Cách 1 dễ xác định kết quả hơn</a:t>
            </a:r>
          </a:p>
        </p:txBody>
      </p: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1471</Words>
  <PresentationFormat>Custom</PresentationFormat>
  <Paragraphs>312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2021-09-19T03:28:16Z</dcterms:modified>
</cp:coreProperties>
</file>