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0" r:id="rId6"/>
    <p:sldMasterId id="2147483670" r:id="rId7"/>
    <p:sldMasterId id="2147483680" r:id="rId8"/>
    <p:sldMasterId id="214748369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iy3Go7tMdfPGL/lI0jWBHMCe1K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C863E8-B549-4E28-8C79-E8E513E765F2}">
  <a:tblStyle styleId="{E7C863E8-B549-4E28-8C79-E8E513E765F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9.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10" Type="http://schemas.openxmlformats.org/officeDocument/2006/relationships/notesMaster" Target="notesMasters/notesMaster1.xml"/><Relationship Id="rId32" Type="http://customschemas.google.com/relationships/presentationmetadata" Target="meta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5" name="Google Shape;62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Times New Roman"/>
              <a:ea typeface="Times New Roman"/>
              <a:cs typeface="Times New Roman"/>
              <a:sym typeface="Times New Roman"/>
            </a:endParaRPr>
          </a:p>
        </p:txBody>
      </p:sp>
      <p:sp>
        <p:nvSpPr>
          <p:cNvPr id="643" name="Google Shape;64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Times New Roman"/>
              <a:ea typeface="Times New Roman"/>
              <a:cs typeface="Times New Roman"/>
              <a:sym typeface="Times New Roman"/>
            </a:endParaRPr>
          </a:p>
        </p:txBody>
      </p:sp>
      <p:sp>
        <p:nvSpPr>
          <p:cNvPr id="365" name="Google Shape;3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6" name="Google Shape;103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latin typeface="Times New Roman"/>
              <a:ea typeface="Times New Roman"/>
              <a:cs typeface="Times New Roman"/>
              <a:sym typeface="Times New Roman"/>
            </a:endParaRPr>
          </a:p>
        </p:txBody>
      </p:sp>
      <p:sp>
        <p:nvSpPr>
          <p:cNvPr id="387" name="Google Shape;38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3"/>
          <p:cNvSpPr txBox="1"/>
          <p:nvPr>
            <p:ph type="ctrTitle"/>
          </p:nvPr>
        </p:nvSpPr>
        <p:spPr>
          <a:xfrm>
            <a:off x="685800" y="2130451"/>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3"/>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3"/>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1"/>
          <p:cNvSpPr txBox="1"/>
          <p:nvPr>
            <p:ph idx="1" type="body"/>
          </p:nvPr>
        </p:nvSpPr>
        <p:spPr>
          <a:xfrm rot="5400000">
            <a:off x="2309018" y="-251615"/>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41"/>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1"/>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1"/>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732337"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2"/>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2"/>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2"/>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2"/>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1" name="Shape 91"/>
        <p:cNvGrpSpPr/>
        <p:nvPr/>
      </p:nvGrpSpPr>
      <p:grpSpPr>
        <a:xfrm>
          <a:off x="0" y="0"/>
          <a:ext cx="0" cy="0"/>
          <a:chOff x="0" y="0"/>
          <a:chExt cx="0" cy="0"/>
        </a:xfrm>
      </p:grpSpPr>
      <p:sp>
        <p:nvSpPr>
          <p:cNvPr id="92" name="Google Shape;92;p25"/>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5"/>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5"/>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5"/>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7" name="Shape 97"/>
        <p:cNvGrpSpPr/>
        <p:nvPr/>
      </p:nvGrpSpPr>
      <p:grpSpPr>
        <a:xfrm>
          <a:off x="0" y="0"/>
          <a:ext cx="0" cy="0"/>
          <a:chOff x="0" y="0"/>
          <a:chExt cx="0" cy="0"/>
        </a:xfrm>
      </p:grpSpPr>
      <p:sp>
        <p:nvSpPr>
          <p:cNvPr id="98" name="Google Shape;98;p2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0" name="Google Shape;100;p26"/>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43"/>
          <p:cNvSpPr txBox="1"/>
          <p:nvPr>
            <p:ph type="title"/>
          </p:nvPr>
        </p:nvSpPr>
        <p:spPr>
          <a:xfrm>
            <a:off x="623887"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43"/>
          <p:cNvSpPr txBox="1"/>
          <p:nvPr>
            <p:ph idx="1" type="body"/>
          </p:nvPr>
        </p:nvSpPr>
        <p:spPr>
          <a:xfrm>
            <a:off x="623887" y="4589478"/>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6" name="Google Shape;106;p43"/>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3"/>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3"/>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4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4"/>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4"/>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4"/>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6" name="Shape 116"/>
        <p:cNvGrpSpPr/>
        <p:nvPr/>
      </p:nvGrpSpPr>
      <p:grpSpPr>
        <a:xfrm>
          <a:off x="0" y="0"/>
          <a:ext cx="0" cy="0"/>
          <a:chOff x="0" y="0"/>
          <a:chExt cx="0" cy="0"/>
        </a:xfrm>
      </p:grpSpPr>
      <p:sp>
        <p:nvSpPr>
          <p:cNvPr id="117" name="Google Shape;117;p4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9" name="Google Shape;119;p4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45"/>
          <p:cNvSpPr txBox="1"/>
          <p:nvPr>
            <p:ph idx="3" type="body"/>
          </p:nvPr>
        </p:nvSpPr>
        <p:spPr>
          <a:xfrm>
            <a:off x="4629152"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45"/>
          <p:cNvSpPr txBox="1"/>
          <p:nvPr>
            <p:ph idx="4" type="body"/>
          </p:nvPr>
        </p:nvSpPr>
        <p:spPr>
          <a:xfrm>
            <a:off x="4629152"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5"/>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5"/>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45"/>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46"/>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6"/>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6"/>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0" name="Shape 130"/>
        <p:cNvGrpSpPr/>
        <p:nvPr/>
      </p:nvGrpSpPr>
      <p:grpSpPr>
        <a:xfrm>
          <a:off x="0" y="0"/>
          <a:ext cx="0" cy="0"/>
          <a:chOff x="0" y="0"/>
          <a:chExt cx="0" cy="0"/>
        </a:xfrm>
      </p:grpSpPr>
      <p:sp>
        <p:nvSpPr>
          <p:cNvPr id="131" name="Google Shape;131;p47"/>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7"/>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7"/>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4" name="Shape 134"/>
        <p:cNvGrpSpPr/>
        <p:nvPr/>
      </p:nvGrpSpPr>
      <p:grpSpPr>
        <a:xfrm>
          <a:off x="0" y="0"/>
          <a:ext cx="0" cy="0"/>
          <a:chOff x="0" y="0"/>
          <a:chExt cx="0" cy="0"/>
        </a:xfrm>
      </p:grpSpPr>
      <p:sp>
        <p:nvSpPr>
          <p:cNvPr id="135" name="Google Shape;135;p4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48"/>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7" name="Google Shape;137;p48"/>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p48"/>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48"/>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8"/>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3"/>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4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9"/>
          <p:cNvSpPr/>
          <p:nvPr>
            <p:ph idx="2" type="pic"/>
          </p:nvPr>
        </p:nvSpPr>
        <p:spPr>
          <a:xfrm>
            <a:off x="3887391" y="987426"/>
            <a:ext cx="4629150" cy="4873625"/>
          </a:xfrm>
          <a:prstGeom prst="rect">
            <a:avLst/>
          </a:prstGeom>
          <a:noFill/>
          <a:ln>
            <a:noFill/>
          </a:ln>
        </p:spPr>
      </p:sp>
      <p:sp>
        <p:nvSpPr>
          <p:cNvPr id="144" name="Google Shape;144;p49"/>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49"/>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9"/>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49"/>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28"/>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28"/>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8"/>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8"/>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1" name="Shape 161"/>
        <p:cNvGrpSpPr/>
        <p:nvPr/>
      </p:nvGrpSpPr>
      <p:grpSpPr>
        <a:xfrm>
          <a:off x="0" y="0"/>
          <a:ext cx="0" cy="0"/>
          <a:chOff x="0" y="0"/>
          <a:chExt cx="0" cy="0"/>
        </a:xfrm>
      </p:grpSpPr>
      <p:sp>
        <p:nvSpPr>
          <p:cNvPr id="162" name="Google Shape;162;p5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5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4" name="Google Shape;164;p50"/>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50"/>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50"/>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7" name="Shape 167"/>
        <p:cNvGrpSpPr/>
        <p:nvPr/>
      </p:nvGrpSpPr>
      <p:grpSpPr>
        <a:xfrm>
          <a:off x="0" y="0"/>
          <a:ext cx="0" cy="0"/>
          <a:chOff x="0" y="0"/>
          <a:chExt cx="0" cy="0"/>
        </a:xfrm>
      </p:grpSpPr>
      <p:sp>
        <p:nvSpPr>
          <p:cNvPr id="168" name="Google Shape;168;p51"/>
          <p:cNvSpPr txBox="1"/>
          <p:nvPr>
            <p:ph type="title"/>
          </p:nvPr>
        </p:nvSpPr>
        <p:spPr>
          <a:xfrm>
            <a:off x="623887"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51"/>
          <p:cNvSpPr txBox="1"/>
          <p:nvPr>
            <p:ph idx="1" type="body"/>
          </p:nvPr>
        </p:nvSpPr>
        <p:spPr>
          <a:xfrm>
            <a:off x="623887" y="4589472"/>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0" name="Google Shape;170;p51"/>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51"/>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1"/>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3" name="Shape 173"/>
        <p:cNvGrpSpPr/>
        <p:nvPr/>
      </p:nvGrpSpPr>
      <p:grpSpPr>
        <a:xfrm>
          <a:off x="0" y="0"/>
          <a:ext cx="0" cy="0"/>
          <a:chOff x="0" y="0"/>
          <a:chExt cx="0" cy="0"/>
        </a:xfrm>
      </p:grpSpPr>
      <p:sp>
        <p:nvSpPr>
          <p:cNvPr id="174" name="Google Shape;174;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5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2"/>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52"/>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2"/>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0" name="Shape 180"/>
        <p:cNvGrpSpPr/>
        <p:nvPr/>
      </p:nvGrpSpPr>
      <p:grpSpPr>
        <a:xfrm>
          <a:off x="0" y="0"/>
          <a:ext cx="0" cy="0"/>
          <a:chOff x="0" y="0"/>
          <a:chExt cx="0" cy="0"/>
        </a:xfrm>
      </p:grpSpPr>
      <p:sp>
        <p:nvSpPr>
          <p:cNvPr id="181" name="Google Shape;181;p5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3" name="Google Shape;183;p5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53"/>
          <p:cNvSpPr txBox="1"/>
          <p:nvPr>
            <p:ph idx="3" type="body"/>
          </p:nvPr>
        </p:nvSpPr>
        <p:spPr>
          <a:xfrm>
            <a:off x="4629152"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p53"/>
          <p:cNvSpPr txBox="1"/>
          <p:nvPr>
            <p:ph idx="4" type="body"/>
          </p:nvPr>
        </p:nvSpPr>
        <p:spPr>
          <a:xfrm>
            <a:off x="4629152"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53"/>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3"/>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3"/>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9" name="Shape 189"/>
        <p:cNvGrpSpPr/>
        <p:nvPr/>
      </p:nvGrpSpPr>
      <p:grpSpPr>
        <a:xfrm>
          <a:off x="0" y="0"/>
          <a:ext cx="0" cy="0"/>
          <a:chOff x="0" y="0"/>
          <a:chExt cx="0" cy="0"/>
        </a:xfrm>
      </p:grpSpPr>
      <p:sp>
        <p:nvSpPr>
          <p:cNvPr id="190" name="Google Shape;190;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54"/>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4"/>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54"/>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4" name="Shape 194"/>
        <p:cNvGrpSpPr/>
        <p:nvPr/>
      </p:nvGrpSpPr>
      <p:grpSpPr>
        <a:xfrm>
          <a:off x="0" y="0"/>
          <a:ext cx="0" cy="0"/>
          <a:chOff x="0" y="0"/>
          <a:chExt cx="0" cy="0"/>
        </a:xfrm>
      </p:grpSpPr>
      <p:sp>
        <p:nvSpPr>
          <p:cNvPr id="195" name="Google Shape;195;p55"/>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5"/>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5"/>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8" name="Shape 198"/>
        <p:cNvGrpSpPr/>
        <p:nvPr/>
      </p:nvGrpSpPr>
      <p:grpSpPr>
        <a:xfrm>
          <a:off x="0" y="0"/>
          <a:ext cx="0" cy="0"/>
          <a:chOff x="0" y="0"/>
          <a:chExt cx="0" cy="0"/>
        </a:xfrm>
      </p:grpSpPr>
      <p:sp>
        <p:nvSpPr>
          <p:cNvPr id="199" name="Google Shape;199;p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5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1" name="Google Shape;201;p5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2" name="Google Shape;202;p56"/>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56"/>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56"/>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5" name="Shape 205"/>
        <p:cNvGrpSpPr/>
        <p:nvPr/>
      </p:nvGrpSpPr>
      <p:grpSpPr>
        <a:xfrm>
          <a:off x="0" y="0"/>
          <a:ext cx="0" cy="0"/>
          <a:chOff x="0" y="0"/>
          <a:chExt cx="0" cy="0"/>
        </a:xfrm>
      </p:grpSpPr>
      <p:sp>
        <p:nvSpPr>
          <p:cNvPr id="206" name="Google Shape;206;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57"/>
          <p:cNvSpPr/>
          <p:nvPr>
            <p:ph idx="2" type="pic"/>
          </p:nvPr>
        </p:nvSpPr>
        <p:spPr>
          <a:xfrm>
            <a:off x="3887391" y="987426"/>
            <a:ext cx="4629150" cy="4873625"/>
          </a:xfrm>
          <a:prstGeom prst="rect">
            <a:avLst/>
          </a:prstGeom>
          <a:noFill/>
          <a:ln>
            <a:noFill/>
          </a:ln>
        </p:spPr>
      </p:sp>
      <p:sp>
        <p:nvSpPr>
          <p:cNvPr id="208" name="Google Shape;208;p57"/>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9" name="Google Shape;209;p57"/>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57"/>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7"/>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4"/>
          <p:cNvSpPr txBox="1"/>
          <p:nvPr>
            <p:ph type="title"/>
          </p:nvPr>
        </p:nvSpPr>
        <p:spPr>
          <a:xfrm>
            <a:off x="722313" y="4406926"/>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4"/>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9" name="Shape 219"/>
        <p:cNvGrpSpPr/>
        <p:nvPr/>
      </p:nvGrpSpPr>
      <p:grpSpPr>
        <a:xfrm>
          <a:off x="0" y="0"/>
          <a:ext cx="0" cy="0"/>
          <a:chOff x="0" y="0"/>
          <a:chExt cx="0" cy="0"/>
        </a:xfrm>
      </p:grpSpPr>
      <p:sp>
        <p:nvSpPr>
          <p:cNvPr id="220" name="Google Shape;220;p30"/>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3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3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5" name="Shape 225"/>
        <p:cNvGrpSpPr/>
        <p:nvPr/>
      </p:nvGrpSpPr>
      <p:grpSpPr>
        <a:xfrm>
          <a:off x="0" y="0"/>
          <a:ext cx="0" cy="0"/>
          <a:chOff x="0" y="0"/>
          <a:chExt cx="0" cy="0"/>
        </a:xfrm>
      </p:grpSpPr>
      <p:sp>
        <p:nvSpPr>
          <p:cNvPr id="226" name="Google Shape;226;p5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5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8" name="Google Shape;228;p58"/>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58"/>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8"/>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1" name="Shape 231"/>
        <p:cNvGrpSpPr/>
        <p:nvPr/>
      </p:nvGrpSpPr>
      <p:grpSpPr>
        <a:xfrm>
          <a:off x="0" y="0"/>
          <a:ext cx="0" cy="0"/>
          <a:chOff x="0" y="0"/>
          <a:chExt cx="0" cy="0"/>
        </a:xfrm>
      </p:grpSpPr>
      <p:sp>
        <p:nvSpPr>
          <p:cNvPr id="232" name="Google Shape;232;p59"/>
          <p:cNvSpPr txBox="1"/>
          <p:nvPr>
            <p:ph type="title"/>
          </p:nvPr>
        </p:nvSpPr>
        <p:spPr>
          <a:xfrm>
            <a:off x="623887" y="1709738"/>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59"/>
          <p:cNvSpPr txBox="1"/>
          <p:nvPr>
            <p:ph idx="1" type="body"/>
          </p:nvPr>
        </p:nvSpPr>
        <p:spPr>
          <a:xfrm>
            <a:off x="623887" y="4589466"/>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34" name="Google Shape;234;p5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5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7" name="Shape 237"/>
        <p:cNvGrpSpPr/>
        <p:nvPr/>
      </p:nvGrpSpPr>
      <p:grpSpPr>
        <a:xfrm>
          <a:off x="0" y="0"/>
          <a:ext cx="0" cy="0"/>
          <a:chOff x="0" y="0"/>
          <a:chExt cx="0" cy="0"/>
        </a:xfrm>
      </p:grpSpPr>
      <p:sp>
        <p:nvSpPr>
          <p:cNvPr id="238" name="Google Shape;238;p6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6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60"/>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60"/>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60"/>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4" name="Shape 244"/>
        <p:cNvGrpSpPr/>
        <p:nvPr/>
      </p:nvGrpSpPr>
      <p:grpSpPr>
        <a:xfrm>
          <a:off x="0" y="0"/>
          <a:ext cx="0" cy="0"/>
          <a:chOff x="0" y="0"/>
          <a:chExt cx="0" cy="0"/>
        </a:xfrm>
      </p:grpSpPr>
      <p:sp>
        <p:nvSpPr>
          <p:cNvPr id="245" name="Google Shape;245;p6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6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7" name="Google Shape;247;p6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61"/>
          <p:cNvSpPr txBox="1"/>
          <p:nvPr>
            <p:ph idx="3" type="body"/>
          </p:nvPr>
        </p:nvSpPr>
        <p:spPr>
          <a:xfrm>
            <a:off x="4629151"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9" name="Google Shape;249;p61"/>
          <p:cNvSpPr txBox="1"/>
          <p:nvPr>
            <p:ph idx="4" type="body"/>
          </p:nvPr>
        </p:nvSpPr>
        <p:spPr>
          <a:xfrm>
            <a:off x="4629151"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61"/>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1"/>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61"/>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3" name="Shape 253"/>
        <p:cNvGrpSpPr/>
        <p:nvPr/>
      </p:nvGrpSpPr>
      <p:grpSpPr>
        <a:xfrm>
          <a:off x="0" y="0"/>
          <a:ext cx="0" cy="0"/>
          <a:chOff x="0" y="0"/>
          <a:chExt cx="0" cy="0"/>
        </a:xfrm>
      </p:grpSpPr>
      <p:sp>
        <p:nvSpPr>
          <p:cNvPr id="254" name="Google Shape;254;p6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62"/>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62"/>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62"/>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8" name="Shape 258"/>
        <p:cNvGrpSpPr/>
        <p:nvPr/>
      </p:nvGrpSpPr>
      <p:grpSpPr>
        <a:xfrm>
          <a:off x="0" y="0"/>
          <a:ext cx="0" cy="0"/>
          <a:chOff x="0" y="0"/>
          <a:chExt cx="0" cy="0"/>
        </a:xfrm>
      </p:grpSpPr>
      <p:sp>
        <p:nvSpPr>
          <p:cNvPr id="259" name="Google Shape;259;p63"/>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63"/>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3"/>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2" name="Shape 262"/>
        <p:cNvGrpSpPr/>
        <p:nvPr/>
      </p:nvGrpSpPr>
      <p:grpSpPr>
        <a:xfrm>
          <a:off x="0" y="0"/>
          <a:ext cx="0" cy="0"/>
          <a:chOff x="0" y="0"/>
          <a:chExt cx="0" cy="0"/>
        </a:xfrm>
      </p:grpSpPr>
      <p:sp>
        <p:nvSpPr>
          <p:cNvPr id="263" name="Google Shape;263;p6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6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65" name="Google Shape;265;p6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6" name="Google Shape;266;p64"/>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64"/>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64"/>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9" name="Shape 269"/>
        <p:cNvGrpSpPr/>
        <p:nvPr/>
      </p:nvGrpSpPr>
      <p:grpSpPr>
        <a:xfrm>
          <a:off x="0" y="0"/>
          <a:ext cx="0" cy="0"/>
          <a:chOff x="0" y="0"/>
          <a:chExt cx="0" cy="0"/>
        </a:xfrm>
      </p:grpSpPr>
      <p:sp>
        <p:nvSpPr>
          <p:cNvPr id="270" name="Google Shape;270;p6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65"/>
          <p:cNvSpPr/>
          <p:nvPr>
            <p:ph idx="2" type="pic"/>
          </p:nvPr>
        </p:nvSpPr>
        <p:spPr>
          <a:xfrm>
            <a:off x="3887391" y="987426"/>
            <a:ext cx="4629150" cy="4873625"/>
          </a:xfrm>
          <a:prstGeom prst="rect">
            <a:avLst/>
          </a:prstGeom>
          <a:noFill/>
          <a:ln>
            <a:noFill/>
          </a:ln>
        </p:spPr>
      </p:sp>
      <p:sp>
        <p:nvSpPr>
          <p:cNvPr id="272" name="Google Shape;272;p6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3" name="Google Shape;273;p65"/>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65"/>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65"/>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2" name="Shape 282"/>
        <p:cNvGrpSpPr/>
        <p:nvPr/>
      </p:nvGrpSpPr>
      <p:grpSpPr>
        <a:xfrm>
          <a:off x="0" y="0"/>
          <a:ext cx="0" cy="0"/>
          <a:chOff x="0" y="0"/>
          <a:chExt cx="0" cy="0"/>
        </a:xfrm>
      </p:grpSpPr>
      <p:sp>
        <p:nvSpPr>
          <p:cNvPr id="283" name="Google Shape;28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4" name="Google Shape;284;p3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3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3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5"/>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5"/>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7" name="Shape 287"/>
        <p:cNvGrpSpPr/>
        <p:nvPr/>
      </p:nvGrpSpPr>
      <p:grpSpPr>
        <a:xfrm>
          <a:off x="0" y="0"/>
          <a:ext cx="0" cy="0"/>
          <a:chOff x="0" y="0"/>
          <a:chExt cx="0" cy="0"/>
        </a:xfrm>
      </p:grpSpPr>
      <p:sp>
        <p:nvSpPr>
          <p:cNvPr id="288" name="Google Shape;288;p66"/>
          <p:cNvSpPr txBox="1"/>
          <p:nvPr>
            <p:ph type="ctrTitle"/>
          </p:nvPr>
        </p:nvSpPr>
        <p:spPr>
          <a:xfrm>
            <a:off x="685800" y="213043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9" name="Google Shape;289;p6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90" name="Google Shape;290;p6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6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3" name="Shape 293"/>
        <p:cNvGrpSpPr/>
        <p:nvPr/>
      </p:nvGrpSpPr>
      <p:grpSpPr>
        <a:xfrm>
          <a:off x="0" y="0"/>
          <a:ext cx="0" cy="0"/>
          <a:chOff x="0" y="0"/>
          <a:chExt cx="0" cy="0"/>
        </a:xfrm>
      </p:grpSpPr>
      <p:sp>
        <p:nvSpPr>
          <p:cNvPr id="294" name="Google Shape;294;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5" name="Google Shape;295;p67"/>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67"/>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7"/>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67"/>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9" name="Shape 299"/>
        <p:cNvGrpSpPr/>
        <p:nvPr/>
      </p:nvGrpSpPr>
      <p:grpSpPr>
        <a:xfrm>
          <a:off x="0" y="0"/>
          <a:ext cx="0" cy="0"/>
          <a:chOff x="0" y="0"/>
          <a:chExt cx="0" cy="0"/>
        </a:xfrm>
      </p:grpSpPr>
      <p:sp>
        <p:nvSpPr>
          <p:cNvPr id="300" name="Google Shape;300;p68"/>
          <p:cNvSpPr txBox="1"/>
          <p:nvPr>
            <p:ph type="title"/>
          </p:nvPr>
        </p:nvSpPr>
        <p:spPr>
          <a:xfrm>
            <a:off x="722313" y="440691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1" name="Google Shape;301;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2" name="Google Shape;302;p68"/>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68"/>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68"/>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5" name="Shape 305"/>
        <p:cNvGrpSpPr/>
        <p:nvPr/>
      </p:nvGrpSpPr>
      <p:grpSpPr>
        <a:xfrm>
          <a:off x="0" y="0"/>
          <a:ext cx="0" cy="0"/>
          <a:chOff x="0" y="0"/>
          <a:chExt cx="0" cy="0"/>
        </a:xfrm>
      </p:grpSpPr>
      <p:sp>
        <p:nvSpPr>
          <p:cNvPr id="306" name="Google Shape;306;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7" name="Google Shape;307;p69"/>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8" name="Google Shape;308;p69"/>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9" name="Google Shape;309;p69"/>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69"/>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69"/>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2" name="Shape 312"/>
        <p:cNvGrpSpPr/>
        <p:nvPr/>
      </p:nvGrpSpPr>
      <p:grpSpPr>
        <a:xfrm>
          <a:off x="0" y="0"/>
          <a:ext cx="0" cy="0"/>
          <a:chOff x="0" y="0"/>
          <a:chExt cx="0" cy="0"/>
        </a:xfrm>
      </p:grpSpPr>
      <p:sp>
        <p:nvSpPr>
          <p:cNvPr id="313" name="Google Shape;313;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4" name="Google Shape;314;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5" name="Google Shape;315;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6" name="Google Shape;316;p70"/>
          <p:cNvSpPr txBox="1"/>
          <p:nvPr>
            <p:ph idx="3" type="body"/>
          </p:nvPr>
        </p:nvSpPr>
        <p:spPr>
          <a:xfrm>
            <a:off x="4645030"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17" name="Google Shape;317;p70"/>
          <p:cNvSpPr txBox="1"/>
          <p:nvPr>
            <p:ph idx="4" type="body"/>
          </p:nvPr>
        </p:nvSpPr>
        <p:spPr>
          <a:xfrm>
            <a:off x="4645030"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8" name="Google Shape;318;p70"/>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70"/>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70"/>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1" name="Shape 321"/>
        <p:cNvGrpSpPr/>
        <p:nvPr/>
      </p:nvGrpSpPr>
      <p:grpSpPr>
        <a:xfrm>
          <a:off x="0" y="0"/>
          <a:ext cx="0" cy="0"/>
          <a:chOff x="0" y="0"/>
          <a:chExt cx="0" cy="0"/>
        </a:xfrm>
      </p:grpSpPr>
      <p:sp>
        <p:nvSpPr>
          <p:cNvPr id="322" name="Google Shape;322;p7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7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7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5" name="Shape 325"/>
        <p:cNvGrpSpPr/>
        <p:nvPr/>
      </p:nvGrpSpPr>
      <p:grpSpPr>
        <a:xfrm>
          <a:off x="0" y="0"/>
          <a:ext cx="0" cy="0"/>
          <a:chOff x="0" y="0"/>
          <a:chExt cx="0" cy="0"/>
        </a:xfrm>
      </p:grpSpPr>
      <p:sp>
        <p:nvSpPr>
          <p:cNvPr id="326" name="Google Shape;326;p72"/>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7" name="Google Shape;327;p72"/>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28" name="Google Shape;328;p72"/>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29" name="Google Shape;329;p72"/>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72"/>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1" name="Google Shape;331;p72"/>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2" name="Shape 332"/>
        <p:cNvGrpSpPr/>
        <p:nvPr/>
      </p:nvGrpSpPr>
      <p:grpSpPr>
        <a:xfrm>
          <a:off x="0" y="0"/>
          <a:ext cx="0" cy="0"/>
          <a:chOff x="0" y="0"/>
          <a:chExt cx="0" cy="0"/>
        </a:xfrm>
      </p:grpSpPr>
      <p:sp>
        <p:nvSpPr>
          <p:cNvPr id="333" name="Google Shape;333;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4" name="Google Shape;334;p73"/>
          <p:cNvSpPr/>
          <p:nvPr>
            <p:ph idx="2" type="pic"/>
          </p:nvPr>
        </p:nvSpPr>
        <p:spPr>
          <a:xfrm>
            <a:off x="1792288" y="612775"/>
            <a:ext cx="5486400" cy="4114800"/>
          </a:xfrm>
          <a:prstGeom prst="rect">
            <a:avLst/>
          </a:prstGeom>
          <a:noFill/>
          <a:ln>
            <a:noFill/>
          </a:ln>
        </p:spPr>
      </p:sp>
      <p:sp>
        <p:nvSpPr>
          <p:cNvPr id="335" name="Google Shape;335;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6" name="Google Shape;336;p73"/>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73"/>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73"/>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9" name="Shape 339"/>
        <p:cNvGrpSpPr/>
        <p:nvPr/>
      </p:nvGrpSpPr>
      <p:grpSpPr>
        <a:xfrm>
          <a:off x="0" y="0"/>
          <a:ext cx="0" cy="0"/>
          <a:chOff x="0" y="0"/>
          <a:chExt cx="0" cy="0"/>
        </a:xfrm>
      </p:grpSpPr>
      <p:sp>
        <p:nvSpPr>
          <p:cNvPr id="340" name="Google Shape;340;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1" name="Google Shape;341;p74"/>
          <p:cNvSpPr txBox="1"/>
          <p:nvPr>
            <p:ph idx="1" type="body"/>
          </p:nvPr>
        </p:nvSpPr>
        <p:spPr>
          <a:xfrm rot="5400000">
            <a:off x="2309018" y="-251615"/>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2" name="Google Shape;342;p74"/>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74"/>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74"/>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5" name="Shape 345"/>
        <p:cNvGrpSpPr/>
        <p:nvPr/>
      </p:nvGrpSpPr>
      <p:grpSpPr>
        <a:xfrm>
          <a:off x="0" y="0"/>
          <a:ext cx="0" cy="0"/>
          <a:chOff x="0" y="0"/>
          <a:chExt cx="0" cy="0"/>
        </a:xfrm>
      </p:grpSpPr>
      <p:sp>
        <p:nvSpPr>
          <p:cNvPr id="346" name="Google Shape;346;p75"/>
          <p:cNvSpPr txBox="1"/>
          <p:nvPr>
            <p:ph type="title"/>
          </p:nvPr>
        </p:nvSpPr>
        <p:spPr>
          <a:xfrm rot="5400000">
            <a:off x="4732337"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7" name="Google Shape;347;p75"/>
          <p:cNvSpPr txBox="1"/>
          <p:nvPr>
            <p:ph idx="1" type="body"/>
          </p:nvPr>
        </p:nvSpPr>
        <p:spPr>
          <a:xfrm rot="5400000">
            <a:off x="541338" y="190502"/>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8" name="Google Shape;348;p75"/>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5"/>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75"/>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6"/>
          <p:cNvSpPr txBox="1"/>
          <p:nvPr>
            <p:ph idx="3" type="body"/>
          </p:nvPr>
        </p:nvSpPr>
        <p:spPr>
          <a:xfrm>
            <a:off x="4645038"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6"/>
          <p:cNvSpPr txBox="1"/>
          <p:nvPr>
            <p:ph idx="4" type="body"/>
          </p:nvPr>
        </p:nvSpPr>
        <p:spPr>
          <a:xfrm>
            <a:off x="4645038"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6"/>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6"/>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351" name="Shape 351"/>
        <p:cNvGrpSpPr/>
        <p:nvPr/>
      </p:nvGrpSpPr>
      <p:grpSpPr>
        <a:xfrm>
          <a:off x="0" y="0"/>
          <a:ext cx="0" cy="0"/>
          <a:chOff x="0" y="0"/>
          <a:chExt cx="0" cy="0"/>
        </a:xfrm>
      </p:grpSpPr>
      <p:sp>
        <p:nvSpPr>
          <p:cNvPr id="352" name="Google Shape;352;p76"/>
          <p:cNvSpPr txBox="1"/>
          <p:nvPr>
            <p:ph idx="1" type="body"/>
          </p:nvPr>
        </p:nvSpPr>
        <p:spPr>
          <a:xfrm>
            <a:off x="457200" y="274639"/>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3" name="Google Shape;353;p76"/>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76"/>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76"/>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7"/>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8"/>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8"/>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9"/>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9"/>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9"/>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9"/>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0"/>
          <p:cNvSpPr/>
          <p:nvPr>
            <p:ph idx="2" type="pic"/>
          </p:nvPr>
        </p:nvSpPr>
        <p:spPr>
          <a:xfrm>
            <a:off x="1792288" y="612775"/>
            <a:ext cx="5486400" cy="4114800"/>
          </a:xfrm>
          <a:prstGeom prst="rect">
            <a:avLst/>
          </a:prstGeom>
          <a:noFill/>
          <a:ln>
            <a:noFill/>
          </a:ln>
        </p:spPr>
      </p:sp>
      <p:sp>
        <p:nvSpPr>
          <p:cNvPr id="68" name="Google Shape;68;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40"/>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0"/>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0"/>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6.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4.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30.xml"/><Relationship Id="rId4" Type="http://schemas.openxmlformats.org/officeDocument/2006/relationships/slideLayout" Target="../slideLayouts/slideLayout31.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5.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theme" Target="../theme/theme2.xml"/><Relationship Id="rId12" Type="http://schemas.openxmlformats.org/officeDocument/2006/relationships/slideLayout" Target="../slideLayouts/slideLayout50.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76"/>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76"/>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76"/>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4"/>
          <p:cNvSpPr txBox="1"/>
          <p:nvPr>
            <p:ph idx="10" type="dt"/>
          </p:nvPr>
        </p:nvSpPr>
        <p:spPr>
          <a:xfrm>
            <a:off x="628650" y="6356365"/>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4"/>
          <p:cNvSpPr txBox="1"/>
          <p:nvPr>
            <p:ph idx="11" type="ftr"/>
          </p:nvPr>
        </p:nvSpPr>
        <p:spPr>
          <a:xfrm>
            <a:off x="3028950" y="6356365"/>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4"/>
          <p:cNvSpPr txBox="1"/>
          <p:nvPr>
            <p:ph idx="12" type="sldNum"/>
          </p:nvPr>
        </p:nvSpPr>
        <p:spPr>
          <a:xfrm>
            <a:off x="6457950" y="6356365"/>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90" name="Google Shape;90;p24"/>
          <p:cNvPicPr preferRelativeResize="0"/>
          <p:nvPr/>
        </p:nvPicPr>
        <p:blipFill rotWithShape="1">
          <a:blip r:embed="rId2">
            <a:alphaModFix/>
          </a:blip>
          <a:srcRect b="0" l="0" r="0" t="0"/>
          <a:stretch/>
        </p:blipFill>
        <p:spPr>
          <a:xfrm>
            <a:off x="7058488" y="5438588"/>
            <a:ext cx="1564727"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8" name="Shape 148"/>
        <p:cNvGrpSpPr/>
        <p:nvPr/>
      </p:nvGrpSpPr>
      <p:grpSpPr>
        <a:xfrm>
          <a:off x="0" y="0"/>
          <a:ext cx="0" cy="0"/>
          <a:chOff x="0" y="0"/>
          <a:chExt cx="0" cy="0"/>
        </a:xfrm>
      </p:grpSpPr>
      <p:sp>
        <p:nvSpPr>
          <p:cNvPr id="149" name="Google Shape;149;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0" name="Google Shape;150;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7"/>
          <p:cNvSpPr txBox="1"/>
          <p:nvPr>
            <p:ph idx="10" type="dt"/>
          </p:nvPr>
        </p:nvSpPr>
        <p:spPr>
          <a:xfrm>
            <a:off x="628650" y="6356359"/>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2" name="Google Shape;152;p27"/>
          <p:cNvSpPr txBox="1"/>
          <p:nvPr>
            <p:ph idx="11" type="ftr"/>
          </p:nvPr>
        </p:nvSpPr>
        <p:spPr>
          <a:xfrm>
            <a:off x="3028950" y="6356359"/>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7"/>
          <p:cNvSpPr txBox="1"/>
          <p:nvPr>
            <p:ph idx="12" type="sldNum"/>
          </p:nvPr>
        </p:nvSpPr>
        <p:spPr>
          <a:xfrm>
            <a:off x="6457950" y="6356359"/>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154" name="Google Shape;154;p27"/>
          <p:cNvPicPr preferRelativeResize="0"/>
          <p:nvPr/>
        </p:nvPicPr>
        <p:blipFill rotWithShape="1">
          <a:blip r:embed="rId2">
            <a:alphaModFix/>
          </a:blip>
          <a:srcRect b="0" l="0" r="0" t="0"/>
          <a:stretch/>
        </p:blipFill>
        <p:spPr>
          <a:xfrm>
            <a:off x="7058485" y="5438588"/>
            <a:ext cx="1564727"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12" name="Shape 212"/>
        <p:cNvGrpSpPr/>
        <p:nvPr/>
      </p:nvGrpSpPr>
      <p:grpSpPr>
        <a:xfrm>
          <a:off x="0" y="0"/>
          <a:ext cx="0" cy="0"/>
          <a:chOff x="0" y="0"/>
          <a:chExt cx="0" cy="0"/>
        </a:xfrm>
      </p:grpSpPr>
      <p:sp>
        <p:nvSpPr>
          <p:cNvPr id="213" name="Google Shape;213;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29"/>
          <p:cNvSpPr txBox="1"/>
          <p:nvPr>
            <p:ph idx="10" type="dt"/>
          </p:nvPr>
        </p:nvSpPr>
        <p:spPr>
          <a:xfrm>
            <a:off x="628650" y="6356353"/>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6" name="Google Shape;216;p29"/>
          <p:cNvSpPr txBox="1"/>
          <p:nvPr>
            <p:ph idx="11" type="ftr"/>
          </p:nvPr>
        </p:nvSpPr>
        <p:spPr>
          <a:xfrm>
            <a:off x="3028950" y="6356353"/>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7" name="Google Shape;217;p29"/>
          <p:cNvSpPr txBox="1"/>
          <p:nvPr>
            <p:ph idx="12" type="sldNum"/>
          </p:nvPr>
        </p:nvSpPr>
        <p:spPr>
          <a:xfrm>
            <a:off x="6457950" y="6356353"/>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 company name&#10;&#10;Description automatically generated" id="218" name="Google Shape;218;p29"/>
          <p:cNvPicPr preferRelativeResize="0"/>
          <p:nvPr/>
        </p:nvPicPr>
        <p:blipFill rotWithShape="1">
          <a:blip r:embed="rId2">
            <a:alphaModFix/>
          </a:blip>
          <a:srcRect b="0" l="0" r="0" t="0"/>
          <a:stretch/>
        </p:blipFill>
        <p:spPr>
          <a:xfrm>
            <a:off x="7058482" y="5438588"/>
            <a:ext cx="1564727" cy="16561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78" name="Google Shape;278;p31"/>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9" name="Google Shape;279;p3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0" name="Google Shape;280;p31"/>
          <p:cNvSpPr txBox="1"/>
          <p:nvPr>
            <p:ph idx="11" type="ftr"/>
          </p:nvPr>
        </p:nvSpPr>
        <p:spPr>
          <a:xfrm>
            <a:off x="3124200" y="635636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1" name="Google Shape;281;p31"/>
          <p:cNvSpPr txBox="1"/>
          <p:nvPr>
            <p:ph idx="12" type="sldNum"/>
          </p:nvPr>
        </p:nvSpPr>
        <p:spPr>
          <a:xfrm>
            <a:off x="6553200" y="635636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Arial"/>
                <a:ea typeface="Arial"/>
                <a:cs typeface="Arial"/>
                <a:sym typeface="Arial"/>
              </a:defRPr>
            </a:lvl1pPr>
            <a:lvl2pPr indent="0" lvl="1" marL="0" marR="0" rtl="0" algn="r">
              <a:spcBef>
                <a:spcPts val="0"/>
              </a:spcBef>
              <a:spcAft>
                <a:spcPts val="0"/>
              </a:spcAft>
              <a:buNone/>
              <a:defRPr sz="1200">
                <a:solidFill>
                  <a:srgbClr val="888888"/>
                </a:solidFill>
                <a:latin typeface="Arial"/>
                <a:ea typeface="Arial"/>
                <a:cs typeface="Arial"/>
                <a:sym typeface="Arial"/>
              </a:defRPr>
            </a:lvl2pPr>
            <a:lvl3pPr indent="0" lvl="2" marL="0" marR="0" rtl="0" algn="r">
              <a:spcBef>
                <a:spcPts val="0"/>
              </a:spcBef>
              <a:spcAft>
                <a:spcPts val="0"/>
              </a:spcAft>
              <a:buNone/>
              <a:defRPr sz="1200">
                <a:solidFill>
                  <a:srgbClr val="888888"/>
                </a:solidFill>
                <a:latin typeface="Arial"/>
                <a:ea typeface="Arial"/>
                <a:cs typeface="Arial"/>
                <a:sym typeface="Arial"/>
              </a:defRPr>
            </a:lvl3pPr>
            <a:lvl4pPr indent="0" lvl="3" marL="0" marR="0" rtl="0" algn="r">
              <a:spcBef>
                <a:spcPts val="0"/>
              </a:spcBef>
              <a:spcAft>
                <a:spcPts val="0"/>
              </a:spcAft>
              <a:buNone/>
              <a:defRPr sz="1200">
                <a:solidFill>
                  <a:srgbClr val="888888"/>
                </a:solidFill>
                <a:latin typeface="Arial"/>
                <a:ea typeface="Arial"/>
                <a:cs typeface="Arial"/>
                <a:sym typeface="Arial"/>
              </a:defRPr>
            </a:lvl4pPr>
            <a:lvl5pPr indent="0" lvl="4" marL="0" marR="0" rtl="0" algn="r">
              <a:spcBef>
                <a:spcPts val="0"/>
              </a:spcBef>
              <a:spcAft>
                <a:spcPts val="0"/>
              </a:spcAft>
              <a:buNone/>
              <a:defRPr sz="1200">
                <a:solidFill>
                  <a:srgbClr val="888888"/>
                </a:solidFill>
                <a:latin typeface="Arial"/>
                <a:ea typeface="Arial"/>
                <a:cs typeface="Arial"/>
                <a:sym typeface="Arial"/>
              </a:defRPr>
            </a:lvl5pPr>
            <a:lvl6pPr indent="0" lvl="5" marL="0" marR="0" rtl="0" algn="r">
              <a:spcBef>
                <a:spcPts val="0"/>
              </a:spcBef>
              <a:spcAft>
                <a:spcPts val="0"/>
              </a:spcAft>
              <a:buNone/>
              <a:defRPr sz="1200">
                <a:solidFill>
                  <a:srgbClr val="888888"/>
                </a:solidFill>
                <a:latin typeface="Arial"/>
                <a:ea typeface="Arial"/>
                <a:cs typeface="Arial"/>
                <a:sym typeface="Arial"/>
              </a:defRPr>
            </a:lvl6pPr>
            <a:lvl7pPr indent="0" lvl="6" marL="0" marR="0" rtl="0" algn="r">
              <a:spcBef>
                <a:spcPts val="0"/>
              </a:spcBef>
              <a:spcAft>
                <a:spcPts val="0"/>
              </a:spcAft>
              <a:buNone/>
              <a:defRPr sz="1200">
                <a:solidFill>
                  <a:srgbClr val="888888"/>
                </a:solidFill>
                <a:latin typeface="Arial"/>
                <a:ea typeface="Arial"/>
                <a:cs typeface="Arial"/>
                <a:sym typeface="Arial"/>
              </a:defRPr>
            </a:lvl7pPr>
            <a:lvl8pPr indent="0" lvl="7" marL="0" marR="0" rtl="0" algn="r">
              <a:spcBef>
                <a:spcPts val="0"/>
              </a:spcBef>
              <a:spcAft>
                <a:spcPts val="0"/>
              </a:spcAft>
              <a:buNone/>
              <a:defRPr sz="1200">
                <a:solidFill>
                  <a:srgbClr val="888888"/>
                </a:solidFill>
                <a:latin typeface="Arial"/>
                <a:ea typeface="Arial"/>
                <a:cs typeface="Arial"/>
                <a:sym typeface="Arial"/>
              </a:defRPr>
            </a:lvl8pPr>
            <a:lvl9pPr indent="0" lvl="8" marL="0" marR="0" rtl="0" algn="r">
              <a:spcBef>
                <a:spcPts val="0"/>
              </a:spcBef>
              <a:spcAft>
                <a:spcPts val="0"/>
              </a:spcAft>
              <a:buNone/>
              <a:defRPr sz="12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33.jpg"/><Relationship Id="rId4" Type="http://schemas.openxmlformats.org/officeDocument/2006/relationships/image" Target="../media/image31.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33.jp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59.png"/><Relationship Id="rId7" Type="http://schemas.openxmlformats.org/officeDocument/2006/relationships/image" Target="../media/image37.png"/></Relationships>
</file>

<file path=ppt/slides/_rels/slide14.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7.png"/><Relationship Id="rId12" Type="http://schemas.openxmlformats.org/officeDocument/2006/relationships/image" Target="../media/image50.png"/><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44.png"/><Relationship Id="rId9" Type="http://schemas.openxmlformats.org/officeDocument/2006/relationships/image" Target="../media/image56.png"/><Relationship Id="rId5" Type="http://schemas.openxmlformats.org/officeDocument/2006/relationships/image" Target="../media/image45.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33.jpg"/><Relationship Id="rId4" Type="http://schemas.openxmlformats.org/officeDocument/2006/relationships/image" Target="../media/image58.png"/><Relationship Id="rId5"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2.png"/><Relationship Id="rId6" Type="http://schemas.openxmlformats.org/officeDocument/2006/relationships/image" Target="../media/image57.png"/></Relationships>
</file>

<file path=ppt/slides/_rels/slide18.xml.rels><?xml version="1.0" encoding="UTF-8" standalone="yes"?><Relationships xmlns="http://schemas.openxmlformats.org/package/2006/relationships"><Relationship Id="rId10" Type="http://schemas.openxmlformats.org/officeDocument/2006/relationships/image" Target="../media/image71.gif"/><Relationship Id="rId1" Type="http://schemas.openxmlformats.org/officeDocument/2006/relationships/slideLayout" Target="../slideLayouts/slideLayout30.xml"/><Relationship Id="rId2" Type="http://schemas.openxmlformats.org/officeDocument/2006/relationships/notesSlide" Target="../notesSlides/notesSlide18.xml"/><Relationship Id="rId3" Type="http://schemas.openxmlformats.org/officeDocument/2006/relationships/image" Target="../media/image61.jpg"/><Relationship Id="rId4" Type="http://schemas.openxmlformats.org/officeDocument/2006/relationships/image" Target="../media/image60.png"/><Relationship Id="rId9" Type="http://schemas.openxmlformats.org/officeDocument/2006/relationships/image" Target="../media/image66.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8.png"/><Relationship Id="rId8" Type="http://schemas.openxmlformats.org/officeDocument/2006/relationships/image" Target="../media/image6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0.xml"/><Relationship Id="rId3" Type="http://schemas.openxmlformats.org/officeDocument/2006/relationships/image" Target="../media/image64.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67.jpg"/><Relationship Id="rId4" Type="http://schemas.openxmlformats.org/officeDocument/2006/relationships/image" Target="../media/image72.gif"/><Relationship Id="rId5"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20" Type="http://schemas.openxmlformats.org/officeDocument/2006/relationships/image" Target="../media/image17.jpg"/><Relationship Id="rId11" Type="http://schemas.openxmlformats.org/officeDocument/2006/relationships/image" Target="../media/image7.png"/><Relationship Id="rId10" Type="http://schemas.openxmlformats.org/officeDocument/2006/relationships/slide" Target="/ppt/slides/slide8.xml"/><Relationship Id="rId21" Type="http://schemas.openxmlformats.org/officeDocument/2006/relationships/image" Target="../media/image19.png"/><Relationship Id="rId13" Type="http://schemas.openxmlformats.org/officeDocument/2006/relationships/image" Target="../media/image4.jpg"/><Relationship Id="rId12" Type="http://schemas.openxmlformats.org/officeDocument/2006/relationships/slide" Target="/ppt/slides/slide9.xml"/><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4.gif"/><Relationship Id="rId9"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3.png"/><Relationship Id="rId17" Type="http://schemas.openxmlformats.org/officeDocument/2006/relationships/slide" Target="/ppt/slides/slide10.xml"/><Relationship Id="rId16" Type="http://schemas.openxmlformats.org/officeDocument/2006/relationships/image" Target="../media/image11.png"/><Relationship Id="rId5" Type="http://schemas.openxmlformats.org/officeDocument/2006/relationships/slide" Target="/ppt/slides/slide6.xml"/><Relationship Id="rId19" Type="http://schemas.openxmlformats.org/officeDocument/2006/relationships/slide" Target="/ppt/slides/slide7.xml"/><Relationship Id="rId6" Type="http://schemas.openxmlformats.org/officeDocument/2006/relationships/image" Target="../media/image3.png"/><Relationship Id="rId18" Type="http://schemas.openxmlformats.org/officeDocument/2006/relationships/image" Target="../media/image9.jpg"/><Relationship Id="rId7" Type="http://schemas.openxmlformats.org/officeDocument/2006/relationships/slide" Target="/ppt/slides/slide11.xml"/><Relationship Id="rId8"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slide" Target="/ppt/slides/slide5.xml"/><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26.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slide" Target="/ppt/slides/slide5.xml"/><Relationship Id="rId9"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35.png"/><Relationship Id="rId7" Type="http://schemas.openxmlformats.org/officeDocument/2006/relationships/image" Target="../media/image27.png"/><Relationship Id="rId8"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slide" Target="/ppt/slides/slide5.xml"/><Relationship Id="rId5" Type="http://schemas.openxmlformats.org/officeDocument/2006/relationships/image" Target="../media/image22.png"/><Relationship Id="rId6"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9" name="Shape 359"/>
        <p:cNvGrpSpPr/>
        <p:nvPr/>
      </p:nvGrpSpPr>
      <p:grpSpPr>
        <a:xfrm>
          <a:off x="0" y="0"/>
          <a:ext cx="0" cy="0"/>
          <a:chOff x="0" y="0"/>
          <a:chExt cx="0" cy="0"/>
        </a:xfrm>
      </p:grpSpPr>
      <p:sp>
        <p:nvSpPr>
          <p:cNvPr id="360" name="Google Shape;360;p1"/>
          <p:cNvSpPr txBox="1"/>
          <p:nvPr/>
        </p:nvSpPr>
        <p:spPr>
          <a:xfrm>
            <a:off x="1066800" y="1447800"/>
            <a:ext cx="74676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FFFF00"/>
                </a:solidFill>
                <a:latin typeface="Times New Roman"/>
                <a:ea typeface="Times New Roman"/>
                <a:cs typeface="Times New Roman"/>
                <a:sym typeface="Times New Roman"/>
              </a:rPr>
              <a:t>BÀI 4: PHÉP NHÂN, PHÉP CHIA CÁC SỐ TỰ NHIÊN</a:t>
            </a:r>
            <a:endParaRPr/>
          </a:p>
          <a:p>
            <a:pPr indent="0" lvl="0" marL="0" marR="0" rtl="0" algn="ctr">
              <a:spcBef>
                <a:spcPts val="0"/>
              </a:spcBef>
              <a:spcAft>
                <a:spcPts val="0"/>
              </a:spcAft>
              <a:buNone/>
            </a:pPr>
            <a:r>
              <a:rPr b="1" i="0" lang="en-US" sz="4000" u="none" cap="none" strike="noStrike">
                <a:solidFill>
                  <a:srgbClr val="FFFF00"/>
                </a:solidFill>
                <a:latin typeface="Times New Roman"/>
                <a:ea typeface="Times New Roman"/>
                <a:cs typeface="Times New Roman"/>
                <a:sym typeface="Times New Roman"/>
              </a:rPr>
              <a:t>( TIẾT </a:t>
            </a:r>
            <a:r>
              <a:rPr b="1" lang="en-US" sz="4000">
                <a:solidFill>
                  <a:srgbClr val="FFFF00"/>
                </a:solidFill>
                <a:latin typeface="Times New Roman"/>
                <a:ea typeface="Times New Roman"/>
                <a:cs typeface="Times New Roman"/>
                <a:sym typeface="Times New Roman"/>
              </a:rPr>
              <a:t>2</a:t>
            </a:r>
            <a:r>
              <a:rPr b="1" i="0" lang="en-US" sz="4000" u="none" cap="none" strike="noStrike">
                <a:solidFill>
                  <a:srgbClr val="FFFF00"/>
                </a:solidFill>
                <a:latin typeface="Times New Roman"/>
                <a:ea typeface="Times New Roman"/>
                <a:cs typeface="Times New Roman"/>
                <a:sym typeface="Times New Roman"/>
              </a:rPr>
              <a:t> )</a:t>
            </a:r>
            <a:endParaRPr b="1" i="0" sz="4000" u="none" cap="none" strike="noStrike">
              <a:solidFill>
                <a:srgbClr val="FFFF00"/>
              </a:solidFill>
              <a:latin typeface="Times New Roman"/>
              <a:ea typeface="Times New Roman"/>
              <a:cs typeface="Times New Roman"/>
              <a:sym typeface="Times New Roman"/>
            </a:endParaRPr>
          </a:p>
        </p:txBody>
      </p:sp>
      <p:pic>
        <p:nvPicPr>
          <p:cNvPr id="361" name="Google Shape;361;p1"/>
          <p:cNvPicPr preferRelativeResize="0"/>
          <p:nvPr/>
        </p:nvPicPr>
        <p:blipFill rotWithShape="1">
          <a:blip r:embed="rId4">
            <a:alphaModFix/>
          </a:blip>
          <a:srcRect b="0" l="0" r="0" t="0"/>
          <a:stretch/>
        </p:blipFill>
        <p:spPr>
          <a:xfrm>
            <a:off x="0" y="0"/>
            <a:ext cx="9144000" cy="503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3" name="Shape 513"/>
        <p:cNvGrpSpPr/>
        <p:nvPr/>
      </p:nvGrpSpPr>
      <p:grpSpPr>
        <a:xfrm>
          <a:off x="0" y="0"/>
          <a:ext cx="0" cy="0"/>
          <a:chOff x="0" y="0"/>
          <a:chExt cx="0" cy="0"/>
        </a:xfrm>
      </p:grpSpPr>
      <p:grpSp>
        <p:nvGrpSpPr>
          <p:cNvPr id="514" name="Google Shape;514;p10"/>
          <p:cNvGrpSpPr/>
          <p:nvPr/>
        </p:nvGrpSpPr>
        <p:grpSpPr>
          <a:xfrm>
            <a:off x="429101" y="547262"/>
            <a:ext cx="8506970" cy="2419350"/>
            <a:chOff x="378417" y="155306"/>
            <a:chExt cx="8506970" cy="2419350"/>
          </a:xfrm>
        </p:grpSpPr>
        <p:sp>
          <p:nvSpPr>
            <p:cNvPr id="515" name="Google Shape;515;p10"/>
            <p:cNvSpPr/>
            <p:nvPr/>
          </p:nvSpPr>
          <p:spPr>
            <a:xfrm>
              <a:off x="378417" y="155306"/>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0000"/>
                </a:solidFill>
                <a:latin typeface="Calibri"/>
                <a:ea typeface="Calibri"/>
                <a:cs typeface="Calibri"/>
                <a:sym typeface="Calibri"/>
              </a:endParaRPr>
            </a:p>
            <a:p>
              <a:pPr indent="0" lvl="0" marL="0" marR="0" rtl="0" algn="ctr">
                <a:spcBef>
                  <a:spcPts val="0"/>
                </a:spcBef>
                <a:spcAft>
                  <a:spcPts val="0"/>
                </a:spcAft>
                <a:buNone/>
              </a:pPr>
              <a:r>
                <a:rPr lang="en-US" sz="3200">
                  <a:solidFill>
                    <a:srgbClr val="FF0000"/>
                  </a:solidFill>
                  <a:latin typeface="Calibri"/>
                  <a:ea typeface="Calibri"/>
                  <a:cs typeface="Calibri"/>
                  <a:sym typeface="Calibri"/>
                </a:rPr>
                <a:t>Câu 5. Biết số bị chia là 128, thương là 32. Vậy số chia bằng:  </a:t>
              </a:r>
              <a:endParaRPr sz="3200">
                <a:solidFill>
                  <a:srgbClr val="FF0000"/>
                </a:solidFill>
                <a:latin typeface="Calibri"/>
                <a:ea typeface="Calibri"/>
                <a:cs typeface="Calibri"/>
                <a:sym typeface="Calibri"/>
              </a:endParaRPr>
            </a:p>
          </p:txBody>
        </p:sp>
        <p:pic>
          <p:nvPicPr>
            <p:cNvPr descr="HÃ¬nh áº£nh cÃ³ liÃªn quan" id="516" name="Google Shape;516;p10"/>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517" name="Google Shape;517;p10">
            <a:hlinkClick action="ppaction://hlinksldjump" r:id="rId4"/>
          </p:cNvPr>
          <p:cNvPicPr preferRelativeResize="0"/>
          <p:nvPr/>
        </p:nvPicPr>
        <p:blipFill rotWithShape="1">
          <a:blip r:embed="rId5">
            <a:alphaModFix/>
          </a:blip>
          <a:srcRect b="0" l="0" r="0" t="0"/>
          <a:stretch/>
        </p:blipFill>
        <p:spPr>
          <a:xfrm>
            <a:off x="444405" y="495209"/>
            <a:ext cx="1254125" cy="975431"/>
          </a:xfrm>
          <a:prstGeom prst="rect">
            <a:avLst/>
          </a:prstGeom>
          <a:noFill/>
          <a:ln>
            <a:noFill/>
          </a:ln>
        </p:spPr>
      </p:pic>
      <p:sp>
        <p:nvSpPr>
          <p:cNvPr id="518" name="Google Shape;518;p10"/>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D. 6</a:t>
            </a:r>
            <a:endParaRPr sz="3600">
              <a:solidFill>
                <a:srgbClr val="000000"/>
              </a:solidFill>
              <a:latin typeface="Calibri"/>
              <a:ea typeface="Calibri"/>
              <a:cs typeface="Calibri"/>
              <a:sym typeface="Calibri"/>
            </a:endParaRPr>
          </a:p>
        </p:txBody>
      </p:sp>
      <p:sp>
        <p:nvSpPr>
          <p:cNvPr id="519" name="Google Shape;519;p10"/>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A. 3</a:t>
            </a:r>
            <a:endParaRPr sz="3600">
              <a:solidFill>
                <a:srgbClr val="000000"/>
              </a:solidFill>
              <a:latin typeface="Calibri"/>
              <a:ea typeface="Calibri"/>
              <a:cs typeface="Calibri"/>
              <a:sym typeface="Calibri"/>
            </a:endParaRPr>
          </a:p>
        </p:txBody>
      </p:sp>
      <p:pic>
        <p:nvPicPr>
          <p:cNvPr descr="HÃ¬nh áº£nh cÃ³ liÃªn quan" id="520" name="Google Shape;520;p10"/>
          <p:cNvPicPr preferRelativeResize="0"/>
          <p:nvPr/>
        </p:nvPicPr>
        <p:blipFill rotWithShape="1">
          <a:blip r:embed="rId6">
            <a:alphaModFix/>
          </a:blip>
          <a:srcRect b="0" l="0" r="0" t="0"/>
          <a:stretch/>
        </p:blipFill>
        <p:spPr>
          <a:xfrm flipH="1">
            <a:off x="331641" y="4138050"/>
            <a:ext cx="2180789" cy="1599245"/>
          </a:xfrm>
          <a:prstGeom prst="rect">
            <a:avLst/>
          </a:prstGeom>
          <a:noFill/>
          <a:ln>
            <a:noFill/>
          </a:ln>
        </p:spPr>
      </p:pic>
      <p:sp>
        <p:nvSpPr>
          <p:cNvPr id="521" name="Google Shape;521;p10"/>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B. 4</a:t>
            </a:r>
            <a:endParaRPr sz="3600">
              <a:solidFill>
                <a:srgbClr val="000000"/>
              </a:solidFill>
              <a:latin typeface="Calibri"/>
              <a:ea typeface="Calibri"/>
              <a:cs typeface="Calibri"/>
              <a:sym typeface="Calibri"/>
            </a:endParaRPr>
          </a:p>
        </p:txBody>
      </p:sp>
      <p:sp>
        <p:nvSpPr>
          <p:cNvPr id="522" name="Google Shape;522;p10"/>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5</a:t>
            </a:r>
            <a:endParaRPr sz="3600">
              <a:solidFill>
                <a:srgbClr val="000000"/>
              </a:solidFill>
              <a:latin typeface="Calibri"/>
              <a:ea typeface="Calibri"/>
              <a:cs typeface="Calibri"/>
              <a:sym typeface="Calibri"/>
            </a:endParaRPr>
          </a:p>
        </p:txBody>
      </p:sp>
      <p:grpSp>
        <p:nvGrpSpPr>
          <p:cNvPr id="523" name="Google Shape;523;p10"/>
          <p:cNvGrpSpPr/>
          <p:nvPr/>
        </p:nvGrpSpPr>
        <p:grpSpPr>
          <a:xfrm>
            <a:off x="3145972" y="2380342"/>
            <a:ext cx="3048000" cy="1422400"/>
            <a:chOff x="4122057" y="2365828"/>
            <a:chExt cx="4064000" cy="1422400"/>
          </a:xfrm>
        </p:grpSpPr>
        <p:sp>
          <p:nvSpPr>
            <p:cNvPr id="524" name="Google Shape;524;p10"/>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5" name="Google Shape;525;p10"/>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26" name="Google Shape;526;p10"/>
          <p:cNvGrpSpPr/>
          <p:nvPr/>
        </p:nvGrpSpPr>
        <p:grpSpPr>
          <a:xfrm>
            <a:off x="3216728" y="2373085"/>
            <a:ext cx="3048000" cy="1422400"/>
            <a:chOff x="4122057" y="2365828"/>
            <a:chExt cx="4064000" cy="1422400"/>
          </a:xfrm>
        </p:grpSpPr>
        <p:sp>
          <p:nvSpPr>
            <p:cNvPr id="527" name="Google Shape;527;p10"/>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8" name="Google Shape;528;p10"/>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29" name="Google Shape;529;p10"/>
          <p:cNvSpPr/>
          <p:nvPr/>
        </p:nvSpPr>
        <p:spPr>
          <a:xfrm>
            <a:off x="5374076" y="3821811"/>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5 </a:t>
            </a:r>
            <a:endParaRPr sz="36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26"/>
                                        </p:tgtEl>
                                      </p:cBhvr>
                                    </p:animEffect>
                                    <p:set>
                                      <p:cBhvr>
                                        <p:cTn dur="1" fill="hold">
                                          <p:stCondLst>
                                            <p:cond delay="500"/>
                                          </p:stCondLst>
                                        </p:cTn>
                                        <p:tgtEl>
                                          <p:spTgt spid="5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26"/>
                                        </p:tgtEl>
                                      </p:cBhvr>
                                    </p:animEffect>
                                    <p:set>
                                      <p:cBhvr>
                                        <p:cTn dur="1" fill="hold">
                                          <p:stCondLst>
                                            <p:cond delay="500"/>
                                          </p:stCondLst>
                                        </p:cTn>
                                        <p:tgtEl>
                                          <p:spTgt spid="5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26"/>
                                        </p:tgtEl>
                                      </p:cBhvr>
                                    </p:animEffect>
                                    <p:set>
                                      <p:cBhvr>
                                        <p:cTn dur="1" fill="hold">
                                          <p:stCondLst>
                                            <p:cond delay="500"/>
                                          </p:stCondLst>
                                        </p:cTn>
                                        <p:tgtEl>
                                          <p:spTgt spid="52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3" name="Shape 533"/>
        <p:cNvGrpSpPr/>
        <p:nvPr/>
      </p:nvGrpSpPr>
      <p:grpSpPr>
        <a:xfrm>
          <a:off x="0" y="0"/>
          <a:ext cx="0" cy="0"/>
          <a:chOff x="0" y="0"/>
          <a:chExt cx="0" cy="0"/>
        </a:xfrm>
      </p:grpSpPr>
      <p:sp>
        <p:nvSpPr>
          <p:cNvPr id="534" name="Google Shape;534;p11"/>
          <p:cNvSpPr/>
          <p:nvPr/>
        </p:nvSpPr>
        <p:spPr>
          <a:xfrm>
            <a:off x="2522349" y="1937287"/>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FFFFFF"/>
                </a:solidFill>
                <a:latin typeface="Arial"/>
                <a:ea typeface="Arial"/>
                <a:cs typeface="Arial"/>
                <a:sym typeface="Arial"/>
              </a:rPr>
              <a:t>LUYỆN TẬP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38" name="Shape 538"/>
        <p:cNvGrpSpPr/>
        <p:nvPr/>
      </p:nvGrpSpPr>
      <p:grpSpPr>
        <a:xfrm>
          <a:off x="0" y="0"/>
          <a:ext cx="0" cy="0"/>
          <a:chOff x="0" y="0"/>
          <a:chExt cx="0" cy="0"/>
        </a:xfrm>
      </p:grpSpPr>
      <p:sp>
        <p:nvSpPr>
          <p:cNvPr id="539" name="Google Shape;539;p12"/>
          <p:cNvSpPr txBox="1"/>
          <p:nvPr/>
        </p:nvSpPr>
        <p:spPr>
          <a:xfrm>
            <a:off x="850970" y="728425"/>
            <a:ext cx="5896289"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 NHẮC LẠI KIẾN THỨC</a:t>
            </a:r>
            <a:endParaRPr sz="3200">
              <a:solidFill>
                <a:srgbClr val="1F3864"/>
              </a:solidFill>
              <a:latin typeface="Calibri"/>
              <a:ea typeface="Calibri"/>
              <a:cs typeface="Calibri"/>
              <a:sym typeface="Calibri"/>
            </a:endParaRPr>
          </a:p>
        </p:txBody>
      </p:sp>
      <p:graphicFrame>
        <p:nvGraphicFramePr>
          <p:cNvPr id="540" name="Google Shape;540;p12"/>
          <p:cNvGraphicFramePr/>
          <p:nvPr/>
        </p:nvGraphicFramePr>
        <p:xfrm>
          <a:off x="599621" y="3326105"/>
          <a:ext cx="3000000" cy="3000000"/>
        </p:xfrm>
        <a:graphic>
          <a:graphicData uri="http://schemas.openxmlformats.org/drawingml/2006/table">
            <a:tbl>
              <a:tblPr bandRow="1" firstRow="1">
                <a:noFill/>
                <a:tableStyleId>{E7C863E8-B549-4E28-8C79-E8E513E765F2}</a:tableStyleId>
              </a:tblPr>
              <a:tblGrid>
                <a:gridCol w="3241025"/>
                <a:gridCol w="3601150"/>
              </a:tblGrid>
              <a:tr h="581425">
                <a:tc>
                  <a:txBody>
                    <a:bodyPr/>
                    <a:lstStyle/>
                    <a:p>
                      <a:pPr indent="0" lvl="0" marL="0" marR="0" rtl="0" algn="r">
                        <a:spcBef>
                          <a:spcPts val="0"/>
                        </a:spcBef>
                        <a:spcAft>
                          <a:spcPts val="0"/>
                        </a:spcAft>
                        <a:buNone/>
                      </a:pPr>
                      <a:r>
                        <a:rPr lang="en-US" sz="2800" u="none" cap="none" strike="noStrike">
                          <a:latin typeface="Times New Roman"/>
                          <a:ea typeface="Times New Roman"/>
                          <a:cs typeface="Times New Roman"/>
                          <a:sym typeface="Times New Roman"/>
                        </a:rPr>
                        <a:t>Mô tả</a:t>
                      </a:r>
                      <a:endParaRPr sz="2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2800" u="none" cap="none" strike="noStrike">
                          <a:latin typeface="Times New Roman"/>
                          <a:ea typeface="Times New Roman"/>
                          <a:cs typeface="Times New Roman"/>
                          <a:sym typeface="Times New Roman"/>
                        </a:rPr>
                        <a:t>Tính  chất</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Mô tả bằng kí hiệu</a:t>
                      </a:r>
                      <a:endParaRPr sz="2800" u="none" cap="none" strike="noStrike">
                        <a:latin typeface="Times New Roman"/>
                        <a:ea typeface="Times New Roman"/>
                        <a:cs typeface="Times New Roman"/>
                        <a:sym typeface="Times New Roman"/>
                      </a:endParaRPr>
                    </a:p>
                  </a:txBody>
                  <a:tcPr marT="45725" marB="45725" marR="68575" marL="68575"/>
                </a:tc>
              </a:tr>
              <a:tr h="447700">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r h="447700">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r h="447700">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r h="816375">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45725" marB="45725" marR="68575" marL="68575"/>
                </a:tc>
              </a:tr>
            </a:tbl>
          </a:graphicData>
        </a:graphic>
      </p:graphicFrame>
      <p:pic>
        <p:nvPicPr>
          <p:cNvPr id="541" name="Google Shape;541;p12"/>
          <p:cNvPicPr preferRelativeResize="0"/>
          <p:nvPr/>
        </p:nvPicPr>
        <p:blipFill rotWithShape="1">
          <a:blip r:embed="rId4">
            <a:alphaModFix/>
          </a:blip>
          <a:srcRect b="0" l="0" r="0" t="0"/>
          <a:stretch/>
        </p:blipFill>
        <p:spPr>
          <a:xfrm>
            <a:off x="4153428" y="4305083"/>
            <a:ext cx="1441348" cy="433954"/>
          </a:xfrm>
          <a:prstGeom prst="rect">
            <a:avLst/>
          </a:prstGeom>
          <a:noFill/>
          <a:ln>
            <a:noFill/>
          </a:ln>
        </p:spPr>
      </p:pic>
      <p:pic>
        <p:nvPicPr>
          <p:cNvPr id="542" name="Google Shape;542;p12"/>
          <p:cNvPicPr preferRelativeResize="0"/>
          <p:nvPr/>
        </p:nvPicPr>
        <p:blipFill rotWithShape="1">
          <a:blip r:embed="rId5">
            <a:alphaModFix/>
          </a:blip>
          <a:srcRect b="0" l="0" r="0" t="0"/>
          <a:stretch/>
        </p:blipFill>
        <p:spPr>
          <a:xfrm>
            <a:off x="3976839" y="4717745"/>
            <a:ext cx="2859694" cy="614988"/>
          </a:xfrm>
          <a:prstGeom prst="rect">
            <a:avLst/>
          </a:prstGeom>
          <a:noFill/>
          <a:ln>
            <a:noFill/>
          </a:ln>
        </p:spPr>
      </p:pic>
      <p:pic>
        <p:nvPicPr>
          <p:cNvPr id="543" name="Google Shape;543;p12"/>
          <p:cNvPicPr preferRelativeResize="0"/>
          <p:nvPr/>
        </p:nvPicPr>
        <p:blipFill rotWithShape="1">
          <a:blip r:embed="rId6">
            <a:alphaModFix/>
          </a:blip>
          <a:srcRect b="0" l="0" r="0" t="0"/>
          <a:stretch/>
        </p:blipFill>
        <p:spPr>
          <a:xfrm>
            <a:off x="4136888" y="5294229"/>
            <a:ext cx="1976041" cy="433954"/>
          </a:xfrm>
          <a:prstGeom prst="rect">
            <a:avLst/>
          </a:prstGeom>
          <a:noFill/>
          <a:ln>
            <a:noFill/>
          </a:ln>
        </p:spPr>
      </p:pic>
      <p:pic>
        <p:nvPicPr>
          <p:cNvPr id="544" name="Google Shape;544;p12"/>
          <p:cNvPicPr preferRelativeResize="0"/>
          <p:nvPr/>
        </p:nvPicPr>
        <p:blipFill rotWithShape="1">
          <a:blip r:embed="rId7">
            <a:alphaModFix/>
          </a:blip>
          <a:srcRect b="0" l="0" r="0" t="0"/>
          <a:stretch/>
        </p:blipFill>
        <p:spPr>
          <a:xfrm>
            <a:off x="4102662" y="5978911"/>
            <a:ext cx="3251753" cy="491991"/>
          </a:xfrm>
          <a:prstGeom prst="rect">
            <a:avLst/>
          </a:prstGeom>
          <a:noFill/>
          <a:ln>
            <a:noFill/>
          </a:ln>
        </p:spPr>
      </p:pic>
      <p:sp>
        <p:nvSpPr>
          <p:cNvPr id="545" name="Google Shape;545;p12"/>
          <p:cNvSpPr txBox="1"/>
          <p:nvPr/>
        </p:nvSpPr>
        <p:spPr>
          <a:xfrm>
            <a:off x="590558" y="2633508"/>
            <a:ext cx="8573181"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3. Nhắc lại các tính chất của phép nhân các số tự nhiên</a:t>
            </a:r>
            <a:endParaRPr/>
          </a:p>
        </p:txBody>
      </p:sp>
      <p:sp>
        <p:nvSpPr>
          <p:cNvPr id="546" name="Google Shape;546;p12"/>
          <p:cNvSpPr txBox="1"/>
          <p:nvPr>
            <p:ph type="title"/>
          </p:nvPr>
        </p:nvSpPr>
        <p:spPr>
          <a:xfrm>
            <a:off x="1676399" y="0"/>
            <a:ext cx="7437857"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547" name="Google Shape;547;p12"/>
          <p:cNvSpPr/>
          <p:nvPr/>
        </p:nvSpPr>
        <p:spPr>
          <a:xfrm>
            <a:off x="1364393" y="4315192"/>
            <a:ext cx="166904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Giao hoán</a:t>
            </a:r>
            <a:endParaRPr sz="2800">
              <a:solidFill>
                <a:srgbClr val="000000"/>
              </a:solidFill>
              <a:latin typeface="Times New Roman"/>
              <a:ea typeface="Times New Roman"/>
              <a:cs typeface="Times New Roman"/>
              <a:sym typeface="Times New Roman"/>
            </a:endParaRPr>
          </a:p>
        </p:txBody>
      </p:sp>
      <p:sp>
        <p:nvSpPr>
          <p:cNvPr id="548" name="Google Shape;548;p12"/>
          <p:cNvSpPr/>
          <p:nvPr/>
        </p:nvSpPr>
        <p:spPr>
          <a:xfrm>
            <a:off x="1483815" y="4794164"/>
            <a:ext cx="1430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Kết hợp </a:t>
            </a:r>
            <a:endParaRPr sz="2800">
              <a:solidFill>
                <a:srgbClr val="000000"/>
              </a:solidFill>
              <a:latin typeface="Times New Roman"/>
              <a:ea typeface="Times New Roman"/>
              <a:cs typeface="Times New Roman"/>
              <a:sym typeface="Times New Roman"/>
            </a:endParaRPr>
          </a:p>
        </p:txBody>
      </p:sp>
      <p:sp>
        <p:nvSpPr>
          <p:cNvPr id="549" name="Google Shape;549;p12"/>
          <p:cNvSpPr/>
          <p:nvPr/>
        </p:nvSpPr>
        <p:spPr>
          <a:xfrm>
            <a:off x="1241412" y="5316679"/>
            <a:ext cx="2198038"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Nhân với số 1</a:t>
            </a:r>
            <a:endParaRPr sz="2800">
              <a:solidFill>
                <a:srgbClr val="000000"/>
              </a:solidFill>
              <a:latin typeface="Times New Roman"/>
              <a:ea typeface="Times New Roman"/>
              <a:cs typeface="Times New Roman"/>
              <a:sym typeface="Times New Roman"/>
            </a:endParaRPr>
          </a:p>
        </p:txBody>
      </p:sp>
      <p:sp>
        <p:nvSpPr>
          <p:cNvPr id="550" name="Google Shape;550;p12"/>
          <p:cNvSpPr/>
          <p:nvPr/>
        </p:nvSpPr>
        <p:spPr>
          <a:xfrm>
            <a:off x="642258" y="5758764"/>
            <a:ext cx="3156857"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Phân phối của phép </a:t>
            </a:r>
            <a:endParaRPr/>
          </a:p>
          <a:p>
            <a:pPr indent="0" lvl="0" marL="0" marR="0" rtl="0" algn="ctr">
              <a:spcBef>
                <a:spcPts val="0"/>
              </a:spcBef>
              <a:spcAft>
                <a:spcPts val="0"/>
              </a:spcAft>
              <a:buNone/>
            </a:pPr>
            <a:r>
              <a:rPr lang="en-US" sz="2800">
                <a:solidFill>
                  <a:srgbClr val="000000"/>
                </a:solidFill>
                <a:latin typeface="Times New Roman"/>
                <a:ea typeface="Times New Roman"/>
                <a:cs typeface="Times New Roman"/>
                <a:sym typeface="Times New Roman"/>
              </a:rPr>
              <a:t>nhân với phép cộng</a:t>
            </a:r>
            <a:endParaRPr sz="2800">
              <a:solidFill>
                <a:srgbClr val="000000"/>
              </a:solidFill>
              <a:latin typeface="Times New Roman"/>
              <a:ea typeface="Times New Roman"/>
              <a:cs typeface="Times New Roman"/>
              <a:sym typeface="Times New Roman"/>
            </a:endParaRPr>
          </a:p>
        </p:txBody>
      </p:sp>
      <p:sp>
        <p:nvSpPr>
          <p:cNvPr id="551" name="Google Shape;551;p12"/>
          <p:cNvSpPr txBox="1"/>
          <p:nvPr/>
        </p:nvSpPr>
        <p:spPr>
          <a:xfrm>
            <a:off x="596006" y="2031165"/>
            <a:ext cx="7694735"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2. Phép chia: a : b = c       a = b . c  và  b = a : c     </a:t>
            </a:r>
            <a:endParaRPr/>
          </a:p>
        </p:txBody>
      </p:sp>
      <p:sp>
        <p:nvSpPr>
          <p:cNvPr id="552" name="Google Shape;552;p12"/>
          <p:cNvSpPr txBox="1"/>
          <p:nvPr/>
        </p:nvSpPr>
        <p:spPr>
          <a:xfrm>
            <a:off x="568787" y="1443338"/>
            <a:ext cx="7568097" cy="52322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1. Phép nhân: a . b =  c       a = c : b  và  b = c : a </a:t>
            </a:r>
            <a:endParaRPr/>
          </a:p>
        </p:txBody>
      </p:sp>
      <p:sp>
        <p:nvSpPr>
          <p:cNvPr id="553" name="Google Shape;553;p12"/>
          <p:cNvSpPr/>
          <p:nvPr/>
        </p:nvSpPr>
        <p:spPr>
          <a:xfrm>
            <a:off x="4329073" y="1669146"/>
            <a:ext cx="228600" cy="14514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4" name="Google Shape;554;p12"/>
          <p:cNvSpPr/>
          <p:nvPr/>
        </p:nvSpPr>
        <p:spPr>
          <a:xfrm>
            <a:off x="4144027" y="2242468"/>
            <a:ext cx="228600" cy="145143"/>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8" name="Shape 558"/>
        <p:cNvGrpSpPr/>
        <p:nvPr/>
      </p:nvGrpSpPr>
      <p:grpSpPr>
        <a:xfrm>
          <a:off x="0" y="0"/>
          <a:ext cx="0" cy="0"/>
          <a:chOff x="0" y="0"/>
          <a:chExt cx="0" cy="0"/>
        </a:xfrm>
      </p:grpSpPr>
      <p:pic>
        <p:nvPicPr>
          <p:cNvPr id="559" name="Google Shape;559;p13"/>
          <p:cNvPicPr preferRelativeResize="0"/>
          <p:nvPr/>
        </p:nvPicPr>
        <p:blipFill rotWithShape="1">
          <a:blip r:embed="rId4">
            <a:alphaModFix/>
          </a:blip>
          <a:srcRect b="0" l="0" r="0" t="0"/>
          <a:stretch/>
        </p:blipFill>
        <p:spPr>
          <a:xfrm>
            <a:off x="5013325" y="1325563"/>
            <a:ext cx="2624138" cy="1706562"/>
          </a:xfrm>
          <a:prstGeom prst="rect">
            <a:avLst/>
          </a:prstGeom>
          <a:noFill/>
          <a:ln>
            <a:noFill/>
          </a:ln>
        </p:spPr>
      </p:pic>
      <p:sp>
        <p:nvSpPr>
          <p:cNvPr id="560" name="Google Shape;560;p13"/>
          <p:cNvSpPr txBox="1"/>
          <p:nvPr/>
        </p:nvSpPr>
        <p:spPr>
          <a:xfrm>
            <a:off x="827320" y="1441497"/>
            <a:ext cx="42402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0000"/>
                </a:solidFill>
                <a:latin typeface="Times New Roman"/>
                <a:ea typeface="Times New Roman"/>
                <a:cs typeface="Times New Roman"/>
                <a:sym typeface="Times New Roman"/>
              </a:rPr>
              <a:t>Chữa bài 1/SGK – trang 21</a:t>
            </a:r>
            <a:endParaRPr/>
          </a:p>
        </p:txBody>
      </p:sp>
      <p:sp>
        <p:nvSpPr>
          <p:cNvPr id="561" name="Google Shape;561;p13"/>
          <p:cNvSpPr txBox="1"/>
          <p:nvPr/>
        </p:nvSpPr>
        <p:spPr>
          <a:xfrm>
            <a:off x="818225" y="3217853"/>
            <a:ext cx="42402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000000"/>
                </a:solidFill>
                <a:latin typeface="Times New Roman"/>
                <a:ea typeface="Times New Roman"/>
                <a:cs typeface="Times New Roman"/>
                <a:sym typeface="Times New Roman"/>
              </a:rPr>
              <a:t>Chữa bài 2/SGK – trang 21</a:t>
            </a:r>
            <a:endParaRPr/>
          </a:p>
        </p:txBody>
      </p:sp>
      <p:pic>
        <p:nvPicPr>
          <p:cNvPr id="562" name="Google Shape;562;p13"/>
          <p:cNvPicPr preferRelativeResize="0"/>
          <p:nvPr/>
        </p:nvPicPr>
        <p:blipFill rotWithShape="1">
          <a:blip r:embed="rId5">
            <a:alphaModFix/>
          </a:blip>
          <a:srcRect b="0" l="0" r="0" t="0"/>
          <a:stretch/>
        </p:blipFill>
        <p:spPr>
          <a:xfrm>
            <a:off x="1144925" y="3904341"/>
            <a:ext cx="3492844" cy="961630"/>
          </a:xfrm>
          <a:prstGeom prst="rect">
            <a:avLst/>
          </a:prstGeom>
          <a:noFill/>
          <a:ln>
            <a:noFill/>
          </a:ln>
        </p:spPr>
      </p:pic>
      <p:pic>
        <p:nvPicPr>
          <p:cNvPr id="563" name="Google Shape;563;p13"/>
          <p:cNvPicPr preferRelativeResize="0"/>
          <p:nvPr/>
        </p:nvPicPr>
        <p:blipFill rotWithShape="1">
          <a:blip r:embed="rId6">
            <a:alphaModFix/>
          </a:blip>
          <a:srcRect b="0" l="0" r="0" t="0"/>
          <a:stretch/>
        </p:blipFill>
        <p:spPr>
          <a:xfrm>
            <a:off x="1132244" y="5108537"/>
            <a:ext cx="3714759" cy="961630"/>
          </a:xfrm>
          <a:prstGeom prst="rect">
            <a:avLst/>
          </a:prstGeom>
          <a:noFill/>
          <a:ln>
            <a:noFill/>
          </a:ln>
        </p:spPr>
      </p:pic>
      <p:pic>
        <p:nvPicPr>
          <p:cNvPr id="564" name="Google Shape;564;p13"/>
          <p:cNvPicPr preferRelativeResize="0"/>
          <p:nvPr/>
        </p:nvPicPr>
        <p:blipFill rotWithShape="1">
          <a:blip r:embed="rId7">
            <a:alphaModFix/>
          </a:blip>
          <a:srcRect b="0" l="0" r="0" t="0"/>
          <a:stretch/>
        </p:blipFill>
        <p:spPr>
          <a:xfrm>
            <a:off x="5312795" y="3929598"/>
            <a:ext cx="2524920" cy="1381663"/>
          </a:xfrm>
          <a:prstGeom prst="rect">
            <a:avLst/>
          </a:prstGeom>
          <a:noFill/>
          <a:ln>
            <a:noFill/>
          </a:ln>
        </p:spPr>
      </p:pic>
      <p:sp>
        <p:nvSpPr>
          <p:cNvPr id="565" name="Google Shape;565;p13"/>
          <p:cNvSpPr txBox="1"/>
          <p:nvPr>
            <p:ph type="title"/>
          </p:nvPr>
        </p:nvSpPr>
        <p:spPr>
          <a:xfrm>
            <a:off x="1752599" y="0"/>
            <a:ext cx="7405255"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566" name="Google Shape;566;p13"/>
          <p:cNvSpPr txBox="1"/>
          <p:nvPr/>
        </p:nvSpPr>
        <p:spPr>
          <a:xfrm>
            <a:off x="1143000" y="694852"/>
            <a:ext cx="5286688"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 CHỮA BÀI</a:t>
            </a:r>
            <a:endParaRPr sz="3200">
              <a:solidFill>
                <a:srgbClr val="1F3864"/>
              </a:solidFill>
              <a:latin typeface="Calibri"/>
              <a:ea typeface="Calibri"/>
              <a:cs typeface="Calibri"/>
              <a:sym typeface="Calibri"/>
            </a:endParaRPr>
          </a:p>
        </p:txBody>
      </p:sp>
      <p:cxnSp>
        <p:nvCxnSpPr>
          <p:cNvPr id="567" name="Google Shape;567;p13"/>
          <p:cNvCxnSpPr/>
          <p:nvPr/>
        </p:nvCxnSpPr>
        <p:spPr>
          <a:xfrm flipH="1">
            <a:off x="5007430" y="3643087"/>
            <a:ext cx="10886" cy="2685143"/>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1" name="Shape 571"/>
        <p:cNvGrpSpPr/>
        <p:nvPr/>
      </p:nvGrpSpPr>
      <p:grpSpPr>
        <a:xfrm>
          <a:off x="0" y="0"/>
          <a:ext cx="0" cy="0"/>
          <a:chOff x="0" y="0"/>
          <a:chExt cx="0" cy="0"/>
        </a:xfrm>
      </p:grpSpPr>
      <p:sp>
        <p:nvSpPr>
          <p:cNvPr id="572" name="Google Shape;572;p14"/>
          <p:cNvSpPr txBox="1"/>
          <p:nvPr/>
        </p:nvSpPr>
        <p:spPr>
          <a:xfrm>
            <a:off x="569694" y="1326813"/>
            <a:ext cx="60564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3/SGK – trang 21. </a:t>
            </a:r>
            <a:r>
              <a:rPr lang="en-US" sz="2800">
                <a:solidFill>
                  <a:srgbClr val="000000"/>
                </a:solidFill>
                <a:latin typeface="Times New Roman"/>
                <a:ea typeface="Times New Roman"/>
                <a:cs typeface="Times New Roman"/>
                <a:sym typeface="Times New Roman"/>
              </a:rPr>
              <a:t>Đặt tính rồi tính:</a:t>
            </a:r>
            <a:endParaRPr/>
          </a:p>
        </p:txBody>
      </p:sp>
      <p:pic>
        <p:nvPicPr>
          <p:cNvPr id="573" name="Google Shape;573;p14"/>
          <p:cNvPicPr preferRelativeResize="0"/>
          <p:nvPr/>
        </p:nvPicPr>
        <p:blipFill rotWithShape="1">
          <a:blip r:embed="rId4">
            <a:alphaModFix/>
          </a:blip>
          <a:srcRect b="0" l="0" r="0" t="0"/>
          <a:stretch/>
        </p:blipFill>
        <p:spPr>
          <a:xfrm>
            <a:off x="650421" y="5741156"/>
            <a:ext cx="2055065" cy="456681"/>
          </a:xfrm>
          <a:prstGeom prst="rect">
            <a:avLst/>
          </a:prstGeom>
          <a:noFill/>
          <a:ln>
            <a:noFill/>
          </a:ln>
        </p:spPr>
      </p:pic>
      <p:pic>
        <p:nvPicPr>
          <p:cNvPr id="574" name="Google Shape;574;p14"/>
          <p:cNvPicPr preferRelativeResize="0"/>
          <p:nvPr/>
        </p:nvPicPr>
        <p:blipFill rotWithShape="1">
          <a:blip r:embed="rId5">
            <a:alphaModFix/>
          </a:blip>
          <a:srcRect b="0" l="0" r="0" t="0"/>
          <a:stretch/>
        </p:blipFill>
        <p:spPr>
          <a:xfrm>
            <a:off x="3478670" y="5762042"/>
            <a:ext cx="1898085" cy="361540"/>
          </a:xfrm>
          <a:prstGeom prst="rect">
            <a:avLst/>
          </a:prstGeom>
          <a:noFill/>
          <a:ln>
            <a:noFill/>
          </a:ln>
        </p:spPr>
      </p:pic>
      <p:pic>
        <p:nvPicPr>
          <p:cNvPr id="575" name="Google Shape;575;p14"/>
          <p:cNvPicPr preferRelativeResize="0"/>
          <p:nvPr/>
        </p:nvPicPr>
        <p:blipFill rotWithShape="1">
          <a:blip r:embed="rId6">
            <a:alphaModFix/>
          </a:blip>
          <a:srcRect b="0" l="0" r="0" t="0"/>
          <a:stretch/>
        </p:blipFill>
        <p:spPr>
          <a:xfrm>
            <a:off x="6781774" y="5693669"/>
            <a:ext cx="2095496" cy="380567"/>
          </a:xfrm>
          <a:prstGeom prst="rect">
            <a:avLst/>
          </a:prstGeom>
          <a:noFill/>
          <a:ln>
            <a:noFill/>
          </a:ln>
        </p:spPr>
      </p:pic>
      <p:sp>
        <p:nvSpPr>
          <p:cNvPr id="576" name="Google Shape;576;p14"/>
          <p:cNvSpPr txBox="1"/>
          <p:nvPr/>
        </p:nvSpPr>
        <p:spPr>
          <a:xfrm>
            <a:off x="5264297" y="5702389"/>
            <a:ext cx="10951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Times New Roman"/>
                <a:ea typeface="Times New Roman"/>
                <a:cs typeface="Times New Roman"/>
                <a:sym typeface="Times New Roman"/>
              </a:rPr>
              <a:t>(dư 37)</a:t>
            </a:r>
            <a:endParaRPr/>
          </a:p>
        </p:txBody>
      </p:sp>
      <p:sp>
        <p:nvSpPr>
          <p:cNvPr id="577" name="Google Shape;577;p14"/>
          <p:cNvSpPr txBox="1"/>
          <p:nvPr>
            <p:ph type="title"/>
          </p:nvPr>
        </p:nvSpPr>
        <p:spPr>
          <a:xfrm>
            <a:off x="1341399" y="38637"/>
            <a:ext cx="7802600"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578" name="Google Shape;578;p14"/>
          <p:cNvSpPr txBox="1"/>
          <p:nvPr/>
        </p:nvSpPr>
        <p:spPr>
          <a:xfrm>
            <a:off x="1301381" y="728426"/>
            <a:ext cx="5058088"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pic>
        <p:nvPicPr>
          <p:cNvPr id="579" name="Google Shape;579;p14"/>
          <p:cNvPicPr preferRelativeResize="0"/>
          <p:nvPr/>
        </p:nvPicPr>
        <p:blipFill rotWithShape="1">
          <a:blip r:embed="rId7">
            <a:alphaModFix/>
          </a:blip>
          <a:srcRect b="0" l="0" r="0" t="0"/>
          <a:stretch/>
        </p:blipFill>
        <p:spPr>
          <a:xfrm>
            <a:off x="837692" y="1884772"/>
            <a:ext cx="1312605" cy="457244"/>
          </a:xfrm>
          <a:prstGeom prst="rect">
            <a:avLst/>
          </a:prstGeom>
          <a:noFill/>
          <a:ln>
            <a:noFill/>
          </a:ln>
        </p:spPr>
      </p:pic>
      <p:pic>
        <p:nvPicPr>
          <p:cNvPr id="580" name="Google Shape;580;p14"/>
          <p:cNvPicPr preferRelativeResize="0"/>
          <p:nvPr/>
        </p:nvPicPr>
        <p:blipFill rotWithShape="1">
          <a:blip r:embed="rId8">
            <a:alphaModFix/>
          </a:blip>
          <a:srcRect b="0" l="0" r="0" t="0"/>
          <a:stretch/>
        </p:blipFill>
        <p:spPr>
          <a:xfrm>
            <a:off x="2599987" y="1907223"/>
            <a:ext cx="1578674" cy="457244"/>
          </a:xfrm>
          <a:prstGeom prst="rect">
            <a:avLst/>
          </a:prstGeom>
          <a:noFill/>
          <a:ln>
            <a:noFill/>
          </a:ln>
        </p:spPr>
      </p:pic>
      <p:pic>
        <p:nvPicPr>
          <p:cNvPr id="581" name="Google Shape;581;p14"/>
          <p:cNvPicPr preferRelativeResize="0"/>
          <p:nvPr/>
        </p:nvPicPr>
        <p:blipFill rotWithShape="1">
          <a:blip r:embed="rId9">
            <a:alphaModFix/>
          </a:blip>
          <a:srcRect b="0" l="0" r="0" t="0"/>
          <a:stretch/>
        </p:blipFill>
        <p:spPr>
          <a:xfrm>
            <a:off x="4663168" y="1875040"/>
            <a:ext cx="1731417" cy="432279"/>
          </a:xfrm>
          <a:prstGeom prst="rect">
            <a:avLst/>
          </a:prstGeom>
          <a:noFill/>
          <a:ln>
            <a:noFill/>
          </a:ln>
        </p:spPr>
      </p:pic>
      <p:pic>
        <p:nvPicPr>
          <p:cNvPr id="582" name="Google Shape;582;p14"/>
          <p:cNvPicPr preferRelativeResize="0"/>
          <p:nvPr/>
        </p:nvPicPr>
        <p:blipFill rotWithShape="1">
          <a:blip r:embed="rId10">
            <a:alphaModFix/>
          </a:blip>
          <a:srcRect b="0" l="0" r="0" t="0"/>
          <a:stretch/>
        </p:blipFill>
        <p:spPr>
          <a:xfrm>
            <a:off x="2191432" y="2931886"/>
            <a:ext cx="949832" cy="2819626"/>
          </a:xfrm>
          <a:prstGeom prst="rect">
            <a:avLst/>
          </a:prstGeom>
          <a:noFill/>
          <a:ln>
            <a:noFill/>
          </a:ln>
        </p:spPr>
      </p:pic>
      <p:pic>
        <p:nvPicPr>
          <p:cNvPr id="583" name="Google Shape;583;p14"/>
          <p:cNvPicPr preferRelativeResize="0"/>
          <p:nvPr/>
        </p:nvPicPr>
        <p:blipFill rotWithShape="1">
          <a:blip r:embed="rId11">
            <a:alphaModFix/>
          </a:blip>
          <a:srcRect b="0" l="0" r="0" t="0"/>
          <a:stretch/>
        </p:blipFill>
        <p:spPr>
          <a:xfrm>
            <a:off x="4433719" y="3328035"/>
            <a:ext cx="1408100" cy="1953580"/>
          </a:xfrm>
          <a:prstGeom prst="rect">
            <a:avLst/>
          </a:prstGeom>
          <a:noFill/>
          <a:ln>
            <a:noFill/>
          </a:ln>
        </p:spPr>
      </p:pic>
      <p:pic>
        <p:nvPicPr>
          <p:cNvPr id="584" name="Google Shape;584;p14"/>
          <p:cNvPicPr preferRelativeResize="0"/>
          <p:nvPr/>
        </p:nvPicPr>
        <p:blipFill rotWithShape="1">
          <a:blip r:embed="rId12">
            <a:alphaModFix/>
          </a:blip>
          <a:srcRect b="0" l="0" r="0" t="0"/>
          <a:stretch/>
        </p:blipFill>
        <p:spPr>
          <a:xfrm>
            <a:off x="6914471" y="3255914"/>
            <a:ext cx="1560327" cy="1953580"/>
          </a:xfrm>
          <a:prstGeom prst="rect">
            <a:avLst/>
          </a:prstGeom>
          <a:noFill/>
          <a:ln>
            <a:noFill/>
          </a:ln>
        </p:spPr>
      </p:pic>
      <p:sp>
        <p:nvSpPr>
          <p:cNvPr id="585" name="Google Shape;585;p14"/>
          <p:cNvSpPr txBox="1"/>
          <p:nvPr/>
        </p:nvSpPr>
        <p:spPr>
          <a:xfrm>
            <a:off x="3274802" y="2306528"/>
            <a:ext cx="8018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586" name="Google Shape;586;p14"/>
          <p:cNvPicPr preferRelativeResize="0"/>
          <p:nvPr/>
        </p:nvPicPr>
        <p:blipFill rotWithShape="1">
          <a:blip r:embed="rId7">
            <a:alphaModFix/>
          </a:blip>
          <a:srcRect b="0" l="0" r="0" t="0"/>
          <a:stretch/>
        </p:blipFill>
        <p:spPr>
          <a:xfrm>
            <a:off x="854189" y="2863803"/>
            <a:ext cx="1312605" cy="457244"/>
          </a:xfrm>
          <a:prstGeom prst="rect">
            <a:avLst/>
          </a:prstGeom>
          <a:noFill/>
          <a:ln>
            <a:noFill/>
          </a:ln>
        </p:spPr>
      </p:pic>
      <p:pic>
        <p:nvPicPr>
          <p:cNvPr id="587" name="Google Shape;587;p14"/>
          <p:cNvPicPr preferRelativeResize="0"/>
          <p:nvPr/>
        </p:nvPicPr>
        <p:blipFill rotWithShape="1">
          <a:blip r:embed="rId8">
            <a:alphaModFix/>
          </a:blip>
          <a:srcRect b="0" l="0" r="0" t="0"/>
          <a:stretch/>
        </p:blipFill>
        <p:spPr>
          <a:xfrm>
            <a:off x="3465400" y="2843393"/>
            <a:ext cx="1578674" cy="457244"/>
          </a:xfrm>
          <a:prstGeom prst="rect">
            <a:avLst/>
          </a:prstGeom>
          <a:noFill/>
          <a:ln>
            <a:noFill/>
          </a:ln>
        </p:spPr>
      </p:pic>
      <p:pic>
        <p:nvPicPr>
          <p:cNvPr id="588" name="Google Shape;588;p14"/>
          <p:cNvPicPr preferRelativeResize="0"/>
          <p:nvPr/>
        </p:nvPicPr>
        <p:blipFill rotWithShape="1">
          <a:blip r:embed="rId9">
            <a:alphaModFix/>
          </a:blip>
          <a:srcRect b="0" l="0" r="0" t="0"/>
          <a:stretch/>
        </p:blipFill>
        <p:spPr>
          <a:xfrm>
            <a:off x="6040723" y="2782646"/>
            <a:ext cx="1731416" cy="432279"/>
          </a:xfrm>
          <a:prstGeom prst="rect">
            <a:avLst/>
          </a:prstGeom>
          <a:noFill/>
          <a:ln>
            <a:noFill/>
          </a:ln>
        </p:spPr>
      </p:pic>
      <p:sp>
        <p:nvSpPr>
          <p:cNvPr id="589" name="Google Shape;589;p14"/>
          <p:cNvSpPr txBox="1"/>
          <p:nvPr/>
        </p:nvSpPr>
        <p:spPr>
          <a:xfrm>
            <a:off x="558812" y="5216641"/>
            <a:ext cx="782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cxnSp>
        <p:nvCxnSpPr>
          <p:cNvPr id="590" name="Google Shape;590;p14"/>
          <p:cNvCxnSpPr/>
          <p:nvPr/>
        </p:nvCxnSpPr>
        <p:spPr>
          <a:xfrm flipH="1">
            <a:off x="3439886" y="2830291"/>
            <a:ext cx="10887" cy="3338285"/>
          </a:xfrm>
          <a:prstGeom prst="straightConnector1">
            <a:avLst/>
          </a:prstGeom>
          <a:noFill/>
          <a:ln cap="flat" cmpd="sng" w="9525">
            <a:solidFill>
              <a:schemeClr val="accent1"/>
            </a:solidFill>
            <a:prstDash val="solid"/>
            <a:miter lim="800000"/>
            <a:headEnd len="sm" w="sm" type="none"/>
            <a:tailEnd len="sm" w="sm" type="none"/>
          </a:ln>
        </p:spPr>
      </p:cxnSp>
      <p:cxnSp>
        <p:nvCxnSpPr>
          <p:cNvPr id="591" name="Google Shape;591;p14"/>
          <p:cNvCxnSpPr>
            <a:endCxn id="592" idx="1"/>
          </p:cNvCxnSpPr>
          <p:nvPr/>
        </p:nvCxnSpPr>
        <p:spPr>
          <a:xfrm>
            <a:off x="6014356" y="2735888"/>
            <a:ext cx="36300" cy="2735100"/>
          </a:xfrm>
          <a:prstGeom prst="straightConnector1">
            <a:avLst/>
          </a:prstGeom>
          <a:noFill/>
          <a:ln cap="flat" cmpd="sng" w="9525">
            <a:solidFill>
              <a:schemeClr val="accent1"/>
            </a:solidFill>
            <a:prstDash val="solid"/>
            <a:miter lim="800000"/>
            <a:headEnd len="sm" w="sm" type="none"/>
            <a:tailEnd len="sm" w="sm" type="none"/>
          </a:ln>
        </p:spPr>
      </p:cxnSp>
      <p:sp>
        <p:nvSpPr>
          <p:cNvPr id="592" name="Google Shape;592;p14"/>
          <p:cNvSpPr txBox="1"/>
          <p:nvPr/>
        </p:nvSpPr>
        <p:spPr>
          <a:xfrm>
            <a:off x="6050656" y="5209378"/>
            <a:ext cx="782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sp>
        <p:nvSpPr>
          <p:cNvPr id="593" name="Google Shape;593;p14"/>
          <p:cNvSpPr txBox="1"/>
          <p:nvPr/>
        </p:nvSpPr>
        <p:spPr>
          <a:xfrm>
            <a:off x="3476185" y="5216641"/>
            <a:ext cx="7825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grpSp>
        <p:nvGrpSpPr>
          <p:cNvPr id="594" name="Google Shape;594;p14"/>
          <p:cNvGrpSpPr/>
          <p:nvPr/>
        </p:nvGrpSpPr>
        <p:grpSpPr>
          <a:xfrm>
            <a:off x="5192491" y="3149601"/>
            <a:ext cx="751115" cy="2046514"/>
            <a:chOff x="2235200" y="3323771"/>
            <a:chExt cx="1146629" cy="2278743"/>
          </a:xfrm>
        </p:grpSpPr>
        <p:cxnSp>
          <p:nvCxnSpPr>
            <p:cNvPr id="595" name="Google Shape;595;p14"/>
            <p:cNvCxnSpPr/>
            <p:nvPr/>
          </p:nvCxnSpPr>
          <p:spPr>
            <a:xfrm>
              <a:off x="2249714" y="3323771"/>
              <a:ext cx="29029" cy="2278743"/>
            </a:xfrm>
            <a:prstGeom prst="straightConnector1">
              <a:avLst/>
            </a:prstGeom>
            <a:noFill/>
            <a:ln cap="flat" cmpd="sng" w="9525">
              <a:solidFill>
                <a:schemeClr val="accent1"/>
              </a:solidFill>
              <a:prstDash val="solid"/>
              <a:miter lim="800000"/>
              <a:headEnd len="sm" w="sm" type="none"/>
              <a:tailEnd len="sm" w="sm" type="none"/>
            </a:ln>
          </p:spPr>
        </p:cxnSp>
        <p:cxnSp>
          <p:nvCxnSpPr>
            <p:cNvPr id="596" name="Google Shape;596;p14"/>
            <p:cNvCxnSpPr/>
            <p:nvPr/>
          </p:nvCxnSpPr>
          <p:spPr>
            <a:xfrm flipH="1" rot="10800000">
              <a:off x="2235200" y="3918857"/>
              <a:ext cx="1146629" cy="29029"/>
            </a:xfrm>
            <a:prstGeom prst="straightConnector1">
              <a:avLst/>
            </a:prstGeom>
            <a:noFill/>
            <a:ln cap="flat" cmpd="sng" w="9525">
              <a:solidFill>
                <a:schemeClr val="accent1"/>
              </a:solidFill>
              <a:prstDash val="solid"/>
              <a:miter lim="800000"/>
              <a:headEnd len="sm" w="sm" type="none"/>
              <a:tailEnd len="sm" w="sm" type="none"/>
            </a:ln>
          </p:spPr>
        </p:cxnSp>
      </p:grpSp>
      <p:grpSp>
        <p:nvGrpSpPr>
          <p:cNvPr id="597" name="Google Shape;597;p14"/>
          <p:cNvGrpSpPr/>
          <p:nvPr/>
        </p:nvGrpSpPr>
        <p:grpSpPr>
          <a:xfrm>
            <a:off x="7810506" y="3171373"/>
            <a:ext cx="751115" cy="2046514"/>
            <a:chOff x="2235200" y="3323771"/>
            <a:chExt cx="1146629" cy="2278743"/>
          </a:xfrm>
        </p:grpSpPr>
        <p:cxnSp>
          <p:nvCxnSpPr>
            <p:cNvPr id="598" name="Google Shape;598;p14"/>
            <p:cNvCxnSpPr/>
            <p:nvPr/>
          </p:nvCxnSpPr>
          <p:spPr>
            <a:xfrm>
              <a:off x="2249714" y="3323771"/>
              <a:ext cx="29029" cy="2278743"/>
            </a:xfrm>
            <a:prstGeom prst="straightConnector1">
              <a:avLst/>
            </a:prstGeom>
            <a:noFill/>
            <a:ln cap="flat" cmpd="sng" w="9525">
              <a:solidFill>
                <a:schemeClr val="accent1"/>
              </a:solidFill>
              <a:prstDash val="solid"/>
              <a:miter lim="800000"/>
              <a:headEnd len="sm" w="sm" type="none"/>
              <a:tailEnd len="sm" w="sm" type="none"/>
            </a:ln>
          </p:spPr>
        </p:cxnSp>
        <p:cxnSp>
          <p:nvCxnSpPr>
            <p:cNvPr id="599" name="Google Shape;599;p14"/>
            <p:cNvCxnSpPr/>
            <p:nvPr/>
          </p:nvCxnSpPr>
          <p:spPr>
            <a:xfrm flipH="1" rot="10800000">
              <a:off x="2235200" y="3918857"/>
              <a:ext cx="1146629" cy="29029"/>
            </a:xfrm>
            <a:prstGeom prst="straightConnector1">
              <a:avLst/>
            </a:prstGeom>
            <a:noFill/>
            <a:ln cap="flat" cmpd="sng" w="9525">
              <a:solidFill>
                <a:schemeClr val="accent1"/>
              </a:solidFill>
              <a:prstDash val="solid"/>
              <a:miter lim="800000"/>
              <a:headEnd len="sm" w="sm" type="none"/>
              <a:tailEnd len="sm" w="sm" type="none"/>
            </a:ln>
          </p:spPr>
        </p:cxn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03" name="Shape 603"/>
        <p:cNvGrpSpPr/>
        <p:nvPr/>
      </p:nvGrpSpPr>
      <p:grpSpPr>
        <a:xfrm>
          <a:off x="0" y="0"/>
          <a:ext cx="0" cy="0"/>
          <a:chOff x="0" y="0"/>
          <a:chExt cx="0" cy="0"/>
        </a:xfrm>
      </p:grpSpPr>
      <p:grpSp>
        <p:nvGrpSpPr>
          <p:cNvPr id="604" name="Google Shape;604;p15"/>
          <p:cNvGrpSpPr/>
          <p:nvPr/>
        </p:nvGrpSpPr>
        <p:grpSpPr>
          <a:xfrm rot="8757556">
            <a:off x="-789451" y="4821382"/>
            <a:ext cx="2352243" cy="6858000"/>
            <a:chOff x="9055676" y="0"/>
            <a:chExt cx="3136324" cy="6858000"/>
          </a:xfrm>
        </p:grpSpPr>
        <p:sp>
          <p:nvSpPr>
            <p:cNvPr id="605" name="Google Shape;605;p15"/>
            <p:cNvSpPr/>
            <p:nvPr/>
          </p:nvSpPr>
          <p:spPr>
            <a:xfrm>
              <a:off x="9221932" y="0"/>
              <a:ext cx="2970068" cy="6858000"/>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6" name="Google Shape;606;p15"/>
            <p:cNvSpPr/>
            <p:nvPr/>
          </p:nvSpPr>
          <p:spPr>
            <a:xfrm>
              <a:off x="9055676" y="0"/>
              <a:ext cx="166255"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7" name="Google Shape;607;p15"/>
            <p:cNvSpPr/>
            <p:nvPr/>
          </p:nvSpPr>
          <p:spPr>
            <a:xfrm>
              <a:off x="9221932" y="0"/>
              <a:ext cx="114301" cy="6858000"/>
            </a:xfrm>
            <a:prstGeom prst="rect">
              <a:avLst/>
            </a:prstGeom>
            <a:solidFill>
              <a:srgbClr val="FFD3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8" name="Google Shape;608;p15"/>
            <p:cNvSpPr/>
            <p:nvPr/>
          </p:nvSpPr>
          <p:spPr>
            <a:xfrm>
              <a:off x="9336233" y="0"/>
              <a:ext cx="15066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9" name="Google Shape;609;p15"/>
            <p:cNvSpPr/>
            <p:nvPr/>
          </p:nvSpPr>
          <p:spPr>
            <a:xfrm>
              <a:off x="9336233" y="0"/>
              <a:ext cx="5715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pic>
        <p:nvPicPr>
          <p:cNvPr id="610" name="Google Shape;610;p15"/>
          <p:cNvPicPr preferRelativeResize="0"/>
          <p:nvPr/>
        </p:nvPicPr>
        <p:blipFill rotWithShape="1">
          <a:blip r:embed="rId4">
            <a:alphaModFix/>
          </a:blip>
          <a:srcRect b="0" l="0" r="0" t="0"/>
          <a:stretch/>
        </p:blipFill>
        <p:spPr>
          <a:xfrm>
            <a:off x="4419600" y="2381983"/>
            <a:ext cx="1789622" cy="401599"/>
          </a:xfrm>
          <a:prstGeom prst="rect">
            <a:avLst/>
          </a:prstGeom>
          <a:noFill/>
          <a:ln>
            <a:noFill/>
          </a:ln>
        </p:spPr>
      </p:pic>
      <p:sp>
        <p:nvSpPr>
          <p:cNvPr id="611" name="Google Shape;611;p15"/>
          <p:cNvSpPr txBox="1"/>
          <p:nvPr/>
        </p:nvSpPr>
        <p:spPr>
          <a:xfrm>
            <a:off x="456224" y="1377738"/>
            <a:ext cx="356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4/SGK – trang 21.</a:t>
            </a:r>
            <a:endParaRPr/>
          </a:p>
        </p:txBody>
      </p:sp>
      <p:pic>
        <p:nvPicPr>
          <p:cNvPr id="612" name="Google Shape;612;p15"/>
          <p:cNvPicPr preferRelativeResize="0"/>
          <p:nvPr/>
        </p:nvPicPr>
        <p:blipFill rotWithShape="1">
          <a:blip r:embed="rId5">
            <a:alphaModFix/>
          </a:blip>
          <a:srcRect b="0" l="0" r="0" t="0"/>
          <a:stretch/>
        </p:blipFill>
        <p:spPr>
          <a:xfrm>
            <a:off x="665163" y="3614738"/>
            <a:ext cx="7597775" cy="461962"/>
          </a:xfrm>
          <a:prstGeom prst="rect">
            <a:avLst/>
          </a:prstGeom>
          <a:noFill/>
          <a:ln>
            <a:noFill/>
          </a:ln>
        </p:spPr>
      </p:pic>
      <p:sp>
        <p:nvSpPr>
          <p:cNvPr id="613" name="Google Shape;613;p15"/>
          <p:cNvSpPr txBox="1"/>
          <p:nvPr/>
        </p:nvSpPr>
        <p:spPr>
          <a:xfrm>
            <a:off x="536211" y="2954998"/>
            <a:ext cx="74254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8/SGK – trang 21</a:t>
            </a:r>
            <a:r>
              <a:rPr lang="en-US" sz="2800">
                <a:solidFill>
                  <a:srgbClr val="000000"/>
                </a:solidFill>
                <a:latin typeface="Times New Roman"/>
                <a:ea typeface="Times New Roman"/>
                <a:cs typeface="Times New Roman"/>
                <a:sym typeface="Times New Roman"/>
              </a:rPr>
              <a:t>. Sử dụng máy tính cầm tay</a:t>
            </a:r>
            <a:endParaRPr/>
          </a:p>
        </p:txBody>
      </p:sp>
      <p:sp>
        <p:nvSpPr>
          <p:cNvPr id="614" name="Google Shape;614;p15"/>
          <p:cNvSpPr txBox="1"/>
          <p:nvPr>
            <p:ph type="title"/>
          </p:nvPr>
        </p:nvSpPr>
        <p:spPr>
          <a:xfrm>
            <a:off x="1752599" y="0"/>
            <a:ext cx="7478325"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615" name="Google Shape;615;p15"/>
          <p:cNvSpPr txBox="1"/>
          <p:nvPr/>
        </p:nvSpPr>
        <p:spPr>
          <a:xfrm>
            <a:off x="1047346" y="728426"/>
            <a:ext cx="3272832"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16" name="Google Shape;616;p15"/>
          <p:cNvSpPr txBox="1"/>
          <p:nvPr/>
        </p:nvSpPr>
        <p:spPr>
          <a:xfrm>
            <a:off x="490779" y="1900958"/>
            <a:ext cx="557993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2 lít = 2000 ml</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Số gói Oresol cần dùng là:</a:t>
            </a:r>
            <a:endParaRPr/>
          </a:p>
        </p:txBody>
      </p:sp>
      <p:sp>
        <p:nvSpPr>
          <p:cNvPr id="617" name="Google Shape;617;p15"/>
          <p:cNvSpPr txBox="1"/>
          <p:nvPr/>
        </p:nvSpPr>
        <p:spPr>
          <a:xfrm>
            <a:off x="6338708" y="2260362"/>
            <a:ext cx="88357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(gói)</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500"/>
                                        <p:tgtEl>
                                          <p:spTgt spid="61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1" name="Shape 621"/>
        <p:cNvGrpSpPr/>
        <p:nvPr/>
      </p:nvGrpSpPr>
      <p:grpSpPr>
        <a:xfrm>
          <a:off x="0" y="0"/>
          <a:ext cx="0" cy="0"/>
          <a:chOff x="0" y="0"/>
          <a:chExt cx="0" cy="0"/>
        </a:xfrm>
      </p:grpSpPr>
      <p:sp>
        <p:nvSpPr>
          <p:cNvPr id="622" name="Google Shape;622;p16"/>
          <p:cNvSpPr/>
          <p:nvPr/>
        </p:nvSpPr>
        <p:spPr>
          <a:xfrm>
            <a:off x="2603716" y="1921789"/>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FFFFFF"/>
                </a:solidFill>
                <a:latin typeface="Arial"/>
                <a:ea typeface="Arial"/>
                <a:cs typeface="Arial"/>
                <a:sym typeface="Arial"/>
              </a:rPr>
              <a:t>VẬN DỤNG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27" name="Shape 627"/>
        <p:cNvGrpSpPr/>
        <p:nvPr/>
      </p:nvGrpSpPr>
      <p:grpSpPr>
        <a:xfrm>
          <a:off x="0" y="0"/>
          <a:ext cx="0" cy="0"/>
          <a:chOff x="0" y="0"/>
          <a:chExt cx="0" cy="0"/>
        </a:xfrm>
      </p:grpSpPr>
      <p:pic>
        <p:nvPicPr>
          <p:cNvPr id="628" name="Google Shape;628;p17"/>
          <p:cNvPicPr preferRelativeResize="0"/>
          <p:nvPr/>
        </p:nvPicPr>
        <p:blipFill rotWithShape="1">
          <a:blip r:embed="rId3">
            <a:alphaModFix/>
          </a:blip>
          <a:srcRect b="0" l="0" r="0" t="0"/>
          <a:stretch/>
        </p:blipFill>
        <p:spPr>
          <a:xfrm>
            <a:off x="4347365" y="1900941"/>
            <a:ext cx="1380224" cy="413550"/>
          </a:xfrm>
          <a:prstGeom prst="rect">
            <a:avLst/>
          </a:prstGeom>
          <a:noFill/>
          <a:ln>
            <a:noFill/>
          </a:ln>
        </p:spPr>
      </p:pic>
      <p:sp>
        <p:nvSpPr>
          <p:cNvPr id="629" name="Google Shape;629;p17"/>
          <p:cNvSpPr txBox="1"/>
          <p:nvPr/>
        </p:nvSpPr>
        <p:spPr>
          <a:xfrm>
            <a:off x="732980" y="1791271"/>
            <a:ext cx="356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5/SGK – trang 21</a:t>
            </a:r>
            <a:r>
              <a:rPr lang="en-US" sz="2800">
                <a:solidFill>
                  <a:srgbClr val="000000"/>
                </a:solidFill>
                <a:latin typeface="Times New Roman"/>
                <a:ea typeface="Times New Roman"/>
                <a:cs typeface="Times New Roman"/>
                <a:sym typeface="Times New Roman"/>
              </a:rPr>
              <a:t>.</a:t>
            </a:r>
            <a:endParaRPr/>
          </a:p>
        </p:txBody>
      </p:sp>
      <p:pic>
        <p:nvPicPr>
          <p:cNvPr id="630" name="Google Shape;630;p17"/>
          <p:cNvPicPr preferRelativeResize="0"/>
          <p:nvPr/>
        </p:nvPicPr>
        <p:blipFill rotWithShape="1">
          <a:blip r:embed="rId4">
            <a:alphaModFix/>
          </a:blip>
          <a:srcRect b="0" l="0" r="0" t="0"/>
          <a:stretch/>
        </p:blipFill>
        <p:spPr>
          <a:xfrm>
            <a:off x="4333510" y="3029186"/>
            <a:ext cx="3015173" cy="598392"/>
          </a:xfrm>
          <a:prstGeom prst="rect">
            <a:avLst/>
          </a:prstGeom>
          <a:noFill/>
          <a:ln>
            <a:noFill/>
          </a:ln>
        </p:spPr>
      </p:pic>
      <p:sp>
        <p:nvSpPr>
          <p:cNvPr id="631" name="Google Shape;631;p17"/>
          <p:cNvSpPr txBox="1"/>
          <p:nvPr/>
        </p:nvSpPr>
        <p:spPr>
          <a:xfrm>
            <a:off x="5638800" y="1798958"/>
            <a:ext cx="124745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(dư 40)</a:t>
            </a:r>
            <a:endParaRPr/>
          </a:p>
        </p:txBody>
      </p:sp>
      <p:sp>
        <p:nvSpPr>
          <p:cNvPr id="632" name="Google Shape;632;p17"/>
          <p:cNvSpPr txBox="1"/>
          <p:nvPr/>
        </p:nvSpPr>
        <p:spPr>
          <a:xfrm>
            <a:off x="781965" y="3029186"/>
            <a:ext cx="356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6/SGK – trang 21.</a:t>
            </a:r>
            <a:endParaRPr/>
          </a:p>
        </p:txBody>
      </p:sp>
      <p:pic>
        <p:nvPicPr>
          <p:cNvPr id="633" name="Google Shape;633;p17"/>
          <p:cNvPicPr preferRelativeResize="0"/>
          <p:nvPr/>
        </p:nvPicPr>
        <p:blipFill rotWithShape="1">
          <a:blip r:embed="rId5">
            <a:alphaModFix/>
          </a:blip>
          <a:srcRect b="0" l="0" r="0" t="0"/>
          <a:stretch/>
        </p:blipFill>
        <p:spPr>
          <a:xfrm>
            <a:off x="2170509" y="4500961"/>
            <a:ext cx="4654834" cy="492180"/>
          </a:xfrm>
          <a:prstGeom prst="rect">
            <a:avLst/>
          </a:prstGeom>
          <a:noFill/>
          <a:ln>
            <a:noFill/>
          </a:ln>
        </p:spPr>
      </p:pic>
      <p:sp>
        <p:nvSpPr>
          <p:cNvPr id="634" name="Google Shape;634;p17"/>
          <p:cNvSpPr/>
          <p:nvPr/>
        </p:nvSpPr>
        <p:spPr>
          <a:xfrm>
            <a:off x="531964" y="3766899"/>
            <a:ext cx="8154836" cy="46166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400">
                <a:solidFill>
                  <a:srgbClr val="000000"/>
                </a:solidFill>
                <a:latin typeface="Times New Roman"/>
                <a:ea typeface="Times New Roman"/>
                <a:cs typeface="Times New Roman"/>
                <a:sym typeface="Times New Roman"/>
              </a:rPr>
              <a:t>Số lục lạp có trên một chiếc lá thầu dầu có diện tích khoảng là:</a:t>
            </a:r>
            <a:endParaRPr sz="2400">
              <a:solidFill>
                <a:srgbClr val="000000"/>
              </a:solidFill>
              <a:latin typeface="Arial"/>
              <a:ea typeface="Arial"/>
              <a:cs typeface="Arial"/>
              <a:sym typeface="Arial"/>
            </a:endParaRPr>
          </a:p>
        </p:txBody>
      </p:sp>
      <p:pic>
        <p:nvPicPr>
          <p:cNvPr id="635" name="Google Shape;635;p17"/>
          <p:cNvPicPr preferRelativeResize="0"/>
          <p:nvPr/>
        </p:nvPicPr>
        <p:blipFill rotWithShape="1">
          <a:blip r:embed="rId6">
            <a:alphaModFix/>
          </a:blip>
          <a:srcRect b="0" l="0" r="0" t="0"/>
          <a:stretch/>
        </p:blipFill>
        <p:spPr>
          <a:xfrm>
            <a:off x="7315200" y="3019346"/>
            <a:ext cx="1258612" cy="533059"/>
          </a:xfrm>
          <a:prstGeom prst="rect">
            <a:avLst/>
          </a:prstGeom>
          <a:noFill/>
          <a:ln>
            <a:noFill/>
          </a:ln>
        </p:spPr>
      </p:pic>
      <p:sp>
        <p:nvSpPr>
          <p:cNvPr id="636" name="Google Shape;636;p17"/>
          <p:cNvSpPr txBox="1"/>
          <p:nvPr>
            <p:ph type="title"/>
          </p:nvPr>
        </p:nvSpPr>
        <p:spPr>
          <a:xfrm>
            <a:off x="483763" y="38637"/>
            <a:ext cx="7886700"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Times New Roman"/>
              <a:buNone/>
            </a:pPr>
            <a:r>
              <a:rPr b="0" i="0" lang="en-US" sz="3200" u="none" cap="none" strike="noStrike">
                <a:solidFill>
                  <a:srgbClr val="FFFF00"/>
                </a:solidFill>
                <a:latin typeface="Times New Roman"/>
                <a:ea typeface="Times New Roman"/>
                <a:cs typeface="Times New Roman"/>
                <a:sym typeface="Times New Roman"/>
              </a:rPr>
              <a:t>Bài 4. Phép nhân, phép chia các số tự nhiên</a:t>
            </a:r>
            <a:endParaRPr/>
          </a:p>
        </p:txBody>
      </p:sp>
      <p:sp>
        <p:nvSpPr>
          <p:cNvPr id="637" name="Google Shape;637;p17"/>
          <p:cNvSpPr txBox="1"/>
          <p:nvPr/>
        </p:nvSpPr>
        <p:spPr>
          <a:xfrm>
            <a:off x="275910" y="728426"/>
            <a:ext cx="5667690"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38" name="Google Shape;638;p17"/>
          <p:cNvSpPr txBox="1"/>
          <p:nvPr/>
        </p:nvSpPr>
        <p:spPr>
          <a:xfrm>
            <a:off x="901709" y="2379099"/>
            <a:ext cx="430758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 họ cần thuê ít nhất 3 xe </a:t>
            </a:r>
            <a:endParaRPr/>
          </a:p>
        </p:txBody>
      </p:sp>
      <p:sp>
        <p:nvSpPr>
          <p:cNvPr id="639" name="Google Shape;639;p17"/>
          <p:cNvSpPr txBox="1"/>
          <p:nvPr/>
        </p:nvSpPr>
        <p:spPr>
          <a:xfrm>
            <a:off x="6769109" y="4425613"/>
            <a:ext cx="13901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(lục lạp)</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xEl>
                                              <p:pRg end="0" st="0"/>
                                            </p:txEl>
                                          </p:spTgt>
                                        </p:tgtEl>
                                        <p:attrNameLst>
                                          <p:attrName>style.visibility</p:attrName>
                                        </p:attrNameLst>
                                      </p:cBhvr>
                                      <p:to>
                                        <p:strVal val="visible"/>
                                      </p:to>
                                    </p:set>
                                    <p:animEffect filter="fade" transition="in">
                                      <p:cBhvr>
                                        <p:cTn dur="500"/>
                                        <p:tgtEl>
                                          <p:spTgt spid="6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44" name="Shape 644"/>
        <p:cNvGrpSpPr/>
        <p:nvPr/>
      </p:nvGrpSpPr>
      <p:grpSpPr>
        <a:xfrm>
          <a:off x="0" y="0"/>
          <a:ext cx="0" cy="0"/>
          <a:chOff x="0" y="0"/>
          <a:chExt cx="0" cy="0"/>
        </a:xfrm>
      </p:grpSpPr>
      <p:sp>
        <p:nvSpPr>
          <p:cNvPr id="645" name="Google Shape;645;p18"/>
          <p:cNvSpPr/>
          <p:nvPr/>
        </p:nvSpPr>
        <p:spPr>
          <a:xfrm>
            <a:off x="105265" y="65881"/>
            <a:ext cx="553898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tập 1 :</a:t>
            </a:r>
            <a:r>
              <a:rPr lang="en-US" sz="2800">
                <a:solidFill>
                  <a:srgbClr val="000000"/>
                </a:solidFill>
                <a:latin typeface="Times New Roman"/>
                <a:ea typeface="Times New Roman"/>
                <a:cs typeface="Times New Roman"/>
                <a:sym typeface="Times New Roman"/>
              </a:rPr>
              <a:t> Tìm số tự nhiên x, biết :</a:t>
            </a:r>
            <a:endParaRPr sz="2800">
              <a:solidFill>
                <a:srgbClr val="000000"/>
              </a:solidFill>
              <a:latin typeface="Arial"/>
              <a:ea typeface="Arial"/>
              <a:cs typeface="Arial"/>
              <a:sym typeface="Arial"/>
            </a:endParaRPr>
          </a:p>
        </p:txBody>
      </p:sp>
      <p:pic>
        <p:nvPicPr>
          <p:cNvPr id="646" name="Google Shape;646;p18"/>
          <p:cNvPicPr preferRelativeResize="0"/>
          <p:nvPr/>
        </p:nvPicPr>
        <p:blipFill rotWithShape="1">
          <a:blip r:embed="rId4">
            <a:alphaModFix/>
          </a:blip>
          <a:srcRect b="0" l="0" r="0" t="0"/>
          <a:stretch/>
        </p:blipFill>
        <p:spPr>
          <a:xfrm>
            <a:off x="5664146" y="1845886"/>
            <a:ext cx="1781685" cy="446916"/>
          </a:xfrm>
          <a:prstGeom prst="rect">
            <a:avLst/>
          </a:prstGeom>
          <a:noFill/>
          <a:ln>
            <a:noFill/>
          </a:ln>
        </p:spPr>
      </p:pic>
      <p:pic>
        <p:nvPicPr>
          <p:cNvPr id="647" name="Google Shape;647;p18"/>
          <p:cNvPicPr preferRelativeResize="0"/>
          <p:nvPr/>
        </p:nvPicPr>
        <p:blipFill rotWithShape="1">
          <a:blip r:embed="rId5">
            <a:alphaModFix/>
          </a:blip>
          <a:srcRect b="0" l="0" r="0" t="0"/>
          <a:stretch/>
        </p:blipFill>
        <p:spPr>
          <a:xfrm>
            <a:off x="736190" y="1924977"/>
            <a:ext cx="1615125" cy="441078"/>
          </a:xfrm>
          <a:prstGeom prst="rect">
            <a:avLst/>
          </a:prstGeom>
          <a:noFill/>
          <a:ln>
            <a:noFill/>
          </a:ln>
        </p:spPr>
      </p:pic>
      <p:pic>
        <p:nvPicPr>
          <p:cNvPr id="648" name="Google Shape;648;p18"/>
          <p:cNvPicPr preferRelativeResize="0"/>
          <p:nvPr/>
        </p:nvPicPr>
        <p:blipFill rotWithShape="1">
          <a:blip r:embed="rId6">
            <a:alphaModFix/>
          </a:blip>
          <a:srcRect b="0" l="0" r="0" t="0"/>
          <a:stretch/>
        </p:blipFill>
        <p:spPr>
          <a:xfrm>
            <a:off x="2935055" y="1895721"/>
            <a:ext cx="2322745" cy="441078"/>
          </a:xfrm>
          <a:prstGeom prst="rect">
            <a:avLst/>
          </a:prstGeom>
          <a:noFill/>
          <a:ln>
            <a:noFill/>
          </a:ln>
        </p:spPr>
      </p:pic>
      <p:sp>
        <p:nvSpPr>
          <p:cNvPr id="649" name="Google Shape;649;p18"/>
          <p:cNvSpPr txBox="1"/>
          <p:nvPr/>
        </p:nvSpPr>
        <p:spPr>
          <a:xfrm>
            <a:off x="3274798" y="2306528"/>
            <a:ext cx="8018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650" name="Google Shape;650;p18"/>
          <p:cNvPicPr preferRelativeResize="0"/>
          <p:nvPr/>
        </p:nvPicPr>
        <p:blipFill rotWithShape="1">
          <a:blip r:embed="rId7">
            <a:alphaModFix/>
          </a:blip>
          <a:srcRect b="0" l="0" r="0" t="0"/>
          <a:stretch/>
        </p:blipFill>
        <p:spPr>
          <a:xfrm>
            <a:off x="5804129" y="2881544"/>
            <a:ext cx="2122885" cy="3673475"/>
          </a:xfrm>
          <a:prstGeom prst="rect">
            <a:avLst/>
          </a:prstGeom>
          <a:noFill/>
          <a:ln>
            <a:noFill/>
          </a:ln>
        </p:spPr>
      </p:pic>
      <p:pic>
        <p:nvPicPr>
          <p:cNvPr id="651" name="Google Shape;651;p18"/>
          <p:cNvPicPr preferRelativeResize="0"/>
          <p:nvPr/>
        </p:nvPicPr>
        <p:blipFill rotWithShape="1">
          <a:blip r:embed="rId8">
            <a:alphaModFix/>
          </a:blip>
          <a:srcRect b="0" l="0" r="0" t="0"/>
          <a:stretch/>
        </p:blipFill>
        <p:spPr>
          <a:xfrm>
            <a:off x="555003" y="3006725"/>
            <a:ext cx="2121694" cy="2560638"/>
          </a:xfrm>
          <a:prstGeom prst="rect">
            <a:avLst/>
          </a:prstGeom>
          <a:noFill/>
          <a:ln>
            <a:noFill/>
          </a:ln>
        </p:spPr>
      </p:pic>
      <p:pic>
        <p:nvPicPr>
          <p:cNvPr id="652" name="Google Shape;652;p18"/>
          <p:cNvPicPr preferRelativeResize="0"/>
          <p:nvPr/>
        </p:nvPicPr>
        <p:blipFill rotWithShape="1">
          <a:blip r:embed="rId9">
            <a:alphaModFix/>
          </a:blip>
          <a:srcRect b="0" l="0" r="0" t="0"/>
          <a:stretch/>
        </p:blipFill>
        <p:spPr>
          <a:xfrm>
            <a:off x="2784023" y="2970213"/>
            <a:ext cx="2801541" cy="2544762"/>
          </a:xfrm>
          <a:prstGeom prst="rect">
            <a:avLst/>
          </a:prstGeom>
          <a:noFill/>
          <a:ln>
            <a:noFill/>
          </a:ln>
        </p:spPr>
      </p:pic>
      <p:cxnSp>
        <p:nvCxnSpPr>
          <p:cNvPr id="653" name="Google Shape;653;p18"/>
          <p:cNvCxnSpPr/>
          <p:nvPr/>
        </p:nvCxnSpPr>
        <p:spPr>
          <a:xfrm flipH="1">
            <a:off x="2743202" y="2917377"/>
            <a:ext cx="10887" cy="3338285"/>
          </a:xfrm>
          <a:prstGeom prst="straightConnector1">
            <a:avLst/>
          </a:prstGeom>
          <a:noFill/>
          <a:ln cap="flat" cmpd="sng" w="9525">
            <a:solidFill>
              <a:schemeClr val="accent1"/>
            </a:solidFill>
            <a:prstDash val="solid"/>
            <a:miter lim="800000"/>
            <a:headEnd len="sm" w="sm" type="none"/>
            <a:tailEnd len="sm" w="sm" type="none"/>
          </a:ln>
        </p:spPr>
      </p:cxnSp>
      <p:cxnSp>
        <p:nvCxnSpPr>
          <p:cNvPr id="654" name="Google Shape;654;p18"/>
          <p:cNvCxnSpPr/>
          <p:nvPr/>
        </p:nvCxnSpPr>
        <p:spPr>
          <a:xfrm flipH="1">
            <a:off x="5644246" y="2881090"/>
            <a:ext cx="10887" cy="3338285"/>
          </a:xfrm>
          <a:prstGeom prst="straightConnector1">
            <a:avLst/>
          </a:prstGeom>
          <a:noFill/>
          <a:ln cap="flat" cmpd="sng" w="9525">
            <a:solidFill>
              <a:schemeClr val="accent1"/>
            </a:solidFill>
            <a:prstDash val="solid"/>
            <a:miter lim="800000"/>
            <a:headEnd len="sm" w="sm" type="none"/>
            <a:tailEnd len="sm" w="sm" type="none"/>
          </a:ln>
        </p:spPr>
      </p:cxnSp>
      <p:grpSp>
        <p:nvGrpSpPr>
          <p:cNvPr id="655" name="Google Shape;655;p18"/>
          <p:cNvGrpSpPr/>
          <p:nvPr/>
        </p:nvGrpSpPr>
        <p:grpSpPr>
          <a:xfrm>
            <a:off x="2738390" y="711200"/>
            <a:ext cx="3951514" cy="981564"/>
            <a:chOff x="6386286" y="885371"/>
            <a:chExt cx="5268685" cy="1383113"/>
          </a:xfrm>
        </p:grpSpPr>
        <p:sp>
          <p:nvSpPr>
            <p:cNvPr id="656" name="Google Shape;656;p18"/>
            <p:cNvSpPr/>
            <p:nvPr/>
          </p:nvSpPr>
          <p:spPr>
            <a:xfrm>
              <a:off x="6386286" y="885371"/>
              <a:ext cx="5268685" cy="1349829"/>
            </a:xfrm>
            <a:prstGeom prst="cloud">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7" name="Google Shape;657;p18"/>
            <p:cNvSpPr txBox="1"/>
            <p:nvPr/>
          </p:nvSpPr>
          <p:spPr>
            <a:xfrm>
              <a:off x="7403371" y="924060"/>
              <a:ext cx="3439638" cy="13444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7030A0"/>
                  </a:solidFill>
                  <a:latin typeface="Times New Roman"/>
                  <a:ea typeface="Times New Roman"/>
                  <a:cs typeface="Times New Roman"/>
                  <a:sym typeface="Times New Roman"/>
                </a:rPr>
                <a:t>Hoạt động nhóm</a:t>
              </a:r>
              <a:endParaRPr/>
            </a:p>
          </p:txBody>
        </p:sp>
      </p:grpSp>
      <p:grpSp>
        <p:nvGrpSpPr>
          <p:cNvPr id="658" name="Google Shape;658;p18"/>
          <p:cNvGrpSpPr/>
          <p:nvPr/>
        </p:nvGrpSpPr>
        <p:grpSpPr>
          <a:xfrm>
            <a:off x="8097838" y="368300"/>
            <a:ext cx="684212" cy="685800"/>
            <a:chOff x="120" y="192"/>
            <a:chExt cx="432" cy="432"/>
          </a:xfrm>
        </p:grpSpPr>
        <p:sp>
          <p:nvSpPr>
            <p:cNvPr id="659" name="Google Shape;65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0" name="Google Shape;66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120</a:t>
              </a:r>
              <a:endParaRPr/>
            </a:p>
          </p:txBody>
        </p:sp>
      </p:grpSp>
      <p:grpSp>
        <p:nvGrpSpPr>
          <p:cNvPr id="661" name="Google Shape;661;p18"/>
          <p:cNvGrpSpPr/>
          <p:nvPr/>
        </p:nvGrpSpPr>
        <p:grpSpPr>
          <a:xfrm>
            <a:off x="8097838" y="368300"/>
            <a:ext cx="684212" cy="685800"/>
            <a:chOff x="120" y="192"/>
            <a:chExt cx="432" cy="432"/>
          </a:xfrm>
        </p:grpSpPr>
        <p:sp>
          <p:nvSpPr>
            <p:cNvPr id="662" name="Google Shape;66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3" name="Google Shape;66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119</a:t>
              </a:r>
              <a:endParaRPr/>
            </a:p>
          </p:txBody>
        </p:sp>
      </p:grpSp>
      <p:grpSp>
        <p:nvGrpSpPr>
          <p:cNvPr id="664" name="Google Shape;664;p18"/>
          <p:cNvGrpSpPr/>
          <p:nvPr/>
        </p:nvGrpSpPr>
        <p:grpSpPr>
          <a:xfrm>
            <a:off x="8097838" y="368300"/>
            <a:ext cx="684212" cy="685800"/>
            <a:chOff x="120" y="192"/>
            <a:chExt cx="432" cy="432"/>
          </a:xfrm>
        </p:grpSpPr>
        <p:sp>
          <p:nvSpPr>
            <p:cNvPr id="665" name="Google Shape;66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6" name="Google Shape;66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118</a:t>
              </a:r>
              <a:endParaRPr/>
            </a:p>
          </p:txBody>
        </p:sp>
      </p:grpSp>
      <p:grpSp>
        <p:nvGrpSpPr>
          <p:cNvPr id="667" name="Google Shape;667;p18"/>
          <p:cNvGrpSpPr/>
          <p:nvPr/>
        </p:nvGrpSpPr>
        <p:grpSpPr>
          <a:xfrm>
            <a:off x="8097838" y="368300"/>
            <a:ext cx="684212" cy="685800"/>
            <a:chOff x="120" y="192"/>
            <a:chExt cx="432" cy="432"/>
          </a:xfrm>
        </p:grpSpPr>
        <p:sp>
          <p:nvSpPr>
            <p:cNvPr id="668" name="Google Shape;66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69" name="Google Shape;66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117</a:t>
              </a:r>
              <a:endParaRPr/>
            </a:p>
          </p:txBody>
        </p:sp>
      </p:grpSp>
      <p:grpSp>
        <p:nvGrpSpPr>
          <p:cNvPr id="670" name="Google Shape;670;p18"/>
          <p:cNvGrpSpPr/>
          <p:nvPr/>
        </p:nvGrpSpPr>
        <p:grpSpPr>
          <a:xfrm>
            <a:off x="8097838" y="368300"/>
            <a:ext cx="684212" cy="685800"/>
            <a:chOff x="120" y="192"/>
            <a:chExt cx="432" cy="432"/>
          </a:xfrm>
        </p:grpSpPr>
        <p:sp>
          <p:nvSpPr>
            <p:cNvPr id="671" name="Google Shape;67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72" name="Google Shape;67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116</a:t>
              </a:r>
              <a:endParaRPr/>
            </a:p>
          </p:txBody>
        </p:sp>
      </p:grpSp>
      <p:grpSp>
        <p:nvGrpSpPr>
          <p:cNvPr id="673" name="Google Shape;673;p18"/>
          <p:cNvGrpSpPr/>
          <p:nvPr/>
        </p:nvGrpSpPr>
        <p:grpSpPr>
          <a:xfrm>
            <a:off x="8097838" y="368300"/>
            <a:ext cx="684212" cy="685800"/>
            <a:chOff x="120" y="192"/>
            <a:chExt cx="432" cy="432"/>
          </a:xfrm>
        </p:grpSpPr>
        <p:sp>
          <p:nvSpPr>
            <p:cNvPr id="674" name="Google Shape;67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75" name="Google Shape;67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115</a:t>
              </a:r>
              <a:endParaRPr/>
            </a:p>
          </p:txBody>
        </p:sp>
      </p:grpSp>
      <p:grpSp>
        <p:nvGrpSpPr>
          <p:cNvPr id="676" name="Google Shape;676;p18"/>
          <p:cNvGrpSpPr/>
          <p:nvPr/>
        </p:nvGrpSpPr>
        <p:grpSpPr>
          <a:xfrm>
            <a:off x="8097838" y="368300"/>
            <a:ext cx="684212" cy="685800"/>
            <a:chOff x="120" y="192"/>
            <a:chExt cx="432" cy="432"/>
          </a:xfrm>
        </p:grpSpPr>
        <p:sp>
          <p:nvSpPr>
            <p:cNvPr id="677" name="Google Shape;67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78" name="Google Shape;67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114</a:t>
              </a:r>
              <a:endParaRPr/>
            </a:p>
          </p:txBody>
        </p:sp>
      </p:grpSp>
      <p:grpSp>
        <p:nvGrpSpPr>
          <p:cNvPr id="679" name="Google Shape;679;p18"/>
          <p:cNvGrpSpPr/>
          <p:nvPr/>
        </p:nvGrpSpPr>
        <p:grpSpPr>
          <a:xfrm>
            <a:off x="8097838" y="368300"/>
            <a:ext cx="684212" cy="685800"/>
            <a:chOff x="120" y="192"/>
            <a:chExt cx="432" cy="432"/>
          </a:xfrm>
        </p:grpSpPr>
        <p:sp>
          <p:nvSpPr>
            <p:cNvPr id="680" name="Google Shape;68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81" name="Google Shape;68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113</a:t>
              </a:r>
              <a:endParaRPr/>
            </a:p>
          </p:txBody>
        </p:sp>
      </p:grpSp>
      <p:grpSp>
        <p:nvGrpSpPr>
          <p:cNvPr id="682" name="Google Shape;682;p18"/>
          <p:cNvGrpSpPr/>
          <p:nvPr/>
        </p:nvGrpSpPr>
        <p:grpSpPr>
          <a:xfrm>
            <a:off x="8097838" y="368300"/>
            <a:ext cx="684212" cy="685800"/>
            <a:chOff x="120" y="192"/>
            <a:chExt cx="432" cy="432"/>
          </a:xfrm>
        </p:grpSpPr>
        <p:sp>
          <p:nvSpPr>
            <p:cNvPr id="683" name="Google Shape;68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84" name="Google Shape;68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112</a:t>
              </a:r>
              <a:endParaRPr/>
            </a:p>
          </p:txBody>
        </p:sp>
      </p:grpSp>
      <p:grpSp>
        <p:nvGrpSpPr>
          <p:cNvPr id="685" name="Google Shape;685;p18"/>
          <p:cNvGrpSpPr/>
          <p:nvPr/>
        </p:nvGrpSpPr>
        <p:grpSpPr>
          <a:xfrm>
            <a:off x="8097838" y="368300"/>
            <a:ext cx="684212" cy="685800"/>
            <a:chOff x="120" y="192"/>
            <a:chExt cx="432" cy="432"/>
          </a:xfrm>
        </p:grpSpPr>
        <p:sp>
          <p:nvSpPr>
            <p:cNvPr id="686" name="Google Shape;68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87" name="Google Shape;68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111</a:t>
              </a:r>
              <a:endParaRPr/>
            </a:p>
          </p:txBody>
        </p:sp>
      </p:grpSp>
      <p:grpSp>
        <p:nvGrpSpPr>
          <p:cNvPr id="688" name="Google Shape;688;p18"/>
          <p:cNvGrpSpPr/>
          <p:nvPr/>
        </p:nvGrpSpPr>
        <p:grpSpPr>
          <a:xfrm>
            <a:off x="8097838" y="368300"/>
            <a:ext cx="684212" cy="685800"/>
            <a:chOff x="120" y="192"/>
            <a:chExt cx="432" cy="432"/>
          </a:xfrm>
        </p:grpSpPr>
        <p:sp>
          <p:nvSpPr>
            <p:cNvPr id="689" name="Google Shape;68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0" name="Google Shape;69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110</a:t>
              </a:r>
              <a:endParaRPr/>
            </a:p>
          </p:txBody>
        </p:sp>
      </p:grpSp>
      <p:grpSp>
        <p:nvGrpSpPr>
          <p:cNvPr id="691" name="Google Shape;691;p18"/>
          <p:cNvGrpSpPr/>
          <p:nvPr/>
        </p:nvGrpSpPr>
        <p:grpSpPr>
          <a:xfrm>
            <a:off x="8097838" y="368300"/>
            <a:ext cx="684212" cy="685800"/>
            <a:chOff x="120" y="192"/>
            <a:chExt cx="432" cy="432"/>
          </a:xfrm>
        </p:grpSpPr>
        <p:sp>
          <p:nvSpPr>
            <p:cNvPr id="692" name="Google Shape;69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3" name="Google Shape;69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109</a:t>
              </a:r>
              <a:endParaRPr/>
            </a:p>
          </p:txBody>
        </p:sp>
      </p:grpSp>
      <p:grpSp>
        <p:nvGrpSpPr>
          <p:cNvPr id="694" name="Google Shape;694;p18"/>
          <p:cNvGrpSpPr/>
          <p:nvPr/>
        </p:nvGrpSpPr>
        <p:grpSpPr>
          <a:xfrm>
            <a:off x="8097838" y="368300"/>
            <a:ext cx="684212" cy="685800"/>
            <a:chOff x="120" y="192"/>
            <a:chExt cx="432" cy="432"/>
          </a:xfrm>
        </p:grpSpPr>
        <p:sp>
          <p:nvSpPr>
            <p:cNvPr id="695" name="Google Shape;69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6" name="Google Shape;69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108</a:t>
              </a:r>
              <a:endParaRPr/>
            </a:p>
          </p:txBody>
        </p:sp>
      </p:grpSp>
      <p:grpSp>
        <p:nvGrpSpPr>
          <p:cNvPr id="697" name="Google Shape;697;p18"/>
          <p:cNvGrpSpPr/>
          <p:nvPr/>
        </p:nvGrpSpPr>
        <p:grpSpPr>
          <a:xfrm>
            <a:off x="8097838" y="368300"/>
            <a:ext cx="684212" cy="685800"/>
            <a:chOff x="120" y="192"/>
            <a:chExt cx="432" cy="432"/>
          </a:xfrm>
        </p:grpSpPr>
        <p:sp>
          <p:nvSpPr>
            <p:cNvPr id="698" name="Google Shape;69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699" name="Google Shape;69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107</a:t>
              </a:r>
              <a:endParaRPr/>
            </a:p>
          </p:txBody>
        </p:sp>
      </p:grpSp>
      <p:grpSp>
        <p:nvGrpSpPr>
          <p:cNvPr id="700" name="Google Shape;700;p18"/>
          <p:cNvGrpSpPr/>
          <p:nvPr/>
        </p:nvGrpSpPr>
        <p:grpSpPr>
          <a:xfrm>
            <a:off x="8097838" y="368300"/>
            <a:ext cx="684212" cy="685800"/>
            <a:chOff x="120" y="192"/>
            <a:chExt cx="432" cy="432"/>
          </a:xfrm>
        </p:grpSpPr>
        <p:sp>
          <p:nvSpPr>
            <p:cNvPr id="701" name="Google Shape;70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02" name="Google Shape;70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106</a:t>
              </a:r>
              <a:endParaRPr/>
            </a:p>
          </p:txBody>
        </p:sp>
      </p:grpSp>
      <p:grpSp>
        <p:nvGrpSpPr>
          <p:cNvPr id="703" name="Google Shape;703;p18"/>
          <p:cNvGrpSpPr/>
          <p:nvPr/>
        </p:nvGrpSpPr>
        <p:grpSpPr>
          <a:xfrm>
            <a:off x="8097838" y="368300"/>
            <a:ext cx="684212" cy="685800"/>
            <a:chOff x="120" y="192"/>
            <a:chExt cx="432" cy="432"/>
          </a:xfrm>
        </p:grpSpPr>
        <p:sp>
          <p:nvSpPr>
            <p:cNvPr id="704" name="Google Shape;70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05" name="Google Shape;70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105</a:t>
              </a:r>
              <a:endParaRPr/>
            </a:p>
          </p:txBody>
        </p:sp>
      </p:grpSp>
      <p:grpSp>
        <p:nvGrpSpPr>
          <p:cNvPr id="706" name="Google Shape;706;p18"/>
          <p:cNvGrpSpPr/>
          <p:nvPr/>
        </p:nvGrpSpPr>
        <p:grpSpPr>
          <a:xfrm>
            <a:off x="8097838" y="368300"/>
            <a:ext cx="684212" cy="685800"/>
            <a:chOff x="120" y="192"/>
            <a:chExt cx="432" cy="432"/>
          </a:xfrm>
        </p:grpSpPr>
        <p:sp>
          <p:nvSpPr>
            <p:cNvPr id="707" name="Google Shape;70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08" name="Google Shape;70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104</a:t>
              </a:r>
              <a:endParaRPr/>
            </a:p>
          </p:txBody>
        </p:sp>
      </p:grpSp>
      <p:grpSp>
        <p:nvGrpSpPr>
          <p:cNvPr id="709" name="Google Shape;709;p18"/>
          <p:cNvGrpSpPr/>
          <p:nvPr/>
        </p:nvGrpSpPr>
        <p:grpSpPr>
          <a:xfrm>
            <a:off x="8097838" y="368300"/>
            <a:ext cx="684212" cy="685800"/>
            <a:chOff x="120" y="192"/>
            <a:chExt cx="432" cy="432"/>
          </a:xfrm>
        </p:grpSpPr>
        <p:sp>
          <p:nvSpPr>
            <p:cNvPr id="710" name="Google Shape;71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11" name="Google Shape;71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103</a:t>
              </a:r>
              <a:endParaRPr/>
            </a:p>
          </p:txBody>
        </p:sp>
      </p:grpSp>
      <p:grpSp>
        <p:nvGrpSpPr>
          <p:cNvPr id="712" name="Google Shape;712;p18"/>
          <p:cNvGrpSpPr/>
          <p:nvPr/>
        </p:nvGrpSpPr>
        <p:grpSpPr>
          <a:xfrm>
            <a:off x="8097838" y="368300"/>
            <a:ext cx="684212" cy="685800"/>
            <a:chOff x="120" y="192"/>
            <a:chExt cx="432" cy="432"/>
          </a:xfrm>
        </p:grpSpPr>
        <p:sp>
          <p:nvSpPr>
            <p:cNvPr id="713" name="Google Shape;71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14" name="Google Shape;71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102</a:t>
              </a:r>
              <a:endParaRPr/>
            </a:p>
          </p:txBody>
        </p:sp>
      </p:grpSp>
      <p:grpSp>
        <p:nvGrpSpPr>
          <p:cNvPr id="715" name="Google Shape;715;p18"/>
          <p:cNvGrpSpPr/>
          <p:nvPr/>
        </p:nvGrpSpPr>
        <p:grpSpPr>
          <a:xfrm>
            <a:off x="8097838" y="368300"/>
            <a:ext cx="684212" cy="685800"/>
            <a:chOff x="120" y="192"/>
            <a:chExt cx="432" cy="432"/>
          </a:xfrm>
        </p:grpSpPr>
        <p:sp>
          <p:nvSpPr>
            <p:cNvPr id="716" name="Google Shape;71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17" name="Google Shape;71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101</a:t>
              </a:r>
              <a:endParaRPr/>
            </a:p>
          </p:txBody>
        </p:sp>
      </p:grpSp>
      <p:grpSp>
        <p:nvGrpSpPr>
          <p:cNvPr id="718" name="Google Shape;718;p18"/>
          <p:cNvGrpSpPr/>
          <p:nvPr/>
        </p:nvGrpSpPr>
        <p:grpSpPr>
          <a:xfrm>
            <a:off x="8097838" y="368300"/>
            <a:ext cx="684212" cy="685800"/>
            <a:chOff x="120" y="192"/>
            <a:chExt cx="432" cy="432"/>
          </a:xfrm>
        </p:grpSpPr>
        <p:sp>
          <p:nvSpPr>
            <p:cNvPr id="719" name="Google Shape;71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0" name="Google Shape;72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100</a:t>
              </a:r>
              <a:endParaRPr/>
            </a:p>
          </p:txBody>
        </p:sp>
      </p:grpSp>
      <p:grpSp>
        <p:nvGrpSpPr>
          <p:cNvPr id="721" name="Google Shape;721;p18"/>
          <p:cNvGrpSpPr/>
          <p:nvPr/>
        </p:nvGrpSpPr>
        <p:grpSpPr>
          <a:xfrm>
            <a:off x="8097838" y="368300"/>
            <a:ext cx="684212" cy="685800"/>
            <a:chOff x="120" y="192"/>
            <a:chExt cx="432" cy="432"/>
          </a:xfrm>
        </p:grpSpPr>
        <p:sp>
          <p:nvSpPr>
            <p:cNvPr id="722" name="Google Shape;72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3" name="Google Shape;72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99</a:t>
              </a:r>
              <a:endParaRPr/>
            </a:p>
          </p:txBody>
        </p:sp>
      </p:grpSp>
      <p:grpSp>
        <p:nvGrpSpPr>
          <p:cNvPr id="724" name="Google Shape;724;p18"/>
          <p:cNvGrpSpPr/>
          <p:nvPr/>
        </p:nvGrpSpPr>
        <p:grpSpPr>
          <a:xfrm>
            <a:off x="8097838" y="368300"/>
            <a:ext cx="684212" cy="685800"/>
            <a:chOff x="120" y="192"/>
            <a:chExt cx="432" cy="432"/>
          </a:xfrm>
        </p:grpSpPr>
        <p:sp>
          <p:nvSpPr>
            <p:cNvPr id="725" name="Google Shape;72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6" name="Google Shape;72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98</a:t>
              </a:r>
              <a:endParaRPr/>
            </a:p>
          </p:txBody>
        </p:sp>
      </p:grpSp>
      <p:grpSp>
        <p:nvGrpSpPr>
          <p:cNvPr id="727" name="Google Shape;727;p18"/>
          <p:cNvGrpSpPr/>
          <p:nvPr/>
        </p:nvGrpSpPr>
        <p:grpSpPr>
          <a:xfrm>
            <a:off x="8097838" y="368300"/>
            <a:ext cx="684212" cy="685800"/>
            <a:chOff x="120" y="192"/>
            <a:chExt cx="432" cy="432"/>
          </a:xfrm>
        </p:grpSpPr>
        <p:sp>
          <p:nvSpPr>
            <p:cNvPr id="728" name="Google Shape;72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29" name="Google Shape;72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97</a:t>
              </a:r>
              <a:endParaRPr/>
            </a:p>
          </p:txBody>
        </p:sp>
      </p:grpSp>
      <p:grpSp>
        <p:nvGrpSpPr>
          <p:cNvPr id="730" name="Google Shape;730;p18"/>
          <p:cNvGrpSpPr/>
          <p:nvPr/>
        </p:nvGrpSpPr>
        <p:grpSpPr>
          <a:xfrm>
            <a:off x="8097838" y="368300"/>
            <a:ext cx="684212" cy="685800"/>
            <a:chOff x="120" y="192"/>
            <a:chExt cx="432" cy="432"/>
          </a:xfrm>
        </p:grpSpPr>
        <p:sp>
          <p:nvSpPr>
            <p:cNvPr id="731" name="Google Shape;73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32" name="Google Shape;73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96</a:t>
              </a:r>
              <a:endParaRPr/>
            </a:p>
          </p:txBody>
        </p:sp>
      </p:grpSp>
      <p:grpSp>
        <p:nvGrpSpPr>
          <p:cNvPr id="733" name="Google Shape;733;p18"/>
          <p:cNvGrpSpPr/>
          <p:nvPr/>
        </p:nvGrpSpPr>
        <p:grpSpPr>
          <a:xfrm>
            <a:off x="8097838" y="368300"/>
            <a:ext cx="684212" cy="685800"/>
            <a:chOff x="120" y="192"/>
            <a:chExt cx="432" cy="432"/>
          </a:xfrm>
        </p:grpSpPr>
        <p:sp>
          <p:nvSpPr>
            <p:cNvPr id="734" name="Google Shape;73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35" name="Google Shape;73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95</a:t>
              </a:r>
              <a:endParaRPr/>
            </a:p>
          </p:txBody>
        </p:sp>
      </p:grpSp>
      <p:grpSp>
        <p:nvGrpSpPr>
          <p:cNvPr id="736" name="Google Shape;736;p18"/>
          <p:cNvGrpSpPr/>
          <p:nvPr/>
        </p:nvGrpSpPr>
        <p:grpSpPr>
          <a:xfrm>
            <a:off x="8097838" y="368300"/>
            <a:ext cx="684212" cy="685800"/>
            <a:chOff x="120" y="192"/>
            <a:chExt cx="432" cy="432"/>
          </a:xfrm>
        </p:grpSpPr>
        <p:sp>
          <p:nvSpPr>
            <p:cNvPr id="737" name="Google Shape;73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38" name="Google Shape;73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94</a:t>
              </a:r>
              <a:endParaRPr/>
            </a:p>
          </p:txBody>
        </p:sp>
      </p:grpSp>
      <p:grpSp>
        <p:nvGrpSpPr>
          <p:cNvPr id="739" name="Google Shape;739;p18"/>
          <p:cNvGrpSpPr/>
          <p:nvPr/>
        </p:nvGrpSpPr>
        <p:grpSpPr>
          <a:xfrm>
            <a:off x="8097838" y="368300"/>
            <a:ext cx="684212" cy="685800"/>
            <a:chOff x="120" y="192"/>
            <a:chExt cx="432" cy="432"/>
          </a:xfrm>
        </p:grpSpPr>
        <p:sp>
          <p:nvSpPr>
            <p:cNvPr id="740" name="Google Shape;74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41" name="Google Shape;74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93</a:t>
              </a:r>
              <a:endParaRPr/>
            </a:p>
          </p:txBody>
        </p:sp>
      </p:grpSp>
      <p:grpSp>
        <p:nvGrpSpPr>
          <p:cNvPr id="742" name="Google Shape;742;p18"/>
          <p:cNvGrpSpPr/>
          <p:nvPr/>
        </p:nvGrpSpPr>
        <p:grpSpPr>
          <a:xfrm>
            <a:off x="8097838" y="368300"/>
            <a:ext cx="684212" cy="685800"/>
            <a:chOff x="120" y="192"/>
            <a:chExt cx="432" cy="432"/>
          </a:xfrm>
        </p:grpSpPr>
        <p:sp>
          <p:nvSpPr>
            <p:cNvPr id="743" name="Google Shape;74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44" name="Google Shape;74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92</a:t>
              </a:r>
              <a:endParaRPr/>
            </a:p>
          </p:txBody>
        </p:sp>
      </p:grpSp>
      <p:grpSp>
        <p:nvGrpSpPr>
          <p:cNvPr id="745" name="Google Shape;745;p18"/>
          <p:cNvGrpSpPr/>
          <p:nvPr/>
        </p:nvGrpSpPr>
        <p:grpSpPr>
          <a:xfrm>
            <a:off x="8097838" y="368300"/>
            <a:ext cx="684212" cy="685800"/>
            <a:chOff x="120" y="192"/>
            <a:chExt cx="432" cy="432"/>
          </a:xfrm>
        </p:grpSpPr>
        <p:sp>
          <p:nvSpPr>
            <p:cNvPr id="746" name="Google Shape;74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47" name="Google Shape;74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91</a:t>
              </a:r>
              <a:endParaRPr/>
            </a:p>
          </p:txBody>
        </p:sp>
      </p:grpSp>
      <p:grpSp>
        <p:nvGrpSpPr>
          <p:cNvPr id="748" name="Google Shape;748;p18"/>
          <p:cNvGrpSpPr/>
          <p:nvPr/>
        </p:nvGrpSpPr>
        <p:grpSpPr>
          <a:xfrm>
            <a:off x="8097838" y="368300"/>
            <a:ext cx="684212" cy="685800"/>
            <a:chOff x="120" y="192"/>
            <a:chExt cx="432" cy="432"/>
          </a:xfrm>
        </p:grpSpPr>
        <p:sp>
          <p:nvSpPr>
            <p:cNvPr id="749" name="Google Shape;74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0" name="Google Shape;75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90</a:t>
              </a:r>
              <a:endParaRPr/>
            </a:p>
          </p:txBody>
        </p:sp>
      </p:grpSp>
      <p:grpSp>
        <p:nvGrpSpPr>
          <p:cNvPr id="751" name="Google Shape;751;p18"/>
          <p:cNvGrpSpPr/>
          <p:nvPr/>
        </p:nvGrpSpPr>
        <p:grpSpPr>
          <a:xfrm>
            <a:off x="8097838" y="368300"/>
            <a:ext cx="684212" cy="685800"/>
            <a:chOff x="120" y="192"/>
            <a:chExt cx="432" cy="432"/>
          </a:xfrm>
        </p:grpSpPr>
        <p:sp>
          <p:nvSpPr>
            <p:cNvPr id="752" name="Google Shape;75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3" name="Google Shape;75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89</a:t>
              </a:r>
              <a:endParaRPr/>
            </a:p>
          </p:txBody>
        </p:sp>
      </p:grpSp>
      <p:grpSp>
        <p:nvGrpSpPr>
          <p:cNvPr id="754" name="Google Shape;754;p18"/>
          <p:cNvGrpSpPr/>
          <p:nvPr/>
        </p:nvGrpSpPr>
        <p:grpSpPr>
          <a:xfrm>
            <a:off x="8097838" y="368300"/>
            <a:ext cx="684212" cy="685800"/>
            <a:chOff x="120" y="192"/>
            <a:chExt cx="432" cy="432"/>
          </a:xfrm>
        </p:grpSpPr>
        <p:sp>
          <p:nvSpPr>
            <p:cNvPr id="755" name="Google Shape;75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6" name="Google Shape;75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88</a:t>
              </a:r>
              <a:endParaRPr/>
            </a:p>
          </p:txBody>
        </p:sp>
      </p:grpSp>
      <p:grpSp>
        <p:nvGrpSpPr>
          <p:cNvPr id="757" name="Google Shape;757;p18"/>
          <p:cNvGrpSpPr/>
          <p:nvPr/>
        </p:nvGrpSpPr>
        <p:grpSpPr>
          <a:xfrm>
            <a:off x="8097838" y="368300"/>
            <a:ext cx="684212" cy="685800"/>
            <a:chOff x="120" y="192"/>
            <a:chExt cx="432" cy="432"/>
          </a:xfrm>
        </p:grpSpPr>
        <p:sp>
          <p:nvSpPr>
            <p:cNvPr id="758" name="Google Shape;75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59" name="Google Shape;75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87</a:t>
              </a:r>
              <a:endParaRPr/>
            </a:p>
          </p:txBody>
        </p:sp>
      </p:grpSp>
      <p:grpSp>
        <p:nvGrpSpPr>
          <p:cNvPr id="760" name="Google Shape;760;p18"/>
          <p:cNvGrpSpPr/>
          <p:nvPr/>
        </p:nvGrpSpPr>
        <p:grpSpPr>
          <a:xfrm>
            <a:off x="8097838" y="368300"/>
            <a:ext cx="684212" cy="685800"/>
            <a:chOff x="120" y="192"/>
            <a:chExt cx="432" cy="432"/>
          </a:xfrm>
        </p:grpSpPr>
        <p:sp>
          <p:nvSpPr>
            <p:cNvPr id="761" name="Google Shape;76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62" name="Google Shape;76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86</a:t>
              </a:r>
              <a:endParaRPr/>
            </a:p>
          </p:txBody>
        </p:sp>
      </p:grpSp>
      <p:grpSp>
        <p:nvGrpSpPr>
          <p:cNvPr id="763" name="Google Shape;763;p18"/>
          <p:cNvGrpSpPr/>
          <p:nvPr/>
        </p:nvGrpSpPr>
        <p:grpSpPr>
          <a:xfrm>
            <a:off x="8097838" y="368300"/>
            <a:ext cx="684212" cy="685800"/>
            <a:chOff x="120" y="192"/>
            <a:chExt cx="432" cy="432"/>
          </a:xfrm>
        </p:grpSpPr>
        <p:sp>
          <p:nvSpPr>
            <p:cNvPr id="764" name="Google Shape;76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65" name="Google Shape;76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85</a:t>
              </a:r>
              <a:endParaRPr/>
            </a:p>
          </p:txBody>
        </p:sp>
      </p:grpSp>
      <p:grpSp>
        <p:nvGrpSpPr>
          <p:cNvPr id="766" name="Google Shape;766;p18"/>
          <p:cNvGrpSpPr/>
          <p:nvPr/>
        </p:nvGrpSpPr>
        <p:grpSpPr>
          <a:xfrm>
            <a:off x="8097838" y="368300"/>
            <a:ext cx="684212" cy="685800"/>
            <a:chOff x="120" y="192"/>
            <a:chExt cx="432" cy="432"/>
          </a:xfrm>
        </p:grpSpPr>
        <p:sp>
          <p:nvSpPr>
            <p:cNvPr id="767" name="Google Shape;76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68" name="Google Shape;76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84</a:t>
              </a:r>
              <a:endParaRPr/>
            </a:p>
          </p:txBody>
        </p:sp>
      </p:grpSp>
      <p:grpSp>
        <p:nvGrpSpPr>
          <p:cNvPr id="769" name="Google Shape;769;p18"/>
          <p:cNvGrpSpPr/>
          <p:nvPr/>
        </p:nvGrpSpPr>
        <p:grpSpPr>
          <a:xfrm>
            <a:off x="8097838" y="368300"/>
            <a:ext cx="684212" cy="685800"/>
            <a:chOff x="120" y="192"/>
            <a:chExt cx="432" cy="432"/>
          </a:xfrm>
        </p:grpSpPr>
        <p:sp>
          <p:nvSpPr>
            <p:cNvPr id="770" name="Google Shape;77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71" name="Google Shape;77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83</a:t>
              </a:r>
              <a:endParaRPr/>
            </a:p>
          </p:txBody>
        </p:sp>
      </p:grpSp>
      <p:grpSp>
        <p:nvGrpSpPr>
          <p:cNvPr id="772" name="Google Shape;772;p18"/>
          <p:cNvGrpSpPr/>
          <p:nvPr/>
        </p:nvGrpSpPr>
        <p:grpSpPr>
          <a:xfrm>
            <a:off x="8097838" y="368300"/>
            <a:ext cx="684212" cy="685800"/>
            <a:chOff x="120" y="192"/>
            <a:chExt cx="432" cy="432"/>
          </a:xfrm>
        </p:grpSpPr>
        <p:sp>
          <p:nvSpPr>
            <p:cNvPr id="773" name="Google Shape;77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74" name="Google Shape;77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82</a:t>
              </a:r>
              <a:endParaRPr/>
            </a:p>
          </p:txBody>
        </p:sp>
      </p:grpSp>
      <p:grpSp>
        <p:nvGrpSpPr>
          <p:cNvPr id="775" name="Google Shape;775;p18"/>
          <p:cNvGrpSpPr/>
          <p:nvPr/>
        </p:nvGrpSpPr>
        <p:grpSpPr>
          <a:xfrm>
            <a:off x="8097838" y="368300"/>
            <a:ext cx="684212" cy="685800"/>
            <a:chOff x="120" y="192"/>
            <a:chExt cx="432" cy="432"/>
          </a:xfrm>
        </p:grpSpPr>
        <p:sp>
          <p:nvSpPr>
            <p:cNvPr id="776" name="Google Shape;77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77" name="Google Shape;77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81</a:t>
              </a:r>
              <a:endParaRPr/>
            </a:p>
          </p:txBody>
        </p:sp>
      </p:grpSp>
      <p:grpSp>
        <p:nvGrpSpPr>
          <p:cNvPr id="778" name="Google Shape;778;p18"/>
          <p:cNvGrpSpPr/>
          <p:nvPr/>
        </p:nvGrpSpPr>
        <p:grpSpPr>
          <a:xfrm>
            <a:off x="8097838" y="368300"/>
            <a:ext cx="684212" cy="685800"/>
            <a:chOff x="120" y="192"/>
            <a:chExt cx="432" cy="432"/>
          </a:xfrm>
        </p:grpSpPr>
        <p:sp>
          <p:nvSpPr>
            <p:cNvPr id="779" name="Google Shape;77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0" name="Google Shape;78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80</a:t>
              </a:r>
              <a:endParaRPr/>
            </a:p>
          </p:txBody>
        </p:sp>
      </p:grpSp>
      <p:grpSp>
        <p:nvGrpSpPr>
          <p:cNvPr id="781" name="Google Shape;781;p18"/>
          <p:cNvGrpSpPr/>
          <p:nvPr/>
        </p:nvGrpSpPr>
        <p:grpSpPr>
          <a:xfrm>
            <a:off x="8097838" y="368300"/>
            <a:ext cx="684212" cy="685800"/>
            <a:chOff x="120" y="192"/>
            <a:chExt cx="432" cy="432"/>
          </a:xfrm>
        </p:grpSpPr>
        <p:sp>
          <p:nvSpPr>
            <p:cNvPr id="782" name="Google Shape;78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3" name="Google Shape;78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79</a:t>
              </a:r>
              <a:endParaRPr/>
            </a:p>
          </p:txBody>
        </p:sp>
      </p:grpSp>
      <p:grpSp>
        <p:nvGrpSpPr>
          <p:cNvPr id="784" name="Google Shape;784;p18"/>
          <p:cNvGrpSpPr/>
          <p:nvPr/>
        </p:nvGrpSpPr>
        <p:grpSpPr>
          <a:xfrm>
            <a:off x="8097838" y="368300"/>
            <a:ext cx="684212" cy="685800"/>
            <a:chOff x="120" y="192"/>
            <a:chExt cx="432" cy="432"/>
          </a:xfrm>
        </p:grpSpPr>
        <p:sp>
          <p:nvSpPr>
            <p:cNvPr id="785" name="Google Shape;78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6" name="Google Shape;78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78</a:t>
              </a:r>
              <a:endParaRPr/>
            </a:p>
          </p:txBody>
        </p:sp>
      </p:grpSp>
      <p:grpSp>
        <p:nvGrpSpPr>
          <p:cNvPr id="787" name="Google Shape;787;p18"/>
          <p:cNvGrpSpPr/>
          <p:nvPr/>
        </p:nvGrpSpPr>
        <p:grpSpPr>
          <a:xfrm>
            <a:off x="8097838" y="368300"/>
            <a:ext cx="684212" cy="685800"/>
            <a:chOff x="120" y="192"/>
            <a:chExt cx="432" cy="432"/>
          </a:xfrm>
        </p:grpSpPr>
        <p:sp>
          <p:nvSpPr>
            <p:cNvPr id="788" name="Google Shape;78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89" name="Google Shape;78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77</a:t>
              </a:r>
              <a:endParaRPr/>
            </a:p>
          </p:txBody>
        </p:sp>
      </p:grpSp>
      <p:grpSp>
        <p:nvGrpSpPr>
          <p:cNvPr id="790" name="Google Shape;790;p18"/>
          <p:cNvGrpSpPr/>
          <p:nvPr/>
        </p:nvGrpSpPr>
        <p:grpSpPr>
          <a:xfrm>
            <a:off x="8097838" y="368300"/>
            <a:ext cx="684212" cy="685800"/>
            <a:chOff x="120" y="192"/>
            <a:chExt cx="432" cy="432"/>
          </a:xfrm>
        </p:grpSpPr>
        <p:sp>
          <p:nvSpPr>
            <p:cNvPr id="791" name="Google Shape;79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92" name="Google Shape;79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76</a:t>
              </a:r>
              <a:endParaRPr/>
            </a:p>
          </p:txBody>
        </p:sp>
      </p:grpSp>
      <p:grpSp>
        <p:nvGrpSpPr>
          <p:cNvPr id="793" name="Google Shape;793;p18"/>
          <p:cNvGrpSpPr/>
          <p:nvPr/>
        </p:nvGrpSpPr>
        <p:grpSpPr>
          <a:xfrm>
            <a:off x="8097838" y="368300"/>
            <a:ext cx="684212" cy="685800"/>
            <a:chOff x="120" y="192"/>
            <a:chExt cx="432" cy="432"/>
          </a:xfrm>
        </p:grpSpPr>
        <p:sp>
          <p:nvSpPr>
            <p:cNvPr id="794" name="Google Shape;79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95" name="Google Shape;79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75</a:t>
              </a:r>
              <a:endParaRPr/>
            </a:p>
          </p:txBody>
        </p:sp>
      </p:grpSp>
      <p:grpSp>
        <p:nvGrpSpPr>
          <p:cNvPr id="796" name="Google Shape;796;p18"/>
          <p:cNvGrpSpPr/>
          <p:nvPr/>
        </p:nvGrpSpPr>
        <p:grpSpPr>
          <a:xfrm>
            <a:off x="8097838" y="368300"/>
            <a:ext cx="684212" cy="685800"/>
            <a:chOff x="120" y="192"/>
            <a:chExt cx="432" cy="432"/>
          </a:xfrm>
        </p:grpSpPr>
        <p:sp>
          <p:nvSpPr>
            <p:cNvPr id="797" name="Google Shape;79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798" name="Google Shape;79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74</a:t>
              </a:r>
              <a:endParaRPr/>
            </a:p>
          </p:txBody>
        </p:sp>
      </p:grpSp>
      <p:grpSp>
        <p:nvGrpSpPr>
          <p:cNvPr id="799" name="Google Shape;799;p18"/>
          <p:cNvGrpSpPr/>
          <p:nvPr/>
        </p:nvGrpSpPr>
        <p:grpSpPr>
          <a:xfrm>
            <a:off x="8097838" y="368300"/>
            <a:ext cx="684212" cy="685800"/>
            <a:chOff x="120" y="192"/>
            <a:chExt cx="432" cy="432"/>
          </a:xfrm>
        </p:grpSpPr>
        <p:sp>
          <p:nvSpPr>
            <p:cNvPr id="800" name="Google Shape;80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01" name="Google Shape;80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73</a:t>
              </a:r>
              <a:endParaRPr/>
            </a:p>
          </p:txBody>
        </p:sp>
      </p:grpSp>
      <p:grpSp>
        <p:nvGrpSpPr>
          <p:cNvPr id="802" name="Google Shape;802;p18"/>
          <p:cNvGrpSpPr/>
          <p:nvPr/>
        </p:nvGrpSpPr>
        <p:grpSpPr>
          <a:xfrm>
            <a:off x="8097838" y="368300"/>
            <a:ext cx="684212" cy="685800"/>
            <a:chOff x="120" y="192"/>
            <a:chExt cx="432" cy="432"/>
          </a:xfrm>
        </p:grpSpPr>
        <p:sp>
          <p:nvSpPr>
            <p:cNvPr id="803" name="Google Shape;80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04" name="Google Shape;80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72</a:t>
              </a:r>
              <a:endParaRPr/>
            </a:p>
          </p:txBody>
        </p:sp>
      </p:grpSp>
      <p:grpSp>
        <p:nvGrpSpPr>
          <p:cNvPr id="805" name="Google Shape;805;p18"/>
          <p:cNvGrpSpPr/>
          <p:nvPr/>
        </p:nvGrpSpPr>
        <p:grpSpPr>
          <a:xfrm>
            <a:off x="8097838" y="368300"/>
            <a:ext cx="684212" cy="685800"/>
            <a:chOff x="120" y="192"/>
            <a:chExt cx="432" cy="432"/>
          </a:xfrm>
        </p:grpSpPr>
        <p:sp>
          <p:nvSpPr>
            <p:cNvPr id="806" name="Google Shape;80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07" name="Google Shape;80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71</a:t>
              </a:r>
              <a:endParaRPr/>
            </a:p>
          </p:txBody>
        </p:sp>
      </p:grpSp>
      <p:grpSp>
        <p:nvGrpSpPr>
          <p:cNvPr id="808" name="Google Shape;808;p18"/>
          <p:cNvGrpSpPr/>
          <p:nvPr/>
        </p:nvGrpSpPr>
        <p:grpSpPr>
          <a:xfrm>
            <a:off x="8097838" y="368300"/>
            <a:ext cx="684212" cy="685800"/>
            <a:chOff x="120" y="192"/>
            <a:chExt cx="432" cy="432"/>
          </a:xfrm>
        </p:grpSpPr>
        <p:sp>
          <p:nvSpPr>
            <p:cNvPr id="809" name="Google Shape;80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0" name="Google Shape;81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70</a:t>
              </a:r>
              <a:endParaRPr/>
            </a:p>
          </p:txBody>
        </p:sp>
      </p:grpSp>
      <p:grpSp>
        <p:nvGrpSpPr>
          <p:cNvPr id="811" name="Google Shape;811;p18"/>
          <p:cNvGrpSpPr/>
          <p:nvPr/>
        </p:nvGrpSpPr>
        <p:grpSpPr>
          <a:xfrm>
            <a:off x="8097838" y="368300"/>
            <a:ext cx="684212" cy="685800"/>
            <a:chOff x="120" y="192"/>
            <a:chExt cx="432" cy="432"/>
          </a:xfrm>
        </p:grpSpPr>
        <p:sp>
          <p:nvSpPr>
            <p:cNvPr id="812" name="Google Shape;81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3" name="Google Shape;81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69</a:t>
              </a:r>
              <a:endParaRPr/>
            </a:p>
          </p:txBody>
        </p:sp>
      </p:grpSp>
      <p:grpSp>
        <p:nvGrpSpPr>
          <p:cNvPr id="814" name="Google Shape;814;p18"/>
          <p:cNvGrpSpPr/>
          <p:nvPr/>
        </p:nvGrpSpPr>
        <p:grpSpPr>
          <a:xfrm>
            <a:off x="8097838" y="368300"/>
            <a:ext cx="684212" cy="685800"/>
            <a:chOff x="120" y="192"/>
            <a:chExt cx="432" cy="432"/>
          </a:xfrm>
        </p:grpSpPr>
        <p:sp>
          <p:nvSpPr>
            <p:cNvPr id="815" name="Google Shape;81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6" name="Google Shape;81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68</a:t>
              </a:r>
              <a:endParaRPr/>
            </a:p>
          </p:txBody>
        </p:sp>
      </p:grpSp>
      <p:grpSp>
        <p:nvGrpSpPr>
          <p:cNvPr id="817" name="Google Shape;817;p18"/>
          <p:cNvGrpSpPr/>
          <p:nvPr/>
        </p:nvGrpSpPr>
        <p:grpSpPr>
          <a:xfrm>
            <a:off x="8097838" y="368300"/>
            <a:ext cx="684212" cy="685800"/>
            <a:chOff x="120" y="192"/>
            <a:chExt cx="432" cy="432"/>
          </a:xfrm>
        </p:grpSpPr>
        <p:sp>
          <p:nvSpPr>
            <p:cNvPr id="818" name="Google Shape;81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19" name="Google Shape;81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67</a:t>
              </a:r>
              <a:endParaRPr/>
            </a:p>
          </p:txBody>
        </p:sp>
      </p:grpSp>
      <p:grpSp>
        <p:nvGrpSpPr>
          <p:cNvPr id="820" name="Google Shape;820;p18"/>
          <p:cNvGrpSpPr/>
          <p:nvPr/>
        </p:nvGrpSpPr>
        <p:grpSpPr>
          <a:xfrm>
            <a:off x="8097838" y="368300"/>
            <a:ext cx="684212" cy="685800"/>
            <a:chOff x="120" y="192"/>
            <a:chExt cx="432" cy="432"/>
          </a:xfrm>
        </p:grpSpPr>
        <p:sp>
          <p:nvSpPr>
            <p:cNvPr id="821" name="Google Shape;82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22" name="Google Shape;82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66</a:t>
              </a:r>
              <a:endParaRPr/>
            </a:p>
          </p:txBody>
        </p:sp>
      </p:grpSp>
      <p:grpSp>
        <p:nvGrpSpPr>
          <p:cNvPr id="823" name="Google Shape;823;p18"/>
          <p:cNvGrpSpPr/>
          <p:nvPr/>
        </p:nvGrpSpPr>
        <p:grpSpPr>
          <a:xfrm>
            <a:off x="8097838" y="368300"/>
            <a:ext cx="684212" cy="685800"/>
            <a:chOff x="120" y="192"/>
            <a:chExt cx="432" cy="432"/>
          </a:xfrm>
        </p:grpSpPr>
        <p:sp>
          <p:nvSpPr>
            <p:cNvPr id="824" name="Google Shape;82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25" name="Google Shape;82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65</a:t>
              </a:r>
              <a:endParaRPr/>
            </a:p>
          </p:txBody>
        </p:sp>
      </p:grpSp>
      <p:grpSp>
        <p:nvGrpSpPr>
          <p:cNvPr id="826" name="Google Shape;826;p18"/>
          <p:cNvGrpSpPr/>
          <p:nvPr/>
        </p:nvGrpSpPr>
        <p:grpSpPr>
          <a:xfrm>
            <a:off x="8097838" y="368300"/>
            <a:ext cx="684212" cy="685800"/>
            <a:chOff x="120" y="192"/>
            <a:chExt cx="432" cy="432"/>
          </a:xfrm>
        </p:grpSpPr>
        <p:sp>
          <p:nvSpPr>
            <p:cNvPr id="827" name="Google Shape;82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28" name="Google Shape;82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64</a:t>
              </a:r>
              <a:endParaRPr/>
            </a:p>
          </p:txBody>
        </p:sp>
      </p:grpSp>
      <p:grpSp>
        <p:nvGrpSpPr>
          <p:cNvPr id="829" name="Google Shape;829;p18"/>
          <p:cNvGrpSpPr/>
          <p:nvPr/>
        </p:nvGrpSpPr>
        <p:grpSpPr>
          <a:xfrm>
            <a:off x="8097838" y="368300"/>
            <a:ext cx="684212" cy="685800"/>
            <a:chOff x="120" y="192"/>
            <a:chExt cx="432" cy="432"/>
          </a:xfrm>
        </p:grpSpPr>
        <p:sp>
          <p:nvSpPr>
            <p:cNvPr id="830" name="Google Shape;83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31" name="Google Shape;83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63</a:t>
              </a:r>
              <a:endParaRPr/>
            </a:p>
          </p:txBody>
        </p:sp>
      </p:grpSp>
      <p:grpSp>
        <p:nvGrpSpPr>
          <p:cNvPr id="832" name="Google Shape;832;p18"/>
          <p:cNvGrpSpPr/>
          <p:nvPr/>
        </p:nvGrpSpPr>
        <p:grpSpPr>
          <a:xfrm>
            <a:off x="8097838" y="368300"/>
            <a:ext cx="684212" cy="685800"/>
            <a:chOff x="120" y="192"/>
            <a:chExt cx="432" cy="432"/>
          </a:xfrm>
        </p:grpSpPr>
        <p:sp>
          <p:nvSpPr>
            <p:cNvPr id="833" name="Google Shape;83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34" name="Google Shape;83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62</a:t>
              </a:r>
              <a:endParaRPr/>
            </a:p>
          </p:txBody>
        </p:sp>
      </p:grpSp>
      <p:grpSp>
        <p:nvGrpSpPr>
          <p:cNvPr id="835" name="Google Shape;835;p18"/>
          <p:cNvGrpSpPr/>
          <p:nvPr/>
        </p:nvGrpSpPr>
        <p:grpSpPr>
          <a:xfrm>
            <a:off x="8097838" y="368300"/>
            <a:ext cx="684212" cy="685800"/>
            <a:chOff x="120" y="192"/>
            <a:chExt cx="432" cy="432"/>
          </a:xfrm>
        </p:grpSpPr>
        <p:sp>
          <p:nvSpPr>
            <p:cNvPr id="836" name="Google Shape;83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37" name="Google Shape;83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61</a:t>
              </a:r>
              <a:endParaRPr/>
            </a:p>
          </p:txBody>
        </p:sp>
      </p:grpSp>
      <p:grpSp>
        <p:nvGrpSpPr>
          <p:cNvPr id="838" name="Google Shape;838;p18"/>
          <p:cNvGrpSpPr/>
          <p:nvPr/>
        </p:nvGrpSpPr>
        <p:grpSpPr>
          <a:xfrm>
            <a:off x="8097838" y="368300"/>
            <a:ext cx="684212" cy="685800"/>
            <a:chOff x="120" y="192"/>
            <a:chExt cx="432" cy="432"/>
          </a:xfrm>
        </p:grpSpPr>
        <p:sp>
          <p:nvSpPr>
            <p:cNvPr id="839" name="Google Shape;83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0" name="Google Shape;84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60</a:t>
              </a:r>
              <a:endParaRPr/>
            </a:p>
          </p:txBody>
        </p:sp>
      </p:grpSp>
      <p:grpSp>
        <p:nvGrpSpPr>
          <p:cNvPr id="841" name="Google Shape;841;p18"/>
          <p:cNvGrpSpPr/>
          <p:nvPr/>
        </p:nvGrpSpPr>
        <p:grpSpPr>
          <a:xfrm>
            <a:off x="8097838" y="368300"/>
            <a:ext cx="684212" cy="685800"/>
            <a:chOff x="120" y="192"/>
            <a:chExt cx="432" cy="432"/>
          </a:xfrm>
        </p:grpSpPr>
        <p:sp>
          <p:nvSpPr>
            <p:cNvPr id="842" name="Google Shape;84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3" name="Google Shape;84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59</a:t>
              </a:r>
              <a:endParaRPr/>
            </a:p>
          </p:txBody>
        </p:sp>
      </p:grpSp>
      <p:grpSp>
        <p:nvGrpSpPr>
          <p:cNvPr id="844" name="Google Shape;844;p18"/>
          <p:cNvGrpSpPr/>
          <p:nvPr/>
        </p:nvGrpSpPr>
        <p:grpSpPr>
          <a:xfrm>
            <a:off x="8097838" y="368300"/>
            <a:ext cx="684212" cy="685800"/>
            <a:chOff x="120" y="192"/>
            <a:chExt cx="432" cy="432"/>
          </a:xfrm>
        </p:grpSpPr>
        <p:sp>
          <p:nvSpPr>
            <p:cNvPr id="845" name="Google Shape;84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6" name="Google Shape;84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58</a:t>
              </a:r>
              <a:endParaRPr/>
            </a:p>
          </p:txBody>
        </p:sp>
      </p:grpSp>
      <p:grpSp>
        <p:nvGrpSpPr>
          <p:cNvPr id="847" name="Google Shape;847;p18"/>
          <p:cNvGrpSpPr/>
          <p:nvPr/>
        </p:nvGrpSpPr>
        <p:grpSpPr>
          <a:xfrm>
            <a:off x="8097838" y="368300"/>
            <a:ext cx="684212" cy="685800"/>
            <a:chOff x="120" y="192"/>
            <a:chExt cx="432" cy="432"/>
          </a:xfrm>
        </p:grpSpPr>
        <p:sp>
          <p:nvSpPr>
            <p:cNvPr id="848" name="Google Shape;84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49" name="Google Shape;84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57</a:t>
              </a:r>
              <a:endParaRPr/>
            </a:p>
          </p:txBody>
        </p:sp>
      </p:grpSp>
      <p:grpSp>
        <p:nvGrpSpPr>
          <p:cNvPr id="850" name="Google Shape;850;p18"/>
          <p:cNvGrpSpPr/>
          <p:nvPr/>
        </p:nvGrpSpPr>
        <p:grpSpPr>
          <a:xfrm>
            <a:off x="8097838" y="368300"/>
            <a:ext cx="684212" cy="685800"/>
            <a:chOff x="120" y="192"/>
            <a:chExt cx="432" cy="432"/>
          </a:xfrm>
        </p:grpSpPr>
        <p:sp>
          <p:nvSpPr>
            <p:cNvPr id="851" name="Google Shape;85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52" name="Google Shape;85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56</a:t>
              </a:r>
              <a:endParaRPr/>
            </a:p>
          </p:txBody>
        </p:sp>
      </p:grpSp>
      <p:grpSp>
        <p:nvGrpSpPr>
          <p:cNvPr id="853" name="Google Shape;853;p18"/>
          <p:cNvGrpSpPr/>
          <p:nvPr/>
        </p:nvGrpSpPr>
        <p:grpSpPr>
          <a:xfrm>
            <a:off x="8097838" y="368300"/>
            <a:ext cx="684212" cy="685800"/>
            <a:chOff x="120" y="192"/>
            <a:chExt cx="432" cy="432"/>
          </a:xfrm>
        </p:grpSpPr>
        <p:sp>
          <p:nvSpPr>
            <p:cNvPr id="854" name="Google Shape;85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55" name="Google Shape;85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55</a:t>
              </a:r>
              <a:endParaRPr/>
            </a:p>
          </p:txBody>
        </p:sp>
      </p:grpSp>
      <p:grpSp>
        <p:nvGrpSpPr>
          <p:cNvPr id="856" name="Google Shape;856;p18"/>
          <p:cNvGrpSpPr/>
          <p:nvPr/>
        </p:nvGrpSpPr>
        <p:grpSpPr>
          <a:xfrm>
            <a:off x="8097838" y="368300"/>
            <a:ext cx="684212" cy="685800"/>
            <a:chOff x="120" y="192"/>
            <a:chExt cx="432" cy="432"/>
          </a:xfrm>
        </p:grpSpPr>
        <p:sp>
          <p:nvSpPr>
            <p:cNvPr id="857" name="Google Shape;85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58" name="Google Shape;85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54</a:t>
              </a:r>
              <a:endParaRPr/>
            </a:p>
          </p:txBody>
        </p:sp>
      </p:grpSp>
      <p:grpSp>
        <p:nvGrpSpPr>
          <p:cNvPr id="859" name="Google Shape;859;p18"/>
          <p:cNvGrpSpPr/>
          <p:nvPr/>
        </p:nvGrpSpPr>
        <p:grpSpPr>
          <a:xfrm>
            <a:off x="8097838" y="368300"/>
            <a:ext cx="684212" cy="685800"/>
            <a:chOff x="120" y="192"/>
            <a:chExt cx="432" cy="432"/>
          </a:xfrm>
        </p:grpSpPr>
        <p:sp>
          <p:nvSpPr>
            <p:cNvPr id="860" name="Google Shape;86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61" name="Google Shape;86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53</a:t>
              </a:r>
              <a:endParaRPr/>
            </a:p>
          </p:txBody>
        </p:sp>
      </p:grpSp>
      <p:grpSp>
        <p:nvGrpSpPr>
          <p:cNvPr id="862" name="Google Shape;862;p18"/>
          <p:cNvGrpSpPr/>
          <p:nvPr/>
        </p:nvGrpSpPr>
        <p:grpSpPr>
          <a:xfrm>
            <a:off x="8097838" y="368300"/>
            <a:ext cx="684212" cy="685800"/>
            <a:chOff x="120" y="192"/>
            <a:chExt cx="432" cy="432"/>
          </a:xfrm>
        </p:grpSpPr>
        <p:sp>
          <p:nvSpPr>
            <p:cNvPr id="863" name="Google Shape;86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64" name="Google Shape;86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52</a:t>
              </a:r>
              <a:endParaRPr/>
            </a:p>
          </p:txBody>
        </p:sp>
      </p:grpSp>
      <p:grpSp>
        <p:nvGrpSpPr>
          <p:cNvPr id="865" name="Google Shape;865;p18"/>
          <p:cNvGrpSpPr/>
          <p:nvPr/>
        </p:nvGrpSpPr>
        <p:grpSpPr>
          <a:xfrm>
            <a:off x="8097838" y="368300"/>
            <a:ext cx="684212" cy="685800"/>
            <a:chOff x="120" y="192"/>
            <a:chExt cx="432" cy="432"/>
          </a:xfrm>
        </p:grpSpPr>
        <p:sp>
          <p:nvSpPr>
            <p:cNvPr id="866" name="Google Shape;86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67" name="Google Shape;86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51</a:t>
              </a:r>
              <a:endParaRPr/>
            </a:p>
          </p:txBody>
        </p:sp>
      </p:grpSp>
      <p:grpSp>
        <p:nvGrpSpPr>
          <p:cNvPr id="868" name="Google Shape;868;p18"/>
          <p:cNvGrpSpPr/>
          <p:nvPr/>
        </p:nvGrpSpPr>
        <p:grpSpPr>
          <a:xfrm>
            <a:off x="8097838" y="368300"/>
            <a:ext cx="684212" cy="685800"/>
            <a:chOff x="120" y="192"/>
            <a:chExt cx="432" cy="432"/>
          </a:xfrm>
        </p:grpSpPr>
        <p:sp>
          <p:nvSpPr>
            <p:cNvPr id="869" name="Google Shape;86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0" name="Google Shape;87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50</a:t>
              </a:r>
              <a:endParaRPr/>
            </a:p>
          </p:txBody>
        </p:sp>
      </p:grpSp>
      <p:grpSp>
        <p:nvGrpSpPr>
          <p:cNvPr id="871" name="Google Shape;871;p18"/>
          <p:cNvGrpSpPr/>
          <p:nvPr/>
        </p:nvGrpSpPr>
        <p:grpSpPr>
          <a:xfrm>
            <a:off x="8097838" y="368300"/>
            <a:ext cx="684212" cy="685800"/>
            <a:chOff x="120" y="192"/>
            <a:chExt cx="432" cy="432"/>
          </a:xfrm>
        </p:grpSpPr>
        <p:sp>
          <p:nvSpPr>
            <p:cNvPr id="872" name="Google Shape;87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3" name="Google Shape;87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49</a:t>
              </a:r>
              <a:endParaRPr/>
            </a:p>
          </p:txBody>
        </p:sp>
      </p:grpSp>
      <p:grpSp>
        <p:nvGrpSpPr>
          <p:cNvPr id="874" name="Google Shape;874;p18"/>
          <p:cNvGrpSpPr/>
          <p:nvPr/>
        </p:nvGrpSpPr>
        <p:grpSpPr>
          <a:xfrm>
            <a:off x="8097838" y="368300"/>
            <a:ext cx="684212" cy="685800"/>
            <a:chOff x="120" y="192"/>
            <a:chExt cx="432" cy="432"/>
          </a:xfrm>
        </p:grpSpPr>
        <p:sp>
          <p:nvSpPr>
            <p:cNvPr id="875" name="Google Shape;87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6" name="Google Shape;87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48</a:t>
              </a:r>
              <a:endParaRPr/>
            </a:p>
          </p:txBody>
        </p:sp>
      </p:grpSp>
      <p:grpSp>
        <p:nvGrpSpPr>
          <p:cNvPr id="877" name="Google Shape;877;p18"/>
          <p:cNvGrpSpPr/>
          <p:nvPr/>
        </p:nvGrpSpPr>
        <p:grpSpPr>
          <a:xfrm>
            <a:off x="8097838" y="368300"/>
            <a:ext cx="684212" cy="685800"/>
            <a:chOff x="120" y="192"/>
            <a:chExt cx="432" cy="432"/>
          </a:xfrm>
        </p:grpSpPr>
        <p:sp>
          <p:nvSpPr>
            <p:cNvPr id="878" name="Google Shape;87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79" name="Google Shape;87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47</a:t>
              </a:r>
              <a:endParaRPr/>
            </a:p>
          </p:txBody>
        </p:sp>
      </p:grpSp>
      <p:grpSp>
        <p:nvGrpSpPr>
          <p:cNvPr id="880" name="Google Shape;880;p18"/>
          <p:cNvGrpSpPr/>
          <p:nvPr/>
        </p:nvGrpSpPr>
        <p:grpSpPr>
          <a:xfrm>
            <a:off x="8097838" y="368300"/>
            <a:ext cx="684212" cy="685800"/>
            <a:chOff x="120" y="192"/>
            <a:chExt cx="432" cy="432"/>
          </a:xfrm>
        </p:grpSpPr>
        <p:sp>
          <p:nvSpPr>
            <p:cNvPr id="881" name="Google Shape;88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82" name="Google Shape;88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46</a:t>
              </a:r>
              <a:endParaRPr/>
            </a:p>
          </p:txBody>
        </p:sp>
      </p:grpSp>
      <p:grpSp>
        <p:nvGrpSpPr>
          <p:cNvPr id="883" name="Google Shape;883;p18"/>
          <p:cNvGrpSpPr/>
          <p:nvPr/>
        </p:nvGrpSpPr>
        <p:grpSpPr>
          <a:xfrm>
            <a:off x="8097838" y="368300"/>
            <a:ext cx="684212" cy="685800"/>
            <a:chOff x="120" y="192"/>
            <a:chExt cx="432" cy="432"/>
          </a:xfrm>
        </p:grpSpPr>
        <p:sp>
          <p:nvSpPr>
            <p:cNvPr id="884" name="Google Shape;88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85" name="Google Shape;88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45</a:t>
              </a:r>
              <a:endParaRPr/>
            </a:p>
          </p:txBody>
        </p:sp>
      </p:grpSp>
      <p:grpSp>
        <p:nvGrpSpPr>
          <p:cNvPr id="886" name="Google Shape;886;p18"/>
          <p:cNvGrpSpPr/>
          <p:nvPr/>
        </p:nvGrpSpPr>
        <p:grpSpPr>
          <a:xfrm>
            <a:off x="8097838" y="368300"/>
            <a:ext cx="684212" cy="685800"/>
            <a:chOff x="120" y="192"/>
            <a:chExt cx="432" cy="432"/>
          </a:xfrm>
        </p:grpSpPr>
        <p:sp>
          <p:nvSpPr>
            <p:cNvPr id="887" name="Google Shape;88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88" name="Google Shape;88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44</a:t>
              </a:r>
              <a:endParaRPr/>
            </a:p>
          </p:txBody>
        </p:sp>
      </p:grpSp>
      <p:grpSp>
        <p:nvGrpSpPr>
          <p:cNvPr id="889" name="Google Shape;889;p18"/>
          <p:cNvGrpSpPr/>
          <p:nvPr/>
        </p:nvGrpSpPr>
        <p:grpSpPr>
          <a:xfrm>
            <a:off x="8097838" y="368300"/>
            <a:ext cx="684212" cy="685800"/>
            <a:chOff x="120" y="192"/>
            <a:chExt cx="432" cy="432"/>
          </a:xfrm>
        </p:grpSpPr>
        <p:sp>
          <p:nvSpPr>
            <p:cNvPr id="890" name="Google Shape;89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91" name="Google Shape;89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43</a:t>
              </a:r>
              <a:endParaRPr/>
            </a:p>
          </p:txBody>
        </p:sp>
      </p:grpSp>
      <p:grpSp>
        <p:nvGrpSpPr>
          <p:cNvPr id="892" name="Google Shape;892;p18"/>
          <p:cNvGrpSpPr/>
          <p:nvPr/>
        </p:nvGrpSpPr>
        <p:grpSpPr>
          <a:xfrm>
            <a:off x="8097838" y="368300"/>
            <a:ext cx="684212" cy="685800"/>
            <a:chOff x="120" y="192"/>
            <a:chExt cx="432" cy="432"/>
          </a:xfrm>
        </p:grpSpPr>
        <p:sp>
          <p:nvSpPr>
            <p:cNvPr id="893" name="Google Shape;89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94" name="Google Shape;89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42</a:t>
              </a:r>
              <a:endParaRPr/>
            </a:p>
          </p:txBody>
        </p:sp>
      </p:grpSp>
      <p:grpSp>
        <p:nvGrpSpPr>
          <p:cNvPr id="895" name="Google Shape;895;p18"/>
          <p:cNvGrpSpPr/>
          <p:nvPr/>
        </p:nvGrpSpPr>
        <p:grpSpPr>
          <a:xfrm>
            <a:off x="8097838" y="368300"/>
            <a:ext cx="684212" cy="685800"/>
            <a:chOff x="120" y="192"/>
            <a:chExt cx="432" cy="432"/>
          </a:xfrm>
        </p:grpSpPr>
        <p:sp>
          <p:nvSpPr>
            <p:cNvPr id="896" name="Google Shape;89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897" name="Google Shape;89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41</a:t>
              </a:r>
              <a:endParaRPr/>
            </a:p>
          </p:txBody>
        </p:sp>
      </p:grpSp>
      <p:grpSp>
        <p:nvGrpSpPr>
          <p:cNvPr id="898" name="Google Shape;898;p18"/>
          <p:cNvGrpSpPr/>
          <p:nvPr/>
        </p:nvGrpSpPr>
        <p:grpSpPr>
          <a:xfrm>
            <a:off x="8097838" y="368300"/>
            <a:ext cx="684212" cy="685800"/>
            <a:chOff x="120" y="192"/>
            <a:chExt cx="432" cy="432"/>
          </a:xfrm>
        </p:grpSpPr>
        <p:sp>
          <p:nvSpPr>
            <p:cNvPr id="899" name="Google Shape;89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0" name="Google Shape;90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40</a:t>
              </a:r>
              <a:endParaRPr/>
            </a:p>
          </p:txBody>
        </p:sp>
      </p:grpSp>
      <p:grpSp>
        <p:nvGrpSpPr>
          <p:cNvPr id="901" name="Google Shape;901;p18"/>
          <p:cNvGrpSpPr/>
          <p:nvPr/>
        </p:nvGrpSpPr>
        <p:grpSpPr>
          <a:xfrm>
            <a:off x="8097838" y="368300"/>
            <a:ext cx="684212" cy="685800"/>
            <a:chOff x="120" y="192"/>
            <a:chExt cx="432" cy="432"/>
          </a:xfrm>
        </p:grpSpPr>
        <p:sp>
          <p:nvSpPr>
            <p:cNvPr id="902" name="Google Shape;90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3" name="Google Shape;90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39</a:t>
              </a:r>
              <a:endParaRPr/>
            </a:p>
          </p:txBody>
        </p:sp>
      </p:grpSp>
      <p:grpSp>
        <p:nvGrpSpPr>
          <p:cNvPr id="904" name="Google Shape;904;p18"/>
          <p:cNvGrpSpPr/>
          <p:nvPr/>
        </p:nvGrpSpPr>
        <p:grpSpPr>
          <a:xfrm>
            <a:off x="8097838" y="368300"/>
            <a:ext cx="684212" cy="685800"/>
            <a:chOff x="120" y="192"/>
            <a:chExt cx="432" cy="432"/>
          </a:xfrm>
        </p:grpSpPr>
        <p:sp>
          <p:nvSpPr>
            <p:cNvPr id="905" name="Google Shape;90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6" name="Google Shape;90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38</a:t>
              </a:r>
              <a:endParaRPr/>
            </a:p>
          </p:txBody>
        </p:sp>
      </p:grpSp>
      <p:grpSp>
        <p:nvGrpSpPr>
          <p:cNvPr id="907" name="Google Shape;907;p18"/>
          <p:cNvGrpSpPr/>
          <p:nvPr/>
        </p:nvGrpSpPr>
        <p:grpSpPr>
          <a:xfrm>
            <a:off x="8097838" y="368300"/>
            <a:ext cx="684212" cy="685800"/>
            <a:chOff x="120" y="192"/>
            <a:chExt cx="432" cy="432"/>
          </a:xfrm>
        </p:grpSpPr>
        <p:sp>
          <p:nvSpPr>
            <p:cNvPr id="908" name="Google Shape;90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09" name="Google Shape;90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37</a:t>
              </a:r>
              <a:endParaRPr/>
            </a:p>
          </p:txBody>
        </p:sp>
      </p:grpSp>
      <p:grpSp>
        <p:nvGrpSpPr>
          <p:cNvPr id="910" name="Google Shape;910;p18"/>
          <p:cNvGrpSpPr/>
          <p:nvPr/>
        </p:nvGrpSpPr>
        <p:grpSpPr>
          <a:xfrm>
            <a:off x="8097838" y="368300"/>
            <a:ext cx="684212" cy="685800"/>
            <a:chOff x="120" y="192"/>
            <a:chExt cx="432" cy="432"/>
          </a:xfrm>
        </p:grpSpPr>
        <p:sp>
          <p:nvSpPr>
            <p:cNvPr id="911" name="Google Shape;91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12" name="Google Shape;91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36</a:t>
              </a:r>
              <a:endParaRPr/>
            </a:p>
          </p:txBody>
        </p:sp>
      </p:grpSp>
      <p:grpSp>
        <p:nvGrpSpPr>
          <p:cNvPr id="913" name="Google Shape;913;p18"/>
          <p:cNvGrpSpPr/>
          <p:nvPr/>
        </p:nvGrpSpPr>
        <p:grpSpPr>
          <a:xfrm>
            <a:off x="8097838" y="368300"/>
            <a:ext cx="684212" cy="685800"/>
            <a:chOff x="120" y="192"/>
            <a:chExt cx="432" cy="432"/>
          </a:xfrm>
        </p:grpSpPr>
        <p:sp>
          <p:nvSpPr>
            <p:cNvPr id="914" name="Google Shape;91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15" name="Google Shape;91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35</a:t>
              </a:r>
              <a:endParaRPr/>
            </a:p>
          </p:txBody>
        </p:sp>
      </p:grpSp>
      <p:grpSp>
        <p:nvGrpSpPr>
          <p:cNvPr id="916" name="Google Shape;916;p18"/>
          <p:cNvGrpSpPr/>
          <p:nvPr/>
        </p:nvGrpSpPr>
        <p:grpSpPr>
          <a:xfrm>
            <a:off x="8097838" y="368300"/>
            <a:ext cx="684212" cy="685800"/>
            <a:chOff x="120" y="192"/>
            <a:chExt cx="432" cy="432"/>
          </a:xfrm>
        </p:grpSpPr>
        <p:sp>
          <p:nvSpPr>
            <p:cNvPr id="917" name="Google Shape;91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18" name="Google Shape;91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34</a:t>
              </a:r>
              <a:endParaRPr/>
            </a:p>
          </p:txBody>
        </p:sp>
      </p:grpSp>
      <p:grpSp>
        <p:nvGrpSpPr>
          <p:cNvPr id="919" name="Google Shape;919;p18"/>
          <p:cNvGrpSpPr/>
          <p:nvPr/>
        </p:nvGrpSpPr>
        <p:grpSpPr>
          <a:xfrm>
            <a:off x="8097838" y="368300"/>
            <a:ext cx="684212" cy="685800"/>
            <a:chOff x="120" y="192"/>
            <a:chExt cx="432" cy="432"/>
          </a:xfrm>
        </p:grpSpPr>
        <p:sp>
          <p:nvSpPr>
            <p:cNvPr id="920" name="Google Shape;92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21" name="Google Shape;92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33</a:t>
              </a:r>
              <a:endParaRPr/>
            </a:p>
          </p:txBody>
        </p:sp>
      </p:grpSp>
      <p:grpSp>
        <p:nvGrpSpPr>
          <p:cNvPr id="922" name="Google Shape;922;p18"/>
          <p:cNvGrpSpPr/>
          <p:nvPr/>
        </p:nvGrpSpPr>
        <p:grpSpPr>
          <a:xfrm>
            <a:off x="8097838" y="368300"/>
            <a:ext cx="684212" cy="685800"/>
            <a:chOff x="120" y="192"/>
            <a:chExt cx="432" cy="432"/>
          </a:xfrm>
        </p:grpSpPr>
        <p:sp>
          <p:nvSpPr>
            <p:cNvPr id="923" name="Google Shape;92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24" name="Google Shape;92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32</a:t>
              </a:r>
              <a:endParaRPr/>
            </a:p>
          </p:txBody>
        </p:sp>
      </p:grpSp>
      <p:grpSp>
        <p:nvGrpSpPr>
          <p:cNvPr id="925" name="Google Shape;925;p18"/>
          <p:cNvGrpSpPr/>
          <p:nvPr/>
        </p:nvGrpSpPr>
        <p:grpSpPr>
          <a:xfrm>
            <a:off x="8097838" y="368300"/>
            <a:ext cx="684212" cy="685800"/>
            <a:chOff x="120" y="192"/>
            <a:chExt cx="432" cy="432"/>
          </a:xfrm>
        </p:grpSpPr>
        <p:sp>
          <p:nvSpPr>
            <p:cNvPr id="926" name="Google Shape;92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27" name="Google Shape;92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31</a:t>
              </a:r>
              <a:endParaRPr/>
            </a:p>
          </p:txBody>
        </p:sp>
      </p:grpSp>
      <p:grpSp>
        <p:nvGrpSpPr>
          <p:cNvPr id="928" name="Google Shape;928;p18"/>
          <p:cNvGrpSpPr/>
          <p:nvPr/>
        </p:nvGrpSpPr>
        <p:grpSpPr>
          <a:xfrm>
            <a:off x="8097838" y="368300"/>
            <a:ext cx="684212" cy="685800"/>
            <a:chOff x="120" y="192"/>
            <a:chExt cx="432" cy="432"/>
          </a:xfrm>
        </p:grpSpPr>
        <p:sp>
          <p:nvSpPr>
            <p:cNvPr id="929" name="Google Shape;92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0" name="Google Shape;93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30</a:t>
              </a:r>
              <a:endParaRPr/>
            </a:p>
          </p:txBody>
        </p:sp>
      </p:grpSp>
      <p:grpSp>
        <p:nvGrpSpPr>
          <p:cNvPr id="931" name="Google Shape;931;p18"/>
          <p:cNvGrpSpPr/>
          <p:nvPr/>
        </p:nvGrpSpPr>
        <p:grpSpPr>
          <a:xfrm>
            <a:off x="8097838" y="368300"/>
            <a:ext cx="684212" cy="685800"/>
            <a:chOff x="120" y="192"/>
            <a:chExt cx="432" cy="432"/>
          </a:xfrm>
        </p:grpSpPr>
        <p:sp>
          <p:nvSpPr>
            <p:cNvPr id="932" name="Google Shape;93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3" name="Google Shape;93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29</a:t>
              </a:r>
              <a:endParaRPr/>
            </a:p>
          </p:txBody>
        </p:sp>
      </p:grpSp>
      <p:grpSp>
        <p:nvGrpSpPr>
          <p:cNvPr id="934" name="Google Shape;934;p18"/>
          <p:cNvGrpSpPr/>
          <p:nvPr/>
        </p:nvGrpSpPr>
        <p:grpSpPr>
          <a:xfrm>
            <a:off x="8097838" y="368300"/>
            <a:ext cx="684212" cy="685800"/>
            <a:chOff x="120" y="192"/>
            <a:chExt cx="432" cy="432"/>
          </a:xfrm>
        </p:grpSpPr>
        <p:sp>
          <p:nvSpPr>
            <p:cNvPr id="935" name="Google Shape;93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6" name="Google Shape;93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28</a:t>
              </a:r>
              <a:endParaRPr/>
            </a:p>
          </p:txBody>
        </p:sp>
      </p:grpSp>
      <p:grpSp>
        <p:nvGrpSpPr>
          <p:cNvPr id="937" name="Google Shape;937;p18"/>
          <p:cNvGrpSpPr/>
          <p:nvPr/>
        </p:nvGrpSpPr>
        <p:grpSpPr>
          <a:xfrm>
            <a:off x="8097838" y="368300"/>
            <a:ext cx="684212" cy="685800"/>
            <a:chOff x="120" y="192"/>
            <a:chExt cx="432" cy="432"/>
          </a:xfrm>
        </p:grpSpPr>
        <p:sp>
          <p:nvSpPr>
            <p:cNvPr id="938" name="Google Shape;93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39" name="Google Shape;93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27</a:t>
              </a:r>
              <a:endParaRPr/>
            </a:p>
          </p:txBody>
        </p:sp>
      </p:grpSp>
      <p:grpSp>
        <p:nvGrpSpPr>
          <p:cNvPr id="940" name="Google Shape;940;p18"/>
          <p:cNvGrpSpPr/>
          <p:nvPr/>
        </p:nvGrpSpPr>
        <p:grpSpPr>
          <a:xfrm>
            <a:off x="8097838" y="368300"/>
            <a:ext cx="684212" cy="685800"/>
            <a:chOff x="120" y="192"/>
            <a:chExt cx="432" cy="432"/>
          </a:xfrm>
        </p:grpSpPr>
        <p:sp>
          <p:nvSpPr>
            <p:cNvPr id="941" name="Google Shape;94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42" name="Google Shape;94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26</a:t>
              </a:r>
              <a:endParaRPr/>
            </a:p>
          </p:txBody>
        </p:sp>
      </p:grpSp>
      <p:grpSp>
        <p:nvGrpSpPr>
          <p:cNvPr id="943" name="Google Shape;943;p18"/>
          <p:cNvGrpSpPr/>
          <p:nvPr/>
        </p:nvGrpSpPr>
        <p:grpSpPr>
          <a:xfrm>
            <a:off x="8097838" y="368300"/>
            <a:ext cx="684212" cy="685800"/>
            <a:chOff x="120" y="192"/>
            <a:chExt cx="432" cy="432"/>
          </a:xfrm>
        </p:grpSpPr>
        <p:sp>
          <p:nvSpPr>
            <p:cNvPr id="944" name="Google Shape;94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45" name="Google Shape;94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25</a:t>
              </a:r>
              <a:endParaRPr/>
            </a:p>
          </p:txBody>
        </p:sp>
      </p:grpSp>
      <p:grpSp>
        <p:nvGrpSpPr>
          <p:cNvPr id="946" name="Google Shape;946;p18"/>
          <p:cNvGrpSpPr/>
          <p:nvPr/>
        </p:nvGrpSpPr>
        <p:grpSpPr>
          <a:xfrm>
            <a:off x="8097838" y="368300"/>
            <a:ext cx="684212" cy="685800"/>
            <a:chOff x="120" y="192"/>
            <a:chExt cx="432" cy="432"/>
          </a:xfrm>
        </p:grpSpPr>
        <p:sp>
          <p:nvSpPr>
            <p:cNvPr id="947" name="Google Shape;94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48" name="Google Shape;94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24</a:t>
              </a:r>
              <a:endParaRPr/>
            </a:p>
          </p:txBody>
        </p:sp>
      </p:grpSp>
      <p:grpSp>
        <p:nvGrpSpPr>
          <p:cNvPr id="949" name="Google Shape;949;p18"/>
          <p:cNvGrpSpPr/>
          <p:nvPr/>
        </p:nvGrpSpPr>
        <p:grpSpPr>
          <a:xfrm>
            <a:off x="8097838" y="368300"/>
            <a:ext cx="684212" cy="685800"/>
            <a:chOff x="120" y="192"/>
            <a:chExt cx="432" cy="432"/>
          </a:xfrm>
        </p:grpSpPr>
        <p:sp>
          <p:nvSpPr>
            <p:cNvPr id="950" name="Google Shape;95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51" name="Google Shape;95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23</a:t>
              </a:r>
              <a:endParaRPr/>
            </a:p>
          </p:txBody>
        </p:sp>
      </p:grpSp>
      <p:grpSp>
        <p:nvGrpSpPr>
          <p:cNvPr id="952" name="Google Shape;952;p18"/>
          <p:cNvGrpSpPr/>
          <p:nvPr/>
        </p:nvGrpSpPr>
        <p:grpSpPr>
          <a:xfrm>
            <a:off x="8097838" y="368300"/>
            <a:ext cx="684212" cy="685800"/>
            <a:chOff x="120" y="192"/>
            <a:chExt cx="432" cy="432"/>
          </a:xfrm>
        </p:grpSpPr>
        <p:sp>
          <p:nvSpPr>
            <p:cNvPr id="953" name="Google Shape;95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54" name="Google Shape;95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22</a:t>
              </a:r>
              <a:endParaRPr/>
            </a:p>
          </p:txBody>
        </p:sp>
      </p:grpSp>
      <p:grpSp>
        <p:nvGrpSpPr>
          <p:cNvPr id="955" name="Google Shape;955;p18"/>
          <p:cNvGrpSpPr/>
          <p:nvPr/>
        </p:nvGrpSpPr>
        <p:grpSpPr>
          <a:xfrm>
            <a:off x="8097838" y="368300"/>
            <a:ext cx="684212" cy="685800"/>
            <a:chOff x="120" y="192"/>
            <a:chExt cx="432" cy="432"/>
          </a:xfrm>
        </p:grpSpPr>
        <p:sp>
          <p:nvSpPr>
            <p:cNvPr id="956" name="Google Shape;95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57" name="Google Shape;95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21</a:t>
              </a:r>
              <a:endParaRPr/>
            </a:p>
          </p:txBody>
        </p:sp>
      </p:grpSp>
      <p:grpSp>
        <p:nvGrpSpPr>
          <p:cNvPr id="958" name="Google Shape;958;p18"/>
          <p:cNvGrpSpPr/>
          <p:nvPr/>
        </p:nvGrpSpPr>
        <p:grpSpPr>
          <a:xfrm>
            <a:off x="8097838" y="368300"/>
            <a:ext cx="684212" cy="685800"/>
            <a:chOff x="120" y="192"/>
            <a:chExt cx="432" cy="432"/>
          </a:xfrm>
        </p:grpSpPr>
        <p:sp>
          <p:nvSpPr>
            <p:cNvPr id="959" name="Google Shape;95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0" name="Google Shape;96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20</a:t>
              </a:r>
              <a:endParaRPr/>
            </a:p>
          </p:txBody>
        </p:sp>
      </p:grpSp>
      <p:grpSp>
        <p:nvGrpSpPr>
          <p:cNvPr id="961" name="Google Shape;961;p18"/>
          <p:cNvGrpSpPr/>
          <p:nvPr/>
        </p:nvGrpSpPr>
        <p:grpSpPr>
          <a:xfrm>
            <a:off x="8097838" y="368300"/>
            <a:ext cx="684212" cy="685800"/>
            <a:chOff x="120" y="192"/>
            <a:chExt cx="432" cy="432"/>
          </a:xfrm>
        </p:grpSpPr>
        <p:sp>
          <p:nvSpPr>
            <p:cNvPr id="962" name="Google Shape;96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3" name="Google Shape;96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19</a:t>
              </a:r>
              <a:endParaRPr/>
            </a:p>
          </p:txBody>
        </p:sp>
      </p:grpSp>
      <p:grpSp>
        <p:nvGrpSpPr>
          <p:cNvPr id="964" name="Google Shape;964;p18"/>
          <p:cNvGrpSpPr/>
          <p:nvPr/>
        </p:nvGrpSpPr>
        <p:grpSpPr>
          <a:xfrm>
            <a:off x="8097838" y="368300"/>
            <a:ext cx="684212" cy="685800"/>
            <a:chOff x="120" y="192"/>
            <a:chExt cx="432" cy="432"/>
          </a:xfrm>
        </p:grpSpPr>
        <p:sp>
          <p:nvSpPr>
            <p:cNvPr id="965" name="Google Shape;96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6" name="Google Shape;96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18</a:t>
              </a:r>
              <a:endParaRPr/>
            </a:p>
          </p:txBody>
        </p:sp>
      </p:grpSp>
      <p:grpSp>
        <p:nvGrpSpPr>
          <p:cNvPr id="967" name="Google Shape;967;p18"/>
          <p:cNvGrpSpPr/>
          <p:nvPr/>
        </p:nvGrpSpPr>
        <p:grpSpPr>
          <a:xfrm>
            <a:off x="8097838" y="368300"/>
            <a:ext cx="684212" cy="685800"/>
            <a:chOff x="120" y="192"/>
            <a:chExt cx="432" cy="432"/>
          </a:xfrm>
        </p:grpSpPr>
        <p:sp>
          <p:nvSpPr>
            <p:cNvPr id="968" name="Google Shape;96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69" name="Google Shape;96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17</a:t>
              </a:r>
              <a:endParaRPr/>
            </a:p>
          </p:txBody>
        </p:sp>
      </p:grpSp>
      <p:grpSp>
        <p:nvGrpSpPr>
          <p:cNvPr id="970" name="Google Shape;970;p18"/>
          <p:cNvGrpSpPr/>
          <p:nvPr/>
        </p:nvGrpSpPr>
        <p:grpSpPr>
          <a:xfrm>
            <a:off x="8097838" y="368300"/>
            <a:ext cx="684212" cy="685800"/>
            <a:chOff x="120" y="192"/>
            <a:chExt cx="432" cy="432"/>
          </a:xfrm>
        </p:grpSpPr>
        <p:sp>
          <p:nvSpPr>
            <p:cNvPr id="971" name="Google Shape;97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72" name="Google Shape;97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16</a:t>
              </a:r>
              <a:endParaRPr/>
            </a:p>
          </p:txBody>
        </p:sp>
      </p:grpSp>
      <p:grpSp>
        <p:nvGrpSpPr>
          <p:cNvPr id="973" name="Google Shape;973;p18"/>
          <p:cNvGrpSpPr/>
          <p:nvPr/>
        </p:nvGrpSpPr>
        <p:grpSpPr>
          <a:xfrm>
            <a:off x="8097838" y="368300"/>
            <a:ext cx="684212" cy="685800"/>
            <a:chOff x="120" y="192"/>
            <a:chExt cx="432" cy="432"/>
          </a:xfrm>
        </p:grpSpPr>
        <p:sp>
          <p:nvSpPr>
            <p:cNvPr id="974" name="Google Shape;97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75" name="Google Shape;97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15</a:t>
              </a:r>
              <a:endParaRPr/>
            </a:p>
          </p:txBody>
        </p:sp>
      </p:grpSp>
      <p:grpSp>
        <p:nvGrpSpPr>
          <p:cNvPr id="976" name="Google Shape;976;p18"/>
          <p:cNvGrpSpPr/>
          <p:nvPr/>
        </p:nvGrpSpPr>
        <p:grpSpPr>
          <a:xfrm>
            <a:off x="8097838" y="368300"/>
            <a:ext cx="684212" cy="685800"/>
            <a:chOff x="120" y="192"/>
            <a:chExt cx="432" cy="432"/>
          </a:xfrm>
        </p:grpSpPr>
        <p:sp>
          <p:nvSpPr>
            <p:cNvPr id="977" name="Google Shape;97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78" name="Google Shape;97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14</a:t>
              </a:r>
              <a:endParaRPr/>
            </a:p>
          </p:txBody>
        </p:sp>
      </p:grpSp>
      <p:grpSp>
        <p:nvGrpSpPr>
          <p:cNvPr id="979" name="Google Shape;979;p18"/>
          <p:cNvGrpSpPr/>
          <p:nvPr/>
        </p:nvGrpSpPr>
        <p:grpSpPr>
          <a:xfrm>
            <a:off x="8097838" y="368300"/>
            <a:ext cx="684212" cy="685800"/>
            <a:chOff x="120" y="192"/>
            <a:chExt cx="432" cy="432"/>
          </a:xfrm>
        </p:grpSpPr>
        <p:sp>
          <p:nvSpPr>
            <p:cNvPr id="980" name="Google Shape;98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81" name="Google Shape;98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13</a:t>
              </a:r>
              <a:endParaRPr/>
            </a:p>
          </p:txBody>
        </p:sp>
      </p:grpSp>
      <p:grpSp>
        <p:nvGrpSpPr>
          <p:cNvPr id="982" name="Google Shape;982;p18"/>
          <p:cNvGrpSpPr/>
          <p:nvPr/>
        </p:nvGrpSpPr>
        <p:grpSpPr>
          <a:xfrm>
            <a:off x="8097838" y="368300"/>
            <a:ext cx="684212" cy="685800"/>
            <a:chOff x="120" y="192"/>
            <a:chExt cx="432" cy="432"/>
          </a:xfrm>
        </p:grpSpPr>
        <p:sp>
          <p:nvSpPr>
            <p:cNvPr id="983" name="Google Shape;98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84" name="Google Shape;98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12</a:t>
              </a:r>
              <a:endParaRPr/>
            </a:p>
          </p:txBody>
        </p:sp>
      </p:grpSp>
      <p:grpSp>
        <p:nvGrpSpPr>
          <p:cNvPr id="985" name="Google Shape;985;p18"/>
          <p:cNvGrpSpPr/>
          <p:nvPr/>
        </p:nvGrpSpPr>
        <p:grpSpPr>
          <a:xfrm>
            <a:off x="8097838" y="368300"/>
            <a:ext cx="684212" cy="685800"/>
            <a:chOff x="120" y="192"/>
            <a:chExt cx="432" cy="432"/>
          </a:xfrm>
        </p:grpSpPr>
        <p:sp>
          <p:nvSpPr>
            <p:cNvPr id="986" name="Google Shape;98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87" name="Google Shape;98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11</a:t>
              </a:r>
              <a:endParaRPr/>
            </a:p>
          </p:txBody>
        </p:sp>
      </p:grpSp>
      <p:grpSp>
        <p:nvGrpSpPr>
          <p:cNvPr id="988" name="Google Shape;988;p18"/>
          <p:cNvGrpSpPr/>
          <p:nvPr/>
        </p:nvGrpSpPr>
        <p:grpSpPr>
          <a:xfrm>
            <a:off x="8097838" y="368300"/>
            <a:ext cx="684212" cy="685800"/>
            <a:chOff x="120" y="192"/>
            <a:chExt cx="432" cy="432"/>
          </a:xfrm>
        </p:grpSpPr>
        <p:sp>
          <p:nvSpPr>
            <p:cNvPr id="989" name="Google Shape;989;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0" name="Google Shape;990;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10</a:t>
              </a:r>
              <a:endParaRPr/>
            </a:p>
          </p:txBody>
        </p:sp>
      </p:grpSp>
      <p:grpSp>
        <p:nvGrpSpPr>
          <p:cNvPr id="991" name="Google Shape;991;p18"/>
          <p:cNvGrpSpPr/>
          <p:nvPr/>
        </p:nvGrpSpPr>
        <p:grpSpPr>
          <a:xfrm>
            <a:off x="8097838" y="368300"/>
            <a:ext cx="684212" cy="685800"/>
            <a:chOff x="120" y="192"/>
            <a:chExt cx="432" cy="432"/>
          </a:xfrm>
        </p:grpSpPr>
        <p:sp>
          <p:nvSpPr>
            <p:cNvPr id="992" name="Google Shape;992;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3" name="Google Shape;993;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9</a:t>
              </a:r>
              <a:endParaRPr/>
            </a:p>
          </p:txBody>
        </p:sp>
      </p:grpSp>
      <p:grpSp>
        <p:nvGrpSpPr>
          <p:cNvPr id="994" name="Google Shape;994;p18"/>
          <p:cNvGrpSpPr/>
          <p:nvPr/>
        </p:nvGrpSpPr>
        <p:grpSpPr>
          <a:xfrm>
            <a:off x="8097838" y="368300"/>
            <a:ext cx="684212" cy="685800"/>
            <a:chOff x="120" y="192"/>
            <a:chExt cx="432" cy="432"/>
          </a:xfrm>
        </p:grpSpPr>
        <p:sp>
          <p:nvSpPr>
            <p:cNvPr id="995" name="Google Shape;995;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6" name="Google Shape;996;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8</a:t>
              </a:r>
              <a:endParaRPr/>
            </a:p>
          </p:txBody>
        </p:sp>
      </p:grpSp>
      <p:grpSp>
        <p:nvGrpSpPr>
          <p:cNvPr id="997" name="Google Shape;997;p18"/>
          <p:cNvGrpSpPr/>
          <p:nvPr/>
        </p:nvGrpSpPr>
        <p:grpSpPr>
          <a:xfrm>
            <a:off x="8097838" y="368300"/>
            <a:ext cx="684212" cy="685800"/>
            <a:chOff x="120" y="192"/>
            <a:chExt cx="432" cy="432"/>
          </a:xfrm>
        </p:grpSpPr>
        <p:sp>
          <p:nvSpPr>
            <p:cNvPr id="998" name="Google Shape;998;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999" name="Google Shape;999;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7</a:t>
              </a:r>
              <a:endParaRPr/>
            </a:p>
          </p:txBody>
        </p:sp>
      </p:grpSp>
      <p:grpSp>
        <p:nvGrpSpPr>
          <p:cNvPr id="1000" name="Google Shape;1000;p18"/>
          <p:cNvGrpSpPr/>
          <p:nvPr/>
        </p:nvGrpSpPr>
        <p:grpSpPr>
          <a:xfrm>
            <a:off x="8097838" y="368300"/>
            <a:ext cx="684212" cy="685800"/>
            <a:chOff x="120" y="192"/>
            <a:chExt cx="432" cy="432"/>
          </a:xfrm>
        </p:grpSpPr>
        <p:sp>
          <p:nvSpPr>
            <p:cNvPr id="1001" name="Google Shape;1001;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02" name="Google Shape;1002;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6</a:t>
              </a:r>
              <a:endParaRPr/>
            </a:p>
          </p:txBody>
        </p:sp>
      </p:grpSp>
      <p:grpSp>
        <p:nvGrpSpPr>
          <p:cNvPr id="1003" name="Google Shape;1003;p18"/>
          <p:cNvGrpSpPr/>
          <p:nvPr/>
        </p:nvGrpSpPr>
        <p:grpSpPr>
          <a:xfrm>
            <a:off x="8097838" y="368300"/>
            <a:ext cx="684212" cy="685800"/>
            <a:chOff x="120" y="192"/>
            <a:chExt cx="432" cy="432"/>
          </a:xfrm>
        </p:grpSpPr>
        <p:sp>
          <p:nvSpPr>
            <p:cNvPr id="1004" name="Google Shape;1004;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05" name="Google Shape;1005;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5</a:t>
              </a:r>
              <a:endParaRPr/>
            </a:p>
          </p:txBody>
        </p:sp>
      </p:grpSp>
      <p:grpSp>
        <p:nvGrpSpPr>
          <p:cNvPr id="1006" name="Google Shape;1006;p18"/>
          <p:cNvGrpSpPr/>
          <p:nvPr/>
        </p:nvGrpSpPr>
        <p:grpSpPr>
          <a:xfrm>
            <a:off x="8097838" y="368300"/>
            <a:ext cx="684212" cy="685800"/>
            <a:chOff x="120" y="192"/>
            <a:chExt cx="432" cy="432"/>
          </a:xfrm>
        </p:grpSpPr>
        <p:sp>
          <p:nvSpPr>
            <p:cNvPr id="1007" name="Google Shape;1007;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08" name="Google Shape;1008;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4</a:t>
              </a:r>
              <a:endParaRPr/>
            </a:p>
          </p:txBody>
        </p:sp>
      </p:grpSp>
      <p:grpSp>
        <p:nvGrpSpPr>
          <p:cNvPr id="1009" name="Google Shape;1009;p18"/>
          <p:cNvGrpSpPr/>
          <p:nvPr/>
        </p:nvGrpSpPr>
        <p:grpSpPr>
          <a:xfrm>
            <a:off x="8097838" y="368300"/>
            <a:ext cx="684212" cy="685800"/>
            <a:chOff x="120" y="192"/>
            <a:chExt cx="432" cy="432"/>
          </a:xfrm>
        </p:grpSpPr>
        <p:sp>
          <p:nvSpPr>
            <p:cNvPr id="1010" name="Google Shape;1010;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11" name="Google Shape;1011;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3</a:t>
              </a:r>
              <a:endParaRPr/>
            </a:p>
          </p:txBody>
        </p:sp>
      </p:grpSp>
      <p:grpSp>
        <p:nvGrpSpPr>
          <p:cNvPr id="1012" name="Google Shape;1012;p18"/>
          <p:cNvGrpSpPr/>
          <p:nvPr/>
        </p:nvGrpSpPr>
        <p:grpSpPr>
          <a:xfrm>
            <a:off x="8097838" y="368300"/>
            <a:ext cx="684212" cy="685800"/>
            <a:chOff x="120" y="192"/>
            <a:chExt cx="432" cy="432"/>
          </a:xfrm>
        </p:grpSpPr>
        <p:sp>
          <p:nvSpPr>
            <p:cNvPr id="1013" name="Google Shape;1013;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14" name="Google Shape;1014;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2</a:t>
              </a:r>
              <a:endParaRPr/>
            </a:p>
          </p:txBody>
        </p:sp>
      </p:grpSp>
      <p:grpSp>
        <p:nvGrpSpPr>
          <p:cNvPr id="1015" name="Google Shape;1015;p18"/>
          <p:cNvGrpSpPr/>
          <p:nvPr/>
        </p:nvGrpSpPr>
        <p:grpSpPr>
          <a:xfrm>
            <a:off x="8097838" y="368300"/>
            <a:ext cx="684212" cy="685800"/>
            <a:chOff x="120" y="192"/>
            <a:chExt cx="432" cy="432"/>
          </a:xfrm>
        </p:grpSpPr>
        <p:sp>
          <p:nvSpPr>
            <p:cNvPr id="1016" name="Google Shape;1016;p18"/>
            <p:cNvSpPr/>
            <p:nvPr/>
          </p:nvSpPr>
          <p:spPr>
            <a:xfrm>
              <a:off x="120" y="192"/>
              <a:ext cx="432" cy="432"/>
            </a:xfrm>
            <a:prstGeom prst="ellipse">
              <a:avLst/>
            </a:prstGeom>
            <a:gradFill>
              <a:gsLst>
                <a:gs pos="0">
                  <a:srgbClr val="FFFFFF"/>
                </a:gs>
                <a:gs pos="100000">
                  <a:srgbClr val="F5300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Times New Roman"/>
                <a:buNone/>
              </a:pPr>
              <a:r>
                <a:t/>
              </a:r>
              <a:endParaRPr b="0" i="0" sz="3200" u="none" cap="none" strike="noStrike">
                <a:solidFill>
                  <a:srgbClr val="000000"/>
                </a:solidFill>
                <a:latin typeface="Times New Roman"/>
                <a:ea typeface="Times New Roman"/>
                <a:cs typeface="Times New Roman"/>
                <a:sym typeface="Times New Roman"/>
              </a:endParaRPr>
            </a:p>
          </p:txBody>
        </p:sp>
        <p:sp>
          <p:nvSpPr>
            <p:cNvPr id="1017" name="Google Shape;1017;p18"/>
            <p:cNvSpPr txBox="1"/>
            <p:nvPr/>
          </p:nvSpPr>
          <p:spPr>
            <a:xfrm>
              <a:off x="120" y="264"/>
              <a:ext cx="432" cy="28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66"/>
                </a:buClr>
                <a:buSzPts val="3000"/>
                <a:buFont typeface="Arial"/>
                <a:buNone/>
              </a:pPr>
              <a:r>
                <a:rPr b="1" i="0" lang="en-US" sz="3000" u="none" cap="none" strike="noStrike">
                  <a:solidFill>
                    <a:srgbClr val="000066"/>
                  </a:solidFill>
                  <a:latin typeface="Arial"/>
                  <a:ea typeface="Arial"/>
                  <a:cs typeface="Arial"/>
                  <a:sym typeface="Arial"/>
                </a:rPr>
                <a:t>1</a:t>
              </a:r>
              <a:endParaRPr/>
            </a:p>
          </p:txBody>
        </p:sp>
      </p:grpSp>
      <p:pic>
        <p:nvPicPr>
          <p:cNvPr descr="Bellcoll" id="1018" name="Google Shape;1018;p18"/>
          <p:cNvPicPr preferRelativeResize="0"/>
          <p:nvPr/>
        </p:nvPicPr>
        <p:blipFill rotWithShape="1">
          <a:blip r:embed="rId10">
            <a:alphaModFix/>
          </a:blip>
          <a:srcRect b="0" l="0" r="0" t="0"/>
          <a:stretch/>
        </p:blipFill>
        <p:spPr>
          <a:xfrm>
            <a:off x="7669213" y="112535"/>
            <a:ext cx="1358900" cy="135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par>
                                <p:cTn fill="hold" nodeType="withEffect" presetClass="entr" presetID="1" presetSubtype="0">
                                  <p:stCondLst>
                                    <p:cond delay="1000"/>
                                  </p:stCondLst>
                                  <p:childTnLst>
                                    <p:set>
                                      <p:cBhvr>
                                        <p:cTn dur="1" fill="hold">
                                          <p:stCondLst>
                                            <p:cond delay="0"/>
                                          </p:stCondLst>
                                        </p:cTn>
                                        <p:tgtEl>
                                          <p:spTgt spid="66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66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667"/>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1000"/>
                                  </p:stCondLst>
                                  <p:childTnLst>
                                    <p:set>
                                      <p:cBhvr>
                                        <p:cTn dur="1" fill="hold">
                                          <p:stCondLst>
                                            <p:cond delay="0"/>
                                          </p:stCondLst>
                                        </p:cTn>
                                        <p:tgtEl>
                                          <p:spTgt spid="670"/>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1000"/>
                                  </p:stCondLst>
                                  <p:childTnLst>
                                    <p:set>
                                      <p:cBhvr>
                                        <p:cTn dur="1" fill="hold">
                                          <p:stCondLst>
                                            <p:cond delay="0"/>
                                          </p:stCondLst>
                                        </p:cTn>
                                        <p:tgtEl>
                                          <p:spTgt spid="673"/>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1000"/>
                                  </p:stCondLst>
                                  <p:childTnLst>
                                    <p:set>
                                      <p:cBhvr>
                                        <p:cTn dur="1" fill="hold">
                                          <p:stCondLst>
                                            <p:cond delay="0"/>
                                          </p:stCondLst>
                                        </p:cTn>
                                        <p:tgtEl>
                                          <p:spTgt spid="676"/>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1000"/>
                                  </p:stCondLst>
                                  <p:childTnLst>
                                    <p:set>
                                      <p:cBhvr>
                                        <p:cTn dur="1" fill="hold">
                                          <p:stCondLst>
                                            <p:cond delay="0"/>
                                          </p:stCondLst>
                                        </p:cTn>
                                        <p:tgtEl>
                                          <p:spTgt spid="679"/>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1000"/>
                                  </p:stCondLst>
                                  <p:childTnLst>
                                    <p:set>
                                      <p:cBhvr>
                                        <p:cTn dur="1" fill="hold">
                                          <p:stCondLst>
                                            <p:cond delay="0"/>
                                          </p:stCondLst>
                                        </p:cTn>
                                        <p:tgtEl>
                                          <p:spTgt spid="682"/>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1000"/>
                                  </p:stCondLst>
                                  <p:childTnLst>
                                    <p:set>
                                      <p:cBhvr>
                                        <p:cTn dur="1" fill="hold">
                                          <p:stCondLst>
                                            <p:cond delay="0"/>
                                          </p:stCondLst>
                                        </p:cTn>
                                        <p:tgtEl>
                                          <p:spTgt spid="685"/>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1000"/>
                                  </p:stCondLst>
                                  <p:childTnLst>
                                    <p:set>
                                      <p:cBhvr>
                                        <p:cTn dur="1" fill="hold">
                                          <p:stCondLst>
                                            <p:cond delay="0"/>
                                          </p:stCondLst>
                                        </p:cTn>
                                        <p:tgtEl>
                                          <p:spTgt spid="688"/>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1000"/>
                                  </p:stCondLst>
                                  <p:childTnLst>
                                    <p:set>
                                      <p:cBhvr>
                                        <p:cTn dur="1" fill="hold">
                                          <p:stCondLst>
                                            <p:cond delay="0"/>
                                          </p:stCondLst>
                                        </p:cTn>
                                        <p:tgtEl>
                                          <p:spTgt spid="691"/>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1000"/>
                                  </p:stCondLst>
                                  <p:childTnLst>
                                    <p:set>
                                      <p:cBhvr>
                                        <p:cTn dur="1" fill="hold">
                                          <p:stCondLst>
                                            <p:cond delay="0"/>
                                          </p:stCondLst>
                                        </p:cTn>
                                        <p:tgtEl>
                                          <p:spTgt spid="694"/>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697"/>
                                        </p:tgtEl>
                                        <p:attrNameLst>
                                          <p:attrName>style.visibility</p:attrName>
                                        </p:attrNameLst>
                                      </p:cBhvr>
                                      <p:to>
                                        <p:strVal val="visible"/>
                                      </p:to>
                                    </p:set>
                                  </p:childTnLst>
                                </p:cTn>
                              </p:par>
                            </p:childTnLst>
                          </p:cTn>
                        </p:par>
                        <p:par>
                          <p:cTn fill="hold">
                            <p:stCondLst>
                              <p:cond delay="13"/>
                            </p:stCondLst>
                            <p:childTnLst>
                              <p:par>
                                <p:cTn fill="hold" nodeType="afterEffect" presetClass="entr" presetID="1" presetSubtype="0">
                                  <p:stCondLst>
                                    <p:cond delay="1000"/>
                                  </p:stCondLst>
                                  <p:childTnLst>
                                    <p:set>
                                      <p:cBhvr>
                                        <p:cTn dur="1" fill="hold">
                                          <p:stCondLst>
                                            <p:cond delay="0"/>
                                          </p:stCondLst>
                                        </p:cTn>
                                        <p:tgtEl>
                                          <p:spTgt spid="700"/>
                                        </p:tgtEl>
                                        <p:attrNameLst>
                                          <p:attrName>style.visibility</p:attrName>
                                        </p:attrNameLst>
                                      </p:cBhvr>
                                      <p:to>
                                        <p:strVal val="visible"/>
                                      </p:to>
                                    </p:set>
                                  </p:childTnLst>
                                </p:cTn>
                              </p:par>
                            </p:childTnLst>
                          </p:cTn>
                        </p:par>
                        <p:par>
                          <p:cTn fill="hold">
                            <p:stCondLst>
                              <p:cond delay="14"/>
                            </p:stCondLst>
                            <p:childTnLst>
                              <p:par>
                                <p:cTn fill="hold" nodeType="afterEffect" presetClass="entr" presetID="1" presetSubtype="0">
                                  <p:stCondLst>
                                    <p:cond delay="1000"/>
                                  </p:stCondLst>
                                  <p:childTnLst>
                                    <p:set>
                                      <p:cBhvr>
                                        <p:cTn dur="1" fill="hold">
                                          <p:stCondLst>
                                            <p:cond delay="0"/>
                                          </p:stCondLst>
                                        </p:cTn>
                                        <p:tgtEl>
                                          <p:spTgt spid="703"/>
                                        </p:tgtEl>
                                        <p:attrNameLst>
                                          <p:attrName>style.visibility</p:attrName>
                                        </p:attrNameLst>
                                      </p:cBhvr>
                                      <p:to>
                                        <p:strVal val="visible"/>
                                      </p:to>
                                    </p:set>
                                  </p:childTnLst>
                                </p:cTn>
                              </p:par>
                            </p:childTnLst>
                          </p:cTn>
                        </p:par>
                        <p:par>
                          <p:cTn fill="hold">
                            <p:stCondLst>
                              <p:cond delay="15"/>
                            </p:stCondLst>
                            <p:childTnLst>
                              <p:par>
                                <p:cTn fill="hold" nodeType="afterEffect" presetClass="entr" presetID="1" presetSubtype="0">
                                  <p:stCondLst>
                                    <p:cond delay="1000"/>
                                  </p:stCondLst>
                                  <p:childTnLst>
                                    <p:set>
                                      <p:cBhvr>
                                        <p:cTn dur="1" fill="hold">
                                          <p:stCondLst>
                                            <p:cond delay="0"/>
                                          </p:stCondLst>
                                        </p:cTn>
                                        <p:tgtEl>
                                          <p:spTgt spid="706"/>
                                        </p:tgtEl>
                                        <p:attrNameLst>
                                          <p:attrName>style.visibility</p:attrName>
                                        </p:attrNameLst>
                                      </p:cBhvr>
                                      <p:to>
                                        <p:strVal val="visible"/>
                                      </p:to>
                                    </p:set>
                                  </p:childTnLst>
                                </p:cTn>
                              </p:par>
                            </p:childTnLst>
                          </p:cTn>
                        </p:par>
                        <p:par>
                          <p:cTn fill="hold">
                            <p:stCondLst>
                              <p:cond delay="16"/>
                            </p:stCondLst>
                            <p:childTnLst>
                              <p:par>
                                <p:cTn fill="hold" nodeType="afterEffect" presetClass="entr" presetID="1" presetSubtype="0">
                                  <p:stCondLst>
                                    <p:cond delay="1000"/>
                                  </p:stCondLst>
                                  <p:childTnLst>
                                    <p:set>
                                      <p:cBhvr>
                                        <p:cTn dur="1" fill="hold">
                                          <p:stCondLst>
                                            <p:cond delay="0"/>
                                          </p:stCondLst>
                                        </p:cTn>
                                        <p:tgtEl>
                                          <p:spTgt spid="709"/>
                                        </p:tgtEl>
                                        <p:attrNameLst>
                                          <p:attrName>style.visibility</p:attrName>
                                        </p:attrNameLst>
                                      </p:cBhvr>
                                      <p:to>
                                        <p:strVal val="visible"/>
                                      </p:to>
                                    </p:set>
                                  </p:childTnLst>
                                </p:cTn>
                              </p:par>
                            </p:childTnLst>
                          </p:cTn>
                        </p:par>
                        <p:par>
                          <p:cTn fill="hold">
                            <p:stCondLst>
                              <p:cond delay="17"/>
                            </p:stCondLst>
                            <p:childTnLst>
                              <p:par>
                                <p:cTn fill="hold" nodeType="afterEffect" presetClass="entr" presetID="1" presetSubtype="0">
                                  <p:stCondLst>
                                    <p:cond delay="1000"/>
                                  </p:stCondLst>
                                  <p:childTnLst>
                                    <p:set>
                                      <p:cBhvr>
                                        <p:cTn dur="1" fill="hold">
                                          <p:stCondLst>
                                            <p:cond delay="0"/>
                                          </p:stCondLst>
                                        </p:cTn>
                                        <p:tgtEl>
                                          <p:spTgt spid="712"/>
                                        </p:tgtEl>
                                        <p:attrNameLst>
                                          <p:attrName>style.visibility</p:attrName>
                                        </p:attrNameLst>
                                      </p:cBhvr>
                                      <p:to>
                                        <p:strVal val="visible"/>
                                      </p:to>
                                    </p:set>
                                  </p:childTnLst>
                                </p:cTn>
                              </p:par>
                            </p:childTnLst>
                          </p:cTn>
                        </p:par>
                        <p:par>
                          <p:cTn fill="hold">
                            <p:stCondLst>
                              <p:cond delay="18"/>
                            </p:stCondLst>
                            <p:childTnLst>
                              <p:par>
                                <p:cTn fill="hold" nodeType="afterEffect" presetClass="entr" presetID="1" presetSubtype="0">
                                  <p:stCondLst>
                                    <p:cond delay="1000"/>
                                  </p:stCondLst>
                                  <p:childTnLst>
                                    <p:set>
                                      <p:cBhvr>
                                        <p:cTn dur="1" fill="hold">
                                          <p:stCondLst>
                                            <p:cond delay="0"/>
                                          </p:stCondLst>
                                        </p:cTn>
                                        <p:tgtEl>
                                          <p:spTgt spid="715"/>
                                        </p:tgtEl>
                                        <p:attrNameLst>
                                          <p:attrName>style.visibility</p:attrName>
                                        </p:attrNameLst>
                                      </p:cBhvr>
                                      <p:to>
                                        <p:strVal val="visible"/>
                                      </p:to>
                                    </p:set>
                                  </p:childTnLst>
                                </p:cTn>
                              </p:par>
                            </p:childTnLst>
                          </p:cTn>
                        </p:par>
                        <p:par>
                          <p:cTn fill="hold">
                            <p:stCondLst>
                              <p:cond delay="19"/>
                            </p:stCondLst>
                            <p:childTnLst>
                              <p:par>
                                <p:cTn fill="hold" nodeType="afterEffect" presetClass="entr" presetID="1" presetSubtype="0">
                                  <p:stCondLst>
                                    <p:cond delay="1000"/>
                                  </p:stCondLst>
                                  <p:childTnLst>
                                    <p:set>
                                      <p:cBhvr>
                                        <p:cTn dur="1" fill="hold">
                                          <p:stCondLst>
                                            <p:cond delay="0"/>
                                          </p:stCondLst>
                                        </p:cTn>
                                        <p:tgtEl>
                                          <p:spTgt spid="718"/>
                                        </p:tgtEl>
                                        <p:attrNameLst>
                                          <p:attrName>style.visibility</p:attrName>
                                        </p:attrNameLst>
                                      </p:cBhvr>
                                      <p:to>
                                        <p:strVal val="visible"/>
                                      </p:to>
                                    </p:set>
                                  </p:childTnLst>
                                </p:cTn>
                              </p:par>
                            </p:childTnLst>
                          </p:cTn>
                        </p:par>
                        <p:par>
                          <p:cTn fill="hold">
                            <p:stCondLst>
                              <p:cond delay="20"/>
                            </p:stCondLst>
                            <p:childTnLst>
                              <p:par>
                                <p:cTn fill="hold" nodeType="afterEffect" presetClass="entr" presetID="1" presetSubtype="0">
                                  <p:stCondLst>
                                    <p:cond delay="1000"/>
                                  </p:stCondLst>
                                  <p:childTnLst>
                                    <p:set>
                                      <p:cBhvr>
                                        <p:cTn dur="1" fill="hold">
                                          <p:stCondLst>
                                            <p:cond delay="0"/>
                                          </p:stCondLst>
                                        </p:cTn>
                                        <p:tgtEl>
                                          <p:spTgt spid="721"/>
                                        </p:tgtEl>
                                        <p:attrNameLst>
                                          <p:attrName>style.visibility</p:attrName>
                                        </p:attrNameLst>
                                      </p:cBhvr>
                                      <p:to>
                                        <p:strVal val="visible"/>
                                      </p:to>
                                    </p:set>
                                  </p:childTnLst>
                                </p:cTn>
                              </p:par>
                            </p:childTnLst>
                          </p:cTn>
                        </p:par>
                        <p:par>
                          <p:cTn fill="hold">
                            <p:stCondLst>
                              <p:cond delay="21"/>
                            </p:stCondLst>
                            <p:childTnLst>
                              <p:par>
                                <p:cTn fill="hold" nodeType="afterEffect" presetClass="entr" presetID="1" presetSubtype="0">
                                  <p:stCondLst>
                                    <p:cond delay="1000"/>
                                  </p:stCondLst>
                                  <p:childTnLst>
                                    <p:set>
                                      <p:cBhvr>
                                        <p:cTn dur="1" fill="hold">
                                          <p:stCondLst>
                                            <p:cond delay="0"/>
                                          </p:stCondLst>
                                        </p:cTn>
                                        <p:tgtEl>
                                          <p:spTgt spid="724"/>
                                        </p:tgtEl>
                                        <p:attrNameLst>
                                          <p:attrName>style.visibility</p:attrName>
                                        </p:attrNameLst>
                                      </p:cBhvr>
                                      <p:to>
                                        <p:strVal val="visible"/>
                                      </p:to>
                                    </p:set>
                                  </p:childTnLst>
                                </p:cTn>
                              </p:par>
                            </p:childTnLst>
                          </p:cTn>
                        </p:par>
                        <p:par>
                          <p:cTn fill="hold">
                            <p:stCondLst>
                              <p:cond delay="22"/>
                            </p:stCondLst>
                            <p:childTnLst>
                              <p:par>
                                <p:cTn fill="hold" nodeType="afterEffect" presetClass="entr" presetID="1" presetSubtype="0">
                                  <p:stCondLst>
                                    <p:cond delay="1000"/>
                                  </p:stCondLst>
                                  <p:childTnLst>
                                    <p:set>
                                      <p:cBhvr>
                                        <p:cTn dur="1" fill="hold">
                                          <p:stCondLst>
                                            <p:cond delay="0"/>
                                          </p:stCondLst>
                                        </p:cTn>
                                        <p:tgtEl>
                                          <p:spTgt spid="727"/>
                                        </p:tgtEl>
                                        <p:attrNameLst>
                                          <p:attrName>style.visibility</p:attrName>
                                        </p:attrNameLst>
                                      </p:cBhvr>
                                      <p:to>
                                        <p:strVal val="visible"/>
                                      </p:to>
                                    </p:set>
                                  </p:childTnLst>
                                </p:cTn>
                              </p:par>
                            </p:childTnLst>
                          </p:cTn>
                        </p:par>
                        <p:par>
                          <p:cTn fill="hold">
                            <p:stCondLst>
                              <p:cond delay="23"/>
                            </p:stCondLst>
                            <p:childTnLst>
                              <p:par>
                                <p:cTn fill="hold" nodeType="afterEffect" presetClass="entr" presetID="1" presetSubtype="0">
                                  <p:stCondLst>
                                    <p:cond delay="1000"/>
                                  </p:stCondLst>
                                  <p:childTnLst>
                                    <p:set>
                                      <p:cBhvr>
                                        <p:cTn dur="1" fill="hold">
                                          <p:stCondLst>
                                            <p:cond delay="0"/>
                                          </p:stCondLst>
                                        </p:cTn>
                                        <p:tgtEl>
                                          <p:spTgt spid="730"/>
                                        </p:tgtEl>
                                        <p:attrNameLst>
                                          <p:attrName>style.visibility</p:attrName>
                                        </p:attrNameLst>
                                      </p:cBhvr>
                                      <p:to>
                                        <p:strVal val="visible"/>
                                      </p:to>
                                    </p:set>
                                  </p:childTnLst>
                                </p:cTn>
                              </p:par>
                            </p:childTnLst>
                          </p:cTn>
                        </p:par>
                        <p:par>
                          <p:cTn fill="hold">
                            <p:stCondLst>
                              <p:cond delay="24"/>
                            </p:stCondLst>
                            <p:childTnLst>
                              <p:par>
                                <p:cTn fill="hold" nodeType="afterEffect" presetClass="entr" presetID="1" presetSubtype="0">
                                  <p:stCondLst>
                                    <p:cond delay="1000"/>
                                  </p:stCondLst>
                                  <p:childTnLst>
                                    <p:set>
                                      <p:cBhvr>
                                        <p:cTn dur="1" fill="hold">
                                          <p:stCondLst>
                                            <p:cond delay="0"/>
                                          </p:stCondLst>
                                        </p:cTn>
                                        <p:tgtEl>
                                          <p:spTgt spid="733"/>
                                        </p:tgtEl>
                                        <p:attrNameLst>
                                          <p:attrName>style.visibility</p:attrName>
                                        </p:attrNameLst>
                                      </p:cBhvr>
                                      <p:to>
                                        <p:strVal val="visible"/>
                                      </p:to>
                                    </p:set>
                                  </p:childTnLst>
                                </p:cTn>
                              </p:par>
                            </p:childTnLst>
                          </p:cTn>
                        </p:par>
                        <p:par>
                          <p:cTn fill="hold">
                            <p:stCondLst>
                              <p:cond delay="25"/>
                            </p:stCondLst>
                            <p:childTnLst>
                              <p:par>
                                <p:cTn fill="hold" nodeType="afterEffect" presetClass="entr" presetID="1" presetSubtype="0">
                                  <p:stCondLst>
                                    <p:cond delay="1000"/>
                                  </p:stCondLst>
                                  <p:childTnLst>
                                    <p:set>
                                      <p:cBhvr>
                                        <p:cTn dur="1" fill="hold">
                                          <p:stCondLst>
                                            <p:cond delay="0"/>
                                          </p:stCondLst>
                                        </p:cTn>
                                        <p:tgtEl>
                                          <p:spTgt spid="736"/>
                                        </p:tgtEl>
                                        <p:attrNameLst>
                                          <p:attrName>style.visibility</p:attrName>
                                        </p:attrNameLst>
                                      </p:cBhvr>
                                      <p:to>
                                        <p:strVal val="visible"/>
                                      </p:to>
                                    </p:set>
                                  </p:childTnLst>
                                </p:cTn>
                              </p:par>
                            </p:childTnLst>
                          </p:cTn>
                        </p:par>
                        <p:par>
                          <p:cTn fill="hold">
                            <p:stCondLst>
                              <p:cond delay="26"/>
                            </p:stCondLst>
                            <p:childTnLst>
                              <p:par>
                                <p:cTn fill="hold" nodeType="afterEffect" presetClass="entr" presetID="1" presetSubtype="0">
                                  <p:stCondLst>
                                    <p:cond delay="1000"/>
                                  </p:stCondLst>
                                  <p:childTnLst>
                                    <p:set>
                                      <p:cBhvr>
                                        <p:cTn dur="1" fill="hold">
                                          <p:stCondLst>
                                            <p:cond delay="0"/>
                                          </p:stCondLst>
                                        </p:cTn>
                                        <p:tgtEl>
                                          <p:spTgt spid="739"/>
                                        </p:tgtEl>
                                        <p:attrNameLst>
                                          <p:attrName>style.visibility</p:attrName>
                                        </p:attrNameLst>
                                      </p:cBhvr>
                                      <p:to>
                                        <p:strVal val="visible"/>
                                      </p:to>
                                    </p:set>
                                  </p:childTnLst>
                                </p:cTn>
                              </p:par>
                            </p:childTnLst>
                          </p:cTn>
                        </p:par>
                        <p:par>
                          <p:cTn fill="hold">
                            <p:stCondLst>
                              <p:cond delay="27"/>
                            </p:stCondLst>
                            <p:childTnLst>
                              <p:par>
                                <p:cTn fill="hold" nodeType="afterEffect" presetClass="entr" presetID="1" presetSubtype="0">
                                  <p:stCondLst>
                                    <p:cond delay="1000"/>
                                  </p:stCondLst>
                                  <p:childTnLst>
                                    <p:set>
                                      <p:cBhvr>
                                        <p:cTn dur="1" fill="hold">
                                          <p:stCondLst>
                                            <p:cond delay="0"/>
                                          </p:stCondLst>
                                        </p:cTn>
                                        <p:tgtEl>
                                          <p:spTgt spid="742"/>
                                        </p:tgtEl>
                                        <p:attrNameLst>
                                          <p:attrName>style.visibility</p:attrName>
                                        </p:attrNameLst>
                                      </p:cBhvr>
                                      <p:to>
                                        <p:strVal val="visible"/>
                                      </p:to>
                                    </p:set>
                                  </p:childTnLst>
                                </p:cTn>
                              </p:par>
                            </p:childTnLst>
                          </p:cTn>
                        </p:par>
                        <p:par>
                          <p:cTn fill="hold">
                            <p:stCondLst>
                              <p:cond delay="28"/>
                            </p:stCondLst>
                            <p:childTnLst>
                              <p:par>
                                <p:cTn fill="hold" nodeType="afterEffect" presetClass="entr" presetID="1" presetSubtype="0">
                                  <p:stCondLst>
                                    <p:cond delay="1000"/>
                                  </p:stCondLst>
                                  <p:childTnLst>
                                    <p:set>
                                      <p:cBhvr>
                                        <p:cTn dur="1" fill="hold">
                                          <p:stCondLst>
                                            <p:cond delay="0"/>
                                          </p:stCondLst>
                                        </p:cTn>
                                        <p:tgtEl>
                                          <p:spTgt spid="745"/>
                                        </p:tgtEl>
                                        <p:attrNameLst>
                                          <p:attrName>style.visibility</p:attrName>
                                        </p:attrNameLst>
                                      </p:cBhvr>
                                      <p:to>
                                        <p:strVal val="visible"/>
                                      </p:to>
                                    </p:set>
                                  </p:childTnLst>
                                </p:cTn>
                              </p:par>
                            </p:childTnLst>
                          </p:cTn>
                        </p:par>
                        <p:par>
                          <p:cTn fill="hold">
                            <p:stCondLst>
                              <p:cond delay="29"/>
                            </p:stCondLst>
                            <p:childTnLst>
                              <p:par>
                                <p:cTn fill="hold" nodeType="afterEffect" presetClass="entr" presetID="1" presetSubtype="0">
                                  <p:stCondLst>
                                    <p:cond delay="1000"/>
                                  </p:stCondLst>
                                  <p:childTnLst>
                                    <p:set>
                                      <p:cBhvr>
                                        <p:cTn dur="1" fill="hold">
                                          <p:stCondLst>
                                            <p:cond delay="0"/>
                                          </p:stCondLst>
                                        </p:cTn>
                                        <p:tgtEl>
                                          <p:spTgt spid="748"/>
                                        </p:tgtEl>
                                        <p:attrNameLst>
                                          <p:attrName>style.visibility</p:attrName>
                                        </p:attrNameLst>
                                      </p:cBhvr>
                                      <p:to>
                                        <p:strVal val="visible"/>
                                      </p:to>
                                    </p:set>
                                  </p:childTnLst>
                                </p:cTn>
                              </p:par>
                            </p:childTnLst>
                          </p:cTn>
                        </p:par>
                        <p:par>
                          <p:cTn fill="hold">
                            <p:stCondLst>
                              <p:cond delay="30"/>
                            </p:stCondLst>
                            <p:childTnLst>
                              <p:par>
                                <p:cTn fill="hold" nodeType="afterEffect" presetClass="entr" presetID="1" presetSubtype="0">
                                  <p:stCondLst>
                                    <p:cond delay="1000"/>
                                  </p:stCondLst>
                                  <p:childTnLst>
                                    <p:set>
                                      <p:cBhvr>
                                        <p:cTn dur="1" fill="hold">
                                          <p:stCondLst>
                                            <p:cond delay="0"/>
                                          </p:stCondLst>
                                        </p:cTn>
                                        <p:tgtEl>
                                          <p:spTgt spid="751"/>
                                        </p:tgtEl>
                                        <p:attrNameLst>
                                          <p:attrName>style.visibility</p:attrName>
                                        </p:attrNameLst>
                                      </p:cBhvr>
                                      <p:to>
                                        <p:strVal val="visible"/>
                                      </p:to>
                                    </p:set>
                                  </p:childTnLst>
                                </p:cTn>
                              </p:par>
                            </p:childTnLst>
                          </p:cTn>
                        </p:par>
                        <p:par>
                          <p:cTn fill="hold">
                            <p:stCondLst>
                              <p:cond delay="31"/>
                            </p:stCondLst>
                            <p:childTnLst>
                              <p:par>
                                <p:cTn fill="hold" nodeType="afterEffect" presetClass="entr" presetID="1" presetSubtype="0">
                                  <p:stCondLst>
                                    <p:cond delay="1000"/>
                                  </p:stCondLst>
                                  <p:childTnLst>
                                    <p:set>
                                      <p:cBhvr>
                                        <p:cTn dur="1" fill="hold">
                                          <p:stCondLst>
                                            <p:cond delay="0"/>
                                          </p:stCondLst>
                                        </p:cTn>
                                        <p:tgtEl>
                                          <p:spTgt spid="754"/>
                                        </p:tgtEl>
                                        <p:attrNameLst>
                                          <p:attrName>style.visibility</p:attrName>
                                        </p:attrNameLst>
                                      </p:cBhvr>
                                      <p:to>
                                        <p:strVal val="visible"/>
                                      </p:to>
                                    </p:set>
                                  </p:childTnLst>
                                </p:cTn>
                              </p:par>
                            </p:childTnLst>
                          </p:cTn>
                        </p:par>
                        <p:par>
                          <p:cTn fill="hold">
                            <p:stCondLst>
                              <p:cond delay="32"/>
                            </p:stCondLst>
                            <p:childTnLst>
                              <p:par>
                                <p:cTn fill="hold" nodeType="afterEffect" presetClass="entr" presetID="1" presetSubtype="0">
                                  <p:stCondLst>
                                    <p:cond delay="1000"/>
                                  </p:stCondLst>
                                  <p:childTnLst>
                                    <p:set>
                                      <p:cBhvr>
                                        <p:cTn dur="1" fill="hold">
                                          <p:stCondLst>
                                            <p:cond delay="0"/>
                                          </p:stCondLst>
                                        </p:cTn>
                                        <p:tgtEl>
                                          <p:spTgt spid="757"/>
                                        </p:tgtEl>
                                        <p:attrNameLst>
                                          <p:attrName>style.visibility</p:attrName>
                                        </p:attrNameLst>
                                      </p:cBhvr>
                                      <p:to>
                                        <p:strVal val="visible"/>
                                      </p:to>
                                    </p:set>
                                  </p:childTnLst>
                                </p:cTn>
                              </p:par>
                            </p:childTnLst>
                          </p:cTn>
                        </p:par>
                        <p:par>
                          <p:cTn fill="hold">
                            <p:stCondLst>
                              <p:cond delay="33"/>
                            </p:stCondLst>
                            <p:childTnLst>
                              <p:par>
                                <p:cTn fill="hold" nodeType="afterEffect" presetClass="entr" presetID="1" presetSubtype="0">
                                  <p:stCondLst>
                                    <p:cond delay="1000"/>
                                  </p:stCondLst>
                                  <p:childTnLst>
                                    <p:set>
                                      <p:cBhvr>
                                        <p:cTn dur="1" fill="hold">
                                          <p:stCondLst>
                                            <p:cond delay="0"/>
                                          </p:stCondLst>
                                        </p:cTn>
                                        <p:tgtEl>
                                          <p:spTgt spid="760"/>
                                        </p:tgtEl>
                                        <p:attrNameLst>
                                          <p:attrName>style.visibility</p:attrName>
                                        </p:attrNameLst>
                                      </p:cBhvr>
                                      <p:to>
                                        <p:strVal val="visible"/>
                                      </p:to>
                                    </p:set>
                                  </p:childTnLst>
                                </p:cTn>
                              </p:par>
                            </p:childTnLst>
                          </p:cTn>
                        </p:par>
                        <p:par>
                          <p:cTn fill="hold">
                            <p:stCondLst>
                              <p:cond delay="34"/>
                            </p:stCondLst>
                            <p:childTnLst>
                              <p:par>
                                <p:cTn fill="hold" nodeType="afterEffect" presetClass="entr" presetID="1" presetSubtype="0">
                                  <p:stCondLst>
                                    <p:cond delay="1000"/>
                                  </p:stCondLst>
                                  <p:childTnLst>
                                    <p:set>
                                      <p:cBhvr>
                                        <p:cTn dur="1" fill="hold">
                                          <p:stCondLst>
                                            <p:cond delay="0"/>
                                          </p:stCondLst>
                                        </p:cTn>
                                        <p:tgtEl>
                                          <p:spTgt spid="763"/>
                                        </p:tgtEl>
                                        <p:attrNameLst>
                                          <p:attrName>style.visibility</p:attrName>
                                        </p:attrNameLst>
                                      </p:cBhvr>
                                      <p:to>
                                        <p:strVal val="visible"/>
                                      </p:to>
                                    </p:set>
                                  </p:childTnLst>
                                </p:cTn>
                              </p:par>
                            </p:childTnLst>
                          </p:cTn>
                        </p:par>
                        <p:par>
                          <p:cTn fill="hold">
                            <p:stCondLst>
                              <p:cond delay="35"/>
                            </p:stCondLst>
                            <p:childTnLst>
                              <p:par>
                                <p:cTn fill="hold" nodeType="afterEffect" presetClass="entr" presetID="1" presetSubtype="0">
                                  <p:stCondLst>
                                    <p:cond delay="1000"/>
                                  </p:stCondLst>
                                  <p:childTnLst>
                                    <p:set>
                                      <p:cBhvr>
                                        <p:cTn dur="1" fill="hold">
                                          <p:stCondLst>
                                            <p:cond delay="0"/>
                                          </p:stCondLst>
                                        </p:cTn>
                                        <p:tgtEl>
                                          <p:spTgt spid="766"/>
                                        </p:tgtEl>
                                        <p:attrNameLst>
                                          <p:attrName>style.visibility</p:attrName>
                                        </p:attrNameLst>
                                      </p:cBhvr>
                                      <p:to>
                                        <p:strVal val="visible"/>
                                      </p:to>
                                    </p:set>
                                  </p:childTnLst>
                                </p:cTn>
                              </p:par>
                            </p:childTnLst>
                          </p:cTn>
                        </p:par>
                        <p:par>
                          <p:cTn fill="hold">
                            <p:stCondLst>
                              <p:cond delay="36"/>
                            </p:stCondLst>
                            <p:childTnLst>
                              <p:par>
                                <p:cTn fill="hold" nodeType="afterEffect" presetClass="entr" presetID="1" presetSubtype="0">
                                  <p:stCondLst>
                                    <p:cond delay="1000"/>
                                  </p:stCondLst>
                                  <p:childTnLst>
                                    <p:set>
                                      <p:cBhvr>
                                        <p:cTn dur="1" fill="hold">
                                          <p:stCondLst>
                                            <p:cond delay="0"/>
                                          </p:stCondLst>
                                        </p:cTn>
                                        <p:tgtEl>
                                          <p:spTgt spid="769"/>
                                        </p:tgtEl>
                                        <p:attrNameLst>
                                          <p:attrName>style.visibility</p:attrName>
                                        </p:attrNameLst>
                                      </p:cBhvr>
                                      <p:to>
                                        <p:strVal val="visible"/>
                                      </p:to>
                                    </p:set>
                                  </p:childTnLst>
                                </p:cTn>
                              </p:par>
                            </p:childTnLst>
                          </p:cTn>
                        </p:par>
                        <p:par>
                          <p:cTn fill="hold">
                            <p:stCondLst>
                              <p:cond delay="37"/>
                            </p:stCondLst>
                            <p:childTnLst>
                              <p:par>
                                <p:cTn fill="hold" nodeType="afterEffect" presetClass="entr" presetID="1" presetSubtype="0">
                                  <p:stCondLst>
                                    <p:cond delay="1000"/>
                                  </p:stCondLst>
                                  <p:childTnLst>
                                    <p:set>
                                      <p:cBhvr>
                                        <p:cTn dur="1" fill="hold">
                                          <p:stCondLst>
                                            <p:cond delay="0"/>
                                          </p:stCondLst>
                                        </p:cTn>
                                        <p:tgtEl>
                                          <p:spTgt spid="772"/>
                                        </p:tgtEl>
                                        <p:attrNameLst>
                                          <p:attrName>style.visibility</p:attrName>
                                        </p:attrNameLst>
                                      </p:cBhvr>
                                      <p:to>
                                        <p:strVal val="visible"/>
                                      </p:to>
                                    </p:set>
                                  </p:childTnLst>
                                </p:cTn>
                              </p:par>
                            </p:childTnLst>
                          </p:cTn>
                        </p:par>
                        <p:par>
                          <p:cTn fill="hold">
                            <p:stCondLst>
                              <p:cond delay="38"/>
                            </p:stCondLst>
                            <p:childTnLst>
                              <p:par>
                                <p:cTn fill="hold" nodeType="afterEffect" presetClass="entr" presetID="1" presetSubtype="0">
                                  <p:stCondLst>
                                    <p:cond delay="1000"/>
                                  </p:stCondLst>
                                  <p:childTnLst>
                                    <p:set>
                                      <p:cBhvr>
                                        <p:cTn dur="1" fill="hold">
                                          <p:stCondLst>
                                            <p:cond delay="0"/>
                                          </p:stCondLst>
                                        </p:cTn>
                                        <p:tgtEl>
                                          <p:spTgt spid="775"/>
                                        </p:tgtEl>
                                        <p:attrNameLst>
                                          <p:attrName>style.visibility</p:attrName>
                                        </p:attrNameLst>
                                      </p:cBhvr>
                                      <p:to>
                                        <p:strVal val="visible"/>
                                      </p:to>
                                    </p:set>
                                  </p:childTnLst>
                                </p:cTn>
                              </p:par>
                            </p:childTnLst>
                          </p:cTn>
                        </p:par>
                        <p:par>
                          <p:cTn fill="hold">
                            <p:stCondLst>
                              <p:cond delay="39"/>
                            </p:stCondLst>
                            <p:childTnLst>
                              <p:par>
                                <p:cTn fill="hold" nodeType="afterEffect" presetClass="entr" presetID="1" presetSubtype="0">
                                  <p:stCondLst>
                                    <p:cond delay="1000"/>
                                  </p:stCondLst>
                                  <p:childTnLst>
                                    <p:set>
                                      <p:cBhvr>
                                        <p:cTn dur="1" fill="hold">
                                          <p:stCondLst>
                                            <p:cond delay="0"/>
                                          </p:stCondLst>
                                        </p:cTn>
                                        <p:tgtEl>
                                          <p:spTgt spid="778"/>
                                        </p:tgtEl>
                                        <p:attrNameLst>
                                          <p:attrName>style.visibility</p:attrName>
                                        </p:attrNameLst>
                                      </p:cBhvr>
                                      <p:to>
                                        <p:strVal val="visible"/>
                                      </p:to>
                                    </p:set>
                                  </p:childTnLst>
                                </p:cTn>
                              </p:par>
                            </p:childTnLst>
                          </p:cTn>
                        </p:par>
                        <p:par>
                          <p:cTn fill="hold">
                            <p:stCondLst>
                              <p:cond delay="40"/>
                            </p:stCondLst>
                            <p:childTnLst>
                              <p:par>
                                <p:cTn fill="hold" nodeType="afterEffect" presetClass="entr" presetID="1" presetSubtype="0">
                                  <p:stCondLst>
                                    <p:cond delay="1000"/>
                                  </p:stCondLst>
                                  <p:childTnLst>
                                    <p:set>
                                      <p:cBhvr>
                                        <p:cTn dur="1" fill="hold">
                                          <p:stCondLst>
                                            <p:cond delay="0"/>
                                          </p:stCondLst>
                                        </p:cTn>
                                        <p:tgtEl>
                                          <p:spTgt spid="781"/>
                                        </p:tgtEl>
                                        <p:attrNameLst>
                                          <p:attrName>style.visibility</p:attrName>
                                        </p:attrNameLst>
                                      </p:cBhvr>
                                      <p:to>
                                        <p:strVal val="visible"/>
                                      </p:to>
                                    </p:set>
                                  </p:childTnLst>
                                </p:cTn>
                              </p:par>
                            </p:childTnLst>
                          </p:cTn>
                        </p:par>
                        <p:par>
                          <p:cTn fill="hold">
                            <p:stCondLst>
                              <p:cond delay="41"/>
                            </p:stCondLst>
                            <p:childTnLst>
                              <p:par>
                                <p:cTn fill="hold" nodeType="afterEffect" presetClass="entr" presetID="1" presetSubtype="0">
                                  <p:stCondLst>
                                    <p:cond delay="1000"/>
                                  </p:stCondLst>
                                  <p:childTnLst>
                                    <p:set>
                                      <p:cBhvr>
                                        <p:cTn dur="1" fill="hold">
                                          <p:stCondLst>
                                            <p:cond delay="0"/>
                                          </p:stCondLst>
                                        </p:cTn>
                                        <p:tgtEl>
                                          <p:spTgt spid="784"/>
                                        </p:tgtEl>
                                        <p:attrNameLst>
                                          <p:attrName>style.visibility</p:attrName>
                                        </p:attrNameLst>
                                      </p:cBhvr>
                                      <p:to>
                                        <p:strVal val="visible"/>
                                      </p:to>
                                    </p:set>
                                  </p:childTnLst>
                                </p:cTn>
                              </p:par>
                            </p:childTnLst>
                          </p:cTn>
                        </p:par>
                        <p:par>
                          <p:cTn fill="hold">
                            <p:stCondLst>
                              <p:cond delay="42"/>
                            </p:stCondLst>
                            <p:childTnLst>
                              <p:par>
                                <p:cTn fill="hold" nodeType="afterEffect" presetClass="entr" presetID="1" presetSubtype="0">
                                  <p:stCondLst>
                                    <p:cond delay="1000"/>
                                  </p:stCondLst>
                                  <p:childTnLst>
                                    <p:set>
                                      <p:cBhvr>
                                        <p:cTn dur="1" fill="hold">
                                          <p:stCondLst>
                                            <p:cond delay="0"/>
                                          </p:stCondLst>
                                        </p:cTn>
                                        <p:tgtEl>
                                          <p:spTgt spid="787"/>
                                        </p:tgtEl>
                                        <p:attrNameLst>
                                          <p:attrName>style.visibility</p:attrName>
                                        </p:attrNameLst>
                                      </p:cBhvr>
                                      <p:to>
                                        <p:strVal val="visible"/>
                                      </p:to>
                                    </p:set>
                                  </p:childTnLst>
                                </p:cTn>
                              </p:par>
                            </p:childTnLst>
                          </p:cTn>
                        </p:par>
                        <p:par>
                          <p:cTn fill="hold">
                            <p:stCondLst>
                              <p:cond delay="43"/>
                            </p:stCondLst>
                            <p:childTnLst>
                              <p:par>
                                <p:cTn fill="hold" nodeType="afterEffect" presetClass="entr" presetID="1" presetSubtype="0">
                                  <p:stCondLst>
                                    <p:cond delay="1000"/>
                                  </p:stCondLst>
                                  <p:childTnLst>
                                    <p:set>
                                      <p:cBhvr>
                                        <p:cTn dur="1" fill="hold">
                                          <p:stCondLst>
                                            <p:cond delay="0"/>
                                          </p:stCondLst>
                                        </p:cTn>
                                        <p:tgtEl>
                                          <p:spTgt spid="790"/>
                                        </p:tgtEl>
                                        <p:attrNameLst>
                                          <p:attrName>style.visibility</p:attrName>
                                        </p:attrNameLst>
                                      </p:cBhvr>
                                      <p:to>
                                        <p:strVal val="visible"/>
                                      </p:to>
                                    </p:set>
                                  </p:childTnLst>
                                </p:cTn>
                              </p:par>
                            </p:childTnLst>
                          </p:cTn>
                        </p:par>
                        <p:par>
                          <p:cTn fill="hold">
                            <p:stCondLst>
                              <p:cond delay="44"/>
                            </p:stCondLst>
                            <p:childTnLst>
                              <p:par>
                                <p:cTn fill="hold" nodeType="afterEffect" presetClass="entr" presetID="1" presetSubtype="0">
                                  <p:stCondLst>
                                    <p:cond delay="1000"/>
                                  </p:stCondLst>
                                  <p:childTnLst>
                                    <p:set>
                                      <p:cBhvr>
                                        <p:cTn dur="1" fill="hold">
                                          <p:stCondLst>
                                            <p:cond delay="0"/>
                                          </p:stCondLst>
                                        </p:cTn>
                                        <p:tgtEl>
                                          <p:spTgt spid="793"/>
                                        </p:tgtEl>
                                        <p:attrNameLst>
                                          <p:attrName>style.visibility</p:attrName>
                                        </p:attrNameLst>
                                      </p:cBhvr>
                                      <p:to>
                                        <p:strVal val="visible"/>
                                      </p:to>
                                    </p:set>
                                  </p:childTnLst>
                                </p:cTn>
                              </p:par>
                            </p:childTnLst>
                          </p:cTn>
                        </p:par>
                        <p:par>
                          <p:cTn fill="hold">
                            <p:stCondLst>
                              <p:cond delay="45"/>
                            </p:stCondLst>
                            <p:childTnLst>
                              <p:par>
                                <p:cTn fill="hold" nodeType="afterEffect" presetClass="entr" presetID="1" presetSubtype="0">
                                  <p:stCondLst>
                                    <p:cond delay="1000"/>
                                  </p:stCondLst>
                                  <p:childTnLst>
                                    <p:set>
                                      <p:cBhvr>
                                        <p:cTn dur="1" fill="hold">
                                          <p:stCondLst>
                                            <p:cond delay="0"/>
                                          </p:stCondLst>
                                        </p:cTn>
                                        <p:tgtEl>
                                          <p:spTgt spid="796"/>
                                        </p:tgtEl>
                                        <p:attrNameLst>
                                          <p:attrName>style.visibility</p:attrName>
                                        </p:attrNameLst>
                                      </p:cBhvr>
                                      <p:to>
                                        <p:strVal val="visible"/>
                                      </p:to>
                                    </p:set>
                                  </p:childTnLst>
                                </p:cTn>
                              </p:par>
                            </p:childTnLst>
                          </p:cTn>
                        </p:par>
                        <p:par>
                          <p:cTn fill="hold">
                            <p:stCondLst>
                              <p:cond delay="46"/>
                            </p:stCondLst>
                            <p:childTnLst>
                              <p:par>
                                <p:cTn fill="hold" nodeType="afterEffect" presetClass="entr" presetID="1" presetSubtype="0">
                                  <p:stCondLst>
                                    <p:cond delay="1000"/>
                                  </p:stCondLst>
                                  <p:childTnLst>
                                    <p:set>
                                      <p:cBhvr>
                                        <p:cTn dur="1" fill="hold">
                                          <p:stCondLst>
                                            <p:cond delay="0"/>
                                          </p:stCondLst>
                                        </p:cTn>
                                        <p:tgtEl>
                                          <p:spTgt spid="799"/>
                                        </p:tgtEl>
                                        <p:attrNameLst>
                                          <p:attrName>style.visibility</p:attrName>
                                        </p:attrNameLst>
                                      </p:cBhvr>
                                      <p:to>
                                        <p:strVal val="visible"/>
                                      </p:to>
                                    </p:set>
                                  </p:childTnLst>
                                </p:cTn>
                              </p:par>
                            </p:childTnLst>
                          </p:cTn>
                        </p:par>
                        <p:par>
                          <p:cTn fill="hold">
                            <p:stCondLst>
                              <p:cond delay="47"/>
                            </p:stCondLst>
                            <p:childTnLst>
                              <p:par>
                                <p:cTn fill="hold" nodeType="afterEffect" presetClass="entr" presetID="1" presetSubtype="0">
                                  <p:stCondLst>
                                    <p:cond delay="1000"/>
                                  </p:stCondLst>
                                  <p:childTnLst>
                                    <p:set>
                                      <p:cBhvr>
                                        <p:cTn dur="1" fill="hold">
                                          <p:stCondLst>
                                            <p:cond delay="0"/>
                                          </p:stCondLst>
                                        </p:cTn>
                                        <p:tgtEl>
                                          <p:spTgt spid="802"/>
                                        </p:tgtEl>
                                        <p:attrNameLst>
                                          <p:attrName>style.visibility</p:attrName>
                                        </p:attrNameLst>
                                      </p:cBhvr>
                                      <p:to>
                                        <p:strVal val="visible"/>
                                      </p:to>
                                    </p:set>
                                  </p:childTnLst>
                                </p:cTn>
                              </p:par>
                            </p:childTnLst>
                          </p:cTn>
                        </p:par>
                        <p:par>
                          <p:cTn fill="hold">
                            <p:stCondLst>
                              <p:cond delay="48"/>
                            </p:stCondLst>
                            <p:childTnLst>
                              <p:par>
                                <p:cTn fill="hold" nodeType="afterEffect" presetClass="entr" presetID="1" presetSubtype="0">
                                  <p:stCondLst>
                                    <p:cond delay="1000"/>
                                  </p:stCondLst>
                                  <p:childTnLst>
                                    <p:set>
                                      <p:cBhvr>
                                        <p:cTn dur="1" fill="hold">
                                          <p:stCondLst>
                                            <p:cond delay="0"/>
                                          </p:stCondLst>
                                        </p:cTn>
                                        <p:tgtEl>
                                          <p:spTgt spid="805"/>
                                        </p:tgtEl>
                                        <p:attrNameLst>
                                          <p:attrName>style.visibility</p:attrName>
                                        </p:attrNameLst>
                                      </p:cBhvr>
                                      <p:to>
                                        <p:strVal val="visible"/>
                                      </p:to>
                                    </p:set>
                                  </p:childTnLst>
                                </p:cTn>
                              </p:par>
                            </p:childTnLst>
                          </p:cTn>
                        </p:par>
                        <p:par>
                          <p:cTn fill="hold">
                            <p:stCondLst>
                              <p:cond delay="49"/>
                            </p:stCondLst>
                            <p:childTnLst>
                              <p:par>
                                <p:cTn fill="hold" nodeType="afterEffect" presetClass="entr" presetID="1" presetSubtype="0">
                                  <p:stCondLst>
                                    <p:cond delay="1000"/>
                                  </p:stCondLst>
                                  <p:childTnLst>
                                    <p:set>
                                      <p:cBhvr>
                                        <p:cTn dur="1" fill="hold">
                                          <p:stCondLst>
                                            <p:cond delay="0"/>
                                          </p:stCondLst>
                                        </p:cTn>
                                        <p:tgtEl>
                                          <p:spTgt spid="808"/>
                                        </p:tgtEl>
                                        <p:attrNameLst>
                                          <p:attrName>style.visibility</p:attrName>
                                        </p:attrNameLst>
                                      </p:cBhvr>
                                      <p:to>
                                        <p:strVal val="visible"/>
                                      </p:to>
                                    </p:set>
                                  </p:childTnLst>
                                </p:cTn>
                              </p:par>
                            </p:childTnLst>
                          </p:cTn>
                        </p:par>
                        <p:par>
                          <p:cTn fill="hold">
                            <p:stCondLst>
                              <p:cond delay="50"/>
                            </p:stCondLst>
                            <p:childTnLst>
                              <p:par>
                                <p:cTn fill="hold" nodeType="afterEffect" presetClass="entr" presetID="1" presetSubtype="0">
                                  <p:stCondLst>
                                    <p:cond delay="1000"/>
                                  </p:stCondLst>
                                  <p:childTnLst>
                                    <p:set>
                                      <p:cBhvr>
                                        <p:cTn dur="1" fill="hold">
                                          <p:stCondLst>
                                            <p:cond delay="0"/>
                                          </p:stCondLst>
                                        </p:cTn>
                                        <p:tgtEl>
                                          <p:spTgt spid="811"/>
                                        </p:tgtEl>
                                        <p:attrNameLst>
                                          <p:attrName>style.visibility</p:attrName>
                                        </p:attrNameLst>
                                      </p:cBhvr>
                                      <p:to>
                                        <p:strVal val="visible"/>
                                      </p:to>
                                    </p:set>
                                  </p:childTnLst>
                                </p:cTn>
                              </p:par>
                            </p:childTnLst>
                          </p:cTn>
                        </p:par>
                        <p:par>
                          <p:cTn fill="hold">
                            <p:stCondLst>
                              <p:cond delay="51"/>
                            </p:stCondLst>
                            <p:childTnLst>
                              <p:par>
                                <p:cTn fill="hold" nodeType="afterEffect" presetClass="entr" presetID="1" presetSubtype="0">
                                  <p:stCondLst>
                                    <p:cond delay="1000"/>
                                  </p:stCondLst>
                                  <p:childTnLst>
                                    <p:set>
                                      <p:cBhvr>
                                        <p:cTn dur="1" fill="hold">
                                          <p:stCondLst>
                                            <p:cond delay="0"/>
                                          </p:stCondLst>
                                        </p:cTn>
                                        <p:tgtEl>
                                          <p:spTgt spid="814"/>
                                        </p:tgtEl>
                                        <p:attrNameLst>
                                          <p:attrName>style.visibility</p:attrName>
                                        </p:attrNameLst>
                                      </p:cBhvr>
                                      <p:to>
                                        <p:strVal val="visible"/>
                                      </p:to>
                                    </p:set>
                                  </p:childTnLst>
                                </p:cTn>
                              </p:par>
                            </p:childTnLst>
                          </p:cTn>
                        </p:par>
                        <p:par>
                          <p:cTn fill="hold">
                            <p:stCondLst>
                              <p:cond delay="52"/>
                            </p:stCondLst>
                            <p:childTnLst>
                              <p:par>
                                <p:cTn fill="hold" nodeType="afterEffect" presetClass="entr" presetID="1" presetSubtype="0">
                                  <p:stCondLst>
                                    <p:cond delay="1000"/>
                                  </p:stCondLst>
                                  <p:childTnLst>
                                    <p:set>
                                      <p:cBhvr>
                                        <p:cTn dur="1" fill="hold">
                                          <p:stCondLst>
                                            <p:cond delay="0"/>
                                          </p:stCondLst>
                                        </p:cTn>
                                        <p:tgtEl>
                                          <p:spTgt spid="817"/>
                                        </p:tgtEl>
                                        <p:attrNameLst>
                                          <p:attrName>style.visibility</p:attrName>
                                        </p:attrNameLst>
                                      </p:cBhvr>
                                      <p:to>
                                        <p:strVal val="visible"/>
                                      </p:to>
                                    </p:set>
                                  </p:childTnLst>
                                </p:cTn>
                              </p:par>
                            </p:childTnLst>
                          </p:cTn>
                        </p:par>
                        <p:par>
                          <p:cTn fill="hold">
                            <p:stCondLst>
                              <p:cond delay="53"/>
                            </p:stCondLst>
                            <p:childTnLst>
                              <p:par>
                                <p:cTn fill="hold" nodeType="afterEffect" presetClass="entr" presetID="1" presetSubtype="0">
                                  <p:stCondLst>
                                    <p:cond delay="1000"/>
                                  </p:stCondLst>
                                  <p:childTnLst>
                                    <p:set>
                                      <p:cBhvr>
                                        <p:cTn dur="1" fill="hold">
                                          <p:stCondLst>
                                            <p:cond delay="0"/>
                                          </p:stCondLst>
                                        </p:cTn>
                                        <p:tgtEl>
                                          <p:spTgt spid="820"/>
                                        </p:tgtEl>
                                        <p:attrNameLst>
                                          <p:attrName>style.visibility</p:attrName>
                                        </p:attrNameLst>
                                      </p:cBhvr>
                                      <p:to>
                                        <p:strVal val="visible"/>
                                      </p:to>
                                    </p:set>
                                  </p:childTnLst>
                                </p:cTn>
                              </p:par>
                            </p:childTnLst>
                          </p:cTn>
                        </p:par>
                        <p:par>
                          <p:cTn fill="hold">
                            <p:stCondLst>
                              <p:cond delay="54"/>
                            </p:stCondLst>
                            <p:childTnLst>
                              <p:par>
                                <p:cTn fill="hold" nodeType="afterEffect" presetClass="entr" presetID="1" presetSubtype="0">
                                  <p:stCondLst>
                                    <p:cond delay="1000"/>
                                  </p:stCondLst>
                                  <p:childTnLst>
                                    <p:set>
                                      <p:cBhvr>
                                        <p:cTn dur="1" fill="hold">
                                          <p:stCondLst>
                                            <p:cond delay="0"/>
                                          </p:stCondLst>
                                        </p:cTn>
                                        <p:tgtEl>
                                          <p:spTgt spid="823"/>
                                        </p:tgtEl>
                                        <p:attrNameLst>
                                          <p:attrName>style.visibility</p:attrName>
                                        </p:attrNameLst>
                                      </p:cBhvr>
                                      <p:to>
                                        <p:strVal val="visible"/>
                                      </p:to>
                                    </p:set>
                                  </p:childTnLst>
                                </p:cTn>
                              </p:par>
                            </p:childTnLst>
                          </p:cTn>
                        </p:par>
                        <p:par>
                          <p:cTn fill="hold">
                            <p:stCondLst>
                              <p:cond delay="55"/>
                            </p:stCondLst>
                            <p:childTnLst>
                              <p:par>
                                <p:cTn fill="hold" nodeType="afterEffect" presetClass="entr" presetID="1" presetSubtype="0">
                                  <p:stCondLst>
                                    <p:cond delay="1000"/>
                                  </p:stCondLst>
                                  <p:childTnLst>
                                    <p:set>
                                      <p:cBhvr>
                                        <p:cTn dur="1" fill="hold">
                                          <p:stCondLst>
                                            <p:cond delay="0"/>
                                          </p:stCondLst>
                                        </p:cTn>
                                        <p:tgtEl>
                                          <p:spTgt spid="826"/>
                                        </p:tgtEl>
                                        <p:attrNameLst>
                                          <p:attrName>style.visibility</p:attrName>
                                        </p:attrNameLst>
                                      </p:cBhvr>
                                      <p:to>
                                        <p:strVal val="visible"/>
                                      </p:to>
                                    </p:set>
                                  </p:childTnLst>
                                </p:cTn>
                              </p:par>
                            </p:childTnLst>
                          </p:cTn>
                        </p:par>
                        <p:par>
                          <p:cTn fill="hold">
                            <p:stCondLst>
                              <p:cond delay="56"/>
                            </p:stCondLst>
                            <p:childTnLst>
                              <p:par>
                                <p:cTn fill="hold" nodeType="afterEffect" presetClass="entr" presetID="1" presetSubtype="0">
                                  <p:stCondLst>
                                    <p:cond delay="1000"/>
                                  </p:stCondLst>
                                  <p:childTnLst>
                                    <p:set>
                                      <p:cBhvr>
                                        <p:cTn dur="1" fill="hold">
                                          <p:stCondLst>
                                            <p:cond delay="0"/>
                                          </p:stCondLst>
                                        </p:cTn>
                                        <p:tgtEl>
                                          <p:spTgt spid="829"/>
                                        </p:tgtEl>
                                        <p:attrNameLst>
                                          <p:attrName>style.visibility</p:attrName>
                                        </p:attrNameLst>
                                      </p:cBhvr>
                                      <p:to>
                                        <p:strVal val="visible"/>
                                      </p:to>
                                    </p:set>
                                  </p:childTnLst>
                                </p:cTn>
                              </p:par>
                            </p:childTnLst>
                          </p:cTn>
                        </p:par>
                        <p:par>
                          <p:cTn fill="hold">
                            <p:stCondLst>
                              <p:cond delay="57"/>
                            </p:stCondLst>
                            <p:childTnLst>
                              <p:par>
                                <p:cTn fill="hold" nodeType="afterEffect" presetClass="entr" presetID="1" presetSubtype="0">
                                  <p:stCondLst>
                                    <p:cond delay="1000"/>
                                  </p:stCondLst>
                                  <p:childTnLst>
                                    <p:set>
                                      <p:cBhvr>
                                        <p:cTn dur="1" fill="hold">
                                          <p:stCondLst>
                                            <p:cond delay="0"/>
                                          </p:stCondLst>
                                        </p:cTn>
                                        <p:tgtEl>
                                          <p:spTgt spid="832"/>
                                        </p:tgtEl>
                                        <p:attrNameLst>
                                          <p:attrName>style.visibility</p:attrName>
                                        </p:attrNameLst>
                                      </p:cBhvr>
                                      <p:to>
                                        <p:strVal val="visible"/>
                                      </p:to>
                                    </p:set>
                                  </p:childTnLst>
                                </p:cTn>
                              </p:par>
                            </p:childTnLst>
                          </p:cTn>
                        </p:par>
                        <p:par>
                          <p:cTn fill="hold">
                            <p:stCondLst>
                              <p:cond delay="58"/>
                            </p:stCondLst>
                            <p:childTnLst>
                              <p:par>
                                <p:cTn fill="hold" nodeType="afterEffect" presetClass="entr" presetID="1" presetSubtype="0">
                                  <p:stCondLst>
                                    <p:cond delay="1000"/>
                                  </p:stCondLst>
                                  <p:childTnLst>
                                    <p:set>
                                      <p:cBhvr>
                                        <p:cTn dur="1" fill="hold">
                                          <p:stCondLst>
                                            <p:cond delay="0"/>
                                          </p:stCondLst>
                                        </p:cTn>
                                        <p:tgtEl>
                                          <p:spTgt spid="835"/>
                                        </p:tgtEl>
                                        <p:attrNameLst>
                                          <p:attrName>style.visibility</p:attrName>
                                        </p:attrNameLst>
                                      </p:cBhvr>
                                      <p:to>
                                        <p:strVal val="visible"/>
                                      </p:to>
                                    </p:set>
                                  </p:childTnLst>
                                </p:cTn>
                              </p:par>
                            </p:childTnLst>
                          </p:cTn>
                        </p:par>
                        <p:par>
                          <p:cTn fill="hold">
                            <p:stCondLst>
                              <p:cond delay="59"/>
                            </p:stCondLst>
                            <p:childTnLst>
                              <p:par>
                                <p:cTn fill="hold" nodeType="afterEffect" presetClass="entr" presetID="1" presetSubtype="0">
                                  <p:stCondLst>
                                    <p:cond delay="1000"/>
                                  </p:stCondLst>
                                  <p:childTnLst>
                                    <p:set>
                                      <p:cBhvr>
                                        <p:cTn dur="1" fill="hold">
                                          <p:stCondLst>
                                            <p:cond delay="0"/>
                                          </p:stCondLst>
                                        </p:cTn>
                                        <p:tgtEl>
                                          <p:spTgt spid="838"/>
                                        </p:tgtEl>
                                        <p:attrNameLst>
                                          <p:attrName>style.visibility</p:attrName>
                                        </p:attrNameLst>
                                      </p:cBhvr>
                                      <p:to>
                                        <p:strVal val="visible"/>
                                      </p:to>
                                    </p:set>
                                  </p:childTnLst>
                                </p:cTn>
                              </p:par>
                            </p:childTnLst>
                          </p:cTn>
                        </p:par>
                        <p:par>
                          <p:cTn fill="hold">
                            <p:stCondLst>
                              <p:cond delay="60"/>
                            </p:stCondLst>
                            <p:childTnLst>
                              <p:par>
                                <p:cTn fill="hold" nodeType="afterEffect" presetClass="entr" presetID="1" presetSubtype="0">
                                  <p:stCondLst>
                                    <p:cond delay="1000"/>
                                  </p:stCondLst>
                                  <p:childTnLst>
                                    <p:set>
                                      <p:cBhvr>
                                        <p:cTn dur="1" fill="hold">
                                          <p:stCondLst>
                                            <p:cond delay="0"/>
                                          </p:stCondLst>
                                        </p:cTn>
                                        <p:tgtEl>
                                          <p:spTgt spid="841"/>
                                        </p:tgtEl>
                                        <p:attrNameLst>
                                          <p:attrName>style.visibility</p:attrName>
                                        </p:attrNameLst>
                                      </p:cBhvr>
                                      <p:to>
                                        <p:strVal val="visible"/>
                                      </p:to>
                                    </p:set>
                                  </p:childTnLst>
                                </p:cTn>
                              </p:par>
                            </p:childTnLst>
                          </p:cTn>
                        </p:par>
                        <p:par>
                          <p:cTn fill="hold">
                            <p:stCondLst>
                              <p:cond delay="61"/>
                            </p:stCondLst>
                            <p:childTnLst>
                              <p:par>
                                <p:cTn fill="hold" nodeType="afterEffect" presetClass="entr" presetID="1" presetSubtype="0">
                                  <p:stCondLst>
                                    <p:cond delay="1000"/>
                                  </p:stCondLst>
                                  <p:childTnLst>
                                    <p:set>
                                      <p:cBhvr>
                                        <p:cTn dur="1" fill="hold">
                                          <p:stCondLst>
                                            <p:cond delay="0"/>
                                          </p:stCondLst>
                                        </p:cTn>
                                        <p:tgtEl>
                                          <p:spTgt spid="844"/>
                                        </p:tgtEl>
                                        <p:attrNameLst>
                                          <p:attrName>style.visibility</p:attrName>
                                        </p:attrNameLst>
                                      </p:cBhvr>
                                      <p:to>
                                        <p:strVal val="visible"/>
                                      </p:to>
                                    </p:set>
                                  </p:childTnLst>
                                </p:cTn>
                              </p:par>
                            </p:childTnLst>
                          </p:cTn>
                        </p:par>
                        <p:par>
                          <p:cTn fill="hold">
                            <p:stCondLst>
                              <p:cond delay="62"/>
                            </p:stCondLst>
                            <p:childTnLst>
                              <p:par>
                                <p:cTn fill="hold" nodeType="afterEffect" presetClass="entr" presetID="1" presetSubtype="0">
                                  <p:stCondLst>
                                    <p:cond delay="1000"/>
                                  </p:stCondLst>
                                  <p:childTnLst>
                                    <p:set>
                                      <p:cBhvr>
                                        <p:cTn dur="1" fill="hold">
                                          <p:stCondLst>
                                            <p:cond delay="0"/>
                                          </p:stCondLst>
                                        </p:cTn>
                                        <p:tgtEl>
                                          <p:spTgt spid="847"/>
                                        </p:tgtEl>
                                        <p:attrNameLst>
                                          <p:attrName>style.visibility</p:attrName>
                                        </p:attrNameLst>
                                      </p:cBhvr>
                                      <p:to>
                                        <p:strVal val="visible"/>
                                      </p:to>
                                    </p:set>
                                  </p:childTnLst>
                                </p:cTn>
                              </p:par>
                            </p:childTnLst>
                          </p:cTn>
                        </p:par>
                        <p:par>
                          <p:cTn fill="hold">
                            <p:stCondLst>
                              <p:cond delay="63"/>
                            </p:stCondLst>
                            <p:childTnLst>
                              <p:par>
                                <p:cTn fill="hold" nodeType="afterEffect" presetClass="entr" presetID="1" presetSubtype="0">
                                  <p:stCondLst>
                                    <p:cond delay="1000"/>
                                  </p:stCondLst>
                                  <p:childTnLst>
                                    <p:set>
                                      <p:cBhvr>
                                        <p:cTn dur="1" fill="hold">
                                          <p:stCondLst>
                                            <p:cond delay="0"/>
                                          </p:stCondLst>
                                        </p:cTn>
                                        <p:tgtEl>
                                          <p:spTgt spid="850"/>
                                        </p:tgtEl>
                                        <p:attrNameLst>
                                          <p:attrName>style.visibility</p:attrName>
                                        </p:attrNameLst>
                                      </p:cBhvr>
                                      <p:to>
                                        <p:strVal val="visible"/>
                                      </p:to>
                                    </p:set>
                                  </p:childTnLst>
                                </p:cTn>
                              </p:par>
                            </p:childTnLst>
                          </p:cTn>
                        </p:par>
                        <p:par>
                          <p:cTn fill="hold">
                            <p:stCondLst>
                              <p:cond delay="64"/>
                            </p:stCondLst>
                            <p:childTnLst>
                              <p:par>
                                <p:cTn fill="hold" nodeType="afterEffect" presetClass="entr" presetID="1" presetSubtype="0">
                                  <p:stCondLst>
                                    <p:cond delay="1000"/>
                                  </p:stCondLst>
                                  <p:childTnLst>
                                    <p:set>
                                      <p:cBhvr>
                                        <p:cTn dur="1" fill="hold">
                                          <p:stCondLst>
                                            <p:cond delay="0"/>
                                          </p:stCondLst>
                                        </p:cTn>
                                        <p:tgtEl>
                                          <p:spTgt spid="853"/>
                                        </p:tgtEl>
                                        <p:attrNameLst>
                                          <p:attrName>style.visibility</p:attrName>
                                        </p:attrNameLst>
                                      </p:cBhvr>
                                      <p:to>
                                        <p:strVal val="visible"/>
                                      </p:to>
                                    </p:set>
                                  </p:childTnLst>
                                </p:cTn>
                              </p:par>
                            </p:childTnLst>
                          </p:cTn>
                        </p:par>
                        <p:par>
                          <p:cTn fill="hold">
                            <p:stCondLst>
                              <p:cond delay="65"/>
                            </p:stCondLst>
                            <p:childTnLst>
                              <p:par>
                                <p:cTn fill="hold" nodeType="afterEffect" presetClass="entr" presetID="1" presetSubtype="0">
                                  <p:stCondLst>
                                    <p:cond delay="1000"/>
                                  </p:stCondLst>
                                  <p:childTnLst>
                                    <p:set>
                                      <p:cBhvr>
                                        <p:cTn dur="1" fill="hold">
                                          <p:stCondLst>
                                            <p:cond delay="0"/>
                                          </p:stCondLst>
                                        </p:cTn>
                                        <p:tgtEl>
                                          <p:spTgt spid="856"/>
                                        </p:tgtEl>
                                        <p:attrNameLst>
                                          <p:attrName>style.visibility</p:attrName>
                                        </p:attrNameLst>
                                      </p:cBhvr>
                                      <p:to>
                                        <p:strVal val="visible"/>
                                      </p:to>
                                    </p:set>
                                  </p:childTnLst>
                                </p:cTn>
                              </p:par>
                            </p:childTnLst>
                          </p:cTn>
                        </p:par>
                        <p:par>
                          <p:cTn fill="hold">
                            <p:stCondLst>
                              <p:cond delay="66"/>
                            </p:stCondLst>
                            <p:childTnLst>
                              <p:par>
                                <p:cTn fill="hold" nodeType="afterEffect" presetClass="entr" presetID="1" presetSubtype="0">
                                  <p:stCondLst>
                                    <p:cond delay="1000"/>
                                  </p:stCondLst>
                                  <p:childTnLst>
                                    <p:set>
                                      <p:cBhvr>
                                        <p:cTn dur="1" fill="hold">
                                          <p:stCondLst>
                                            <p:cond delay="0"/>
                                          </p:stCondLst>
                                        </p:cTn>
                                        <p:tgtEl>
                                          <p:spTgt spid="859"/>
                                        </p:tgtEl>
                                        <p:attrNameLst>
                                          <p:attrName>style.visibility</p:attrName>
                                        </p:attrNameLst>
                                      </p:cBhvr>
                                      <p:to>
                                        <p:strVal val="visible"/>
                                      </p:to>
                                    </p:set>
                                  </p:childTnLst>
                                </p:cTn>
                              </p:par>
                            </p:childTnLst>
                          </p:cTn>
                        </p:par>
                        <p:par>
                          <p:cTn fill="hold">
                            <p:stCondLst>
                              <p:cond delay="67"/>
                            </p:stCondLst>
                            <p:childTnLst>
                              <p:par>
                                <p:cTn fill="hold" nodeType="afterEffect" presetClass="entr" presetID="1" presetSubtype="0">
                                  <p:stCondLst>
                                    <p:cond delay="1000"/>
                                  </p:stCondLst>
                                  <p:childTnLst>
                                    <p:set>
                                      <p:cBhvr>
                                        <p:cTn dur="1" fill="hold">
                                          <p:stCondLst>
                                            <p:cond delay="0"/>
                                          </p:stCondLst>
                                        </p:cTn>
                                        <p:tgtEl>
                                          <p:spTgt spid="862"/>
                                        </p:tgtEl>
                                        <p:attrNameLst>
                                          <p:attrName>style.visibility</p:attrName>
                                        </p:attrNameLst>
                                      </p:cBhvr>
                                      <p:to>
                                        <p:strVal val="visible"/>
                                      </p:to>
                                    </p:set>
                                  </p:childTnLst>
                                </p:cTn>
                              </p:par>
                            </p:childTnLst>
                          </p:cTn>
                        </p:par>
                        <p:par>
                          <p:cTn fill="hold">
                            <p:stCondLst>
                              <p:cond delay="68"/>
                            </p:stCondLst>
                            <p:childTnLst>
                              <p:par>
                                <p:cTn fill="hold" nodeType="afterEffect" presetClass="entr" presetID="1" presetSubtype="0">
                                  <p:stCondLst>
                                    <p:cond delay="1000"/>
                                  </p:stCondLst>
                                  <p:childTnLst>
                                    <p:set>
                                      <p:cBhvr>
                                        <p:cTn dur="1" fill="hold">
                                          <p:stCondLst>
                                            <p:cond delay="0"/>
                                          </p:stCondLst>
                                        </p:cTn>
                                        <p:tgtEl>
                                          <p:spTgt spid="865"/>
                                        </p:tgtEl>
                                        <p:attrNameLst>
                                          <p:attrName>style.visibility</p:attrName>
                                        </p:attrNameLst>
                                      </p:cBhvr>
                                      <p:to>
                                        <p:strVal val="visible"/>
                                      </p:to>
                                    </p:set>
                                  </p:childTnLst>
                                </p:cTn>
                              </p:par>
                            </p:childTnLst>
                          </p:cTn>
                        </p:par>
                        <p:par>
                          <p:cTn fill="hold">
                            <p:stCondLst>
                              <p:cond delay="69"/>
                            </p:stCondLst>
                            <p:childTnLst>
                              <p:par>
                                <p:cTn fill="hold" nodeType="afterEffect" presetClass="entr" presetID="1" presetSubtype="0">
                                  <p:stCondLst>
                                    <p:cond delay="1000"/>
                                  </p:stCondLst>
                                  <p:childTnLst>
                                    <p:set>
                                      <p:cBhvr>
                                        <p:cTn dur="1" fill="hold">
                                          <p:stCondLst>
                                            <p:cond delay="0"/>
                                          </p:stCondLst>
                                        </p:cTn>
                                        <p:tgtEl>
                                          <p:spTgt spid="868"/>
                                        </p:tgtEl>
                                        <p:attrNameLst>
                                          <p:attrName>style.visibility</p:attrName>
                                        </p:attrNameLst>
                                      </p:cBhvr>
                                      <p:to>
                                        <p:strVal val="visible"/>
                                      </p:to>
                                    </p:set>
                                  </p:childTnLst>
                                </p:cTn>
                              </p:par>
                            </p:childTnLst>
                          </p:cTn>
                        </p:par>
                        <p:par>
                          <p:cTn fill="hold">
                            <p:stCondLst>
                              <p:cond delay="70"/>
                            </p:stCondLst>
                            <p:childTnLst>
                              <p:par>
                                <p:cTn fill="hold" nodeType="afterEffect" presetClass="entr" presetID="1" presetSubtype="0">
                                  <p:stCondLst>
                                    <p:cond delay="1000"/>
                                  </p:stCondLst>
                                  <p:childTnLst>
                                    <p:set>
                                      <p:cBhvr>
                                        <p:cTn dur="1" fill="hold">
                                          <p:stCondLst>
                                            <p:cond delay="0"/>
                                          </p:stCondLst>
                                        </p:cTn>
                                        <p:tgtEl>
                                          <p:spTgt spid="871"/>
                                        </p:tgtEl>
                                        <p:attrNameLst>
                                          <p:attrName>style.visibility</p:attrName>
                                        </p:attrNameLst>
                                      </p:cBhvr>
                                      <p:to>
                                        <p:strVal val="visible"/>
                                      </p:to>
                                    </p:set>
                                  </p:childTnLst>
                                </p:cTn>
                              </p:par>
                            </p:childTnLst>
                          </p:cTn>
                        </p:par>
                        <p:par>
                          <p:cTn fill="hold">
                            <p:stCondLst>
                              <p:cond delay="71"/>
                            </p:stCondLst>
                            <p:childTnLst>
                              <p:par>
                                <p:cTn fill="hold" nodeType="afterEffect" presetClass="entr" presetID="1" presetSubtype="0">
                                  <p:stCondLst>
                                    <p:cond delay="1000"/>
                                  </p:stCondLst>
                                  <p:childTnLst>
                                    <p:set>
                                      <p:cBhvr>
                                        <p:cTn dur="1" fill="hold">
                                          <p:stCondLst>
                                            <p:cond delay="0"/>
                                          </p:stCondLst>
                                        </p:cTn>
                                        <p:tgtEl>
                                          <p:spTgt spid="874"/>
                                        </p:tgtEl>
                                        <p:attrNameLst>
                                          <p:attrName>style.visibility</p:attrName>
                                        </p:attrNameLst>
                                      </p:cBhvr>
                                      <p:to>
                                        <p:strVal val="visible"/>
                                      </p:to>
                                    </p:set>
                                  </p:childTnLst>
                                </p:cTn>
                              </p:par>
                            </p:childTnLst>
                          </p:cTn>
                        </p:par>
                        <p:par>
                          <p:cTn fill="hold">
                            <p:stCondLst>
                              <p:cond delay="72"/>
                            </p:stCondLst>
                            <p:childTnLst>
                              <p:par>
                                <p:cTn fill="hold" nodeType="afterEffect" presetClass="entr" presetID="1" presetSubtype="0">
                                  <p:stCondLst>
                                    <p:cond delay="1000"/>
                                  </p:stCondLst>
                                  <p:childTnLst>
                                    <p:set>
                                      <p:cBhvr>
                                        <p:cTn dur="1" fill="hold">
                                          <p:stCondLst>
                                            <p:cond delay="0"/>
                                          </p:stCondLst>
                                        </p:cTn>
                                        <p:tgtEl>
                                          <p:spTgt spid="877"/>
                                        </p:tgtEl>
                                        <p:attrNameLst>
                                          <p:attrName>style.visibility</p:attrName>
                                        </p:attrNameLst>
                                      </p:cBhvr>
                                      <p:to>
                                        <p:strVal val="visible"/>
                                      </p:to>
                                    </p:set>
                                  </p:childTnLst>
                                </p:cTn>
                              </p:par>
                            </p:childTnLst>
                          </p:cTn>
                        </p:par>
                        <p:par>
                          <p:cTn fill="hold">
                            <p:stCondLst>
                              <p:cond delay="73"/>
                            </p:stCondLst>
                            <p:childTnLst>
                              <p:par>
                                <p:cTn fill="hold" nodeType="afterEffect" presetClass="entr" presetID="1" presetSubtype="0">
                                  <p:stCondLst>
                                    <p:cond delay="1000"/>
                                  </p:stCondLst>
                                  <p:childTnLst>
                                    <p:set>
                                      <p:cBhvr>
                                        <p:cTn dur="1" fill="hold">
                                          <p:stCondLst>
                                            <p:cond delay="0"/>
                                          </p:stCondLst>
                                        </p:cTn>
                                        <p:tgtEl>
                                          <p:spTgt spid="880"/>
                                        </p:tgtEl>
                                        <p:attrNameLst>
                                          <p:attrName>style.visibility</p:attrName>
                                        </p:attrNameLst>
                                      </p:cBhvr>
                                      <p:to>
                                        <p:strVal val="visible"/>
                                      </p:to>
                                    </p:set>
                                  </p:childTnLst>
                                </p:cTn>
                              </p:par>
                            </p:childTnLst>
                          </p:cTn>
                        </p:par>
                        <p:par>
                          <p:cTn fill="hold">
                            <p:stCondLst>
                              <p:cond delay="74"/>
                            </p:stCondLst>
                            <p:childTnLst>
                              <p:par>
                                <p:cTn fill="hold" nodeType="afterEffect" presetClass="entr" presetID="1" presetSubtype="0">
                                  <p:stCondLst>
                                    <p:cond delay="1000"/>
                                  </p:stCondLst>
                                  <p:childTnLst>
                                    <p:set>
                                      <p:cBhvr>
                                        <p:cTn dur="1" fill="hold">
                                          <p:stCondLst>
                                            <p:cond delay="0"/>
                                          </p:stCondLst>
                                        </p:cTn>
                                        <p:tgtEl>
                                          <p:spTgt spid="883"/>
                                        </p:tgtEl>
                                        <p:attrNameLst>
                                          <p:attrName>style.visibility</p:attrName>
                                        </p:attrNameLst>
                                      </p:cBhvr>
                                      <p:to>
                                        <p:strVal val="visible"/>
                                      </p:to>
                                    </p:set>
                                  </p:childTnLst>
                                </p:cTn>
                              </p:par>
                            </p:childTnLst>
                          </p:cTn>
                        </p:par>
                        <p:par>
                          <p:cTn fill="hold">
                            <p:stCondLst>
                              <p:cond delay="75"/>
                            </p:stCondLst>
                            <p:childTnLst>
                              <p:par>
                                <p:cTn fill="hold" nodeType="afterEffect" presetClass="entr" presetID="1" presetSubtype="0">
                                  <p:stCondLst>
                                    <p:cond delay="1000"/>
                                  </p:stCondLst>
                                  <p:childTnLst>
                                    <p:set>
                                      <p:cBhvr>
                                        <p:cTn dur="1" fill="hold">
                                          <p:stCondLst>
                                            <p:cond delay="0"/>
                                          </p:stCondLst>
                                        </p:cTn>
                                        <p:tgtEl>
                                          <p:spTgt spid="886"/>
                                        </p:tgtEl>
                                        <p:attrNameLst>
                                          <p:attrName>style.visibility</p:attrName>
                                        </p:attrNameLst>
                                      </p:cBhvr>
                                      <p:to>
                                        <p:strVal val="visible"/>
                                      </p:to>
                                    </p:set>
                                  </p:childTnLst>
                                </p:cTn>
                              </p:par>
                            </p:childTnLst>
                          </p:cTn>
                        </p:par>
                        <p:par>
                          <p:cTn fill="hold">
                            <p:stCondLst>
                              <p:cond delay="76"/>
                            </p:stCondLst>
                            <p:childTnLst>
                              <p:par>
                                <p:cTn fill="hold" nodeType="afterEffect" presetClass="entr" presetID="1" presetSubtype="0">
                                  <p:stCondLst>
                                    <p:cond delay="1000"/>
                                  </p:stCondLst>
                                  <p:childTnLst>
                                    <p:set>
                                      <p:cBhvr>
                                        <p:cTn dur="1" fill="hold">
                                          <p:stCondLst>
                                            <p:cond delay="0"/>
                                          </p:stCondLst>
                                        </p:cTn>
                                        <p:tgtEl>
                                          <p:spTgt spid="889"/>
                                        </p:tgtEl>
                                        <p:attrNameLst>
                                          <p:attrName>style.visibility</p:attrName>
                                        </p:attrNameLst>
                                      </p:cBhvr>
                                      <p:to>
                                        <p:strVal val="visible"/>
                                      </p:to>
                                    </p:set>
                                  </p:childTnLst>
                                </p:cTn>
                              </p:par>
                            </p:childTnLst>
                          </p:cTn>
                        </p:par>
                        <p:par>
                          <p:cTn fill="hold">
                            <p:stCondLst>
                              <p:cond delay="77"/>
                            </p:stCondLst>
                            <p:childTnLst>
                              <p:par>
                                <p:cTn fill="hold" nodeType="afterEffect" presetClass="entr" presetID="1" presetSubtype="0">
                                  <p:stCondLst>
                                    <p:cond delay="1000"/>
                                  </p:stCondLst>
                                  <p:childTnLst>
                                    <p:set>
                                      <p:cBhvr>
                                        <p:cTn dur="1" fill="hold">
                                          <p:stCondLst>
                                            <p:cond delay="0"/>
                                          </p:stCondLst>
                                        </p:cTn>
                                        <p:tgtEl>
                                          <p:spTgt spid="892"/>
                                        </p:tgtEl>
                                        <p:attrNameLst>
                                          <p:attrName>style.visibility</p:attrName>
                                        </p:attrNameLst>
                                      </p:cBhvr>
                                      <p:to>
                                        <p:strVal val="visible"/>
                                      </p:to>
                                    </p:set>
                                  </p:childTnLst>
                                </p:cTn>
                              </p:par>
                            </p:childTnLst>
                          </p:cTn>
                        </p:par>
                        <p:par>
                          <p:cTn fill="hold">
                            <p:stCondLst>
                              <p:cond delay="78"/>
                            </p:stCondLst>
                            <p:childTnLst>
                              <p:par>
                                <p:cTn fill="hold" nodeType="afterEffect" presetClass="entr" presetID="1" presetSubtype="0">
                                  <p:stCondLst>
                                    <p:cond delay="1000"/>
                                  </p:stCondLst>
                                  <p:childTnLst>
                                    <p:set>
                                      <p:cBhvr>
                                        <p:cTn dur="1" fill="hold">
                                          <p:stCondLst>
                                            <p:cond delay="0"/>
                                          </p:stCondLst>
                                        </p:cTn>
                                        <p:tgtEl>
                                          <p:spTgt spid="895"/>
                                        </p:tgtEl>
                                        <p:attrNameLst>
                                          <p:attrName>style.visibility</p:attrName>
                                        </p:attrNameLst>
                                      </p:cBhvr>
                                      <p:to>
                                        <p:strVal val="visible"/>
                                      </p:to>
                                    </p:set>
                                  </p:childTnLst>
                                </p:cTn>
                              </p:par>
                            </p:childTnLst>
                          </p:cTn>
                        </p:par>
                        <p:par>
                          <p:cTn fill="hold">
                            <p:stCondLst>
                              <p:cond delay="79"/>
                            </p:stCondLst>
                            <p:childTnLst>
                              <p:par>
                                <p:cTn fill="hold" nodeType="afterEffect" presetClass="entr" presetID="1" presetSubtype="0">
                                  <p:stCondLst>
                                    <p:cond delay="1000"/>
                                  </p:stCondLst>
                                  <p:childTnLst>
                                    <p:set>
                                      <p:cBhvr>
                                        <p:cTn dur="1" fill="hold">
                                          <p:stCondLst>
                                            <p:cond delay="0"/>
                                          </p:stCondLst>
                                        </p:cTn>
                                        <p:tgtEl>
                                          <p:spTgt spid="898"/>
                                        </p:tgtEl>
                                        <p:attrNameLst>
                                          <p:attrName>style.visibility</p:attrName>
                                        </p:attrNameLst>
                                      </p:cBhvr>
                                      <p:to>
                                        <p:strVal val="visible"/>
                                      </p:to>
                                    </p:set>
                                  </p:childTnLst>
                                </p:cTn>
                              </p:par>
                            </p:childTnLst>
                          </p:cTn>
                        </p:par>
                        <p:par>
                          <p:cTn fill="hold">
                            <p:stCondLst>
                              <p:cond delay="80"/>
                            </p:stCondLst>
                            <p:childTnLst>
                              <p:par>
                                <p:cTn fill="hold" nodeType="afterEffect" presetClass="entr" presetID="1" presetSubtype="0">
                                  <p:stCondLst>
                                    <p:cond delay="1000"/>
                                  </p:stCondLst>
                                  <p:childTnLst>
                                    <p:set>
                                      <p:cBhvr>
                                        <p:cTn dur="1" fill="hold">
                                          <p:stCondLst>
                                            <p:cond delay="0"/>
                                          </p:stCondLst>
                                        </p:cTn>
                                        <p:tgtEl>
                                          <p:spTgt spid="901"/>
                                        </p:tgtEl>
                                        <p:attrNameLst>
                                          <p:attrName>style.visibility</p:attrName>
                                        </p:attrNameLst>
                                      </p:cBhvr>
                                      <p:to>
                                        <p:strVal val="visible"/>
                                      </p:to>
                                    </p:set>
                                  </p:childTnLst>
                                </p:cTn>
                              </p:par>
                            </p:childTnLst>
                          </p:cTn>
                        </p:par>
                        <p:par>
                          <p:cTn fill="hold">
                            <p:stCondLst>
                              <p:cond delay="81"/>
                            </p:stCondLst>
                            <p:childTnLst>
                              <p:par>
                                <p:cTn fill="hold" nodeType="afterEffect" presetClass="entr" presetID="1" presetSubtype="0">
                                  <p:stCondLst>
                                    <p:cond delay="1000"/>
                                  </p:stCondLst>
                                  <p:childTnLst>
                                    <p:set>
                                      <p:cBhvr>
                                        <p:cTn dur="1" fill="hold">
                                          <p:stCondLst>
                                            <p:cond delay="0"/>
                                          </p:stCondLst>
                                        </p:cTn>
                                        <p:tgtEl>
                                          <p:spTgt spid="904"/>
                                        </p:tgtEl>
                                        <p:attrNameLst>
                                          <p:attrName>style.visibility</p:attrName>
                                        </p:attrNameLst>
                                      </p:cBhvr>
                                      <p:to>
                                        <p:strVal val="visible"/>
                                      </p:to>
                                    </p:set>
                                  </p:childTnLst>
                                </p:cTn>
                              </p:par>
                            </p:childTnLst>
                          </p:cTn>
                        </p:par>
                        <p:par>
                          <p:cTn fill="hold">
                            <p:stCondLst>
                              <p:cond delay="82"/>
                            </p:stCondLst>
                            <p:childTnLst>
                              <p:par>
                                <p:cTn fill="hold" nodeType="afterEffect" presetClass="entr" presetID="1" presetSubtype="0">
                                  <p:stCondLst>
                                    <p:cond delay="1000"/>
                                  </p:stCondLst>
                                  <p:childTnLst>
                                    <p:set>
                                      <p:cBhvr>
                                        <p:cTn dur="1" fill="hold">
                                          <p:stCondLst>
                                            <p:cond delay="0"/>
                                          </p:stCondLst>
                                        </p:cTn>
                                        <p:tgtEl>
                                          <p:spTgt spid="907"/>
                                        </p:tgtEl>
                                        <p:attrNameLst>
                                          <p:attrName>style.visibility</p:attrName>
                                        </p:attrNameLst>
                                      </p:cBhvr>
                                      <p:to>
                                        <p:strVal val="visible"/>
                                      </p:to>
                                    </p:set>
                                  </p:childTnLst>
                                </p:cTn>
                              </p:par>
                            </p:childTnLst>
                          </p:cTn>
                        </p:par>
                        <p:par>
                          <p:cTn fill="hold">
                            <p:stCondLst>
                              <p:cond delay="83"/>
                            </p:stCondLst>
                            <p:childTnLst>
                              <p:par>
                                <p:cTn fill="hold" nodeType="afterEffect" presetClass="entr" presetID="1" presetSubtype="0">
                                  <p:stCondLst>
                                    <p:cond delay="1000"/>
                                  </p:stCondLst>
                                  <p:childTnLst>
                                    <p:set>
                                      <p:cBhvr>
                                        <p:cTn dur="1" fill="hold">
                                          <p:stCondLst>
                                            <p:cond delay="0"/>
                                          </p:stCondLst>
                                        </p:cTn>
                                        <p:tgtEl>
                                          <p:spTgt spid="910"/>
                                        </p:tgtEl>
                                        <p:attrNameLst>
                                          <p:attrName>style.visibility</p:attrName>
                                        </p:attrNameLst>
                                      </p:cBhvr>
                                      <p:to>
                                        <p:strVal val="visible"/>
                                      </p:to>
                                    </p:set>
                                  </p:childTnLst>
                                </p:cTn>
                              </p:par>
                            </p:childTnLst>
                          </p:cTn>
                        </p:par>
                        <p:par>
                          <p:cTn fill="hold">
                            <p:stCondLst>
                              <p:cond delay="84"/>
                            </p:stCondLst>
                            <p:childTnLst>
                              <p:par>
                                <p:cTn fill="hold" nodeType="afterEffect" presetClass="entr" presetID="1" presetSubtype="0">
                                  <p:stCondLst>
                                    <p:cond delay="1000"/>
                                  </p:stCondLst>
                                  <p:childTnLst>
                                    <p:set>
                                      <p:cBhvr>
                                        <p:cTn dur="1" fill="hold">
                                          <p:stCondLst>
                                            <p:cond delay="0"/>
                                          </p:stCondLst>
                                        </p:cTn>
                                        <p:tgtEl>
                                          <p:spTgt spid="913"/>
                                        </p:tgtEl>
                                        <p:attrNameLst>
                                          <p:attrName>style.visibility</p:attrName>
                                        </p:attrNameLst>
                                      </p:cBhvr>
                                      <p:to>
                                        <p:strVal val="visible"/>
                                      </p:to>
                                    </p:set>
                                  </p:childTnLst>
                                </p:cTn>
                              </p:par>
                            </p:childTnLst>
                          </p:cTn>
                        </p:par>
                        <p:par>
                          <p:cTn fill="hold">
                            <p:stCondLst>
                              <p:cond delay="85"/>
                            </p:stCondLst>
                            <p:childTnLst>
                              <p:par>
                                <p:cTn fill="hold" nodeType="afterEffect" presetClass="entr" presetID="1" presetSubtype="0">
                                  <p:stCondLst>
                                    <p:cond delay="1000"/>
                                  </p:stCondLst>
                                  <p:childTnLst>
                                    <p:set>
                                      <p:cBhvr>
                                        <p:cTn dur="1" fill="hold">
                                          <p:stCondLst>
                                            <p:cond delay="0"/>
                                          </p:stCondLst>
                                        </p:cTn>
                                        <p:tgtEl>
                                          <p:spTgt spid="916"/>
                                        </p:tgtEl>
                                        <p:attrNameLst>
                                          <p:attrName>style.visibility</p:attrName>
                                        </p:attrNameLst>
                                      </p:cBhvr>
                                      <p:to>
                                        <p:strVal val="visible"/>
                                      </p:to>
                                    </p:set>
                                  </p:childTnLst>
                                </p:cTn>
                              </p:par>
                            </p:childTnLst>
                          </p:cTn>
                        </p:par>
                        <p:par>
                          <p:cTn fill="hold">
                            <p:stCondLst>
                              <p:cond delay="86"/>
                            </p:stCondLst>
                            <p:childTnLst>
                              <p:par>
                                <p:cTn fill="hold" nodeType="afterEffect" presetClass="entr" presetID="1" presetSubtype="0">
                                  <p:stCondLst>
                                    <p:cond delay="1000"/>
                                  </p:stCondLst>
                                  <p:childTnLst>
                                    <p:set>
                                      <p:cBhvr>
                                        <p:cTn dur="1" fill="hold">
                                          <p:stCondLst>
                                            <p:cond delay="0"/>
                                          </p:stCondLst>
                                        </p:cTn>
                                        <p:tgtEl>
                                          <p:spTgt spid="919"/>
                                        </p:tgtEl>
                                        <p:attrNameLst>
                                          <p:attrName>style.visibility</p:attrName>
                                        </p:attrNameLst>
                                      </p:cBhvr>
                                      <p:to>
                                        <p:strVal val="visible"/>
                                      </p:to>
                                    </p:set>
                                  </p:childTnLst>
                                </p:cTn>
                              </p:par>
                            </p:childTnLst>
                          </p:cTn>
                        </p:par>
                        <p:par>
                          <p:cTn fill="hold">
                            <p:stCondLst>
                              <p:cond delay="87"/>
                            </p:stCondLst>
                            <p:childTnLst>
                              <p:par>
                                <p:cTn fill="hold" nodeType="afterEffect" presetClass="entr" presetID="1" presetSubtype="0">
                                  <p:stCondLst>
                                    <p:cond delay="1000"/>
                                  </p:stCondLst>
                                  <p:childTnLst>
                                    <p:set>
                                      <p:cBhvr>
                                        <p:cTn dur="1" fill="hold">
                                          <p:stCondLst>
                                            <p:cond delay="0"/>
                                          </p:stCondLst>
                                        </p:cTn>
                                        <p:tgtEl>
                                          <p:spTgt spid="922"/>
                                        </p:tgtEl>
                                        <p:attrNameLst>
                                          <p:attrName>style.visibility</p:attrName>
                                        </p:attrNameLst>
                                      </p:cBhvr>
                                      <p:to>
                                        <p:strVal val="visible"/>
                                      </p:to>
                                    </p:set>
                                  </p:childTnLst>
                                </p:cTn>
                              </p:par>
                            </p:childTnLst>
                          </p:cTn>
                        </p:par>
                        <p:par>
                          <p:cTn fill="hold">
                            <p:stCondLst>
                              <p:cond delay="88"/>
                            </p:stCondLst>
                            <p:childTnLst>
                              <p:par>
                                <p:cTn fill="hold" nodeType="afterEffect" presetClass="entr" presetID="1" presetSubtype="0">
                                  <p:stCondLst>
                                    <p:cond delay="1000"/>
                                  </p:stCondLst>
                                  <p:childTnLst>
                                    <p:set>
                                      <p:cBhvr>
                                        <p:cTn dur="1" fill="hold">
                                          <p:stCondLst>
                                            <p:cond delay="0"/>
                                          </p:stCondLst>
                                        </p:cTn>
                                        <p:tgtEl>
                                          <p:spTgt spid="925"/>
                                        </p:tgtEl>
                                        <p:attrNameLst>
                                          <p:attrName>style.visibility</p:attrName>
                                        </p:attrNameLst>
                                      </p:cBhvr>
                                      <p:to>
                                        <p:strVal val="visible"/>
                                      </p:to>
                                    </p:set>
                                  </p:childTnLst>
                                </p:cTn>
                              </p:par>
                            </p:childTnLst>
                          </p:cTn>
                        </p:par>
                        <p:par>
                          <p:cTn fill="hold">
                            <p:stCondLst>
                              <p:cond delay="89"/>
                            </p:stCondLst>
                            <p:childTnLst>
                              <p:par>
                                <p:cTn fill="hold" nodeType="afterEffect" presetClass="entr" presetID="1" presetSubtype="0">
                                  <p:stCondLst>
                                    <p:cond delay="1000"/>
                                  </p:stCondLst>
                                  <p:childTnLst>
                                    <p:set>
                                      <p:cBhvr>
                                        <p:cTn dur="1" fill="hold">
                                          <p:stCondLst>
                                            <p:cond delay="0"/>
                                          </p:stCondLst>
                                        </p:cTn>
                                        <p:tgtEl>
                                          <p:spTgt spid="928"/>
                                        </p:tgtEl>
                                        <p:attrNameLst>
                                          <p:attrName>style.visibility</p:attrName>
                                        </p:attrNameLst>
                                      </p:cBhvr>
                                      <p:to>
                                        <p:strVal val="visible"/>
                                      </p:to>
                                    </p:set>
                                  </p:childTnLst>
                                </p:cTn>
                              </p:par>
                            </p:childTnLst>
                          </p:cTn>
                        </p:par>
                        <p:par>
                          <p:cTn fill="hold">
                            <p:stCondLst>
                              <p:cond delay="90"/>
                            </p:stCondLst>
                            <p:childTnLst>
                              <p:par>
                                <p:cTn fill="hold" nodeType="afterEffect" presetClass="entr" presetID="1" presetSubtype="0">
                                  <p:stCondLst>
                                    <p:cond delay="1000"/>
                                  </p:stCondLst>
                                  <p:childTnLst>
                                    <p:set>
                                      <p:cBhvr>
                                        <p:cTn dur="1" fill="hold">
                                          <p:stCondLst>
                                            <p:cond delay="0"/>
                                          </p:stCondLst>
                                        </p:cTn>
                                        <p:tgtEl>
                                          <p:spTgt spid="931"/>
                                        </p:tgtEl>
                                        <p:attrNameLst>
                                          <p:attrName>style.visibility</p:attrName>
                                        </p:attrNameLst>
                                      </p:cBhvr>
                                      <p:to>
                                        <p:strVal val="visible"/>
                                      </p:to>
                                    </p:set>
                                  </p:childTnLst>
                                </p:cTn>
                              </p:par>
                            </p:childTnLst>
                          </p:cTn>
                        </p:par>
                        <p:par>
                          <p:cTn fill="hold">
                            <p:stCondLst>
                              <p:cond delay="91"/>
                            </p:stCondLst>
                            <p:childTnLst>
                              <p:par>
                                <p:cTn fill="hold" nodeType="afterEffect" presetClass="entr" presetID="1" presetSubtype="0">
                                  <p:stCondLst>
                                    <p:cond delay="1000"/>
                                  </p:stCondLst>
                                  <p:childTnLst>
                                    <p:set>
                                      <p:cBhvr>
                                        <p:cTn dur="1" fill="hold">
                                          <p:stCondLst>
                                            <p:cond delay="0"/>
                                          </p:stCondLst>
                                        </p:cTn>
                                        <p:tgtEl>
                                          <p:spTgt spid="934"/>
                                        </p:tgtEl>
                                        <p:attrNameLst>
                                          <p:attrName>style.visibility</p:attrName>
                                        </p:attrNameLst>
                                      </p:cBhvr>
                                      <p:to>
                                        <p:strVal val="visible"/>
                                      </p:to>
                                    </p:set>
                                  </p:childTnLst>
                                </p:cTn>
                              </p:par>
                            </p:childTnLst>
                          </p:cTn>
                        </p:par>
                        <p:par>
                          <p:cTn fill="hold">
                            <p:stCondLst>
                              <p:cond delay="92"/>
                            </p:stCondLst>
                            <p:childTnLst>
                              <p:par>
                                <p:cTn fill="hold" nodeType="afterEffect" presetClass="entr" presetID="1" presetSubtype="0">
                                  <p:stCondLst>
                                    <p:cond delay="1000"/>
                                  </p:stCondLst>
                                  <p:childTnLst>
                                    <p:set>
                                      <p:cBhvr>
                                        <p:cTn dur="1" fill="hold">
                                          <p:stCondLst>
                                            <p:cond delay="0"/>
                                          </p:stCondLst>
                                        </p:cTn>
                                        <p:tgtEl>
                                          <p:spTgt spid="937"/>
                                        </p:tgtEl>
                                        <p:attrNameLst>
                                          <p:attrName>style.visibility</p:attrName>
                                        </p:attrNameLst>
                                      </p:cBhvr>
                                      <p:to>
                                        <p:strVal val="visible"/>
                                      </p:to>
                                    </p:set>
                                  </p:childTnLst>
                                </p:cTn>
                              </p:par>
                            </p:childTnLst>
                          </p:cTn>
                        </p:par>
                        <p:par>
                          <p:cTn fill="hold">
                            <p:stCondLst>
                              <p:cond delay="93"/>
                            </p:stCondLst>
                            <p:childTnLst>
                              <p:par>
                                <p:cTn fill="hold" nodeType="afterEffect" presetClass="entr" presetID="1" presetSubtype="0">
                                  <p:stCondLst>
                                    <p:cond delay="1000"/>
                                  </p:stCondLst>
                                  <p:childTnLst>
                                    <p:set>
                                      <p:cBhvr>
                                        <p:cTn dur="1" fill="hold">
                                          <p:stCondLst>
                                            <p:cond delay="0"/>
                                          </p:stCondLst>
                                        </p:cTn>
                                        <p:tgtEl>
                                          <p:spTgt spid="940"/>
                                        </p:tgtEl>
                                        <p:attrNameLst>
                                          <p:attrName>style.visibility</p:attrName>
                                        </p:attrNameLst>
                                      </p:cBhvr>
                                      <p:to>
                                        <p:strVal val="visible"/>
                                      </p:to>
                                    </p:set>
                                  </p:childTnLst>
                                </p:cTn>
                              </p:par>
                            </p:childTnLst>
                          </p:cTn>
                        </p:par>
                        <p:par>
                          <p:cTn fill="hold">
                            <p:stCondLst>
                              <p:cond delay="94"/>
                            </p:stCondLst>
                            <p:childTnLst>
                              <p:par>
                                <p:cTn fill="hold" nodeType="afterEffect" presetClass="entr" presetID="1" presetSubtype="0">
                                  <p:stCondLst>
                                    <p:cond delay="1000"/>
                                  </p:stCondLst>
                                  <p:childTnLst>
                                    <p:set>
                                      <p:cBhvr>
                                        <p:cTn dur="1" fill="hold">
                                          <p:stCondLst>
                                            <p:cond delay="0"/>
                                          </p:stCondLst>
                                        </p:cTn>
                                        <p:tgtEl>
                                          <p:spTgt spid="943"/>
                                        </p:tgtEl>
                                        <p:attrNameLst>
                                          <p:attrName>style.visibility</p:attrName>
                                        </p:attrNameLst>
                                      </p:cBhvr>
                                      <p:to>
                                        <p:strVal val="visible"/>
                                      </p:to>
                                    </p:set>
                                  </p:childTnLst>
                                </p:cTn>
                              </p:par>
                            </p:childTnLst>
                          </p:cTn>
                        </p:par>
                        <p:par>
                          <p:cTn fill="hold">
                            <p:stCondLst>
                              <p:cond delay="95"/>
                            </p:stCondLst>
                            <p:childTnLst>
                              <p:par>
                                <p:cTn fill="hold" nodeType="afterEffect" presetClass="entr" presetID="1" presetSubtype="0">
                                  <p:stCondLst>
                                    <p:cond delay="1000"/>
                                  </p:stCondLst>
                                  <p:childTnLst>
                                    <p:set>
                                      <p:cBhvr>
                                        <p:cTn dur="1" fill="hold">
                                          <p:stCondLst>
                                            <p:cond delay="0"/>
                                          </p:stCondLst>
                                        </p:cTn>
                                        <p:tgtEl>
                                          <p:spTgt spid="946"/>
                                        </p:tgtEl>
                                        <p:attrNameLst>
                                          <p:attrName>style.visibility</p:attrName>
                                        </p:attrNameLst>
                                      </p:cBhvr>
                                      <p:to>
                                        <p:strVal val="visible"/>
                                      </p:to>
                                    </p:set>
                                  </p:childTnLst>
                                </p:cTn>
                              </p:par>
                            </p:childTnLst>
                          </p:cTn>
                        </p:par>
                        <p:par>
                          <p:cTn fill="hold">
                            <p:stCondLst>
                              <p:cond delay="96"/>
                            </p:stCondLst>
                            <p:childTnLst>
                              <p:par>
                                <p:cTn fill="hold" nodeType="afterEffect" presetClass="entr" presetID="1" presetSubtype="0">
                                  <p:stCondLst>
                                    <p:cond delay="1000"/>
                                  </p:stCondLst>
                                  <p:childTnLst>
                                    <p:set>
                                      <p:cBhvr>
                                        <p:cTn dur="1" fill="hold">
                                          <p:stCondLst>
                                            <p:cond delay="0"/>
                                          </p:stCondLst>
                                        </p:cTn>
                                        <p:tgtEl>
                                          <p:spTgt spid="949"/>
                                        </p:tgtEl>
                                        <p:attrNameLst>
                                          <p:attrName>style.visibility</p:attrName>
                                        </p:attrNameLst>
                                      </p:cBhvr>
                                      <p:to>
                                        <p:strVal val="visible"/>
                                      </p:to>
                                    </p:set>
                                  </p:childTnLst>
                                </p:cTn>
                              </p:par>
                            </p:childTnLst>
                          </p:cTn>
                        </p:par>
                        <p:par>
                          <p:cTn fill="hold">
                            <p:stCondLst>
                              <p:cond delay="97"/>
                            </p:stCondLst>
                            <p:childTnLst>
                              <p:par>
                                <p:cTn fill="hold" nodeType="afterEffect" presetClass="entr" presetID="1" presetSubtype="0">
                                  <p:stCondLst>
                                    <p:cond delay="1000"/>
                                  </p:stCondLst>
                                  <p:childTnLst>
                                    <p:set>
                                      <p:cBhvr>
                                        <p:cTn dur="1" fill="hold">
                                          <p:stCondLst>
                                            <p:cond delay="0"/>
                                          </p:stCondLst>
                                        </p:cTn>
                                        <p:tgtEl>
                                          <p:spTgt spid="952"/>
                                        </p:tgtEl>
                                        <p:attrNameLst>
                                          <p:attrName>style.visibility</p:attrName>
                                        </p:attrNameLst>
                                      </p:cBhvr>
                                      <p:to>
                                        <p:strVal val="visible"/>
                                      </p:to>
                                    </p:set>
                                  </p:childTnLst>
                                </p:cTn>
                              </p:par>
                            </p:childTnLst>
                          </p:cTn>
                        </p:par>
                        <p:par>
                          <p:cTn fill="hold">
                            <p:stCondLst>
                              <p:cond delay="98"/>
                            </p:stCondLst>
                            <p:childTnLst>
                              <p:par>
                                <p:cTn fill="hold" nodeType="afterEffect" presetClass="entr" presetID="1" presetSubtype="0">
                                  <p:stCondLst>
                                    <p:cond delay="1000"/>
                                  </p:stCondLst>
                                  <p:childTnLst>
                                    <p:set>
                                      <p:cBhvr>
                                        <p:cTn dur="1" fill="hold">
                                          <p:stCondLst>
                                            <p:cond delay="0"/>
                                          </p:stCondLst>
                                        </p:cTn>
                                        <p:tgtEl>
                                          <p:spTgt spid="955"/>
                                        </p:tgtEl>
                                        <p:attrNameLst>
                                          <p:attrName>style.visibility</p:attrName>
                                        </p:attrNameLst>
                                      </p:cBhvr>
                                      <p:to>
                                        <p:strVal val="visible"/>
                                      </p:to>
                                    </p:set>
                                  </p:childTnLst>
                                </p:cTn>
                              </p:par>
                            </p:childTnLst>
                          </p:cTn>
                        </p:par>
                        <p:par>
                          <p:cTn fill="hold">
                            <p:stCondLst>
                              <p:cond delay="99"/>
                            </p:stCondLst>
                            <p:childTnLst>
                              <p:par>
                                <p:cTn fill="hold" nodeType="afterEffect" presetClass="entr" presetID="1" presetSubtype="0">
                                  <p:stCondLst>
                                    <p:cond delay="1000"/>
                                  </p:stCondLst>
                                  <p:childTnLst>
                                    <p:set>
                                      <p:cBhvr>
                                        <p:cTn dur="1" fill="hold">
                                          <p:stCondLst>
                                            <p:cond delay="0"/>
                                          </p:stCondLst>
                                        </p:cTn>
                                        <p:tgtEl>
                                          <p:spTgt spid="958"/>
                                        </p:tgtEl>
                                        <p:attrNameLst>
                                          <p:attrName>style.visibility</p:attrName>
                                        </p:attrNameLst>
                                      </p:cBhvr>
                                      <p:to>
                                        <p:strVal val="visible"/>
                                      </p:to>
                                    </p:set>
                                  </p:childTnLst>
                                </p:cTn>
                              </p:par>
                            </p:childTnLst>
                          </p:cTn>
                        </p:par>
                        <p:par>
                          <p:cTn fill="hold">
                            <p:stCondLst>
                              <p:cond delay="100"/>
                            </p:stCondLst>
                            <p:childTnLst>
                              <p:par>
                                <p:cTn fill="hold" nodeType="afterEffect" presetClass="entr" presetID="1" presetSubtype="0">
                                  <p:stCondLst>
                                    <p:cond delay="1000"/>
                                  </p:stCondLst>
                                  <p:childTnLst>
                                    <p:set>
                                      <p:cBhvr>
                                        <p:cTn dur="1" fill="hold">
                                          <p:stCondLst>
                                            <p:cond delay="0"/>
                                          </p:stCondLst>
                                        </p:cTn>
                                        <p:tgtEl>
                                          <p:spTgt spid="961"/>
                                        </p:tgtEl>
                                        <p:attrNameLst>
                                          <p:attrName>style.visibility</p:attrName>
                                        </p:attrNameLst>
                                      </p:cBhvr>
                                      <p:to>
                                        <p:strVal val="visible"/>
                                      </p:to>
                                    </p:set>
                                  </p:childTnLst>
                                </p:cTn>
                              </p:par>
                            </p:childTnLst>
                          </p:cTn>
                        </p:par>
                        <p:par>
                          <p:cTn fill="hold">
                            <p:stCondLst>
                              <p:cond delay="101"/>
                            </p:stCondLst>
                            <p:childTnLst>
                              <p:par>
                                <p:cTn fill="hold" nodeType="afterEffect" presetClass="entr" presetID="1" presetSubtype="0">
                                  <p:stCondLst>
                                    <p:cond delay="900"/>
                                  </p:stCondLst>
                                  <p:childTnLst>
                                    <p:set>
                                      <p:cBhvr>
                                        <p:cTn dur="1" fill="hold">
                                          <p:stCondLst>
                                            <p:cond delay="0"/>
                                          </p:stCondLst>
                                        </p:cTn>
                                        <p:tgtEl>
                                          <p:spTgt spid="964"/>
                                        </p:tgtEl>
                                        <p:attrNameLst>
                                          <p:attrName>style.visibility</p:attrName>
                                        </p:attrNameLst>
                                      </p:cBhvr>
                                      <p:to>
                                        <p:strVal val="visible"/>
                                      </p:to>
                                    </p:set>
                                  </p:childTnLst>
                                </p:cTn>
                              </p:par>
                            </p:childTnLst>
                          </p:cTn>
                        </p:par>
                        <p:par>
                          <p:cTn fill="hold">
                            <p:stCondLst>
                              <p:cond delay="102"/>
                            </p:stCondLst>
                            <p:childTnLst>
                              <p:par>
                                <p:cTn fill="hold" nodeType="afterEffect" presetClass="entr" presetID="1" presetSubtype="0">
                                  <p:stCondLst>
                                    <p:cond delay="1000"/>
                                  </p:stCondLst>
                                  <p:childTnLst>
                                    <p:set>
                                      <p:cBhvr>
                                        <p:cTn dur="1" fill="hold">
                                          <p:stCondLst>
                                            <p:cond delay="0"/>
                                          </p:stCondLst>
                                        </p:cTn>
                                        <p:tgtEl>
                                          <p:spTgt spid="967"/>
                                        </p:tgtEl>
                                        <p:attrNameLst>
                                          <p:attrName>style.visibility</p:attrName>
                                        </p:attrNameLst>
                                      </p:cBhvr>
                                      <p:to>
                                        <p:strVal val="visible"/>
                                      </p:to>
                                    </p:set>
                                  </p:childTnLst>
                                </p:cTn>
                              </p:par>
                            </p:childTnLst>
                          </p:cTn>
                        </p:par>
                        <p:par>
                          <p:cTn fill="hold">
                            <p:stCondLst>
                              <p:cond delay="103"/>
                            </p:stCondLst>
                            <p:childTnLst>
                              <p:par>
                                <p:cTn fill="hold" nodeType="afterEffect" presetClass="entr" presetID="1" presetSubtype="0">
                                  <p:stCondLst>
                                    <p:cond delay="1000"/>
                                  </p:stCondLst>
                                  <p:childTnLst>
                                    <p:set>
                                      <p:cBhvr>
                                        <p:cTn dur="1" fill="hold">
                                          <p:stCondLst>
                                            <p:cond delay="0"/>
                                          </p:stCondLst>
                                        </p:cTn>
                                        <p:tgtEl>
                                          <p:spTgt spid="970"/>
                                        </p:tgtEl>
                                        <p:attrNameLst>
                                          <p:attrName>style.visibility</p:attrName>
                                        </p:attrNameLst>
                                      </p:cBhvr>
                                      <p:to>
                                        <p:strVal val="visible"/>
                                      </p:to>
                                    </p:set>
                                  </p:childTnLst>
                                </p:cTn>
                              </p:par>
                            </p:childTnLst>
                          </p:cTn>
                        </p:par>
                        <p:par>
                          <p:cTn fill="hold">
                            <p:stCondLst>
                              <p:cond delay="104"/>
                            </p:stCondLst>
                            <p:childTnLst>
                              <p:par>
                                <p:cTn fill="hold" nodeType="afterEffect" presetClass="entr" presetID="1" presetSubtype="0">
                                  <p:stCondLst>
                                    <p:cond delay="1000"/>
                                  </p:stCondLst>
                                  <p:childTnLst>
                                    <p:set>
                                      <p:cBhvr>
                                        <p:cTn dur="1" fill="hold">
                                          <p:stCondLst>
                                            <p:cond delay="0"/>
                                          </p:stCondLst>
                                        </p:cTn>
                                        <p:tgtEl>
                                          <p:spTgt spid="973"/>
                                        </p:tgtEl>
                                        <p:attrNameLst>
                                          <p:attrName>style.visibility</p:attrName>
                                        </p:attrNameLst>
                                      </p:cBhvr>
                                      <p:to>
                                        <p:strVal val="visible"/>
                                      </p:to>
                                    </p:set>
                                  </p:childTnLst>
                                </p:cTn>
                              </p:par>
                            </p:childTnLst>
                          </p:cTn>
                        </p:par>
                        <p:par>
                          <p:cTn fill="hold">
                            <p:stCondLst>
                              <p:cond delay="105"/>
                            </p:stCondLst>
                            <p:childTnLst>
                              <p:par>
                                <p:cTn fill="hold" nodeType="afterEffect" presetClass="entr" presetID="1" presetSubtype="0">
                                  <p:stCondLst>
                                    <p:cond delay="1000"/>
                                  </p:stCondLst>
                                  <p:childTnLst>
                                    <p:set>
                                      <p:cBhvr>
                                        <p:cTn dur="1" fill="hold">
                                          <p:stCondLst>
                                            <p:cond delay="0"/>
                                          </p:stCondLst>
                                        </p:cTn>
                                        <p:tgtEl>
                                          <p:spTgt spid="976"/>
                                        </p:tgtEl>
                                        <p:attrNameLst>
                                          <p:attrName>style.visibility</p:attrName>
                                        </p:attrNameLst>
                                      </p:cBhvr>
                                      <p:to>
                                        <p:strVal val="visible"/>
                                      </p:to>
                                    </p:set>
                                  </p:childTnLst>
                                </p:cTn>
                              </p:par>
                            </p:childTnLst>
                          </p:cTn>
                        </p:par>
                        <p:par>
                          <p:cTn fill="hold">
                            <p:stCondLst>
                              <p:cond delay="106"/>
                            </p:stCondLst>
                            <p:childTnLst>
                              <p:par>
                                <p:cTn fill="hold" nodeType="afterEffect" presetClass="entr" presetID="1" presetSubtype="0">
                                  <p:stCondLst>
                                    <p:cond delay="1000"/>
                                  </p:stCondLst>
                                  <p:childTnLst>
                                    <p:set>
                                      <p:cBhvr>
                                        <p:cTn dur="1" fill="hold">
                                          <p:stCondLst>
                                            <p:cond delay="0"/>
                                          </p:stCondLst>
                                        </p:cTn>
                                        <p:tgtEl>
                                          <p:spTgt spid="979"/>
                                        </p:tgtEl>
                                        <p:attrNameLst>
                                          <p:attrName>style.visibility</p:attrName>
                                        </p:attrNameLst>
                                      </p:cBhvr>
                                      <p:to>
                                        <p:strVal val="visible"/>
                                      </p:to>
                                    </p:set>
                                  </p:childTnLst>
                                </p:cTn>
                              </p:par>
                            </p:childTnLst>
                          </p:cTn>
                        </p:par>
                        <p:par>
                          <p:cTn fill="hold">
                            <p:stCondLst>
                              <p:cond delay="107"/>
                            </p:stCondLst>
                            <p:childTnLst>
                              <p:par>
                                <p:cTn fill="hold" nodeType="afterEffect" presetClass="entr" presetID="1" presetSubtype="0">
                                  <p:stCondLst>
                                    <p:cond delay="1000"/>
                                  </p:stCondLst>
                                  <p:childTnLst>
                                    <p:set>
                                      <p:cBhvr>
                                        <p:cTn dur="1" fill="hold">
                                          <p:stCondLst>
                                            <p:cond delay="0"/>
                                          </p:stCondLst>
                                        </p:cTn>
                                        <p:tgtEl>
                                          <p:spTgt spid="982"/>
                                        </p:tgtEl>
                                        <p:attrNameLst>
                                          <p:attrName>style.visibility</p:attrName>
                                        </p:attrNameLst>
                                      </p:cBhvr>
                                      <p:to>
                                        <p:strVal val="visible"/>
                                      </p:to>
                                    </p:set>
                                  </p:childTnLst>
                                </p:cTn>
                              </p:par>
                            </p:childTnLst>
                          </p:cTn>
                        </p:par>
                        <p:par>
                          <p:cTn fill="hold">
                            <p:stCondLst>
                              <p:cond delay="108"/>
                            </p:stCondLst>
                            <p:childTnLst>
                              <p:par>
                                <p:cTn fill="hold" nodeType="afterEffect" presetClass="entr" presetID="1" presetSubtype="0">
                                  <p:stCondLst>
                                    <p:cond delay="1000"/>
                                  </p:stCondLst>
                                  <p:childTnLst>
                                    <p:set>
                                      <p:cBhvr>
                                        <p:cTn dur="1" fill="hold">
                                          <p:stCondLst>
                                            <p:cond delay="0"/>
                                          </p:stCondLst>
                                        </p:cTn>
                                        <p:tgtEl>
                                          <p:spTgt spid="985"/>
                                        </p:tgtEl>
                                        <p:attrNameLst>
                                          <p:attrName>style.visibility</p:attrName>
                                        </p:attrNameLst>
                                      </p:cBhvr>
                                      <p:to>
                                        <p:strVal val="visible"/>
                                      </p:to>
                                    </p:set>
                                  </p:childTnLst>
                                </p:cTn>
                              </p:par>
                            </p:childTnLst>
                          </p:cTn>
                        </p:par>
                        <p:par>
                          <p:cTn fill="hold">
                            <p:stCondLst>
                              <p:cond delay="109"/>
                            </p:stCondLst>
                            <p:childTnLst>
                              <p:par>
                                <p:cTn fill="hold" nodeType="afterEffect" presetClass="entr" presetID="1" presetSubtype="0">
                                  <p:stCondLst>
                                    <p:cond delay="1000"/>
                                  </p:stCondLst>
                                  <p:childTnLst>
                                    <p:set>
                                      <p:cBhvr>
                                        <p:cTn dur="1" fill="hold">
                                          <p:stCondLst>
                                            <p:cond delay="0"/>
                                          </p:stCondLst>
                                        </p:cTn>
                                        <p:tgtEl>
                                          <p:spTgt spid="988"/>
                                        </p:tgtEl>
                                        <p:attrNameLst>
                                          <p:attrName>style.visibility</p:attrName>
                                        </p:attrNameLst>
                                      </p:cBhvr>
                                      <p:to>
                                        <p:strVal val="visible"/>
                                      </p:to>
                                    </p:set>
                                  </p:childTnLst>
                                </p:cTn>
                              </p:par>
                            </p:childTnLst>
                          </p:cTn>
                        </p:par>
                        <p:par>
                          <p:cTn fill="hold">
                            <p:stCondLst>
                              <p:cond delay="110"/>
                            </p:stCondLst>
                            <p:childTnLst>
                              <p:par>
                                <p:cTn fill="hold" nodeType="afterEffect" presetClass="entr" presetID="1" presetSubtype="0">
                                  <p:stCondLst>
                                    <p:cond delay="1000"/>
                                  </p:stCondLst>
                                  <p:childTnLst>
                                    <p:set>
                                      <p:cBhvr>
                                        <p:cTn dur="1" fill="hold">
                                          <p:stCondLst>
                                            <p:cond delay="0"/>
                                          </p:stCondLst>
                                        </p:cTn>
                                        <p:tgtEl>
                                          <p:spTgt spid="991"/>
                                        </p:tgtEl>
                                        <p:attrNameLst>
                                          <p:attrName>style.visibility</p:attrName>
                                        </p:attrNameLst>
                                      </p:cBhvr>
                                      <p:to>
                                        <p:strVal val="visible"/>
                                      </p:to>
                                    </p:set>
                                  </p:childTnLst>
                                </p:cTn>
                              </p:par>
                            </p:childTnLst>
                          </p:cTn>
                        </p:par>
                        <p:par>
                          <p:cTn fill="hold">
                            <p:stCondLst>
                              <p:cond delay="111"/>
                            </p:stCondLst>
                            <p:childTnLst>
                              <p:par>
                                <p:cTn fill="hold" nodeType="afterEffect" presetClass="entr" presetID="1" presetSubtype="0">
                                  <p:stCondLst>
                                    <p:cond delay="1000"/>
                                  </p:stCondLst>
                                  <p:childTnLst>
                                    <p:set>
                                      <p:cBhvr>
                                        <p:cTn dur="1" fill="hold">
                                          <p:stCondLst>
                                            <p:cond delay="0"/>
                                          </p:stCondLst>
                                        </p:cTn>
                                        <p:tgtEl>
                                          <p:spTgt spid="994"/>
                                        </p:tgtEl>
                                        <p:attrNameLst>
                                          <p:attrName>style.visibility</p:attrName>
                                        </p:attrNameLst>
                                      </p:cBhvr>
                                      <p:to>
                                        <p:strVal val="visible"/>
                                      </p:to>
                                    </p:set>
                                  </p:childTnLst>
                                </p:cTn>
                              </p:par>
                            </p:childTnLst>
                          </p:cTn>
                        </p:par>
                        <p:par>
                          <p:cTn fill="hold">
                            <p:stCondLst>
                              <p:cond delay="112"/>
                            </p:stCondLst>
                            <p:childTnLst>
                              <p:par>
                                <p:cTn fill="hold" nodeType="afterEffect" presetClass="entr" presetID="1" presetSubtype="0">
                                  <p:stCondLst>
                                    <p:cond delay="1000"/>
                                  </p:stCondLst>
                                  <p:childTnLst>
                                    <p:set>
                                      <p:cBhvr>
                                        <p:cTn dur="1" fill="hold">
                                          <p:stCondLst>
                                            <p:cond delay="0"/>
                                          </p:stCondLst>
                                        </p:cTn>
                                        <p:tgtEl>
                                          <p:spTgt spid="997"/>
                                        </p:tgtEl>
                                        <p:attrNameLst>
                                          <p:attrName>style.visibility</p:attrName>
                                        </p:attrNameLst>
                                      </p:cBhvr>
                                      <p:to>
                                        <p:strVal val="visible"/>
                                      </p:to>
                                    </p:set>
                                  </p:childTnLst>
                                </p:cTn>
                              </p:par>
                            </p:childTnLst>
                          </p:cTn>
                        </p:par>
                        <p:par>
                          <p:cTn fill="hold">
                            <p:stCondLst>
                              <p:cond delay="113"/>
                            </p:stCondLst>
                            <p:childTnLst>
                              <p:par>
                                <p:cTn fill="hold" nodeType="afterEffect" presetClass="entr" presetID="1" presetSubtype="0">
                                  <p:stCondLst>
                                    <p:cond delay="1000"/>
                                  </p:stCondLst>
                                  <p:childTnLst>
                                    <p:set>
                                      <p:cBhvr>
                                        <p:cTn dur="1" fill="hold">
                                          <p:stCondLst>
                                            <p:cond delay="0"/>
                                          </p:stCondLst>
                                        </p:cTn>
                                        <p:tgtEl>
                                          <p:spTgt spid="1000"/>
                                        </p:tgtEl>
                                        <p:attrNameLst>
                                          <p:attrName>style.visibility</p:attrName>
                                        </p:attrNameLst>
                                      </p:cBhvr>
                                      <p:to>
                                        <p:strVal val="visible"/>
                                      </p:to>
                                    </p:set>
                                  </p:childTnLst>
                                </p:cTn>
                              </p:par>
                            </p:childTnLst>
                          </p:cTn>
                        </p:par>
                        <p:par>
                          <p:cTn fill="hold">
                            <p:stCondLst>
                              <p:cond delay="114"/>
                            </p:stCondLst>
                            <p:childTnLst>
                              <p:par>
                                <p:cTn fill="hold" nodeType="afterEffect" presetClass="entr" presetID="1" presetSubtype="0">
                                  <p:stCondLst>
                                    <p:cond delay="1000"/>
                                  </p:stCondLst>
                                  <p:childTnLst>
                                    <p:set>
                                      <p:cBhvr>
                                        <p:cTn dur="1" fill="hold">
                                          <p:stCondLst>
                                            <p:cond delay="0"/>
                                          </p:stCondLst>
                                        </p:cTn>
                                        <p:tgtEl>
                                          <p:spTgt spid="1003"/>
                                        </p:tgtEl>
                                        <p:attrNameLst>
                                          <p:attrName>style.visibility</p:attrName>
                                        </p:attrNameLst>
                                      </p:cBhvr>
                                      <p:to>
                                        <p:strVal val="visible"/>
                                      </p:to>
                                    </p:set>
                                  </p:childTnLst>
                                </p:cTn>
                              </p:par>
                            </p:childTnLst>
                          </p:cTn>
                        </p:par>
                        <p:par>
                          <p:cTn fill="hold">
                            <p:stCondLst>
                              <p:cond delay="115"/>
                            </p:stCondLst>
                            <p:childTnLst>
                              <p:par>
                                <p:cTn fill="hold" nodeType="afterEffect" presetClass="entr" presetID="1" presetSubtype="0">
                                  <p:stCondLst>
                                    <p:cond delay="1000"/>
                                  </p:stCondLst>
                                  <p:childTnLst>
                                    <p:set>
                                      <p:cBhvr>
                                        <p:cTn dur="1" fill="hold">
                                          <p:stCondLst>
                                            <p:cond delay="0"/>
                                          </p:stCondLst>
                                        </p:cTn>
                                        <p:tgtEl>
                                          <p:spTgt spid="1006"/>
                                        </p:tgtEl>
                                        <p:attrNameLst>
                                          <p:attrName>style.visibility</p:attrName>
                                        </p:attrNameLst>
                                      </p:cBhvr>
                                      <p:to>
                                        <p:strVal val="visible"/>
                                      </p:to>
                                    </p:set>
                                  </p:childTnLst>
                                </p:cTn>
                              </p:par>
                            </p:childTnLst>
                          </p:cTn>
                        </p:par>
                        <p:par>
                          <p:cTn fill="hold">
                            <p:stCondLst>
                              <p:cond delay="116"/>
                            </p:stCondLst>
                            <p:childTnLst>
                              <p:par>
                                <p:cTn fill="hold" nodeType="afterEffect" presetClass="entr" presetID="1" presetSubtype="0">
                                  <p:stCondLst>
                                    <p:cond delay="1000"/>
                                  </p:stCondLst>
                                  <p:childTnLst>
                                    <p:set>
                                      <p:cBhvr>
                                        <p:cTn dur="1" fill="hold">
                                          <p:stCondLst>
                                            <p:cond delay="0"/>
                                          </p:stCondLst>
                                        </p:cTn>
                                        <p:tgtEl>
                                          <p:spTgt spid="1009"/>
                                        </p:tgtEl>
                                        <p:attrNameLst>
                                          <p:attrName>style.visibility</p:attrName>
                                        </p:attrNameLst>
                                      </p:cBhvr>
                                      <p:to>
                                        <p:strVal val="visible"/>
                                      </p:to>
                                    </p:set>
                                  </p:childTnLst>
                                </p:cTn>
                              </p:par>
                            </p:childTnLst>
                          </p:cTn>
                        </p:par>
                        <p:par>
                          <p:cTn fill="hold">
                            <p:stCondLst>
                              <p:cond delay="117"/>
                            </p:stCondLst>
                            <p:childTnLst>
                              <p:par>
                                <p:cTn fill="hold" nodeType="afterEffect" presetClass="entr" presetID="1" presetSubtype="0">
                                  <p:stCondLst>
                                    <p:cond delay="1000"/>
                                  </p:stCondLst>
                                  <p:childTnLst>
                                    <p:set>
                                      <p:cBhvr>
                                        <p:cTn dur="1" fill="hold">
                                          <p:stCondLst>
                                            <p:cond delay="0"/>
                                          </p:stCondLst>
                                        </p:cTn>
                                        <p:tgtEl>
                                          <p:spTgt spid="1012"/>
                                        </p:tgtEl>
                                        <p:attrNameLst>
                                          <p:attrName>style.visibility</p:attrName>
                                        </p:attrNameLst>
                                      </p:cBhvr>
                                      <p:to>
                                        <p:strVal val="visible"/>
                                      </p:to>
                                    </p:set>
                                  </p:childTnLst>
                                </p:cTn>
                              </p:par>
                            </p:childTnLst>
                          </p:cTn>
                        </p:par>
                        <p:par>
                          <p:cTn fill="hold">
                            <p:stCondLst>
                              <p:cond delay="118"/>
                            </p:stCondLst>
                            <p:childTnLst>
                              <p:par>
                                <p:cTn fill="hold" nodeType="afterEffect" presetClass="entr" presetID="1" presetSubtype="0">
                                  <p:stCondLst>
                                    <p:cond delay="2000"/>
                                  </p:stCondLst>
                                  <p:childTnLst>
                                    <p:set>
                                      <p:cBhvr>
                                        <p:cTn dur="1" fill="hold">
                                          <p:stCondLst>
                                            <p:cond delay="0"/>
                                          </p:stCondLst>
                                        </p:cTn>
                                        <p:tgtEl>
                                          <p:spTgt spid="1015"/>
                                        </p:tgtEl>
                                        <p:attrNameLst>
                                          <p:attrName>style.visibility</p:attrName>
                                        </p:attrNameLst>
                                      </p:cBhvr>
                                      <p:to>
                                        <p:strVal val="visible"/>
                                      </p:to>
                                    </p:set>
                                  </p:childTnLst>
                                </p:cTn>
                              </p:par>
                            </p:childTnLst>
                          </p:cTn>
                        </p:par>
                        <p:par>
                          <p:cTn fill="hold">
                            <p:stCondLst>
                              <p:cond delay="119"/>
                            </p:stCondLst>
                            <p:childTnLst>
                              <p:par>
                                <p:cTn fill="hold" nodeType="afterEffect" presetClass="entr" presetID="1" presetSubtype="0">
                                  <p:stCondLst>
                                    <p:cond delay="0"/>
                                  </p:stCondLst>
                                  <p:childTnLst>
                                    <p:set>
                                      <p:cBhvr>
                                        <p:cTn dur="1" fill="hold">
                                          <p:stCondLst>
                                            <p:cond delay="0"/>
                                          </p:stCondLst>
                                        </p:cTn>
                                        <p:tgtEl>
                                          <p:spTgt spid="10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022" name="Shape 1022"/>
        <p:cNvGrpSpPr/>
        <p:nvPr/>
      </p:nvGrpSpPr>
      <p:grpSpPr>
        <a:xfrm>
          <a:off x="0" y="0"/>
          <a:ext cx="0" cy="0"/>
          <a:chOff x="0" y="0"/>
          <a:chExt cx="0" cy="0"/>
        </a:xfrm>
      </p:grpSpPr>
      <p:sp>
        <p:nvSpPr>
          <p:cNvPr id="1023" name="Google Shape;1023;p19"/>
          <p:cNvSpPr/>
          <p:nvPr/>
        </p:nvSpPr>
        <p:spPr>
          <a:xfrm>
            <a:off x="2603716" y="1921789"/>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rgbClr val="FFFFFF"/>
                </a:solidFill>
                <a:latin typeface="Arial"/>
                <a:ea typeface="Arial"/>
                <a:cs typeface="Arial"/>
                <a:sym typeface="Arial"/>
              </a:rPr>
              <a:t>MỞ RỘNG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6" name="Shape 366"/>
        <p:cNvGrpSpPr/>
        <p:nvPr/>
      </p:nvGrpSpPr>
      <p:grpSpPr>
        <a:xfrm>
          <a:off x="0" y="0"/>
          <a:ext cx="0" cy="0"/>
          <a:chOff x="0" y="0"/>
          <a:chExt cx="0" cy="0"/>
        </a:xfrm>
      </p:grpSpPr>
      <p:grpSp>
        <p:nvGrpSpPr>
          <p:cNvPr id="367" name="Google Shape;367;p2"/>
          <p:cNvGrpSpPr/>
          <p:nvPr/>
        </p:nvGrpSpPr>
        <p:grpSpPr>
          <a:xfrm>
            <a:off x="1886788" y="2094702"/>
            <a:ext cx="4914546" cy="1219200"/>
            <a:chOff x="1151472" y="3187501"/>
            <a:chExt cx="6552728" cy="914400"/>
          </a:xfrm>
        </p:grpSpPr>
        <p:sp>
          <p:nvSpPr>
            <p:cNvPr id="368" name="Google Shape;368;p2"/>
            <p:cNvSpPr/>
            <p:nvPr/>
          </p:nvSpPr>
          <p:spPr>
            <a:xfrm>
              <a:off x="1633824" y="3347030"/>
              <a:ext cx="6070376" cy="720000"/>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9" name="Google Shape;369;p2"/>
            <p:cNvSpPr/>
            <p:nvPr/>
          </p:nvSpPr>
          <p:spPr>
            <a:xfrm>
              <a:off x="1633824" y="3284701"/>
              <a:ext cx="5914970" cy="720000"/>
            </a:xfrm>
            <a:prstGeom prst="homePlate">
              <a:avLst>
                <a:gd fmla="val 50000" name="adj"/>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0" name="Google Shape;370;p2"/>
            <p:cNvSpPr/>
            <p:nvPr/>
          </p:nvSpPr>
          <p:spPr>
            <a:xfrm>
              <a:off x="1151472" y="3187501"/>
              <a:ext cx="914400" cy="914400"/>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1" name="Google Shape;371;p2"/>
          <p:cNvGrpSpPr/>
          <p:nvPr/>
        </p:nvGrpSpPr>
        <p:grpSpPr>
          <a:xfrm>
            <a:off x="1884533" y="3325405"/>
            <a:ext cx="4914546" cy="1219200"/>
            <a:chOff x="1151472" y="3187501"/>
            <a:chExt cx="6552728" cy="914400"/>
          </a:xfrm>
        </p:grpSpPr>
        <p:sp>
          <p:nvSpPr>
            <p:cNvPr id="372" name="Google Shape;372;p2"/>
            <p:cNvSpPr/>
            <p:nvPr/>
          </p:nvSpPr>
          <p:spPr>
            <a:xfrm>
              <a:off x="1633824" y="3347030"/>
              <a:ext cx="6070376" cy="720000"/>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3" name="Google Shape;373;p2"/>
            <p:cNvSpPr/>
            <p:nvPr/>
          </p:nvSpPr>
          <p:spPr>
            <a:xfrm>
              <a:off x="1633824" y="3284701"/>
              <a:ext cx="5914970" cy="720000"/>
            </a:xfrm>
            <a:prstGeom prst="homePlate">
              <a:avLst>
                <a:gd fmla="val 50000" name="adj"/>
              </a:avLst>
            </a:prstGeom>
            <a:solidFill>
              <a:schemeClr val="lt1"/>
            </a:solidFill>
            <a:ln cap="flat" cmpd="sng" w="381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4" name="Google Shape;374;p2"/>
            <p:cNvSpPr/>
            <p:nvPr/>
          </p:nvSpPr>
          <p:spPr>
            <a:xfrm>
              <a:off x="1151472" y="3187501"/>
              <a:ext cx="914400" cy="914400"/>
            </a:xfrm>
            <a:prstGeom prst="diamond">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75" name="Google Shape;375;p2"/>
          <p:cNvGrpSpPr/>
          <p:nvPr/>
        </p:nvGrpSpPr>
        <p:grpSpPr>
          <a:xfrm>
            <a:off x="1882279" y="4556107"/>
            <a:ext cx="4914546" cy="1219200"/>
            <a:chOff x="1151472" y="3187501"/>
            <a:chExt cx="6552728" cy="914400"/>
          </a:xfrm>
        </p:grpSpPr>
        <p:sp>
          <p:nvSpPr>
            <p:cNvPr id="376" name="Google Shape;376;p2"/>
            <p:cNvSpPr/>
            <p:nvPr/>
          </p:nvSpPr>
          <p:spPr>
            <a:xfrm>
              <a:off x="1633824" y="3347030"/>
              <a:ext cx="6070376" cy="720000"/>
            </a:xfrm>
            <a:prstGeom prst="homePlat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7" name="Google Shape;377;p2"/>
            <p:cNvSpPr/>
            <p:nvPr/>
          </p:nvSpPr>
          <p:spPr>
            <a:xfrm>
              <a:off x="1633824" y="3284701"/>
              <a:ext cx="5914970" cy="720000"/>
            </a:xfrm>
            <a:prstGeom prst="homePlate">
              <a:avLst>
                <a:gd fmla="val 50000" name="adj"/>
              </a:avLst>
            </a:prstGeom>
            <a:solidFill>
              <a:schemeClr val="lt1"/>
            </a:solidFill>
            <a:ln cap="flat" cmpd="sng" w="381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8" name="Google Shape;378;p2"/>
            <p:cNvSpPr/>
            <p:nvPr/>
          </p:nvSpPr>
          <p:spPr>
            <a:xfrm>
              <a:off x="1151472" y="3187501"/>
              <a:ext cx="914400" cy="914400"/>
            </a:xfrm>
            <a:prstGeom prst="diamond">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79" name="Google Shape;379;p2"/>
          <p:cNvSpPr txBox="1"/>
          <p:nvPr/>
        </p:nvSpPr>
        <p:spPr>
          <a:xfrm>
            <a:off x="1813302" y="266055"/>
            <a:ext cx="6148952" cy="144720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i="0" lang="en-US" sz="5000" u="none" cap="none" strike="noStrike">
                <a:solidFill>
                  <a:srgbClr val="C55A11"/>
                </a:solidFill>
                <a:latin typeface="Times New Roman"/>
                <a:ea typeface="Times New Roman"/>
                <a:cs typeface="Times New Roman"/>
                <a:sym typeface="Times New Roman"/>
              </a:rPr>
              <a:t>NỘI DUNG BÀI HỌC</a:t>
            </a:r>
            <a:endParaRPr b="1" i="0" sz="5000" u="none" cap="none" strike="noStrike">
              <a:solidFill>
                <a:srgbClr val="C55A11"/>
              </a:solidFill>
              <a:latin typeface="Times New Roman"/>
              <a:ea typeface="Times New Roman"/>
              <a:cs typeface="Times New Roman"/>
              <a:sym typeface="Times New Roman"/>
            </a:endParaRPr>
          </a:p>
        </p:txBody>
      </p:sp>
      <p:sp>
        <p:nvSpPr>
          <p:cNvPr id="380" name="Google Shape;380;p2"/>
          <p:cNvSpPr txBox="1"/>
          <p:nvPr/>
        </p:nvSpPr>
        <p:spPr>
          <a:xfrm>
            <a:off x="2520412" y="4788994"/>
            <a:ext cx="3698282" cy="666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C55A11"/>
                </a:solidFill>
                <a:latin typeface="Times New Roman"/>
                <a:ea typeface="Times New Roman"/>
                <a:cs typeface="Times New Roman"/>
                <a:sym typeface="Times New Roman"/>
              </a:rPr>
              <a:t>III. Luyện tập</a:t>
            </a:r>
            <a:endParaRPr b="1" i="0" sz="3600" u="none" cap="none" strike="noStrike">
              <a:solidFill>
                <a:srgbClr val="C55A11"/>
              </a:solidFill>
              <a:latin typeface="Times New Roman"/>
              <a:ea typeface="Times New Roman"/>
              <a:cs typeface="Times New Roman"/>
              <a:sym typeface="Times New Roman"/>
            </a:endParaRPr>
          </a:p>
        </p:txBody>
      </p:sp>
      <p:sp>
        <p:nvSpPr>
          <p:cNvPr id="381" name="Google Shape;381;p2"/>
          <p:cNvSpPr txBox="1"/>
          <p:nvPr/>
        </p:nvSpPr>
        <p:spPr>
          <a:xfrm>
            <a:off x="2518477" y="3546534"/>
            <a:ext cx="3698282" cy="666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C55A11"/>
                </a:solidFill>
                <a:latin typeface="Times New Roman"/>
                <a:ea typeface="Times New Roman"/>
                <a:cs typeface="Times New Roman"/>
                <a:sym typeface="Times New Roman"/>
              </a:rPr>
              <a:t>II. Phép chia</a:t>
            </a:r>
            <a:endParaRPr b="1" i="0" sz="3600" u="none" cap="none" strike="noStrike">
              <a:solidFill>
                <a:srgbClr val="C55A11"/>
              </a:solidFill>
              <a:latin typeface="Times New Roman"/>
              <a:ea typeface="Times New Roman"/>
              <a:cs typeface="Times New Roman"/>
              <a:sym typeface="Times New Roman"/>
            </a:endParaRPr>
          </a:p>
        </p:txBody>
      </p:sp>
      <p:sp>
        <p:nvSpPr>
          <p:cNvPr id="382" name="Google Shape;382;p2"/>
          <p:cNvSpPr txBox="1"/>
          <p:nvPr/>
        </p:nvSpPr>
        <p:spPr>
          <a:xfrm>
            <a:off x="2504917" y="2381590"/>
            <a:ext cx="3698282" cy="66642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3600" u="none" cap="none" strike="noStrike">
                <a:solidFill>
                  <a:srgbClr val="C55A11"/>
                </a:solidFill>
                <a:latin typeface="Times New Roman"/>
                <a:ea typeface="Times New Roman"/>
                <a:cs typeface="Times New Roman"/>
                <a:sym typeface="Times New Roman"/>
              </a:rPr>
              <a:t>I. Phép nhân</a:t>
            </a:r>
            <a:endParaRPr b="1" i="0" sz="3600" u="none" cap="none" strike="noStrike">
              <a:solidFill>
                <a:srgbClr val="C55A11"/>
              </a:solidFill>
              <a:latin typeface="Times New Roman"/>
              <a:ea typeface="Times New Roman"/>
              <a:cs typeface="Times New Roman"/>
              <a:sym typeface="Times New Roman"/>
            </a:endParaRPr>
          </a:p>
        </p:txBody>
      </p:sp>
      <p:sp>
        <p:nvSpPr>
          <p:cNvPr id="383" name="Google Shape;383;p2"/>
          <p:cNvSpPr txBox="1"/>
          <p:nvPr/>
        </p:nvSpPr>
        <p:spPr>
          <a:xfrm>
            <a:off x="2043841" y="508865"/>
            <a:ext cx="6148952" cy="144720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1" i="0" sz="5000" u="none" cap="none" strike="noStrike">
              <a:solidFill>
                <a:srgbClr val="C55A1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None/>
            </a:pPr>
            <a:r>
              <a:t/>
            </a:r>
            <a:endParaRPr b="1" i="0" sz="5000" u="none" cap="none" strike="noStrike">
              <a:solidFill>
                <a:srgbClr val="C55A1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par>
                                <p:cTn fill="hold" nodeType="withEffect" presetClass="exit" presetID="10" presetSubtype="0">
                                  <p:stCondLst>
                                    <p:cond delay="0"/>
                                  </p:stCondLst>
                                  <p:childTnLst>
                                    <p:animEffect filter="fade" transition="out">
                                      <p:cBhvr>
                                        <p:cTn dur="500"/>
                                        <p:tgtEl>
                                          <p:spTgt spid="379"/>
                                        </p:tgtEl>
                                      </p:cBhvr>
                                    </p:animEffect>
                                    <p:set>
                                      <p:cBhvr>
                                        <p:cTn dur="1" fill="hold">
                                          <p:stCondLst>
                                            <p:cond delay="500"/>
                                          </p:stCondLst>
                                        </p:cTn>
                                        <p:tgtEl>
                                          <p:spTgt spid="37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71"/>
                                        </p:tgtEl>
                                      </p:cBhvr>
                                    </p:animEffect>
                                    <p:set>
                                      <p:cBhvr>
                                        <p:cTn dur="1" fill="hold">
                                          <p:stCondLst>
                                            <p:cond delay="500"/>
                                          </p:stCondLst>
                                        </p:cTn>
                                        <p:tgtEl>
                                          <p:spTgt spid="3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67"/>
                                        </p:tgtEl>
                                      </p:cBhvr>
                                    </p:animEffect>
                                    <p:set>
                                      <p:cBhvr>
                                        <p:cTn dur="1" fill="hold">
                                          <p:stCondLst>
                                            <p:cond delay="500"/>
                                          </p:stCondLst>
                                        </p:cTn>
                                        <p:tgtEl>
                                          <p:spTgt spid="36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2"/>
                                        </p:tgtEl>
                                      </p:cBhvr>
                                    </p:animEffect>
                                    <p:set>
                                      <p:cBhvr>
                                        <p:cTn dur="1" fill="hold">
                                          <p:stCondLst>
                                            <p:cond delay="500"/>
                                          </p:stCondLst>
                                        </p:cTn>
                                        <p:tgtEl>
                                          <p:spTgt spid="3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381"/>
                                        </p:tgtEl>
                                      </p:cBhvr>
                                    </p:animEffect>
                                    <p:set>
                                      <p:cBhvr>
                                        <p:cTn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27" name="Shape 1027"/>
        <p:cNvGrpSpPr/>
        <p:nvPr/>
      </p:nvGrpSpPr>
      <p:grpSpPr>
        <a:xfrm>
          <a:off x="0" y="0"/>
          <a:ext cx="0" cy="0"/>
          <a:chOff x="0" y="0"/>
          <a:chExt cx="0" cy="0"/>
        </a:xfrm>
      </p:grpSpPr>
      <p:sp>
        <p:nvSpPr>
          <p:cNvPr id="1028" name="Google Shape;1028;p20"/>
          <p:cNvSpPr txBox="1"/>
          <p:nvPr>
            <p:ph type="title"/>
          </p:nvPr>
        </p:nvSpPr>
        <p:spPr>
          <a:xfrm>
            <a:off x="275910" y="38637"/>
            <a:ext cx="8868089" cy="626548"/>
          </a:xfrm>
          <a:prstGeom prst="rect">
            <a:avLst/>
          </a:prstGeom>
          <a:solidFill>
            <a:srgbClr val="A8D08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3200"/>
              <a:buFont typeface="Arial"/>
              <a:buNone/>
            </a:pPr>
            <a:r>
              <a:t/>
            </a:r>
            <a:endParaRPr sz="3200">
              <a:latin typeface="Times New Roman"/>
              <a:ea typeface="Times New Roman"/>
              <a:cs typeface="Times New Roman"/>
              <a:sym typeface="Times New Roman"/>
            </a:endParaRPr>
          </a:p>
        </p:txBody>
      </p:sp>
      <p:sp>
        <p:nvSpPr>
          <p:cNvPr id="1029" name="Google Shape;1029;p20"/>
          <p:cNvSpPr/>
          <p:nvPr/>
        </p:nvSpPr>
        <p:spPr>
          <a:xfrm>
            <a:off x="480816" y="1357976"/>
            <a:ext cx="6747298"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Bài tập  :</a:t>
            </a:r>
            <a:r>
              <a:rPr lang="en-US" sz="2800">
                <a:solidFill>
                  <a:srgbClr val="000000"/>
                </a:solidFill>
                <a:latin typeface="Times New Roman"/>
                <a:ea typeface="Times New Roman"/>
                <a:cs typeface="Times New Roman"/>
                <a:sym typeface="Times New Roman"/>
              </a:rPr>
              <a:t> Một phép chia có thương là 9 số dư 8. Hiệu số bị chia và số chia là 88. Tìm số bị chia và số chia</a:t>
            </a:r>
            <a:endParaRPr sz="2800">
              <a:solidFill>
                <a:srgbClr val="000000"/>
              </a:solidFill>
              <a:latin typeface="Arial"/>
              <a:ea typeface="Arial"/>
              <a:cs typeface="Arial"/>
              <a:sym typeface="Arial"/>
            </a:endParaRPr>
          </a:p>
        </p:txBody>
      </p:sp>
      <p:sp>
        <p:nvSpPr>
          <p:cNvPr id="1030" name="Google Shape;1030;p20"/>
          <p:cNvSpPr txBox="1"/>
          <p:nvPr/>
        </p:nvSpPr>
        <p:spPr>
          <a:xfrm>
            <a:off x="3274798" y="2306528"/>
            <a:ext cx="8018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sp>
        <p:nvSpPr>
          <p:cNvPr id="1031" name="Google Shape;1031;p20"/>
          <p:cNvSpPr/>
          <p:nvPr/>
        </p:nvSpPr>
        <p:spPr>
          <a:xfrm>
            <a:off x="584231" y="2903748"/>
            <a:ext cx="6747298"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Gọi số chia là b </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Số bị chia là 88 + b</a:t>
            </a:r>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Ta có</a:t>
            </a:r>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Vậy số bị chia là 98 và số chia là 10</a:t>
            </a:r>
            <a:endParaRPr/>
          </a:p>
        </p:txBody>
      </p:sp>
      <p:pic>
        <p:nvPicPr>
          <p:cNvPr id="1032" name="Google Shape;1032;p20"/>
          <p:cNvPicPr preferRelativeResize="0"/>
          <p:nvPr/>
        </p:nvPicPr>
        <p:blipFill rotWithShape="1">
          <a:blip r:embed="rId3">
            <a:alphaModFix/>
          </a:blip>
          <a:srcRect b="0" l="0" r="0" t="0"/>
          <a:stretch/>
        </p:blipFill>
        <p:spPr>
          <a:xfrm>
            <a:off x="1787378" y="3886200"/>
            <a:ext cx="1888331" cy="1463675"/>
          </a:xfrm>
          <a:prstGeom prst="rect">
            <a:avLst/>
          </a:prstGeom>
          <a:noFill/>
          <a:ln>
            <a:noFill/>
          </a:ln>
        </p:spPr>
      </p:pic>
      <p:pic>
        <p:nvPicPr>
          <p:cNvPr id="1033" name="Google Shape;1033;p20"/>
          <p:cNvPicPr preferRelativeResize="0"/>
          <p:nvPr/>
        </p:nvPicPr>
        <p:blipFill rotWithShape="1">
          <a:blip r:embed="rId4">
            <a:alphaModFix/>
          </a:blip>
          <a:srcRect b="0" l="0" r="0" t="0"/>
          <a:stretch/>
        </p:blipFill>
        <p:spPr>
          <a:xfrm>
            <a:off x="3093323" y="2815893"/>
            <a:ext cx="1164771" cy="7765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7" name="Shape 1037"/>
        <p:cNvGrpSpPr/>
        <p:nvPr/>
      </p:nvGrpSpPr>
      <p:grpSpPr>
        <a:xfrm>
          <a:off x="0" y="0"/>
          <a:ext cx="0" cy="0"/>
          <a:chOff x="0" y="0"/>
          <a:chExt cx="0" cy="0"/>
        </a:xfrm>
      </p:grpSpPr>
      <p:pic>
        <p:nvPicPr>
          <p:cNvPr descr="Picture4" id="1038" name="Google Shape;1038;p21"/>
          <p:cNvPicPr preferRelativeResize="0"/>
          <p:nvPr/>
        </p:nvPicPr>
        <p:blipFill rotWithShape="1">
          <a:blip r:embed="rId4">
            <a:alphaModFix/>
          </a:blip>
          <a:srcRect b="0" l="0" r="0" t="0"/>
          <a:stretch/>
        </p:blipFill>
        <p:spPr>
          <a:xfrm>
            <a:off x="7715250" y="5505450"/>
            <a:ext cx="1428750" cy="1352550"/>
          </a:xfrm>
          <a:prstGeom prst="rect">
            <a:avLst/>
          </a:prstGeom>
          <a:noFill/>
          <a:ln>
            <a:noFill/>
          </a:ln>
        </p:spPr>
      </p:pic>
      <p:pic>
        <p:nvPicPr>
          <p:cNvPr descr="013" id="1039" name="Google Shape;1039;p21"/>
          <p:cNvPicPr preferRelativeResize="0"/>
          <p:nvPr/>
        </p:nvPicPr>
        <p:blipFill rotWithShape="1">
          <a:blip r:embed="rId5">
            <a:alphaModFix/>
          </a:blip>
          <a:srcRect b="0" l="0" r="0" t="0"/>
          <a:stretch/>
        </p:blipFill>
        <p:spPr>
          <a:xfrm>
            <a:off x="127002" y="46038"/>
            <a:ext cx="1098550" cy="1295400"/>
          </a:xfrm>
          <a:prstGeom prst="rect">
            <a:avLst/>
          </a:prstGeom>
          <a:noFill/>
          <a:ln>
            <a:noFill/>
          </a:ln>
        </p:spPr>
      </p:pic>
      <p:sp>
        <p:nvSpPr>
          <p:cNvPr id="1040" name="Google Shape;1040;p21"/>
          <p:cNvSpPr txBox="1"/>
          <p:nvPr/>
        </p:nvSpPr>
        <p:spPr>
          <a:xfrm>
            <a:off x="3308350" y="439742"/>
            <a:ext cx="2409634"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FF0066"/>
                </a:solidFill>
                <a:latin typeface="Arial"/>
                <a:ea typeface="Arial"/>
                <a:cs typeface="Arial"/>
                <a:sym typeface="Arial"/>
              </a:rPr>
              <a:t>DẶN DÒ</a:t>
            </a:r>
            <a:endParaRPr/>
          </a:p>
        </p:txBody>
      </p:sp>
      <p:sp>
        <p:nvSpPr>
          <p:cNvPr id="1041" name="Google Shape;1041;p21"/>
          <p:cNvSpPr txBox="1"/>
          <p:nvPr>
            <p:ph idx="10" type="dt"/>
          </p:nvPr>
        </p:nvSpPr>
        <p:spPr>
          <a:xfrm>
            <a:off x="457200" y="635636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888888"/>
                </a:solidFill>
              </a:rPr>
              <a:t>18:09</a:t>
            </a:r>
            <a:endParaRPr>
              <a:solidFill>
                <a:srgbClr val="888888"/>
              </a:solidFill>
            </a:endParaRPr>
          </a:p>
        </p:txBody>
      </p:sp>
      <p:sp>
        <p:nvSpPr>
          <p:cNvPr id="1042" name="Google Shape;1042;p21"/>
          <p:cNvSpPr/>
          <p:nvPr/>
        </p:nvSpPr>
        <p:spPr>
          <a:xfrm>
            <a:off x="1859552" y="1632972"/>
            <a:ext cx="6903448" cy="267765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Đọc lại toàn bộ nội dung bài đã học.</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Học lại cách đặt phép nhân, phép chia.</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Học thuộc: tính chất của phép nhân, phép chia có dư, cùng các phần lưu ý (dưới dạng lời văn và công thức tổng quát).</a:t>
            </a:r>
            <a:endParaRPr sz="2800">
              <a:solidFill>
                <a:srgbClr val="000000"/>
              </a:solidFill>
              <a:latin typeface="Arial"/>
              <a:ea typeface="Arial"/>
              <a:cs typeface="Arial"/>
              <a:sym typeface="Arial"/>
            </a:endParaRPr>
          </a:p>
          <a:p>
            <a:pPr indent="0" lvl="0" marL="0" marR="0" rtl="0" algn="l">
              <a:spcBef>
                <a:spcPts val="0"/>
              </a:spcBef>
              <a:spcAft>
                <a:spcPts val="0"/>
              </a:spcAft>
              <a:buNone/>
            </a:pPr>
            <a:r>
              <a:rPr lang="en-US" sz="2800">
                <a:solidFill>
                  <a:srgbClr val="000000"/>
                </a:solidFill>
                <a:latin typeface="Times New Roman"/>
                <a:ea typeface="Times New Roman"/>
                <a:cs typeface="Times New Roman"/>
                <a:sym typeface="Times New Roman"/>
              </a:rPr>
              <a:t>- Làm BT7 (SGK/21) vào vở.</a:t>
            </a:r>
            <a:endParaRPr sz="2800">
              <a:solidFill>
                <a:srgbClr val="000000"/>
              </a:solidFill>
              <a:latin typeface="Arial"/>
              <a:ea typeface="Arial"/>
              <a:cs typeface="Arial"/>
              <a:sym typeface="Arial"/>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388" name="Shape 388"/>
        <p:cNvGrpSpPr/>
        <p:nvPr/>
      </p:nvGrpSpPr>
      <p:grpSpPr>
        <a:xfrm>
          <a:off x="0" y="0"/>
          <a:ext cx="0" cy="0"/>
          <a:chOff x="0" y="0"/>
          <a:chExt cx="0" cy="0"/>
        </a:xfrm>
      </p:grpSpPr>
      <p:sp>
        <p:nvSpPr>
          <p:cNvPr id="389" name="Google Shape;389;p3"/>
          <p:cNvSpPr/>
          <p:nvPr/>
        </p:nvSpPr>
        <p:spPr>
          <a:xfrm>
            <a:off x="2522349" y="2169763"/>
            <a:ext cx="4440264" cy="3921071"/>
          </a:xfrm>
          <a:prstGeom prst="downArrowCallout">
            <a:avLst>
              <a:gd fmla="val 25000" name="adj1"/>
              <a:gd fmla="val 25000" name="adj2"/>
              <a:gd fmla="val 25000" name="adj3"/>
              <a:gd fmla="val 64977" name="adj4"/>
            </a:avLst>
          </a:prstGeom>
          <a:solidFill>
            <a:schemeClr val="accent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6600" u="none" cap="none" strike="noStrike">
                <a:solidFill>
                  <a:srgbClr val="FFFFFF"/>
                </a:solidFill>
                <a:latin typeface="Arial"/>
                <a:ea typeface="Arial"/>
                <a:cs typeface="Arial"/>
                <a:sym typeface="Arial"/>
              </a:rPr>
              <a:t>KHỞI 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3" name="Shape 393"/>
        <p:cNvGrpSpPr/>
        <p:nvPr/>
      </p:nvGrpSpPr>
      <p:grpSpPr>
        <a:xfrm>
          <a:off x="0" y="0"/>
          <a:ext cx="0" cy="0"/>
          <a:chOff x="0" y="0"/>
          <a:chExt cx="0" cy="0"/>
        </a:xfrm>
      </p:grpSpPr>
      <p:pic>
        <p:nvPicPr>
          <p:cNvPr id="394" name="Google Shape;394;p4"/>
          <p:cNvPicPr preferRelativeResize="0"/>
          <p:nvPr/>
        </p:nvPicPr>
        <p:blipFill rotWithShape="1">
          <a:blip r:embed="rId3">
            <a:alphaModFix/>
          </a:blip>
          <a:srcRect b="0" l="0" r="0" t="0"/>
          <a:stretch/>
        </p:blipFill>
        <p:spPr>
          <a:xfrm>
            <a:off x="0" y="1"/>
            <a:ext cx="9144000" cy="5762170"/>
          </a:xfrm>
          <a:prstGeom prst="rect">
            <a:avLst/>
          </a:prstGeom>
          <a:noFill/>
          <a:ln>
            <a:noFill/>
          </a:ln>
        </p:spPr>
      </p:pic>
      <p:sp>
        <p:nvSpPr>
          <p:cNvPr id="395" name="Google Shape;395;p4"/>
          <p:cNvSpPr/>
          <p:nvPr/>
        </p:nvSpPr>
        <p:spPr>
          <a:xfrm>
            <a:off x="1555849" y="232723"/>
            <a:ext cx="678294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BIỆT ĐỘI CỨU HỎA</a:t>
            </a:r>
            <a:endParaRPr/>
          </a:p>
        </p:txBody>
      </p:sp>
      <p:sp>
        <p:nvSpPr>
          <p:cNvPr id="396" name="Google Shape;396;p4"/>
          <p:cNvSpPr txBox="1"/>
          <p:nvPr/>
        </p:nvSpPr>
        <p:spPr>
          <a:xfrm>
            <a:off x="0" y="5558966"/>
            <a:ext cx="9144000" cy="1168408"/>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400"/>
              <a:buFont typeface="Arial"/>
              <a:buNone/>
            </a:pPr>
            <a:r>
              <a:rPr b="1" i="0" lang="en-US" sz="2400" u="none" cap="none" strike="noStrike">
                <a:solidFill>
                  <a:srgbClr val="FF0000"/>
                </a:solidFill>
                <a:latin typeface="Times New Roman"/>
                <a:ea typeface="Times New Roman"/>
                <a:cs typeface="Times New Roman"/>
                <a:sym typeface="Times New Roman"/>
              </a:rPr>
              <a:t>LUẬT CHƠI</a:t>
            </a:r>
            <a:r>
              <a:rPr b="0" i="0" lang="en-US" sz="2400" u="none" cap="none" strike="noStrike">
                <a:solidFill>
                  <a:srgbClr val="44546A"/>
                </a:solidFill>
                <a:latin typeface="Times New Roman"/>
                <a:ea typeface="Times New Roman"/>
                <a:cs typeface="Times New Roman"/>
                <a:sym typeface="Times New Roman"/>
              </a:rPr>
              <a:t>: Có một ngôi nhà trong thành phố bị cháy. Hãy dập tắt đám cháy bằng cách chọn các hình ảnh tương ứng với các bước cứu hỏa và vượt qua các câu hỏi được đưa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0" name="Shape 400"/>
        <p:cNvGrpSpPr/>
        <p:nvPr/>
      </p:nvGrpSpPr>
      <p:grpSpPr>
        <a:xfrm>
          <a:off x="0" y="0"/>
          <a:ext cx="0" cy="0"/>
          <a:chOff x="0" y="0"/>
          <a:chExt cx="0" cy="0"/>
        </a:xfrm>
      </p:grpSpPr>
      <p:pic>
        <p:nvPicPr>
          <p:cNvPr id="401" name="Google Shape;401;p5"/>
          <p:cNvPicPr preferRelativeResize="0"/>
          <p:nvPr/>
        </p:nvPicPr>
        <p:blipFill rotWithShape="1">
          <a:blip r:embed="rId3">
            <a:alphaModFix/>
          </a:blip>
          <a:srcRect b="0" l="0" r="0" t="0"/>
          <a:stretch/>
        </p:blipFill>
        <p:spPr>
          <a:xfrm>
            <a:off x="2637664" y="2493148"/>
            <a:ext cx="3991736" cy="3009897"/>
          </a:xfrm>
          <a:prstGeom prst="rect">
            <a:avLst/>
          </a:prstGeom>
          <a:noFill/>
          <a:ln>
            <a:noFill/>
          </a:ln>
        </p:spPr>
      </p:pic>
      <p:pic>
        <p:nvPicPr>
          <p:cNvPr id="402" name="Google Shape;402;p5"/>
          <p:cNvPicPr preferRelativeResize="0"/>
          <p:nvPr/>
        </p:nvPicPr>
        <p:blipFill rotWithShape="1">
          <a:blip r:embed="rId4">
            <a:alphaModFix/>
          </a:blip>
          <a:srcRect b="0" l="0" r="0" t="0"/>
          <a:stretch/>
        </p:blipFill>
        <p:spPr>
          <a:xfrm>
            <a:off x="2577716" y="3990696"/>
            <a:ext cx="952500" cy="952500"/>
          </a:xfrm>
          <a:prstGeom prst="rect">
            <a:avLst/>
          </a:prstGeom>
          <a:noFill/>
          <a:ln>
            <a:noFill/>
          </a:ln>
        </p:spPr>
      </p:pic>
      <p:pic>
        <p:nvPicPr>
          <p:cNvPr id="403" name="Google Shape;403;p5"/>
          <p:cNvPicPr preferRelativeResize="0"/>
          <p:nvPr/>
        </p:nvPicPr>
        <p:blipFill rotWithShape="1">
          <a:blip r:embed="rId4">
            <a:alphaModFix/>
          </a:blip>
          <a:srcRect b="0" l="0" r="0" t="0"/>
          <a:stretch/>
        </p:blipFill>
        <p:spPr>
          <a:xfrm>
            <a:off x="4031448" y="3748488"/>
            <a:ext cx="952500" cy="952500"/>
          </a:xfrm>
          <a:prstGeom prst="rect">
            <a:avLst/>
          </a:prstGeom>
          <a:noFill/>
          <a:ln>
            <a:noFill/>
          </a:ln>
        </p:spPr>
      </p:pic>
      <p:pic>
        <p:nvPicPr>
          <p:cNvPr id="404" name="Google Shape;404;p5"/>
          <p:cNvPicPr preferRelativeResize="0"/>
          <p:nvPr/>
        </p:nvPicPr>
        <p:blipFill rotWithShape="1">
          <a:blip r:embed="rId4">
            <a:alphaModFix/>
          </a:blip>
          <a:srcRect b="0" l="0" r="0" t="0"/>
          <a:stretch/>
        </p:blipFill>
        <p:spPr>
          <a:xfrm>
            <a:off x="3304589" y="2833165"/>
            <a:ext cx="1787237" cy="1787237"/>
          </a:xfrm>
          <a:prstGeom prst="rect">
            <a:avLst/>
          </a:prstGeom>
          <a:noFill/>
          <a:ln>
            <a:noFill/>
          </a:ln>
        </p:spPr>
      </p:pic>
      <p:pic>
        <p:nvPicPr>
          <p:cNvPr id="405" name="Google Shape;405;p5">
            <a:hlinkClick action="ppaction://hlinksldjump" r:id="rId5"/>
          </p:cNvPr>
          <p:cNvPicPr preferRelativeResize="0"/>
          <p:nvPr/>
        </p:nvPicPr>
        <p:blipFill rotWithShape="1">
          <a:blip r:embed="rId6">
            <a:alphaModFix/>
          </a:blip>
          <a:srcRect b="0" l="0" r="0" t="0"/>
          <a:stretch/>
        </p:blipFill>
        <p:spPr>
          <a:xfrm>
            <a:off x="560637" y="468685"/>
            <a:ext cx="1547606" cy="1641084"/>
          </a:xfrm>
          <a:prstGeom prst="rect">
            <a:avLst/>
          </a:prstGeom>
          <a:noFill/>
          <a:ln>
            <a:noFill/>
          </a:ln>
        </p:spPr>
      </p:pic>
      <p:pic>
        <p:nvPicPr>
          <p:cNvPr descr="Káº¿t quáº£ hÃ¬nh áº£nh cho xe cá»©u há»a hoáº¡t hÃ¬nh" id="406" name="Google Shape;406;p5">
            <a:hlinkClick action="ppaction://hlinksldjump" r:id="rId7"/>
          </p:cNvPr>
          <p:cNvPicPr preferRelativeResize="0"/>
          <p:nvPr/>
        </p:nvPicPr>
        <p:blipFill rotWithShape="1">
          <a:blip r:embed="rId8">
            <a:alphaModFix/>
          </a:blip>
          <a:srcRect b="0" l="0" r="0" t="0"/>
          <a:stretch/>
        </p:blipFill>
        <p:spPr>
          <a:xfrm flipH="1">
            <a:off x="-2439202" y="4620396"/>
            <a:ext cx="2439202" cy="2437170"/>
          </a:xfrm>
          <a:prstGeom prst="rect">
            <a:avLst/>
          </a:prstGeom>
          <a:noFill/>
          <a:ln>
            <a:noFill/>
          </a:ln>
        </p:spPr>
      </p:pic>
      <p:pic>
        <p:nvPicPr>
          <p:cNvPr descr="Káº¿t quáº£ hÃ¬nh áº£nh cho lÃ­nh cá»©u há»a hoáº¡t hÃ¬nh" id="407" name="Google Shape;407;p5"/>
          <p:cNvPicPr preferRelativeResize="0"/>
          <p:nvPr/>
        </p:nvPicPr>
        <p:blipFill rotWithShape="1">
          <a:blip r:embed="rId9">
            <a:alphaModFix/>
          </a:blip>
          <a:srcRect b="0" l="0" r="0" t="0"/>
          <a:stretch/>
        </p:blipFill>
        <p:spPr>
          <a:xfrm flipH="1">
            <a:off x="389625" y="2703182"/>
            <a:ext cx="3180954" cy="3206846"/>
          </a:xfrm>
          <a:prstGeom prst="rect">
            <a:avLst/>
          </a:prstGeom>
          <a:noFill/>
          <a:ln>
            <a:noFill/>
          </a:ln>
        </p:spPr>
      </p:pic>
      <p:pic>
        <p:nvPicPr>
          <p:cNvPr id="408" name="Google Shape;408;p5">
            <a:hlinkClick action="ppaction://hlinksldjump" r:id="rId10"/>
          </p:cNvPr>
          <p:cNvPicPr preferRelativeResize="0"/>
          <p:nvPr/>
        </p:nvPicPr>
        <p:blipFill rotWithShape="1">
          <a:blip r:embed="rId11">
            <a:alphaModFix/>
          </a:blip>
          <a:srcRect b="0" l="0" r="0" t="0"/>
          <a:stretch/>
        </p:blipFill>
        <p:spPr>
          <a:xfrm>
            <a:off x="4254678" y="480350"/>
            <a:ext cx="948924" cy="1483635"/>
          </a:xfrm>
          <a:prstGeom prst="rect">
            <a:avLst/>
          </a:prstGeom>
          <a:noFill/>
          <a:ln>
            <a:noFill/>
          </a:ln>
        </p:spPr>
      </p:pic>
      <p:pic>
        <p:nvPicPr>
          <p:cNvPr descr="Káº¿t quáº£ hÃ¬nh áº£nh cho vÃ²i cá»©u há»a hoáº¡t hÃ¬nh" id="409" name="Google Shape;409;p5">
            <a:hlinkClick action="ppaction://hlinksldjump" r:id="rId12"/>
          </p:cNvPr>
          <p:cNvPicPr preferRelativeResize="0"/>
          <p:nvPr/>
        </p:nvPicPr>
        <p:blipFill rotWithShape="1">
          <a:blip r:embed="rId13">
            <a:alphaModFix/>
          </a:blip>
          <a:srcRect b="0" l="0" r="0" t="0"/>
          <a:stretch/>
        </p:blipFill>
        <p:spPr>
          <a:xfrm>
            <a:off x="5169162" y="515927"/>
            <a:ext cx="1435717" cy="1435717"/>
          </a:xfrm>
          <a:prstGeom prst="rect">
            <a:avLst/>
          </a:prstGeom>
          <a:noFill/>
          <a:ln>
            <a:noFill/>
          </a:ln>
        </p:spPr>
      </p:pic>
      <p:pic>
        <p:nvPicPr>
          <p:cNvPr id="410" name="Google Shape;410;p5"/>
          <p:cNvPicPr preferRelativeResize="0"/>
          <p:nvPr/>
        </p:nvPicPr>
        <p:blipFill rotWithShape="1">
          <a:blip r:embed="rId14">
            <a:alphaModFix/>
          </a:blip>
          <a:srcRect b="0" l="0" r="0" t="0"/>
          <a:stretch/>
        </p:blipFill>
        <p:spPr>
          <a:xfrm>
            <a:off x="7891682" y="4205891"/>
            <a:ext cx="853701" cy="1471109"/>
          </a:xfrm>
          <a:prstGeom prst="rect">
            <a:avLst/>
          </a:prstGeom>
          <a:noFill/>
          <a:ln>
            <a:noFill/>
          </a:ln>
        </p:spPr>
      </p:pic>
      <p:pic>
        <p:nvPicPr>
          <p:cNvPr descr="C:\Users\Tien\AppData\Local\Temp\SNAGHTML3c0889.PNG" id="411" name="Google Shape;411;p5"/>
          <p:cNvPicPr preferRelativeResize="0"/>
          <p:nvPr/>
        </p:nvPicPr>
        <p:blipFill rotWithShape="1">
          <a:blip r:embed="rId15">
            <a:alphaModFix/>
          </a:blip>
          <a:srcRect b="0" l="0" r="0" t="0"/>
          <a:stretch/>
        </p:blipFill>
        <p:spPr>
          <a:xfrm>
            <a:off x="7142096" y="4265382"/>
            <a:ext cx="1018217" cy="1324395"/>
          </a:xfrm>
          <a:prstGeom prst="rect">
            <a:avLst/>
          </a:prstGeom>
          <a:noFill/>
          <a:ln>
            <a:noFill/>
          </a:ln>
        </p:spPr>
      </p:pic>
      <p:pic>
        <p:nvPicPr>
          <p:cNvPr id="412" name="Google Shape;412;p5"/>
          <p:cNvPicPr preferRelativeResize="0"/>
          <p:nvPr/>
        </p:nvPicPr>
        <p:blipFill rotWithShape="1">
          <a:blip r:embed="rId16">
            <a:alphaModFix/>
          </a:blip>
          <a:srcRect b="0" l="0" r="0" t="0"/>
          <a:stretch/>
        </p:blipFill>
        <p:spPr>
          <a:xfrm>
            <a:off x="5264068" y="3078722"/>
            <a:ext cx="2277290" cy="2527999"/>
          </a:xfrm>
          <a:prstGeom prst="rect">
            <a:avLst/>
          </a:prstGeom>
          <a:noFill/>
          <a:ln>
            <a:noFill/>
          </a:ln>
        </p:spPr>
      </p:pic>
      <p:pic>
        <p:nvPicPr>
          <p:cNvPr id="413" name="Google Shape;413;p5"/>
          <p:cNvPicPr preferRelativeResize="0"/>
          <p:nvPr/>
        </p:nvPicPr>
        <p:blipFill rotWithShape="1">
          <a:blip r:embed="rId11">
            <a:alphaModFix/>
          </a:blip>
          <a:srcRect b="0" l="0" r="0" t="0"/>
          <a:stretch/>
        </p:blipFill>
        <p:spPr>
          <a:xfrm>
            <a:off x="371844" y="4298857"/>
            <a:ext cx="948924" cy="1483635"/>
          </a:xfrm>
          <a:prstGeom prst="rect">
            <a:avLst/>
          </a:prstGeom>
          <a:noFill/>
          <a:ln>
            <a:noFill/>
          </a:ln>
        </p:spPr>
      </p:pic>
      <p:pic>
        <p:nvPicPr>
          <p:cNvPr id="414" name="Google Shape;414;p5">
            <a:hlinkClick action="ppaction://hlinksldjump" r:id="rId17"/>
          </p:cNvPr>
          <p:cNvPicPr preferRelativeResize="0"/>
          <p:nvPr/>
        </p:nvPicPr>
        <p:blipFill rotWithShape="1">
          <a:blip r:embed="rId18">
            <a:alphaModFix/>
          </a:blip>
          <a:srcRect b="0" l="0" r="0" t="0"/>
          <a:stretch/>
        </p:blipFill>
        <p:spPr>
          <a:xfrm>
            <a:off x="6391199" y="352218"/>
            <a:ext cx="1515515" cy="1515515"/>
          </a:xfrm>
          <a:prstGeom prst="rect">
            <a:avLst/>
          </a:prstGeom>
          <a:noFill/>
          <a:ln>
            <a:noFill/>
          </a:ln>
        </p:spPr>
      </p:pic>
      <p:pic>
        <p:nvPicPr>
          <p:cNvPr descr="Káº¿t quáº£ hÃ¬nh áº£nh cho xe cá»©u há»a hoáº¡t hÃ¬nh" id="415" name="Google Shape;415;p5">
            <a:hlinkClick action="ppaction://hlinksldjump" r:id="rId19"/>
          </p:cNvPr>
          <p:cNvPicPr preferRelativeResize="0"/>
          <p:nvPr/>
        </p:nvPicPr>
        <p:blipFill rotWithShape="1">
          <a:blip r:embed="rId20">
            <a:alphaModFix/>
          </a:blip>
          <a:srcRect b="0" l="0" r="0" t="0"/>
          <a:stretch/>
        </p:blipFill>
        <p:spPr>
          <a:xfrm flipH="1">
            <a:off x="2228814" y="385384"/>
            <a:ext cx="1993019" cy="1991358"/>
          </a:xfrm>
          <a:prstGeom prst="rect">
            <a:avLst/>
          </a:prstGeom>
          <a:noFill/>
          <a:ln>
            <a:noFill/>
          </a:ln>
        </p:spPr>
      </p:pic>
      <p:sp>
        <p:nvSpPr>
          <p:cNvPr id="416" name="Google Shape;416;p5"/>
          <p:cNvSpPr/>
          <p:nvPr/>
        </p:nvSpPr>
        <p:spPr>
          <a:xfrm>
            <a:off x="8343900" y="138531"/>
            <a:ext cx="548640" cy="548640"/>
          </a:xfrm>
          <a:prstGeom prst="ellipse">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pic>
        <p:nvPicPr>
          <p:cNvPr id="417" name="Google Shape;417;p5"/>
          <p:cNvPicPr preferRelativeResize="0"/>
          <p:nvPr/>
        </p:nvPicPr>
        <p:blipFill rotWithShape="1">
          <a:blip r:embed="rId21">
            <a:alphaModFix/>
          </a:blip>
          <a:srcRect b="0" l="0" r="0" t="0"/>
          <a:stretch/>
        </p:blipFill>
        <p:spPr>
          <a:xfrm>
            <a:off x="7505700" y="160338"/>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5"/>
                                        </p:tgtEl>
                                      </p:cBhvr>
                                    </p:animEffect>
                                    <p:set>
                                      <p:cBhvr>
                                        <p:cTn dur="1" fill="hold">
                                          <p:stCondLst>
                                            <p:cond delay="500"/>
                                          </p:stCondLst>
                                        </p:cTn>
                                        <p:tgtEl>
                                          <p:spTgt spid="4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5"/>
                                        </p:tgtEl>
                                      </p:cBhvr>
                                    </p:animEffect>
                                    <p:set>
                                      <p:cBhvr>
                                        <p:cTn dur="1" fill="hold">
                                          <p:stCondLst>
                                            <p:cond delay="500"/>
                                          </p:stCondLst>
                                        </p:cTn>
                                        <p:tgtEl>
                                          <p:spTgt spid="4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8"/>
                                        </p:tgtEl>
                                      </p:cBhvr>
                                    </p:animEffect>
                                    <p:set>
                                      <p:cBhvr>
                                        <p:cTn dur="1" fill="hold">
                                          <p:stCondLst>
                                            <p:cond delay="500"/>
                                          </p:stCondLst>
                                        </p:cTn>
                                        <p:tgtEl>
                                          <p:spTgt spid="40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9"/>
                                        </p:tgtEl>
                                      </p:cBhvr>
                                    </p:animEffect>
                                    <p:set>
                                      <p:cBhvr>
                                        <p:cTn dur="1" fill="hold">
                                          <p:stCondLst>
                                            <p:cond delay="500"/>
                                          </p:stCondLst>
                                        </p:cTn>
                                        <p:tgtEl>
                                          <p:spTgt spid="40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4"/>
                                        </p:tgtEl>
                                      </p:cBhvr>
                                    </p:animEffect>
                                    <p:set>
                                      <p:cBhvr>
                                        <p:cTn dur="1" fill="hold">
                                          <p:stCondLst>
                                            <p:cond delay="500"/>
                                          </p:stCondLst>
                                        </p:cTn>
                                        <p:tgtEl>
                                          <p:spTgt spid="4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02"/>
                                        </p:tgtEl>
                                      </p:cBhvr>
                                    </p:animEffect>
                                    <p:set>
                                      <p:cBhvr>
                                        <p:cTn dur="1" fill="hold">
                                          <p:stCondLst>
                                            <p:cond delay="500"/>
                                          </p:stCondLst>
                                        </p:cTn>
                                        <p:tgtEl>
                                          <p:spTgt spid="4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4"/>
                                        </p:tgtEl>
                                      </p:cBhvr>
                                    </p:animEffect>
                                    <p:set>
                                      <p:cBhvr>
                                        <p:cTn dur="1" fill="hold">
                                          <p:stCondLst>
                                            <p:cond delay="500"/>
                                          </p:stCondLst>
                                        </p:cTn>
                                        <p:tgtEl>
                                          <p:spTgt spid="4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03"/>
                                        </p:tgtEl>
                                      </p:cBhvr>
                                    </p:animEffect>
                                    <p:set>
                                      <p:cBhvr>
                                        <p:cTn dur="1" fill="hold">
                                          <p:stCondLst>
                                            <p:cond delay="500"/>
                                          </p:stCondLst>
                                        </p:cTn>
                                        <p:tgtEl>
                                          <p:spTgt spid="4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1" name="Shape 421"/>
        <p:cNvGrpSpPr/>
        <p:nvPr/>
      </p:nvGrpSpPr>
      <p:grpSpPr>
        <a:xfrm>
          <a:off x="0" y="0"/>
          <a:ext cx="0" cy="0"/>
          <a:chOff x="0" y="0"/>
          <a:chExt cx="0" cy="0"/>
        </a:xfrm>
      </p:grpSpPr>
      <p:sp>
        <p:nvSpPr>
          <p:cNvPr id="422" name="Google Shape;422;p6"/>
          <p:cNvSpPr/>
          <p:nvPr/>
        </p:nvSpPr>
        <p:spPr>
          <a:xfrm>
            <a:off x="2077733"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B. 2000</a:t>
            </a:r>
            <a:endParaRPr b="0" i="0" sz="3600" u="none" cap="none" strike="noStrike">
              <a:solidFill>
                <a:srgbClr val="000000"/>
              </a:solidFill>
              <a:latin typeface="Calibri"/>
              <a:ea typeface="Calibri"/>
              <a:cs typeface="Calibri"/>
              <a:sym typeface="Calibri"/>
            </a:endParaRPr>
          </a:p>
        </p:txBody>
      </p:sp>
      <p:grpSp>
        <p:nvGrpSpPr>
          <p:cNvPr id="423" name="Google Shape;423;p6"/>
          <p:cNvGrpSpPr/>
          <p:nvPr/>
        </p:nvGrpSpPr>
        <p:grpSpPr>
          <a:xfrm>
            <a:off x="556962" y="0"/>
            <a:ext cx="8123387" cy="2797969"/>
            <a:chOff x="762000" y="288131"/>
            <a:chExt cx="8123387" cy="2797969"/>
          </a:xfrm>
        </p:grpSpPr>
        <p:sp>
          <p:nvSpPr>
            <p:cNvPr id="424" name="Google Shape;424;p6"/>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0000"/>
                  </a:solidFill>
                  <a:latin typeface="Calibri"/>
                  <a:ea typeface="Calibri"/>
                  <a:cs typeface="Calibri"/>
                  <a:sym typeface="Calibri"/>
                </a:rPr>
                <a:t>Câu 1. Kết quả của phép tính 125 . 16 là:</a:t>
              </a:r>
              <a:endParaRPr b="0" i="0" sz="3200" u="none" cap="none" strike="noStrike">
                <a:solidFill>
                  <a:srgbClr val="FF0000"/>
                </a:solidFill>
                <a:latin typeface="Calibri"/>
                <a:ea typeface="Calibri"/>
                <a:cs typeface="Calibri"/>
                <a:sym typeface="Calibri"/>
              </a:endParaRPr>
            </a:p>
          </p:txBody>
        </p:sp>
        <p:pic>
          <p:nvPicPr>
            <p:cNvPr descr="HÃ¬nh áº£nh cÃ³ liÃªn quan" id="425" name="Google Shape;425;p6"/>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sp>
        <p:nvSpPr>
          <p:cNvPr id="426" name="Google Shape;426;p6"/>
          <p:cNvSpPr/>
          <p:nvPr/>
        </p:nvSpPr>
        <p:spPr>
          <a:xfrm>
            <a:off x="2102920"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A. 1000</a:t>
            </a:r>
            <a:endParaRPr b="0" i="0" sz="3600" u="none" cap="none" strike="noStrike">
              <a:solidFill>
                <a:srgbClr val="000000"/>
              </a:solidFill>
              <a:latin typeface="Calibri"/>
              <a:ea typeface="Calibri"/>
              <a:cs typeface="Calibri"/>
              <a:sym typeface="Calibri"/>
            </a:endParaRPr>
          </a:p>
        </p:txBody>
      </p:sp>
      <p:pic>
        <p:nvPicPr>
          <p:cNvPr descr="HÃ¬nh áº£nh cÃ³ liÃªn quan" id="427" name="Google Shape;427;p6"/>
          <p:cNvPicPr preferRelativeResize="0"/>
          <p:nvPr/>
        </p:nvPicPr>
        <p:blipFill rotWithShape="1">
          <a:blip r:embed="rId4">
            <a:alphaModFix/>
          </a:blip>
          <a:srcRect b="0" l="0" r="0" t="0"/>
          <a:stretch/>
        </p:blipFill>
        <p:spPr>
          <a:xfrm flipH="1">
            <a:off x="227022" y="4076054"/>
            <a:ext cx="2223058" cy="1630242"/>
          </a:xfrm>
          <a:prstGeom prst="rect">
            <a:avLst/>
          </a:prstGeom>
          <a:noFill/>
          <a:ln>
            <a:noFill/>
          </a:ln>
        </p:spPr>
      </p:pic>
      <p:pic>
        <p:nvPicPr>
          <p:cNvPr descr="Káº¿t quáº£ hÃ¬nh áº£nh cho xe cá»©u há»a hoáº¡t hÃ¬nh" id="428" name="Google Shape;428;p6">
            <a:hlinkClick action="ppaction://hlinksldjump" r:id="rId5"/>
          </p:cNvPr>
          <p:cNvPicPr preferRelativeResize="0"/>
          <p:nvPr/>
        </p:nvPicPr>
        <p:blipFill rotWithShape="1">
          <a:blip r:embed="rId6">
            <a:alphaModFix/>
          </a:blip>
          <a:srcRect b="0" l="0" r="0" t="0"/>
          <a:stretch/>
        </p:blipFill>
        <p:spPr>
          <a:xfrm>
            <a:off x="813789" y="486597"/>
            <a:ext cx="1254125" cy="975431"/>
          </a:xfrm>
          <a:prstGeom prst="rect">
            <a:avLst/>
          </a:prstGeom>
          <a:noFill/>
          <a:ln>
            <a:noFill/>
          </a:ln>
        </p:spPr>
      </p:pic>
      <p:sp>
        <p:nvSpPr>
          <p:cNvPr id="429" name="Google Shape;429;p6"/>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D. 4000</a:t>
            </a:r>
            <a:endParaRPr b="0" i="0" sz="3600" u="none" cap="none" strike="noStrike">
              <a:solidFill>
                <a:srgbClr val="000000"/>
              </a:solidFill>
              <a:latin typeface="Calibri"/>
              <a:ea typeface="Calibri"/>
              <a:cs typeface="Calibri"/>
              <a:sym typeface="Calibri"/>
            </a:endParaRPr>
          </a:p>
        </p:txBody>
      </p:sp>
      <p:sp>
        <p:nvSpPr>
          <p:cNvPr id="430" name="Google Shape;430;p6"/>
          <p:cNvSpPr/>
          <p:nvPr/>
        </p:nvSpPr>
        <p:spPr>
          <a:xfrm>
            <a:off x="5340127"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C. 3000</a:t>
            </a:r>
            <a:endParaRPr b="0" i="0" sz="3600" u="none" cap="none" strike="noStrike">
              <a:solidFill>
                <a:srgbClr val="000000"/>
              </a:solidFill>
              <a:latin typeface="Calibri"/>
              <a:ea typeface="Calibri"/>
              <a:cs typeface="Calibri"/>
              <a:sym typeface="Calibri"/>
            </a:endParaRPr>
          </a:p>
        </p:txBody>
      </p:sp>
      <p:sp>
        <p:nvSpPr>
          <p:cNvPr id="431" name="Google Shape;431;p6"/>
          <p:cNvSpPr/>
          <p:nvPr/>
        </p:nvSpPr>
        <p:spPr>
          <a:xfrm>
            <a:off x="2086591" y="5360324"/>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B. 2000</a:t>
            </a:r>
            <a:endParaRPr b="0" i="0" sz="3600" u="none" cap="none" strike="noStrike">
              <a:solidFill>
                <a:srgbClr val="000000"/>
              </a:solidFill>
              <a:latin typeface="Calibri"/>
              <a:ea typeface="Calibri"/>
              <a:cs typeface="Calibri"/>
              <a:sym typeface="Calibri"/>
            </a:endParaRPr>
          </a:p>
        </p:txBody>
      </p:sp>
      <p:grpSp>
        <p:nvGrpSpPr>
          <p:cNvPr id="432" name="Google Shape;432;p6"/>
          <p:cNvGrpSpPr/>
          <p:nvPr/>
        </p:nvGrpSpPr>
        <p:grpSpPr>
          <a:xfrm>
            <a:off x="3091543" y="2365828"/>
            <a:ext cx="3048000" cy="1422400"/>
            <a:chOff x="4122057" y="2365828"/>
            <a:chExt cx="4064000" cy="1422400"/>
          </a:xfrm>
        </p:grpSpPr>
        <p:sp>
          <p:nvSpPr>
            <p:cNvPr id="433" name="Google Shape;433;p6"/>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4" name="Google Shape;434;p6"/>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Chúc mừng</a:t>
              </a:r>
              <a:endParaRPr b="0" i="0" sz="3600" u="none" cap="none" strike="noStrike">
                <a:solidFill>
                  <a:srgbClr val="000000"/>
                </a:solidFill>
                <a:latin typeface="Calibri"/>
                <a:ea typeface="Calibri"/>
                <a:cs typeface="Calibri"/>
                <a:sym typeface="Calibri"/>
              </a:endParaRPr>
            </a:p>
          </p:txBody>
        </p:sp>
      </p:grpSp>
      <p:grpSp>
        <p:nvGrpSpPr>
          <p:cNvPr id="435" name="Google Shape;435;p6"/>
          <p:cNvGrpSpPr/>
          <p:nvPr/>
        </p:nvGrpSpPr>
        <p:grpSpPr>
          <a:xfrm>
            <a:off x="3216728" y="2373085"/>
            <a:ext cx="3048000" cy="1422400"/>
            <a:chOff x="4122057" y="2365828"/>
            <a:chExt cx="4064000" cy="1422400"/>
          </a:xfrm>
        </p:grpSpPr>
        <p:sp>
          <p:nvSpPr>
            <p:cNvPr id="436" name="Google Shape;436;p6"/>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37" name="Google Shape;437;p6"/>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000000"/>
                  </a:solidFill>
                  <a:latin typeface="Arial"/>
                  <a:ea typeface="Arial"/>
                  <a:cs typeface="Arial"/>
                  <a:sym typeface="Arial"/>
                </a:rPr>
                <a:t>Sai rồi</a:t>
              </a:r>
              <a:endParaRPr b="0" i="0" sz="36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5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1" name="Shape 441"/>
        <p:cNvGrpSpPr/>
        <p:nvPr/>
      </p:nvGrpSpPr>
      <p:grpSpPr>
        <a:xfrm>
          <a:off x="0" y="0"/>
          <a:ext cx="0" cy="0"/>
          <a:chOff x="0" y="0"/>
          <a:chExt cx="0" cy="0"/>
        </a:xfrm>
      </p:grpSpPr>
      <p:grpSp>
        <p:nvGrpSpPr>
          <p:cNvPr id="442" name="Google Shape;442;p7"/>
          <p:cNvGrpSpPr/>
          <p:nvPr/>
        </p:nvGrpSpPr>
        <p:grpSpPr>
          <a:xfrm>
            <a:off x="603456" y="0"/>
            <a:ext cx="8123387" cy="2797969"/>
            <a:chOff x="762000" y="288131"/>
            <a:chExt cx="8123387" cy="2797969"/>
          </a:xfrm>
        </p:grpSpPr>
        <p:sp>
          <p:nvSpPr>
            <p:cNvPr id="443" name="Google Shape;443;p7"/>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0" i="0" lang="en-US" sz="3200" u="none" cap="none" strike="noStrike">
                  <a:solidFill>
                    <a:srgbClr val="FF0000"/>
                  </a:solidFill>
                  <a:latin typeface="Calibri"/>
                  <a:ea typeface="Calibri"/>
                  <a:cs typeface="Calibri"/>
                  <a:sym typeface="Calibri"/>
                </a:rPr>
                <a:t>Câu 2. Điều kiện để thực hiện được phép chia a : b là:</a:t>
              </a:r>
              <a:endParaRPr b="0" i="0" sz="3200" u="none" cap="none" strike="noStrike">
                <a:solidFill>
                  <a:srgbClr val="FF0000"/>
                </a:solidFill>
                <a:latin typeface="Calibri"/>
                <a:ea typeface="Calibri"/>
                <a:cs typeface="Calibri"/>
                <a:sym typeface="Calibri"/>
              </a:endParaRPr>
            </a:p>
          </p:txBody>
        </p:sp>
        <p:pic>
          <p:nvPicPr>
            <p:cNvPr descr="HÃ¬nh áº£nh cÃ³ liÃªn quan" id="444" name="Google Shape;444;p7"/>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445" name="Google Shape;445;p7">
            <a:hlinkClick action="ppaction://hlinksldjump" r:id="rId4"/>
          </p:cNvPr>
          <p:cNvPicPr preferRelativeResize="0"/>
          <p:nvPr/>
        </p:nvPicPr>
        <p:blipFill rotWithShape="1">
          <a:blip r:embed="rId5">
            <a:alphaModFix/>
          </a:blip>
          <a:srcRect b="0" l="0" r="0" t="0"/>
          <a:stretch/>
        </p:blipFill>
        <p:spPr>
          <a:xfrm>
            <a:off x="530022" y="667662"/>
            <a:ext cx="1254125" cy="975431"/>
          </a:xfrm>
          <a:prstGeom prst="rect">
            <a:avLst/>
          </a:prstGeom>
          <a:noFill/>
          <a:ln>
            <a:noFill/>
          </a:ln>
        </p:spPr>
      </p:pic>
      <p:grpSp>
        <p:nvGrpSpPr>
          <p:cNvPr id="446" name="Google Shape;446;p7"/>
          <p:cNvGrpSpPr/>
          <p:nvPr/>
        </p:nvGrpSpPr>
        <p:grpSpPr>
          <a:xfrm>
            <a:off x="5374998" y="3212700"/>
            <a:ext cx="1744536" cy="1208868"/>
            <a:chOff x="7166664" y="3851329"/>
            <a:chExt cx="2326048" cy="1208868"/>
          </a:xfrm>
        </p:grpSpPr>
        <p:sp>
          <p:nvSpPr>
            <p:cNvPr id="447" name="Google Shape;447;p7"/>
            <p:cNvSpPr/>
            <p:nvPr/>
          </p:nvSpPr>
          <p:spPr>
            <a:xfrm>
              <a:off x="7166664" y="3851329"/>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3600" u="none" cap="none" strike="noStrike">
                  <a:solidFill>
                    <a:srgbClr val="000000"/>
                  </a:solidFill>
                  <a:latin typeface="Arial"/>
                  <a:ea typeface="Arial"/>
                  <a:cs typeface="Arial"/>
                  <a:sym typeface="Arial"/>
                </a:rPr>
                <a:t>C. </a:t>
              </a:r>
              <a:endParaRPr sz="3600">
                <a:solidFill>
                  <a:srgbClr val="000000"/>
                </a:solidFill>
                <a:latin typeface="Calibri"/>
                <a:ea typeface="Calibri"/>
                <a:cs typeface="Calibri"/>
                <a:sym typeface="Calibri"/>
              </a:endParaRPr>
            </a:p>
          </p:txBody>
        </p:sp>
        <p:pic>
          <p:nvPicPr>
            <p:cNvPr id="448" name="Google Shape;448;p7"/>
            <p:cNvPicPr preferRelativeResize="0"/>
            <p:nvPr/>
          </p:nvPicPr>
          <p:blipFill rotWithShape="1">
            <a:blip r:embed="rId6">
              <a:alphaModFix/>
            </a:blip>
            <a:srcRect b="0" l="0" r="0" t="0"/>
            <a:stretch/>
          </p:blipFill>
          <p:spPr>
            <a:xfrm>
              <a:off x="7765137" y="4020456"/>
              <a:ext cx="1539422" cy="769711"/>
            </a:xfrm>
            <a:prstGeom prst="rect">
              <a:avLst/>
            </a:prstGeom>
            <a:noFill/>
            <a:ln>
              <a:noFill/>
            </a:ln>
          </p:spPr>
        </p:pic>
      </p:grpSp>
      <p:grpSp>
        <p:nvGrpSpPr>
          <p:cNvPr id="449" name="Google Shape;449;p7"/>
          <p:cNvGrpSpPr/>
          <p:nvPr/>
        </p:nvGrpSpPr>
        <p:grpSpPr>
          <a:xfrm>
            <a:off x="2137791" y="3204952"/>
            <a:ext cx="1744536" cy="1208868"/>
            <a:chOff x="2850388" y="3843581"/>
            <a:chExt cx="2326048" cy="1208868"/>
          </a:xfrm>
        </p:grpSpPr>
        <p:sp>
          <p:nvSpPr>
            <p:cNvPr id="450" name="Google Shape;450;p7"/>
            <p:cNvSpPr/>
            <p:nvPr/>
          </p:nvSpPr>
          <p:spPr>
            <a:xfrm>
              <a:off x="2850388" y="3843581"/>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A. </a:t>
              </a:r>
              <a:endParaRPr sz="3600">
                <a:solidFill>
                  <a:srgbClr val="000000"/>
                </a:solidFill>
                <a:latin typeface="Calibri"/>
                <a:ea typeface="Calibri"/>
                <a:cs typeface="Calibri"/>
                <a:sym typeface="Calibri"/>
              </a:endParaRPr>
            </a:p>
          </p:txBody>
        </p:sp>
        <p:pic>
          <p:nvPicPr>
            <p:cNvPr id="451" name="Google Shape;451;p7"/>
            <p:cNvPicPr preferRelativeResize="0"/>
            <p:nvPr/>
          </p:nvPicPr>
          <p:blipFill rotWithShape="1">
            <a:blip r:embed="rId7">
              <a:alphaModFix/>
            </a:blip>
            <a:srcRect b="0" l="0" r="0" t="0"/>
            <a:stretch/>
          </p:blipFill>
          <p:spPr>
            <a:xfrm>
              <a:off x="3425371" y="4020456"/>
              <a:ext cx="1539422" cy="769711"/>
            </a:xfrm>
            <a:prstGeom prst="rect">
              <a:avLst/>
            </a:prstGeom>
            <a:noFill/>
            <a:ln>
              <a:noFill/>
            </a:ln>
          </p:spPr>
        </p:pic>
      </p:grpSp>
      <p:grpSp>
        <p:nvGrpSpPr>
          <p:cNvPr id="452" name="Google Shape;452;p7"/>
          <p:cNvGrpSpPr/>
          <p:nvPr/>
        </p:nvGrpSpPr>
        <p:grpSpPr>
          <a:xfrm>
            <a:off x="5353689" y="4672124"/>
            <a:ext cx="1744536" cy="1208868"/>
            <a:chOff x="7138252" y="5310753"/>
            <a:chExt cx="2326048" cy="1208868"/>
          </a:xfrm>
        </p:grpSpPr>
        <p:sp>
          <p:nvSpPr>
            <p:cNvPr id="453" name="Google Shape;453;p7"/>
            <p:cNvSpPr/>
            <p:nvPr/>
          </p:nvSpPr>
          <p:spPr>
            <a:xfrm>
              <a:off x="7138252" y="5310753"/>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D. </a:t>
              </a:r>
              <a:endParaRPr sz="3600">
                <a:solidFill>
                  <a:srgbClr val="000000"/>
                </a:solidFill>
                <a:latin typeface="Calibri"/>
                <a:ea typeface="Calibri"/>
                <a:cs typeface="Calibri"/>
                <a:sym typeface="Calibri"/>
              </a:endParaRPr>
            </a:p>
          </p:txBody>
        </p:sp>
        <p:pic>
          <p:nvPicPr>
            <p:cNvPr id="454" name="Google Shape;454;p7"/>
            <p:cNvPicPr preferRelativeResize="0"/>
            <p:nvPr/>
          </p:nvPicPr>
          <p:blipFill rotWithShape="1">
            <a:blip r:embed="rId8">
              <a:alphaModFix/>
            </a:blip>
            <a:srcRect b="0" l="0" r="0" t="0"/>
            <a:stretch/>
          </p:blipFill>
          <p:spPr>
            <a:xfrm>
              <a:off x="7786005" y="5500914"/>
              <a:ext cx="1484443" cy="769711"/>
            </a:xfrm>
            <a:prstGeom prst="rect">
              <a:avLst/>
            </a:prstGeom>
            <a:noFill/>
            <a:ln>
              <a:noFill/>
            </a:ln>
          </p:spPr>
        </p:pic>
      </p:grpSp>
      <p:grpSp>
        <p:nvGrpSpPr>
          <p:cNvPr id="455" name="Google Shape;455;p7"/>
          <p:cNvGrpSpPr/>
          <p:nvPr/>
        </p:nvGrpSpPr>
        <p:grpSpPr>
          <a:xfrm>
            <a:off x="2112605" y="4736701"/>
            <a:ext cx="1744536" cy="1208868"/>
            <a:chOff x="2816806" y="5375330"/>
            <a:chExt cx="2326048" cy="1208868"/>
          </a:xfrm>
        </p:grpSpPr>
        <p:sp>
          <p:nvSpPr>
            <p:cNvPr id="456" name="Google Shape;456;p7"/>
            <p:cNvSpPr/>
            <p:nvPr/>
          </p:nvSpPr>
          <p:spPr>
            <a:xfrm>
              <a:off x="2816806" y="5375330"/>
              <a:ext cx="2326048"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57" name="Google Shape;457;p7"/>
            <p:cNvPicPr preferRelativeResize="0"/>
            <p:nvPr/>
          </p:nvPicPr>
          <p:blipFill rotWithShape="1">
            <a:blip r:embed="rId9">
              <a:alphaModFix/>
            </a:blip>
            <a:srcRect b="0" l="0" r="0" t="0"/>
            <a:stretch/>
          </p:blipFill>
          <p:spPr>
            <a:xfrm>
              <a:off x="3483427" y="5544456"/>
              <a:ext cx="1539422" cy="769711"/>
            </a:xfrm>
            <a:prstGeom prst="rect">
              <a:avLst/>
            </a:prstGeom>
            <a:noFill/>
            <a:ln>
              <a:noFill/>
            </a:ln>
          </p:spPr>
        </p:pic>
      </p:grpSp>
      <p:pic>
        <p:nvPicPr>
          <p:cNvPr descr="HÃ¬nh áº£nh cÃ³ liÃªn quan" id="458" name="Google Shape;458;p7"/>
          <p:cNvPicPr preferRelativeResize="0"/>
          <p:nvPr/>
        </p:nvPicPr>
        <p:blipFill rotWithShape="1">
          <a:blip r:embed="rId10">
            <a:alphaModFix/>
          </a:blip>
          <a:srcRect b="0" l="0" r="0" t="0"/>
          <a:stretch/>
        </p:blipFill>
        <p:spPr>
          <a:xfrm flipH="1">
            <a:off x="377401" y="3668671"/>
            <a:ext cx="2265325" cy="1661238"/>
          </a:xfrm>
          <a:prstGeom prst="rect">
            <a:avLst/>
          </a:prstGeom>
          <a:noFill/>
          <a:ln>
            <a:noFill/>
          </a:ln>
        </p:spPr>
      </p:pic>
      <p:grpSp>
        <p:nvGrpSpPr>
          <p:cNvPr id="459" name="Google Shape;459;p7"/>
          <p:cNvGrpSpPr/>
          <p:nvPr/>
        </p:nvGrpSpPr>
        <p:grpSpPr>
          <a:xfrm>
            <a:off x="3145972" y="2380342"/>
            <a:ext cx="3048000" cy="1422400"/>
            <a:chOff x="4122057" y="2365828"/>
            <a:chExt cx="4064000" cy="1422400"/>
          </a:xfrm>
        </p:grpSpPr>
        <p:sp>
          <p:nvSpPr>
            <p:cNvPr id="460" name="Google Shape;460;p7"/>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1" name="Google Shape;461;p7"/>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62" name="Google Shape;462;p7"/>
          <p:cNvGrpSpPr/>
          <p:nvPr/>
        </p:nvGrpSpPr>
        <p:grpSpPr>
          <a:xfrm>
            <a:off x="3216728" y="2373085"/>
            <a:ext cx="3048000" cy="1422400"/>
            <a:chOff x="4122057" y="2365828"/>
            <a:chExt cx="4064000" cy="1422400"/>
          </a:xfrm>
        </p:grpSpPr>
        <p:sp>
          <p:nvSpPr>
            <p:cNvPr id="463" name="Google Shape;463;p7"/>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7"/>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grpSp>
        <p:nvGrpSpPr>
          <p:cNvPr id="465" name="Google Shape;465;p7"/>
          <p:cNvGrpSpPr/>
          <p:nvPr/>
        </p:nvGrpSpPr>
        <p:grpSpPr>
          <a:xfrm>
            <a:off x="2097476" y="4736211"/>
            <a:ext cx="1744536" cy="1208868"/>
            <a:chOff x="2782121" y="5360324"/>
            <a:chExt cx="2326048" cy="1208868"/>
          </a:xfrm>
        </p:grpSpPr>
        <p:sp>
          <p:nvSpPr>
            <p:cNvPr id="466" name="Google Shape;466;p7"/>
            <p:cNvSpPr/>
            <p:nvPr/>
          </p:nvSpPr>
          <p:spPr>
            <a:xfrm>
              <a:off x="2782121" y="5360324"/>
              <a:ext cx="2326048"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67" name="Google Shape;467;p7"/>
            <p:cNvPicPr preferRelativeResize="0"/>
            <p:nvPr/>
          </p:nvPicPr>
          <p:blipFill rotWithShape="1">
            <a:blip r:embed="rId11">
              <a:alphaModFix/>
            </a:blip>
            <a:srcRect b="0" l="0" r="0" t="0"/>
            <a:stretch/>
          </p:blipFill>
          <p:spPr>
            <a:xfrm>
              <a:off x="3315153" y="5547859"/>
              <a:ext cx="1554163" cy="78105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2"/>
                                        </p:tgtEl>
                                      </p:cBhvr>
                                    </p:animEffect>
                                    <p:set>
                                      <p:cBhvr>
                                        <p:cTn dur="1" fill="hold">
                                          <p:stCondLst>
                                            <p:cond delay="500"/>
                                          </p:stCondLst>
                                        </p:cTn>
                                        <p:tgtEl>
                                          <p:spTgt spid="4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2"/>
                                        </p:tgtEl>
                                      </p:cBhvr>
                                    </p:animEffect>
                                    <p:set>
                                      <p:cBhvr>
                                        <p:cTn dur="1" fill="hold">
                                          <p:stCondLst>
                                            <p:cond delay="500"/>
                                          </p:stCondLst>
                                        </p:cTn>
                                        <p:tgtEl>
                                          <p:spTgt spid="4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62"/>
                                        </p:tgtEl>
                                      </p:cBhvr>
                                    </p:animEffect>
                                    <p:set>
                                      <p:cBhvr>
                                        <p:cTn dur="1" fill="hold">
                                          <p:stCondLst>
                                            <p:cond delay="500"/>
                                          </p:stCondLst>
                                        </p:cTn>
                                        <p:tgtEl>
                                          <p:spTgt spid="4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grpSp>
        <p:nvGrpSpPr>
          <p:cNvPr id="472" name="Google Shape;472;p8"/>
          <p:cNvGrpSpPr/>
          <p:nvPr/>
        </p:nvGrpSpPr>
        <p:grpSpPr>
          <a:xfrm>
            <a:off x="568593" y="0"/>
            <a:ext cx="8123387" cy="2797969"/>
            <a:chOff x="762000" y="288131"/>
            <a:chExt cx="8123387" cy="2797969"/>
          </a:xfrm>
        </p:grpSpPr>
        <p:sp>
          <p:nvSpPr>
            <p:cNvPr id="473" name="Google Shape;473;p8"/>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FF0000"/>
                  </a:solidFill>
                  <a:latin typeface="Arial"/>
                  <a:ea typeface="Arial"/>
                  <a:cs typeface="Arial"/>
                  <a:sym typeface="Arial"/>
                </a:rPr>
                <a:t>Câu </a:t>
              </a:r>
              <a:r>
                <a:rPr lang="en-US" sz="3200">
                  <a:solidFill>
                    <a:srgbClr val="FF0000"/>
                  </a:solidFill>
                  <a:latin typeface="Calibri"/>
                  <a:ea typeface="Calibri"/>
                  <a:cs typeface="Calibri"/>
                  <a:sym typeface="Calibri"/>
                </a:rPr>
                <a:t>3. </a:t>
              </a:r>
              <a:r>
                <a:rPr lang="en-US" sz="3200">
                  <a:solidFill>
                    <a:srgbClr val="FF0000"/>
                  </a:solidFill>
                  <a:latin typeface="Arial"/>
                  <a:ea typeface="Arial"/>
                  <a:cs typeface="Arial"/>
                  <a:sym typeface="Arial"/>
                </a:rPr>
                <a:t>Biết                         thì </a:t>
              </a:r>
              <a:r>
                <a:rPr i="1" lang="en-US" sz="3200">
                  <a:solidFill>
                    <a:srgbClr val="FF0000"/>
                  </a:solidFill>
                  <a:latin typeface="Arial"/>
                  <a:ea typeface="Arial"/>
                  <a:cs typeface="Arial"/>
                  <a:sym typeface="Arial"/>
                </a:rPr>
                <a:t>x</a:t>
              </a:r>
              <a:r>
                <a:rPr lang="en-US" sz="3200">
                  <a:solidFill>
                    <a:srgbClr val="FF0000"/>
                  </a:solidFill>
                  <a:latin typeface="Arial"/>
                  <a:ea typeface="Arial"/>
                  <a:cs typeface="Arial"/>
                  <a:sym typeface="Arial"/>
                </a:rPr>
                <a:t> bằng:</a:t>
              </a:r>
              <a:endParaRPr sz="3200">
                <a:solidFill>
                  <a:srgbClr val="FF0000"/>
                </a:solidFill>
                <a:latin typeface="Calibri"/>
                <a:ea typeface="Calibri"/>
                <a:cs typeface="Calibri"/>
                <a:sym typeface="Calibri"/>
              </a:endParaRPr>
            </a:p>
          </p:txBody>
        </p:sp>
        <p:pic>
          <p:nvPicPr>
            <p:cNvPr descr="HÃ¬nh áº£nh cÃ³ liÃªn quan" id="474" name="Google Shape;474;p8"/>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475" name="Google Shape;475;p8">
            <a:hlinkClick action="ppaction://hlinksldjump" r:id="rId4"/>
          </p:cNvPr>
          <p:cNvPicPr preferRelativeResize="0"/>
          <p:nvPr/>
        </p:nvPicPr>
        <p:blipFill rotWithShape="1">
          <a:blip r:embed="rId5">
            <a:alphaModFix/>
          </a:blip>
          <a:srcRect b="0" l="0" r="0" t="0"/>
          <a:stretch/>
        </p:blipFill>
        <p:spPr>
          <a:xfrm>
            <a:off x="750506" y="585247"/>
            <a:ext cx="1254125" cy="975431"/>
          </a:xfrm>
          <a:prstGeom prst="rect">
            <a:avLst/>
          </a:prstGeom>
          <a:noFill/>
          <a:ln>
            <a:noFill/>
          </a:ln>
        </p:spPr>
      </p:pic>
      <p:sp>
        <p:nvSpPr>
          <p:cNvPr id="476" name="Google Shape;476;p8"/>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D. 3</a:t>
            </a:r>
            <a:endParaRPr sz="3600">
              <a:solidFill>
                <a:srgbClr val="000000"/>
              </a:solidFill>
              <a:latin typeface="Calibri"/>
              <a:ea typeface="Calibri"/>
              <a:cs typeface="Calibri"/>
              <a:sym typeface="Calibri"/>
            </a:endParaRPr>
          </a:p>
        </p:txBody>
      </p:sp>
      <p:sp>
        <p:nvSpPr>
          <p:cNvPr id="477" name="Google Shape;477;p8"/>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A. 6</a:t>
            </a:r>
            <a:endParaRPr sz="3600">
              <a:solidFill>
                <a:srgbClr val="000000"/>
              </a:solidFill>
              <a:latin typeface="Calibri"/>
              <a:ea typeface="Calibri"/>
              <a:cs typeface="Calibri"/>
              <a:sym typeface="Calibri"/>
            </a:endParaRPr>
          </a:p>
        </p:txBody>
      </p:sp>
      <p:pic>
        <p:nvPicPr>
          <p:cNvPr descr="HÃ¬nh áº£nh cÃ³ liÃªn quan" id="478" name="Google Shape;478;p8"/>
          <p:cNvPicPr preferRelativeResize="0"/>
          <p:nvPr/>
        </p:nvPicPr>
        <p:blipFill rotWithShape="1">
          <a:blip r:embed="rId6">
            <a:alphaModFix/>
          </a:blip>
          <a:srcRect b="0" l="0" r="0" t="0"/>
          <a:stretch/>
        </p:blipFill>
        <p:spPr>
          <a:xfrm flipH="1">
            <a:off x="273525" y="4060556"/>
            <a:ext cx="2138521" cy="1568248"/>
          </a:xfrm>
          <a:prstGeom prst="rect">
            <a:avLst/>
          </a:prstGeom>
          <a:noFill/>
          <a:ln>
            <a:noFill/>
          </a:ln>
        </p:spPr>
      </p:pic>
      <p:sp>
        <p:nvSpPr>
          <p:cNvPr id="479" name="Google Shape;479;p8"/>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B. 5</a:t>
            </a:r>
            <a:endParaRPr sz="3600">
              <a:solidFill>
                <a:srgbClr val="000000"/>
              </a:solidFill>
              <a:latin typeface="Calibri"/>
              <a:ea typeface="Calibri"/>
              <a:cs typeface="Calibri"/>
              <a:sym typeface="Calibri"/>
            </a:endParaRPr>
          </a:p>
        </p:txBody>
      </p:sp>
      <p:sp>
        <p:nvSpPr>
          <p:cNvPr id="480" name="Google Shape;480;p8"/>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4</a:t>
            </a:r>
            <a:endParaRPr sz="3600">
              <a:solidFill>
                <a:srgbClr val="000000"/>
              </a:solidFill>
              <a:latin typeface="Calibri"/>
              <a:ea typeface="Calibri"/>
              <a:cs typeface="Calibri"/>
              <a:sym typeface="Calibri"/>
            </a:endParaRPr>
          </a:p>
        </p:txBody>
      </p:sp>
      <p:pic>
        <p:nvPicPr>
          <p:cNvPr id="481" name="Google Shape;481;p8"/>
          <p:cNvPicPr preferRelativeResize="0"/>
          <p:nvPr/>
        </p:nvPicPr>
        <p:blipFill rotWithShape="1">
          <a:blip r:embed="rId7">
            <a:alphaModFix/>
          </a:blip>
          <a:srcRect b="0" l="0" r="0" t="0"/>
          <a:stretch/>
        </p:blipFill>
        <p:spPr>
          <a:xfrm>
            <a:off x="3744005" y="1349829"/>
            <a:ext cx="1824987" cy="508454"/>
          </a:xfrm>
          <a:prstGeom prst="rect">
            <a:avLst/>
          </a:prstGeom>
          <a:noFill/>
          <a:ln>
            <a:noFill/>
          </a:ln>
        </p:spPr>
      </p:pic>
      <p:grpSp>
        <p:nvGrpSpPr>
          <p:cNvPr id="482" name="Google Shape;482;p8"/>
          <p:cNvGrpSpPr/>
          <p:nvPr/>
        </p:nvGrpSpPr>
        <p:grpSpPr>
          <a:xfrm>
            <a:off x="3145972" y="2380342"/>
            <a:ext cx="3048000" cy="1422400"/>
            <a:chOff x="4122057" y="2365828"/>
            <a:chExt cx="4064000" cy="1422400"/>
          </a:xfrm>
        </p:grpSpPr>
        <p:sp>
          <p:nvSpPr>
            <p:cNvPr id="483" name="Google Shape;483;p8"/>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8"/>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85" name="Google Shape;485;p8"/>
          <p:cNvGrpSpPr/>
          <p:nvPr/>
        </p:nvGrpSpPr>
        <p:grpSpPr>
          <a:xfrm>
            <a:off x="3216728" y="2373085"/>
            <a:ext cx="3048000" cy="1422400"/>
            <a:chOff x="4122057" y="2365828"/>
            <a:chExt cx="4064000" cy="1422400"/>
          </a:xfrm>
        </p:grpSpPr>
        <p:sp>
          <p:nvSpPr>
            <p:cNvPr id="486" name="Google Shape;486;p8"/>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7" name="Google Shape;487;p8"/>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488" name="Google Shape;488;p8"/>
          <p:cNvSpPr/>
          <p:nvPr/>
        </p:nvSpPr>
        <p:spPr>
          <a:xfrm>
            <a:off x="5374076" y="3821811"/>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 4 </a:t>
            </a:r>
            <a:endParaRPr sz="36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
                                        </p:tgtEl>
                                      </p:cBhvr>
                                    </p:animEffect>
                                    <p:set>
                                      <p:cBhvr>
                                        <p:cTn dur="1" fill="hold">
                                          <p:stCondLst>
                                            <p:cond delay="500"/>
                                          </p:stCondLst>
                                        </p:cTn>
                                        <p:tgtEl>
                                          <p:spTgt spid="4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
                                        </p:tgtEl>
                                      </p:cBhvr>
                                    </p:animEffect>
                                    <p:set>
                                      <p:cBhvr>
                                        <p:cTn dur="1" fill="hold">
                                          <p:stCondLst>
                                            <p:cond delay="500"/>
                                          </p:stCondLst>
                                        </p:cTn>
                                        <p:tgtEl>
                                          <p:spTgt spid="4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85"/>
                                        </p:tgtEl>
                                      </p:cBhvr>
                                    </p:animEffect>
                                    <p:set>
                                      <p:cBhvr>
                                        <p:cTn dur="1" fill="hold">
                                          <p:stCondLst>
                                            <p:cond delay="500"/>
                                          </p:stCondLst>
                                        </p:cTn>
                                        <p:tgtEl>
                                          <p:spTgt spid="4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2" name="Shape 492"/>
        <p:cNvGrpSpPr/>
        <p:nvPr/>
      </p:nvGrpSpPr>
      <p:grpSpPr>
        <a:xfrm>
          <a:off x="0" y="0"/>
          <a:ext cx="0" cy="0"/>
          <a:chOff x="0" y="0"/>
          <a:chExt cx="0" cy="0"/>
        </a:xfrm>
      </p:grpSpPr>
      <p:grpSp>
        <p:nvGrpSpPr>
          <p:cNvPr id="493" name="Google Shape;493;p9"/>
          <p:cNvGrpSpPr/>
          <p:nvPr/>
        </p:nvGrpSpPr>
        <p:grpSpPr>
          <a:xfrm>
            <a:off x="545340" y="339126"/>
            <a:ext cx="8123387" cy="2797969"/>
            <a:chOff x="762000" y="288131"/>
            <a:chExt cx="8123387" cy="2797969"/>
          </a:xfrm>
        </p:grpSpPr>
        <p:sp>
          <p:nvSpPr>
            <p:cNvPr id="494" name="Google Shape;494;p9"/>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FF0000"/>
                </a:solidFill>
                <a:latin typeface="Arial"/>
                <a:ea typeface="Arial"/>
                <a:cs typeface="Arial"/>
                <a:sym typeface="Arial"/>
              </a:endParaRPr>
            </a:p>
            <a:p>
              <a:pPr indent="0" lvl="0" marL="0" marR="0" rtl="0" algn="l">
                <a:spcBef>
                  <a:spcPts val="0"/>
                </a:spcBef>
                <a:spcAft>
                  <a:spcPts val="0"/>
                </a:spcAft>
                <a:buNone/>
              </a:pPr>
              <a:r>
                <a:rPr lang="en-US" sz="2800">
                  <a:solidFill>
                    <a:srgbClr val="FF0000"/>
                  </a:solidFill>
                  <a:latin typeface="Arial"/>
                  <a:ea typeface="Arial"/>
                  <a:cs typeface="Arial"/>
                  <a:sym typeface="Arial"/>
                </a:rPr>
                <a:t>Câu 4.Cho quãng đường từ: Hà Nội - TP Hồ Chí Minh: 1800k.Hà Nội - Đà Nẵng: 800km.Tìm quãng đường từ Đà Nẵng - TP Hồ Chí Minh.</a:t>
              </a:r>
              <a:endParaRPr b="1" sz="2800">
                <a:solidFill>
                  <a:srgbClr val="FF0000"/>
                </a:solidFill>
                <a:latin typeface="Calibri"/>
                <a:ea typeface="Calibri"/>
                <a:cs typeface="Calibri"/>
                <a:sym typeface="Calibri"/>
              </a:endParaRPr>
            </a:p>
          </p:txBody>
        </p:sp>
        <p:pic>
          <p:nvPicPr>
            <p:cNvPr descr="HÃ¬nh áº£nh cÃ³ liÃªn quan" id="495" name="Google Shape;495;p9"/>
            <p:cNvPicPr preferRelativeResize="0"/>
            <p:nvPr/>
          </p:nvPicPr>
          <p:blipFill rotWithShape="1">
            <a:blip r:embed="rId3">
              <a:alphaModFix/>
            </a:blip>
            <a:srcRect b="0" l="0" r="0" t="0"/>
            <a:stretch/>
          </p:blipFill>
          <p:spPr>
            <a:xfrm>
              <a:off x="8228695" y="288131"/>
              <a:ext cx="656692" cy="757238"/>
            </a:xfrm>
            <a:prstGeom prst="rect">
              <a:avLst/>
            </a:prstGeom>
            <a:noFill/>
            <a:ln>
              <a:noFill/>
            </a:ln>
          </p:spPr>
        </p:pic>
      </p:grpSp>
      <p:pic>
        <p:nvPicPr>
          <p:cNvPr descr="Káº¿t quáº£ hÃ¬nh áº£nh cho xe cá»©u há»a hoáº¡t hÃ¬nh" id="496" name="Google Shape;496;p9">
            <a:hlinkClick action="ppaction://hlinksldjump" r:id="rId4"/>
          </p:cNvPr>
          <p:cNvPicPr preferRelativeResize="0"/>
          <p:nvPr/>
        </p:nvPicPr>
        <p:blipFill rotWithShape="1">
          <a:blip r:embed="rId5">
            <a:alphaModFix/>
          </a:blip>
          <a:srcRect b="0" l="0" r="0" t="0"/>
          <a:stretch/>
        </p:blipFill>
        <p:spPr>
          <a:xfrm>
            <a:off x="381000" y="649951"/>
            <a:ext cx="1254125" cy="975431"/>
          </a:xfrm>
          <a:prstGeom prst="rect">
            <a:avLst/>
          </a:prstGeom>
          <a:noFill/>
          <a:ln>
            <a:noFill/>
          </a:ln>
        </p:spPr>
      </p:pic>
      <p:sp>
        <p:nvSpPr>
          <p:cNvPr id="497" name="Google Shape;497;p9"/>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D. 700km</a:t>
            </a:r>
            <a:endParaRPr sz="3200">
              <a:solidFill>
                <a:srgbClr val="000000"/>
              </a:solidFill>
              <a:latin typeface="Calibri"/>
              <a:ea typeface="Calibri"/>
              <a:cs typeface="Calibri"/>
              <a:sym typeface="Calibri"/>
            </a:endParaRPr>
          </a:p>
        </p:txBody>
      </p:sp>
      <p:sp>
        <p:nvSpPr>
          <p:cNvPr id="498" name="Google Shape;498;p9"/>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A. 1000km</a:t>
            </a:r>
            <a:endParaRPr sz="3200">
              <a:solidFill>
                <a:srgbClr val="000000"/>
              </a:solidFill>
              <a:latin typeface="Calibri"/>
              <a:ea typeface="Calibri"/>
              <a:cs typeface="Calibri"/>
              <a:sym typeface="Calibri"/>
            </a:endParaRPr>
          </a:p>
        </p:txBody>
      </p:sp>
      <p:pic>
        <p:nvPicPr>
          <p:cNvPr descr="HÃ¬nh áº£nh cÃ³ liÃªn quan" id="499" name="Google Shape;499;p9"/>
          <p:cNvPicPr preferRelativeResize="0"/>
          <p:nvPr/>
        </p:nvPicPr>
        <p:blipFill rotWithShape="1">
          <a:blip r:embed="rId6">
            <a:alphaModFix/>
          </a:blip>
          <a:srcRect b="0" l="0" r="0" t="0"/>
          <a:stretch/>
        </p:blipFill>
        <p:spPr>
          <a:xfrm flipH="1">
            <a:off x="343263" y="4169048"/>
            <a:ext cx="2053985" cy="1506255"/>
          </a:xfrm>
          <a:prstGeom prst="rect">
            <a:avLst/>
          </a:prstGeom>
          <a:noFill/>
          <a:ln>
            <a:noFill/>
          </a:ln>
        </p:spPr>
      </p:pic>
      <p:sp>
        <p:nvSpPr>
          <p:cNvPr id="500" name="Google Shape;500;p9"/>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B. 800km</a:t>
            </a:r>
            <a:endParaRPr sz="3200">
              <a:solidFill>
                <a:srgbClr val="000000"/>
              </a:solidFill>
              <a:latin typeface="Calibri"/>
              <a:ea typeface="Calibri"/>
              <a:cs typeface="Calibri"/>
              <a:sym typeface="Calibri"/>
            </a:endParaRPr>
          </a:p>
        </p:txBody>
      </p:sp>
      <p:sp>
        <p:nvSpPr>
          <p:cNvPr id="501" name="Google Shape;501;p9"/>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C. 900km</a:t>
            </a:r>
            <a:endParaRPr sz="3200">
              <a:solidFill>
                <a:srgbClr val="000000"/>
              </a:solidFill>
              <a:latin typeface="Calibri"/>
              <a:ea typeface="Calibri"/>
              <a:cs typeface="Calibri"/>
              <a:sym typeface="Calibri"/>
            </a:endParaRPr>
          </a:p>
        </p:txBody>
      </p:sp>
      <p:sp>
        <p:nvSpPr>
          <p:cNvPr id="502" name="Google Shape;502;p9"/>
          <p:cNvSpPr/>
          <p:nvPr/>
        </p:nvSpPr>
        <p:spPr>
          <a:xfrm>
            <a:off x="6" y="-202288"/>
            <a:ext cx="65" cy="861774"/>
          </a:xfrm>
          <a:prstGeom prst="rect">
            <a:avLst/>
          </a:prstGeom>
          <a:solidFill>
            <a:srgbClr val="FFFFFF"/>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grpSp>
        <p:nvGrpSpPr>
          <p:cNvPr id="503" name="Google Shape;503;p9"/>
          <p:cNvGrpSpPr/>
          <p:nvPr/>
        </p:nvGrpSpPr>
        <p:grpSpPr>
          <a:xfrm>
            <a:off x="2890157" y="2852056"/>
            <a:ext cx="3048000" cy="1422400"/>
            <a:chOff x="4122057" y="2365828"/>
            <a:chExt cx="4064000" cy="1422400"/>
          </a:xfrm>
        </p:grpSpPr>
        <p:sp>
          <p:nvSpPr>
            <p:cNvPr id="504" name="Google Shape;504;p9"/>
            <p:cNvSpPr/>
            <p:nvPr/>
          </p:nvSpPr>
          <p:spPr>
            <a:xfrm>
              <a:off x="4122057" y="2365828"/>
              <a:ext cx="4064000" cy="1422400"/>
            </a:xfrm>
            <a:prstGeom prst="cloud">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5" name="Google Shape;505;p9"/>
            <p:cNvSpPr/>
            <p:nvPr/>
          </p:nvSpPr>
          <p:spPr>
            <a:xfrm>
              <a:off x="4702629" y="2428438"/>
              <a:ext cx="2916512" cy="1208868"/>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06" name="Google Shape;506;p9"/>
          <p:cNvGrpSpPr/>
          <p:nvPr/>
        </p:nvGrpSpPr>
        <p:grpSpPr>
          <a:xfrm>
            <a:off x="2884713" y="2902857"/>
            <a:ext cx="3048000" cy="1422400"/>
            <a:chOff x="4122057" y="2365828"/>
            <a:chExt cx="4064000" cy="1422400"/>
          </a:xfrm>
        </p:grpSpPr>
        <p:sp>
          <p:nvSpPr>
            <p:cNvPr id="507" name="Google Shape;507;p9"/>
            <p:cNvSpPr/>
            <p:nvPr/>
          </p:nvSpPr>
          <p:spPr>
            <a:xfrm>
              <a:off x="4122057" y="2365828"/>
              <a:ext cx="4064000" cy="1422400"/>
            </a:xfrm>
            <a:prstGeom prst="cloud">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8" name="Google Shape;508;p9"/>
            <p:cNvSpPr/>
            <p:nvPr/>
          </p:nvSpPr>
          <p:spPr>
            <a:xfrm>
              <a:off x="4702629" y="2428438"/>
              <a:ext cx="2916512" cy="12088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09" name="Google Shape;509;p9"/>
          <p:cNvSpPr/>
          <p:nvPr/>
        </p:nvSpPr>
        <p:spPr>
          <a:xfrm>
            <a:off x="2135577" y="3829069"/>
            <a:ext cx="1744536" cy="1208868"/>
          </a:xfrm>
          <a:prstGeom prst="rect">
            <a:avLst/>
          </a:prstGeom>
          <a:solidFill>
            <a:srgbClr val="FF0000"/>
          </a:soli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Arial"/>
                <a:ea typeface="Arial"/>
                <a:cs typeface="Arial"/>
                <a:sym typeface="Arial"/>
              </a:rPr>
              <a:t>A. 1000km </a:t>
            </a:r>
            <a:endParaRPr sz="32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6"/>
                                        </p:tgtEl>
                                      </p:cBhvr>
                                    </p:animEffect>
                                    <p:set>
                                      <p:cBhvr>
                                        <p:cTn dur="1" fill="hold">
                                          <p:stCondLst>
                                            <p:cond delay="500"/>
                                          </p:stCondLst>
                                        </p:cTn>
                                        <p:tgtEl>
                                          <p:spTgt spid="5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6"/>
                                        </p:tgtEl>
                                      </p:cBhvr>
                                    </p:animEffect>
                                    <p:set>
                                      <p:cBhvr>
                                        <p:cTn dur="1" fill="hold">
                                          <p:stCondLst>
                                            <p:cond delay="500"/>
                                          </p:stCondLst>
                                        </p:cTn>
                                        <p:tgtEl>
                                          <p:spTgt spid="5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6"/>
                                        </p:tgtEl>
                                      </p:cBhvr>
                                    </p:animEffect>
                                    <p:set>
                                      <p:cBhvr>
                                        <p:cTn dur="1" fill="hold">
                                          <p:stCondLst>
                                            <p:cond delay="500"/>
                                          </p:stCondLst>
                                        </p:cTn>
                                        <p:tgtEl>
                                          <p:spTgt spid="5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2021-08-24T10:38:03Z</dcterms:created>
</cp:coreProperties>
</file>