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4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5728" autoAdjust="0"/>
  </p:normalViewPr>
  <p:slideViewPr>
    <p:cSldViewPr snapToGrid="0">
      <p:cViewPr varScale="1">
        <p:scale>
          <a:sx n="56" d="100"/>
          <a:sy n="56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06F4-D3FC-43AB-8B5F-74C3B16E1FA9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F61B-C9DA-436F-954B-C5A7FCEDC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Ghost – 6, 9. 15, 16</a:t>
            </a:r>
          </a:p>
          <a:p>
            <a:r>
              <a:rPr lang="en-GB" dirty="0"/>
              <a:t>3</a:t>
            </a:r>
            <a:r>
              <a:rPr lang="en-GB" baseline="0" dirty="0"/>
              <a:t> Ghosts – 2, 13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16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6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04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1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2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B656-2A80-4B3C-97CB-4F1FCF06DB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8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637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280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186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963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041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25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1164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008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09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2949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607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215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1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2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191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7.xml"/><Relationship Id="rId18" Type="http://schemas.openxmlformats.org/officeDocument/2006/relationships/slide" Target="slide11.xml"/><Relationship Id="rId3" Type="http://schemas.openxmlformats.org/officeDocument/2006/relationships/image" Target="../media/image1.png"/><Relationship Id="rId21" Type="http://schemas.openxmlformats.org/officeDocument/2006/relationships/slide" Target="slide14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24" Type="http://schemas.openxmlformats.org/officeDocument/2006/relationships/slide" Target="slide17.xml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23" Type="http://schemas.openxmlformats.org/officeDocument/2006/relationships/slide" Target="slide16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slide" Target="slide2.xml"/><Relationship Id="rId22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-Ghost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4" y="3834129"/>
            <a:ext cx="937748" cy="900000"/>
          </a:xfrm>
          <a:prstGeom prst="rect">
            <a:avLst/>
          </a:prstGeom>
        </p:spPr>
      </p:pic>
      <p:pic>
        <p:nvPicPr>
          <p:cNvPr id="39" name="3-Ghost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475927"/>
            <a:ext cx="937748" cy="900000"/>
          </a:xfrm>
          <a:prstGeom prst="rect">
            <a:avLst/>
          </a:prstGeom>
        </p:spPr>
      </p:pic>
      <p:pic>
        <p:nvPicPr>
          <p:cNvPr id="143" name="1-Ghos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" y="2190669"/>
            <a:ext cx="996875" cy="900000"/>
          </a:xfrm>
          <a:prstGeom prst="rect">
            <a:avLst/>
          </a:prstGeom>
        </p:spPr>
      </p:pic>
      <p:pic>
        <p:nvPicPr>
          <p:cNvPr id="40" name="1-Ghos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1" y="2152834"/>
            <a:ext cx="996875" cy="900000"/>
          </a:xfrm>
          <a:prstGeom prst="rect">
            <a:avLst/>
          </a:prstGeom>
        </p:spPr>
      </p:pic>
      <p:pic>
        <p:nvPicPr>
          <p:cNvPr id="112" name="1-Ghos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46" y="3834129"/>
            <a:ext cx="996875" cy="900000"/>
          </a:xfrm>
          <a:prstGeom prst="rect">
            <a:avLst/>
          </a:prstGeom>
        </p:spPr>
      </p:pic>
      <p:pic>
        <p:nvPicPr>
          <p:cNvPr id="111" name="1-Ghos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" y="5496256"/>
            <a:ext cx="996875" cy="900000"/>
          </a:xfrm>
          <a:prstGeom prst="rect">
            <a:avLst/>
          </a:prstGeom>
        </p:spPr>
      </p:pic>
      <p:pic>
        <p:nvPicPr>
          <p:cNvPr id="43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" y="496385"/>
            <a:ext cx="1440000" cy="860746"/>
          </a:xfrm>
          <a:prstGeom prst="rect">
            <a:avLst/>
          </a:prstGeom>
        </p:spPr>
      </p:pic>
      <p:pic>
        <p:nvPicPr>
          <p:cNvPr id="127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20" y="515181"/>
            <a:ext cx="1440000" cy="860746"/>
          </a:xfrm>
          <a:prstGeom prst="rect">
            <a:avLst/>
          </a:prstGeom>
        </p:spPr>
      </p:pic>
      <p:pic>
        <p:nvPicPr>
          <p:cNvPr id="128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02" y="515855"/>
            <a:ext cx="1440000" cy="860746"/>
          </a:xfrm>
          <a:prstGeom prst="rect">
            <a:avLst/>
          </a:prstGeom>
        </p:spPr>
      </p:pic>
      <p:pic>
        <p:nvPicPr>
          <p:cNvPr id="129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83" y="515181"/>
            <a:ext cx="1440000" cy="860746"/>
          </a:xfrm>
          <a:prstGeom prst="rect">
            <a:avLst/>
          </a:prstGeom>
        </p:spPr>
      </p:pic>
      <p:pic>
        <p:nvPicPr>
          <p:cNvPr id="131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97" y="2199236"/>
            <a:ext cx="1440000" cy="860746"/>
          </a:xfrm>
          <a:prstGeom prst="rect">
            <a:avLst/>
          </a:prstGeom>
        </p:spPr>
      </p:pic>
      <p:pic>
        <p:nvPicPr>
          <p:cNvPr id="132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5" y="2217924"/>
            <a:ext cx="1440000" cy="860746"/>
          </a:xfrm>
          <a:prstGeom prst="rect">
            <a:avLst/>
          </a:prstGeom>
        </p:spPr>
      </p:pic>
      <p:pic>
        <p:nvPicPr>
          <p:cNvPr id="133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7" y="2210296"/>
            <a:ext cx="1440000" cy="860746"/>
          </a:xfrm>
          <a:prstGeom prst="rect">
            <a:avLst/>
          </a:prstGeom>
        </p:spPr>
      </p:pic>
      <p:pic>
        <p:nvPicPr>
          <p:cNvPr id="134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" y="3854699"/>
            <a:ext cx="1440000" cy="860746"/>
          </a:xfrm>
          <a:prstGeom prst="rect">
            <a:avLst/>
          </a:prstGeom>
        </p:spPr>
      </p:pic>
      <p:pic>
        <p:nvPicPr>
          <p:cNvPr id="135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75" y="3894597"/>
            <a:ext cx="1440000" cy="860746"/>
          </a:xfrm>
          <a:prstGeom prst="rect">
            <a:avLst/>
          </a:prstGeom>
        </p:spPr>
      </p:pic>
      <p:pic>
        <p:nvPicPr>
          <p:cNvPr id="136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1" y="3873383"/>
            <a:ext cx="1440000" cy="860746"/>
          </a:xfrm>
          <a:prstGeom prst="rect">
            <a:avLst/>
          </a:prstGeom>
        </p:spPr>
      </p:pic>
      <p:pic>
        <p:nvPicPr>
          <p:cNvPr id="137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1" y="5544898"/>
            <a:ext cx="1440000" cy="860746"/>
          </a:xfrm>
          <a:prstGeom prst="rect">
            <a:avLst/>
          </a:prstGeom>
        </p:spPr>
      </p:pic>
      <p:pic>
        <p:nvPicPr>
          <p:cNvPr id="138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55" y="5544898"/>
            <a:ext cx="1440000" cy="860746"/>
          </a:xfrm>
          <a:prstGeom prst="rect">
            <a:avLst/>
          </a:prstGeom>
        </p:spPr>
      </p:pic>
      <p:pic>
        <p:nvPicPr>
          <p:cNvPr id="139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66" y="5544898"/>
            <a:ext cx="1440000" cy="860746"/>
          </a:xfrm>
          <a:prstGeom prst="rect">
            <a:avLst/>
          </a:prstGeom>
        </p:spPr>
      </p:pic>
      <p:pic>
        <p:nvPicPr>
          <p:cNvPr id="140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83" y="5544898"/>
            <a:ext cx="1440000" cy="860746"/>
          </a:xfrm>
          <a:prstGeom prst="rect">
            <a:avLst/>
          </a:prstGeom>
        </p:spPr>
      </p:pic>
      <p:pic>
        <p:nvPicPr>
          <p:cNvPr id="141" name="TL logo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42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grpSp>
        <p:nvGrpSpPr>
          <p:cNvPr id="26" name="Number 1"/>
          <p:cNvGrpSpPr/>
          <p:nvPr/>
        </p:nvGrpSpPr>
        <p:grpSpPr>
          <a:xfrm>
            <a:off x="1663640" y="106535"/>
            <a:ext cx="640813" cy="523220"/>
            <a:chOff x="2085553" y="70499"/>
            <a:chExt cx="640813" cy="523220"/>
          </a:xfrm>
        </p:grpSpPr>
        <p:sp>
          <p:nvSpPr>
            <p:cNvPr id="24" name="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Number 2"/>
          <p:cNvGrpSpPr/>
          <p:nvPr/>
        </p:nvGrpSpPr>
        <p:grpSpPr>
          <a:xfrm>
            <a:off x="4120355" y="120048"/>
            <a:ext cx="640813" cy="523220"/>
            <a:chOff x="2085553" y="70499"/>
            <a:chExt cx="640813" cy="523220"/>
          </a:xfrm>
        </p:grpSpPr>
        <p:sp>
          <p:nvSpPr>
            <p:cNvPr id="28" name="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Number 3"/>
          <p:cNvGrpSpPr/>
          <p:nvPr/>
        </p:nvGrpSpPr>
        <p:grpSpPr>
          <a:xfrm>
            <a:off x="6577070" y="132528"/>
            <a:ext cx="640813" cy="523220"/>
            <a:chOff x="2085553" y="70499"/>
            <a:chExt cx="640813" cy="523220"/>
          </a:xfrm>
        </p:grpSpPr>
        <p:sp>
          <p:nvSpPr>
            <p:cNvPr id="31" name="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Number 4"/>
          <p:cNvGrpSpPr/>
          <p:nvPr/>
        </p:nvGrpSpPr>
        <p:grpSpPr>
          <a:xfrm>
            <a:off x="9034528" y="145008"/>
            <a:ext cx="640813" cy="523220"/>
            <a:chOff x="2085553" y="70499"/>
            <a:chExt cx="640813" cy="523220"/>
          </a:xfrm>
        </p:grpSpPr>
        <p:sp>
          <p:nvSpPr>
            <p:cNvPr id="34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Number 5"/>
          <p:cNvGrpSpPr/>
          <p:nvPr/>
        </p:nvGrpSpPr>
        <p:grpSpPr>
          <a:xfrm>
            <a:off x="11434820" y="145008"/>
            <a:ext cx="640813" cy="523220"/>
            <a:chOff x="2085553" y="70499"/>
            <a:chExt cx="640813" cy="523220"/>
          </a:xfrm>
        </p:grpSpPr>
        <p:sp>
          <p:nvSpPr>
            <p:cNvPr id="37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Number 6"/>
          <p:cNvGrpSpPr/>
          <p:nvPr/>
        </p:nvGrpSpPr>
        <p:grpSpPr>
          <a:xfrm>
            <a:off x="1663640" y="1688362"/>
            <a:ext cx="640813" cy="523220"/>
            <a:chOff x="2085553" y="70499"/>
            <a:chExt cx="640813" cy="523220"/>
          </a:xfrm>
        </p:grpSpPr>
        <p:sp>
          <p:nvSpPr>
            <p:cNvPr id="45" name="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Number 7"/>
          <p:cNvGrpSpPr/>
          <p:nvPr/>
        </p:nvGrpSpPr>
        <p:grpSpPr>
          <a:xfrm>
            <a:off x="4120355" y="1701875"/>
            <a:ext cx="640813" cy="523220"/>
            <a:chOff x="2085553" y="70499"/>
            <a:chExt cx="640813" cy="523220"/>
          </a:xfrm>
        </p:grpSpPr>
        <p:sp>
          <p:nvSpPr>
            <p:cNvPr id="48" name="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Number 8"/>
          <p:cNvGrpSpPr/>
          <p:nvPr/>
        </p:nvGrpSpPr>
        <p:grpSpPr>
          <a:xfrm>
            <a:off x="6577070" y="1714355"/>
            <a:ext cx="640813" cy="523220"/>
            <a:chOff x="2085553" y="70499"/>
            <a:chExt cx="640813" cy="523220"/>
          </a:xfrm>
        </p:grpSpPr>
        <p:sp>
          <p:nvSpPr>
            <p:cNvPr id="51" name="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Number 9"/>
          <p:cNvGrpSpPr/>
          <p:nvPr/>
        </p:nvGrpSpPr>
        <p:grpSpPr>
          <a:xfrm>
            <a:off x="9034528" y="1726835"/>
            <a:ext cx="640813" cy="523220"/>
            <a:chOff x="2085553" y="70499"/>
            <a:chExt cx="640813" cy="523220"/>
          </a:xfrm>
        </p:grpSpPr>
        <p:sp>
          <p:nvSpPr>
            <p:cNvPr id="54" name="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5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Number 10"/>
          <p:cNvGrpSpPr/>
          <p:nvPr/>
        </p:nvGrpSpPr>
        <p:grpSpPr>
          <a:xfrm>
            <a:off x="11434820" y="1726835"/>
            <a:ext cx="640813" cy="523220"/>
            <a:chOff x="2085553" y="70499"/>
            <a:chExt cx="640813" cy="523220"/>
          </a:xfrm>
        </p:grpSpPr>
        <p:sp>
          <p:nvSpPr>
            <p:cNvPr id="57" name="1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Number 11"/>
          <p:cNvGrpSpPr/>
          <p:nvPr/>
        </p:nvGrpSpPr>
        <p:grpSpPr>
          <a:xfrm>
            <a:off x="1663640" y="3355087"/>
            <a:ext cx="640813" cy="523220"/>
            <a:chOff x="2085553" y="70499"/>
            <a:chExt cx="640813" cy="523220"/>
          </a:xfrm>
        </p:grpSpPr>
        <p:sp>
          <p:nvSpPr>
            <p:cNvPr id="60" name="1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61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Number 12"/>
          <p:cNvGrpSpPr/>
          <p:nvPr/>
        </p:nvGrpSpPr>
        <p:grpSpPr>
          <a:xfrm>
            <a:off x="4120355" y="3368600"/>
            <a:ext cx="640813" cy="523220"/>
            <a:chOff x="2085553" y="70499"/>
            <a:chExt cx="640813" cy="523220"/>
          </a:xfrm>
        </p:grpSpPr>
        <p:sp>
          <p:nvSpPr>
            <p:cNvPr id="63" name="1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64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Number 13"/>
          <p:cNvGrpSpPr/>
          <p:nvPr/>
        </p:nvGrpSpPr>
        <p:grpSpPr>
          <a:xfrm>
            <a:off x="6577070" y="3381080"/>
            <a:ext cx="640813" cy="523220"/>
            <a:chOff x="2085553" y="70499"/>
            <a:chExt cx="640813" cy="523220"/>
          </a:xfrm>
        </p:grpSpPr>
        <p:sp>
          <p:nvSpPr>
            <p:cNvPr id="66" name="1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67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Number 14"/>
          <p:cNvGrpSpPr/>
          <p:nvPr/>
        </p:nvGrpSpPr>
        <p:grpSpPr>
          <a:xfrm>
            <a:off x="9034528" y="3393560"/>
            <a:ext cx="640813" cy="523220"/>
            <a:chOff x="2085553" y="70499"/>
            <a:chExt cx="640813" cy="523220"/>
          </a:xfrm>
        </p:grpSpPr>
        <p:sp>
          <p:nvSpPr>
            <p:cNvPr id="69" name="14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70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Number 15"/>
          <p:cNvGrpSpPr/>
          <p:nvPr/>
        </p:nvGrpSpPr>
        <p:grpSpPr>
          <a:xfrm>
            <a:off x="11434820" y="3393560"/>
            <a:ext cx="640813" cy="523220"/>
            <a:chOff x="2085553" y="70499"/>
            <a:chExt cx="640813" cy="523220"/>
          </a:xfrm>
        </p:grpSpPr>
        <p:sp>
          <p:nvSpPr>
            <p:cNvPr id="72" name="1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73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Number 16"/>
          <p:cNvGrpSpPr/>
          <p:nvPr/>
        </p:nvGrpSpPr>
        <p:grpSpPr>
          <a:xfrm>
            <a:off x="1663640" y="5017214"/>
            <a:ext cx="640813" cy="523220"/>
            <a:chOff x="2085553" y="70499"/>
            <a:chExt cx="640813" cy="523220"/>
          </a:xfrm>
        </p:grpSpPr>
        <p:sp>
          <p:nvSpPr>
            <p:cNvPr id="75" name="1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7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Number 17"/>
          <p:cNvGrpSpPr/>
          <p:nvPr/>
        </p:nvGrpSpPr>
        <p:grpSpPr>
          <a:xfrm>
            <a:off x="4120355" y="5030727"/>
            <a:ext cx="640813" cy="523220"/>
            <a:chOff x="2085553" y="70499"/>
            <a:chExt cx="640813" cy="523220"/>
          </a:xfrm>
        </p:grpSpPr>
        <p:sp>
          <p:nvSpPr>
            <p:cNvPr id="78" name="1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7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Number 18"/>
          <p:cNvGrpSpPr/>
          <p:nvPr/>
        </p:nvGrpSpPr>
        <p:grpSpPr>
          <a:xfrm>
            <a:off x="6577070" y="5043207"/>
            <a:ext cx="640813" cy="523220"/>
            <a:chOff x="2085553" y="70499"/>
            <a:chExt cx="640813" cy="523220"/>
          </a:xfrm>
        </p:grpSpPr>
        <p:sp>
          <p:nvSpPr>
            <p:cNvPr id="81" name="1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8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Number 19"/>
          <p:cNvGrpSpPr/>
          <p:nvPr/>
        </p:nvGrpSpPr>
        <p:grpSpPr>
          <a:xfrm>
            <a:off x="9034528" y="5055687"/>
            <a:ext cx="640813" cy="523220"/>
            <a:chOff x="2085553" y="70499"/>
            <a:chExt cx="640813" cy="523220"/>
          </a:xfrm>
        </p:grpSpPr>
        <p:sp>
          <p:nvSpPr>
            <p:cNvPr id="84" name="1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8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Number 20"/>
          <p:cNvGrpSpPr/>
          <p:nvPr/>
        </p:nvGrpSpPr>
        <p:grpSpPr>
          <a:xfrm>
            <a:off x="11434820" y="5055687"/>
            <a:ext cx="640813" cy="523220"/>
            <a:chOff x="2085553" y="70499"/>
            <a:chExt cx="640813" cy="523220"/>
          </a:xfrm>
        </p:grpSpPr>
        <p:sp>
          <p:nvSpPr>
            <p:cNvPr id="87" name="2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8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umpkin 1">
            <a:hlinkClick r:id="rId7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287757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5" name="Pumpkin 2">
            <a:hlinkClick r:id="rId10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287756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6" name="Pumpkin 3">
            <a:hlinkClick r:id="rId11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287755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7" name="Pumpkin 4">
            <a:hlinkClick r:id="rId12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287754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8" name="Pumpkin 5">
            <a:hlinkClick r:id="rId13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287753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9" name="Pumpkin 6">
            <a:hlinkClick r:id="rId1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194998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0" name="Pumpkin 7">
            <a:hlinkClick r:id="rId15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194997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1" name="Pumpkin 8">
            <a:hlinkClick r:id="rId16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1949978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2" name="Pumpkin 9">
            <a:hlinkClick r:id="rId1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1949977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3" name="Pumpkin 10">
            <a:hlinkClick r:id="rId17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1949976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4" name="Pumpkin 11">
            <a:hlinkClick r:id="rId18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3612203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5" name="Pumpkin 12">
            <a:hlinkClick r:id="rId19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3612202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6" name="Pumpkin 13">
            <a:hlinkClick r:id="rId10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3612201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7" name="Pumpkin 14">
            <a:hlinkClick r:id="rId20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361220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8" name="Pumpkin 15">
            <a:hlinkClick r:id="rId1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361219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9" name="Pumpkin 16">
            <a:hlinkClick r:id="rId1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5274422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0" name="Pumpkin 17">
            <a:hlinkClick r:id="rId21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5274421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1" name="Pumpkin 18">
            <a:hlinkClick r:id="rId22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527442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2" name="Pumpkin 19">
            <a:hlinkClick r:id="rId23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527441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3" name="Pumpkin 20">
            <a:hlinkClick r:id="rId24" action="ppaction://hlinksldjump" highlightClick="1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5274418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7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3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4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9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8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図 7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936000" y="814685"/>
            <a:ext cx="4320000" cy="3456892"/>
            <a:chOff x="3936000" y="814685"/>
            <a:chExt cx="4320000" cy="34568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00" y="1008706"/>
              <a:ext cx="4320000" cy="3262871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4817473" y="814685"/>
              <a:ext cx="17569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957477" y="4009520"/>
            <a:ext cx="10277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half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00520" y="4230997"/>
            <a:ext cx="9590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all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02615" y="797695"/>
            <a:ext cx="5400000" cy="3876073"/>
            <a:chOff x="3302615" y="797695"/>
            <a:chExt cx="5400000" cy="3876073"/>
          </a:xfrm>
        </p:grpSpPr>
        <p:sp>
          <p:nvSpPr>
            <p:cNvPr id="9" name="正方形/長方形 8"/>
            <p:cNvSpPr/>
            <p:nvPr/>
          </p:nvSpPr>
          <p:spPr>
            <a:xfrm>
              <a:off x="4018685" y="797695"/>
              <a:ext cx="31703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231259"/>
                </a:avLst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302615" y="1073768"/>
              <a:ext cx="5400000" cy="3600000"/>
              <a:chOff x="3936000" y="921264"/>
              <a:chExt cx="6574739" cy="4534806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000" y="1008706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9" y="921264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370" y="2193199"/>
                <a:ext cx="4320000" cy="3262871"/>
              </a:xfrm>
              <a:prstGeom prst="rect">
                <a:avLst/>
              </a:prstGeom>
            </p:spPr>
          </p:pic>
        </p:grpSp>
      </p:grpSp>
      <p:pic>
        <p:nvPicPr>
          <p:cNvPr id="15" name="図 14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 box"/>
          <p:cNvSpPr/>
          <p:nvPr/>
        </p:nvSpPr>
        <p:spPr>
          <a:xfrm>
            <a:off x="421725" y="1209942"/>
            <a:ext cx="11520000" cy="4320000"/>
          </a:xfrm>
          <a:prstGeom prst="roundRect">
            <a:avLst/>
          </a:prstGeom>
          <a:solidFill>
            <a:srgbClr val="F3720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+mj-lt"/>
              </a:rPr>
              <a:t>Question</a:t>
            </a:r>
            <a:endParaRPr lang="en-GB" sz="660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6000" y="153652"/>
            <a:ext cx="11520000" cy="865074"/>
            <a:chOff x="336000" y="153652"/>
            <a:chExt cx="11520000" cy="865074"/>
          </a:xfrm>
        </p:grpSpPr>
        <p:sp>
          <p:nvSpPr>
            <p:cNvPr id="9" name="Title"/>
            <p:cNvSpPr/>
            <p:nvPr/>
          </p:nvSpPr>
          <p:spPr>
            <a:xfrm>
              <a:off x="336000" y="153652"/>
              <a:ext cx="11520000" cy="865074"/>
            </a:xfrm>
            <a:prstGeom prst="roundRect">
              <a:avLst>
                <a:gd name="adj" fmla="val 50000"/>
              </a:avLst>
            </a:prstGeom>
            <a:solidFill>
              <a:srgbClr val="F37200">
                <a:alpha val="70000"/>
              </a:srgb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+mj-lt"/>
                </a:rPr>
                <a:t>Challenge</a:t>
              </a:r>
              <a:endParaRPr lang="en-GB" sz="4800" dirty="0">
                <a:latin typeface="+mj-lt"/>
              </a:endParaRP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87" y="226189"/>
              <a:ext cx="1204537" cy="72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372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89637" y="226189"/>
              <a:ext cx="1204537" cy="720000"/>
            </a:xfrm>
            <a:prstGeom prst="rect">
              <a:avLst/>
            </a:prstGeom>
          </p:spPr>
        </p:pic>
      </p:grpSp>
      <p:pic>
        <p:nvPicPr>
          <p:cNvPr id="10" name="Back Button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135</Words>
  <PresentationFormat>Màn hình rộng</PresentationFormat>
  <Paragraphs>73</Paragraphs>
  <Slides>18</Slides>
  <Notes>15</Notes>
  <HiddenSlides>2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テーマ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2015-09-28T09:48:28Z</dcterms:created>
  <dcterms:modified xsi:type="dcterms:W3CDTF">2023-09-16T12:15:28Z</dcterms:modified>
</cp:coreProperties>
</file>