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256" r:id="rId2"/>
    <p:sldId id="295" r:id="rId3"/>
    <p:sldId id="296" r:id="rId4"/>
    <p:sldId id="259" r:id="rId5"/>
    <p:sldId id="292" r:id="rId6"/>
    <p:sldId id="274" r:id="rId7"/>
    <p:sldId id="290" r:id="rId8"/>
    <p:sldId id="260" r:id="rId9"/>
    <p:sldId id="297" r:id="rId10"/>
    <p:sldId id="291" r:id="rId11"/>
    <p:sldId id="294" r:id="rId12"/>
    <p:sldId id="265" r:id="rId13"/>
    <p:sldId id="288" r:id="rId14"/>
    <p:sldId id="298" r:id="rId15"/>
    <p:sldId id="272" r:id="rId16"/>
    <p:sldId id="262" r:id="rId17"/>
    <p:sldId id="268" r:id="rId18"/>
    <p:sldId id="258" r:id="rId19"/>
    <p:sldId id="299" r:id="rId20"/>
    <p:sldId id="261" r:id="rId21"/>
    <p:sldId id="266" r:id="rId22"/>
    <p:sldId id="293" r:id="rId23"/>
    <p:sldId id="289" r:id="rId24"/>
    <p:sldId id="300" r:id="rId25"/>
    <p:sldId id="269" r:id="rId26"/>
    <p:sldId id="273" r:id="rId27"/>
    <p:sldId id="287" r:id="rId28"/>
    <p:sldId id="270" r:id="rId29"/>
    <p:sldId id="267" r:id="rId30"/>
    <p:sldId id="301"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9" autoAdjust="0"/>
    <p:restoredTop sz="96429" autoAdjust="0"/>
  </p:normalViewPr>
  <p:slideViewPr>
    <p:cSldViewPr snapToGrid="0">
      <p:cViewPr varScale="1">
        <p:scale>
          <a:sx n="106" d="100"/>
          <a:sy n="106" d="100"/>
        </p:scale>
        <p:origin x="70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2.jpg"/></Relationships>
</file>

<file path=ppt/diagrams/_rels/data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1" Type="http://schemas.openxmlformats.org/officeDocument/2006/relationships/image" Target="../media/image7.jpg"/></Relationships>
</file>

<file path=ppt/diagrams/_rels/data5.xml.rels><?xml version="1.0" encoding="UTF-8" standalone="yes"?>
<Relationships xmlns="http://schemas.openxmlformats.org/package/2006/relationships"><Relationship Id="rId2" Type="http://schemas.microsoft.com/office/2007/relationships/hdphoto" Target="../media/hdphoto3.wdp"/><Relationship Id="rId1" Type="http://schemas.openxmlformats.org/officeDocument/2006/relationships/image" Target="../media/image15.png"/></Relationships>
</file>

<file path=ppt/diagrams/_rels/data6.xml.rels><?xml version="1.0" encoding="UTF-8" standalone="yes"?>
<Relationships xmlns="http://schemas.openxmlformats.org/package/2006/relationships"><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7.jpg"/></Relationships>
</file>

<file path=ppt/diagrams/_rels/drawing5.xml.rels><?xml version="1.0" encoding="UTF-8" standalone="yes"?>
<Relationships xmlns="http://schemas.openxmlformats.org/package/2006/relationships"><Relationship Id="rId2" Type="http://schemas.microsoft.com/office/2007/relationships/hdphoto" Target="../media/hdphoto3.wdp"/><Relationship Id="rId1"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319618" custScaleY="560328" custLinFactNeighborX="-385" custLinFactNeighborY="-33"/>
      <dgm:spPr>
        <a:prstGeom prst="rect">
          <a:avLst/>
        </a:prstGeom>
        <a:blipFill dpi="0" rotWithShape="1">
          <a:blip xmlns:r="http://schemas.openxmlformats.org/officeDocument/2006/relationships" r:embed="rId1"/>
          <a:srcRect/>
          <a:stretch>
            <a:fillRect/>
          </a:stretch>
        </a:blipFill>
        <a:ln w="38100">
          <a:no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5C9CA93B-726B-4B2C-B978-E0CB287714BA}"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76B05CB6-0346-421C-A1CA-64294A5E0D3B}" type="presOf" srcId="{B3E39A80-D6B7-4E26-B22E-327D37299CB1}" destId="{BDA71D6A-C3D1-411E-9EAC-6386FFEE52C2}" srcOrd="0" destOrd="0" presId="urn:microsoft.com/office/officeart/2008/layout/BendingPictureSemiTransparentText"/>
    <dgm:cxn modelId="{4B9D817E-75BF-49B9-A886-1014F3EF7295}" type="presParOf" srcId="{BDA71D6A-C3D1-411E-9EAC-6386FFEE52C2}" destId="{0B2273E3-B9E3-4A02-93CF-275511BE0699}" srcOrd="0" destOrd="0" presId="urn:microsoft.com/office/officeart/2008/layout/BendingPictureSemiTransparentText"/>
    <dgm:cxn modelId="{2807EFC8-2C05-45EF-A842-D234967E3627}" type="presParOf" srcId="{0B2273E3-B9E3-4A02-93CF-275511BE0699}" destId="{367DAC4B-08E7-4BA7-A970-D0115453FB5A}" srcOrd="0" destOrd="0" presId="urn:microsoft.com/office/officeart/2008/layout/BendingPictureSemiTransparentText"/>
    <dgm:cxn modelId="{C45FBCE6-E86C-44CA-9CC1-D1980E9C52AA}"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6239086" custScaleY="5882944" custLinFactNeighborX="-259" custLinFactNeighborY="12164"/>
      <dgm:spPr>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saturation sat="33000"/>
                    </a14:imgEffect>
                  </a14:imgLayer>
                </a14:imgProps>
              </a:ext>
            </a:extLst>
          </a:blip>
          <a:srcRect/>
          <a:stretch>
            <a:fillRect/>
          </a:stretch>
        </a:blipFill>
        <a:ln w="38100">
          <a:no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9E405D88-8F0A-4ACC-A6E5-A8DD345E1361}" type="presOf" srcId="{B3E39A80-D6B7-4E26-B22E-327D37299CB1}" destId="{BDA71D6A-C3D1-411E-9EAC-6386FFEE52C2}" srcOrd="0" destOrd="0" presId="urn:microsoft.com/office/officeart/2008/layout/BendingPictureSemiTransparentText"/>
    <dgm:cxn modelId="{9E2A6CD5-9B86-4F99-BBB7-D3996996430E}" type="presOf" srcId="{F4DCAFF9-3CD8-4192-92EC-2050EBC96D81}" destId="{7AC81859-B11C-4EE9-8379-B9AF70890D88}" srcOrd="0" destOrd="0" presId="urn:microsoft.com/office/officeart/2008/layout/BendingPictureSemiTransparentText"/>
    <dgm:cxn modelId="{869EFAED-BDC3-4E27-A923-86041E90FFF9}" type="presParOf" srcId="{BDA71D6A-C3D1-411E-9EAC-6386FFEE52C2}" destId="{0B2273E3-B9E3-4A02-93CF-275511BE0699}" srcOrd="0" destOrd="0" presId="urn:microsoft.com/office/officeart/2008/layout/BendingPictureSemiTransparentText"/>
    <dgm:cxn modelId="{92C90D8B-0602-40A4-80AD-92B1A04AF5E2}" type="presParOf" srcId="{0B2273E3-B9E3-4A02-93CF-275511BE0699}" destId="{367DAC4B-08E7-4BA7-A970-D0115453FB5A}" srcOrd="0" destOrd="0" presId="urn:microsoft.com/office/officeart/2008/layout/BendingPictureSemiTransparentText"/>
    <dgm:cxn modelId="{D7CC2244-049F-4E3A-A446-D14EBBF2BAA4}"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6239086" custScaleY="5882944" custLinFactNeighborX="-259" custLinFactNeighborY="12164"/>
      <dgm:spPr>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saturation sat="33000"/>
                    </a14:imgEffect>
                  </a14:imgLayer>
                </a14:imgProps>
              </a:ext>
            </a:extLst>
          </a:blip>
          <a:srcRect/>
          <a:stretch>
            <a:fillRect/>
          </a:stretch>
        </a:blipFill>
        <a:ln w="38100">
          <a:no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E573D30F-3B4C-4424-A297-E0AF28593E08}" type="presOf" srcId="{B3E39A80-D6B7-4E26-B22E-327D37299CB1}" destId="{BDA71D6A-C3D1-411E-9EAC-6386FFEE52C2}" srcOrd="0" destOrd="0" presId="urn:microsoft.com/office/officeart/2008/layout/BendingPictureSemiTransparentText"/>
    <dgm:cxn modelId="{50C37644-1DAE-4AA3-98E6-D94499A0724F}"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6746F3C6-7581-4363-AA55-CDFFA7020796}" type="presParOf" srcId="{BDA71D6A-C3D1-411E-9EAC-6386FFEE52C2}" destId="{0B2273E3-B9E3-4A02-93CF-275511BE0699}" srcOrd="0" destOrd="0" presId="urn:microsoft.com/office/officeart/2008/layout/BendingPictureSemiTransparentText"/>
    <dgm:cxn modelId="{91DC6E54-1215-453A-B413-77F2050405F9}" type="presParOf" srcId="{0B2273E3-B9E3-4A02-93CF-275511BE0699}" destId="{367DAC4B-08E7-4BA7-A970-D0115453FB5A}" srcOrd="0" destOrd="0" presId="urn:microsoft.com/office/officeart/2008/layout/BendingPictureSemiTransparentText"/>
    <dgm:cxn modelId="{CACC9A86-D57F-4577-803B-99DE114CCFAB}"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50440230" custScaleY="53389817" custLinFactNeighborX="-259" custLinFactNeighborY="12164"/>
      <dgm:spPr>
        <a:prstGeom prst="rect">
          <a:avLst/>
        </a:prstGeom>
        <a:blipFill>
          <a:blip xmlns:r="http://schemas.openxmlformats.org/officeDocument/2006/relationships" r:embed="rId1"/>
          <a:srcRect/>
          <a:stretch>
            <a:fillRect/>
          </a:stretch>
        </a:blipFill>
        <a:ln w="38100">
          <a:no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BE2C3A8D-64C3-494E-A6F4-FEC35900BE16}" type="presOf" srcId="{F4DCAFF9-3CD8-4192-92EC-2050EBC96D81}" destId="{7AC81859-B11C-4EE9-8379-B9AF70890D88}" srcOrd="0" destOrd="0" presId="urn:microsoft.com/office/officeart/2008/layout/BendingPictureSemiTransparentText"/>
    <dgm:cxn modelId="{E64984AC-1720-4D77-9774-62A0FCEAAACC}" type="presOf" srcId="{B3E39A80-D6B7-4E26-B22E-327D37299CB1}" destId="{BDA71D6A-C3D1-411E-9EAC-6386FFEE52C2}" srcOrd="0" destOrd="0" presId="urn:microsoft.com/office/officeart/2008/layout/BendingPictureSemiTransparentText"/>
    <dgm:cxn modelId="{A9EB3A1E-6496-4187-B100-DA45657F42FC}" type="presParOf" srcId="{BDA71D6A-C3D1-411E-9EAC-6386FFEE52C2}" destId="{0B2273E3-B9E3-4A02-93CF-275511BE0699}" srcOrd="0" destOrd="0" presId="urn:microsoft.com/office/officeart/2008/layout/BendingPictureSemiTransparentText"/>
    <dgm:cxn modelId="{C32B8A20-B166-473F-A3E2-5FB5CCA3B73C}" type="presParOf" srcId="{0B2273E3-B9E3-4A02-93CF-275511BE0699}" destId="{367DAC4B-08E7-4BA7-A970-D0115453FB5A}" srcOrd="0" destOrd="0" presId="urn:microsoft.com/office/officeart/2008/layout/BendingPictureSemiTransparentText"/>
    <dgm:cxn modelId="{DB7376CE-DFC9-461A-87F3-29C804B62464}"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50440230" custScaleY="53389817" custLinFactNeighborX="-259" custLinFactNeighborY="12164"/>
      <dgm:spPr>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saturation sat="33000"/>
                    </a14:imgEffect>
                  </a14:imgLayer>
                </a14:imgProps>
              </a:ext>
            </a:extLst>
          </a:blip>
          <a:srcRect/>
          <a:stretch>
            <a:fillRect/>
          </a:stretch>
        </a:blipFill>
        <a:ln w="38100">
          <a:no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5EF30D40-3B8B-4B9B-98E8-3C3BDD7B819A}"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C5188076-408F-4038-A070-C396171FD79B}" type="presOf" srcId="{B3E39A80-D6B7-4E26-B22E-327D37299CB1}" destId="{BDA71D6A-C3D1-411E-9EAC-6386FFEE52C2}" srcOrd="0" destOrd="0" presId="urn:microsoft.com/office/officeart/2008/layout/BendingPictureSemiTransparentText"/>
    <dgm:cxn modelId="{C7176EFC-6072-44AC-ABF2-0C1B198B97B0}" type="presParOf" srcId="{BDA71D6A-C3D1-411E-9EAC-6386FFEE52C2}" destId="{0B2273E3-B9E3-4A02-93CF-275511BE0699}" srcOrd="0" destOrd="0" presId="urn:microsoft.com/office/officeart/2008/layout/BendingPictureSemiTransparentText"/>
    <dgm:cxn modelId="{335E903F-135D-4F54-833E-4DD28D56A295}" type="presParOf" srcId="{0B2273E3-B9E3-4A02-93CF-275511BE0699}" destId="{367DAC4B-08E7-4BA7-A970-D0115453FB5A}" srcOrd="0" destOrd="0" presId="urn:microsoft.com/office/officeart/2008/layout/BendingPictureSemiTransparentText"/>
    <dgm:cxn modelId="{52C104B6-248B-4F9C-8D55-06A8F2E3D087}"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50440230" custScaleY="53389817" custLinFactNeighborX="-259" custLinFactNeighborY="12164"/>
      <dgm:spPr>
        <a:prstGeom prst="rect">
          <a:avLst/>
        </a:prstGeom>
        <a:blipFill>
          <a:blip xmlns:r="http://schemas.openxmlformats.org/officeDocument/2006/relationships" r:embed="rId1"/>
          <a:srcRect/>
          <a:stretch>
            <a:fillRect/>
          </a:stretch>
        </a:blipFill>
        <a:ln w="38100">
          <a:no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4202B12D-C025-4976-91D3-3D29A4B18010}"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288E3DF1-EA25-41B2-A8E3-E5AEB11BA97C}" type="presOf" srcId="{B3E39A80-D6B7-4E26-B22E-327D37299CB1}" destId="{BDA71D6A-C3D1-411E-9EAC-6386FFEE52C2}" srcOrd="0" destOrd="0" presId="urn:microsoft.com/office/officeart/2008/layout/BendingPictureSemiTransparentText"/>
    <dgm:cxn modelId="{41B64F4E-CC91-4CA2-A231-919ACD1695C5}" type="presParOf" srcId="{BDA71D6A-C3D1-411E-9EAC-6386FFEE52C2}" destId="{0B2273E3-B9E3-4A02-93CF-275511BE0699}" srcOrd="0" destOrd="0" presId="urn:microsoft.com/office/officeart/2008/layout/BendingPictureSemiTransparentText"/>
    <dgm:cxn modelId="{DC68B1C2-EC96-4971-A9F5-A198AF7FFC96}" type="presParOf" srcId="{0B2273E3-B9E3-4A02-93CF-275511BE0699}" destId="{367DAC4B-08E7-4BA7-A970-D0115453FB5A}" srcOrd="0" destOrd="0" presId="urn:microsoft.com/office/officeart/2008/layout/BendingPictureSemiTransparentText"/>
    <dgm:cxn modelId="{8C844C57-F2CD-4F44-8714-1FEC5AB75FC5}"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0"/>
          <a:ext cx="2706249" cy="4066490"/>
        </a:xfrm>
        <a:prstGeom prst="rect">
          <a:avLst/>
        </a:prstGeom>
        <a:blipFill dpi="0" rotWithShape="1">
          <a:blip xmlns:r="http://schemas.openxmlformats.org/officeDocument/2006/relationships" r:embed="rId1"/>
          <a:srcRect/>
          <a:stretch>
            <a:fillRect/>
          </a:stretch>
        </a:blip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932962" y="2178393"/>
          <a:ext cx="846713" cy="17417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400050" rtl="0">
            <a:lnSpc>
              <a:spcPct val="90000"/>
            </a:lnSpc>
            <a:spcBef>
              <a:spcPct val="0"/>
            </a:spcBef>
            <a:spcAft>
              <a:spcPct val="35000"/>
            </a:spcAft>
            <a:buNone/>
          </a:pPr>
          <a:endParaRPr lang="en-US" sz="900" kern="1200"/>
        </a:p>
      </dsp:txBody>
      <dsp:txXfrm>
        <a:off x="932962" y="2178393"/>
        <a:ext cx="846713" cy="174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255" y="9315"/>
          <a:ext cx="5277907" cy="1638836"/>
        </a:xfrm>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saturation sat="33000"/>
                    </a14:imgEffect>
                  </a14:imgLayer>
                </a14:imgProps>
              </a:ext>
            </a:extLst>
          </a:blip>
          <a:srcRect/>
          <a:stretch>
            <a:fillRect/>
          </a:stretch>
        </a:blip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2624042" y="830916"/>
          <a:ext cx="32501" cy="668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2624042" y="830916"/>
        <a:ext cx="32501" cy="66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255" y="9315"/>
          <a:ext cx="5277907" cy="1638836"/>
        </a:xfrm>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saturation sat="33000"/>
                    </a14:imgEffect>
                  </a14:imgLayer>
                </a14:imgProps>
              </a:ext>
            </a:extLst>
          </a:blip>
          <a:srcRect/>
          <a:stretch>
            <a:fillRect/>
          </a:stretch>
        </a:blip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2624042" y="830916"/>
          <a:ext cx="32501" cy="668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2624042" y="830916"/>
        <a:ext cx="32501" cy="66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1993"/>
          <a:ext cx="1760193" cy="1596917"/>
        </a:xfrm>
        <a:prstGeom prst="rect">
          <a:avLst/>
        </a:prstGeom>
        <a:blipFill>
          <a:blip xmlns:r="http://schemas.openxmlformats.org/officeDocument/2006/relationships" r:embed="rId1"/>
          <a:srcRect/>
          <a:stretch>
            <a:fillRect/>
          </a:stretch>
        </a:blip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878352" y="800686"/>
          <a:ext cx="3489" cy="71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878352" y="800686"/>
        <a:ext cx="3489" cy="7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1993"/>
          <a:ext cx="1760193" cy="1596917"/>
        </a:xfrm>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saturation sat="33000"/>
                    </a14:imgEffect>
                  </a14:imgLayer>
                </a14:imgProps>
              </a:ext>
            </a:extLst>
          </a:blip>
          <a:srcRect/>
          <a:stretch>
            <a:fillRect/>
          </a:stretch>
        </a:blip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878352" y="800686"/>
          <a:ext cx="3489" cy="71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878352" y="800686"/>
        <a:ext cx="3489" cy="7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1993"/>
          <a:ext cx="1760193" cy="1596917"/>
        </a:xfrm>
        <a:prstGeom prst="rect">
          <a:avLst/>
        </a:prstGeom>
        <a:blipFill>
          <a:blip xmlns:r="http://schemas.openxmlformats.org/officeDocument/2006/relationships" r:embed="rId1"/>
          <a:srcRect/>
          <a:stretch>
            <a:fillRect/>
          </a:stretch>
        </a:blip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878352" y="800686"/>
          <a:ext cx="3489" cy="71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878352" y="800686"/>
        <a:ext cx="3489" cy="717"/>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07591-16D0-4B04-A701-139EB66C1B1C}" type="datetimeFigureOut">
              <a:rPr lang="zh-CN" altLang="en-US" smtClean="0"/>
              <a:t>2017/12/18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A9B7A-7DE5-44CA-9AC7-A4CE3AF10E31}" type="slidenum">
              <a:rPr lang="zh-CN" altLang="en-US" smtClean="0"/>
              <a:t>‹#›</a:t>
            </a:fld>
            <a:endParaRPr lang="zh-CN" altLang="en-US"/>
          </a:p>
        </p:txBody>
      </p:sp>
    </p:spTree>
    <p:extLst>
      <p:ext uri="{BB962C8B-B14F-4D97-AF65-F5344CB8AC3E}">
        <p14:creationId xmlns:p14="http://schemas.microsoft.com/office/powerpoint/2010/main" val="368714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A9B7A-7DE5-44CA-9AC7-A4CE3AF10E31}" type="slidenum">
              <a:rPr lang="zh-CN" altLang="en-US" smtClean="0"/>
              <a:t>1</a:t>
            </a:fld>
            <a:endParaRPr lang="zh-CN" altLang="en-US"/>
          </a:p>
        </p:txBody>
      </p:sp>
    </p:spTree>
    <p:extLst>
      <p:ext uri="{BB962C8B-B14F-4D97-AF65-F5344CB8AC3E}">
        <p14:creationId xmlns:p14="http://schemas.microsoft.com/office/powerpoint/2010/main" val="1523914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8B93A7-F95A-4280-8ED2-457F13AED67A}" type="slidenum">
              <a:rPr lang="zh-CN" altLang="en-US" smtClean="0"/>
              <a:t>10</a:t>
            </a:fld>
            <a:endParaRPr lang="zh-CN" altLang="en-US"/>
          </a:p>
        </p:txBody>
      </p:sp>
    </p:spTree>
    <p:extLst>
      <p:ext uri="{BB962C8B-B14F-4D97-AF65-F5344CB8AC3E}">
        <p14:creationId xmlns:p14="http://schemas.microsoft.com/office/powerpoint/2010/main" val="2334569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8B93A7-F95A-4280-8ED2-457F13AED67A}" type="slidenum">
              <a:rPr lang="zh-CN" altLang="en-US" smtClean="0"/>
              <a:t>11</a:t>
            </a:fld>
            <a:endParaRPr lang="zh-CN" altLang="en-US"/>
          </a:p>
        </p:txBody>
      </p:sp>
    </p:spTree>
    <p:extLst>
      <p:ext uri="{BB962C8B-B14F-4D97-AF65-F5344CB8AC3E}">
        <p14:creationId xmlns:p14="http://schemas.microsoft.com/office/powerpoint/2010/main" val="594315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A9B7A-7DE5-44CA-9AC7-A4CE3AF10E31}" type="slidenum">
              <a:rPr lang="zh-CN" altLang="en-US" smtClean="0"/>
              <a:t>12</a:t>
            </a:fld>
            <a:endParaRPr lang="zh-CN" altLang="en-US"/>
          </a:p>
        </p:txBody>
      </p:sp>
    </p:spTree>
    <p:extLst>
      <p:ext uri="{BB962C8B-B14F-4D97-AF65-F5344CB8AC3E}">
        <p14:creationId xmlns:p14="http://schemas.microsoft.com/office/powerpoint/2010/main" val="296971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8B93A7-F95A-4280-8ED2-457F13AED67A}" type="slidenum">
              <a:rPr lang="zh-CN" altLang="en-US" smtClean="0"/>
              <a:t>13</a:t>
            </a:fld>
            <a:endParaRPr lang="zh-CN" altLang="en-US"/>
          </a:p>
        </p:txBody>
      </p:sp>
    </p:spTree>
    <p:extLst>
      <p:ext uri="{BB962C8B-B14F-4D97-AF65-F5344CB8AC3E}">
        <p14:creationId xmlns:p14="http://schemas.microsoft.com/office/powerpoint/2010/main" val="1220648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5AF454-C1DB-447C-9EEC-A5F3AC4DF9C4}" type="slidenum">
              <a:rPr lang="zh-CN" altLang="en-US" smtClean="0"/>
              <a:t>14</a:t>
            </a:fld>
            <a:endParaRPr lang="zh-CN" altLang="en-US"/>
          </a:p>
        </p:txBody>
      </p:sp>
    </p:spTree>
    <p:extLst>
      <p:ext uri="{BB962C8B-B14F-4D97-AF65-F5344CB8AC3E}">
        <p14:creationId xmlns:p14="http://schemas.microsoft.com/office/powerpoint/2010/main" val="490433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A9B7A-7DE5-44CA-9AC7-A4CE3AF10E31}" type="slidenum">
              <a:rPr lang="zh-CN" altLang="en-US" smtClean="0"/>
              <a:t>15</a:t>
            </a:fld>
            <a:endParaRPr lang="zh-CN" altLang="en-US"/>
          </a:p>
        </p:txBody>
      </p:sp>
    </p:spTree>
    <p:extLst>
      <p:ext uri="{BB962C8B-B14F-4D97-AF65-F5344CB8AC3E}">
        <p14:creationId xmlns:p14="http://schemas.microsoft.com/office/powerpoint/2010/main" val="2548659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A9B7A-7DE5-44CA-9AC7-A4CE3AF10E31}" type="slidenum">
              <a:rPr lang="zh-CN" altLang="en-US" smtClean="0"/>
              <a:t>16</a:t>
            </a:fld>
            <a:endParaRPr lang="zh-CN" altLang="en-US"/>
          </a:p>
        </p:txBody>
      </p:sp>
    </p:spTree>
    <p:extLst>
      <p:ext uri="{BB962C8B-B14F-4D97-AF65-F5344CB8AC3E}">
        <p14:creationId xmlns:p14="http://schemas.microsoft.com/office/powerpoint/2010/main" val="3081559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A9B7A-7DE5-44CA-9AC7-A4CE3AF10E31}" type="slidenum">
              <a:rPr lang="zh-CN" altLang="en-US" smtClean="0"/>
              <a:t>17</a:t>
            </a:fld>
            <a:endParaRPr lang="zh-CN" altLang="en-US"/>
          </a:p>
        </p:txBody>
      </p:sp>
    </p:spTree>
    <p:extLst>
      <p:ext uri="{BB962C8B-B14F-4D97-AF65-F5344CB8AC3E}">
        <p14:creationId xmlns:p14="http://schemas.microsoft.com/office/powerpoint/2010/main" val="3504509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6D6A01-66A6-41DB-92CC-920FC3B03F6E}" type="slidenum">
              <a:rPr lang="zh-CN" altLang="en-US" smtClean="0"/>
              <a:t>18</a:t>
            </a:fld>
            <a:endParaRPr lang="zh-CN" altLang="en-US"/>
          </a:p>
        </p:txBody>
      </p:sp>
    </p:spTree>
    <p:extLst>
      <p:ext uri="{BB962C8B-B14F-4D97-AF65-F5344CB8AC3E}">
        <p14:creationId xmlns:p14="http://schemas.microsoft.com/office/powerpoint/2010/main" val="3385038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5AF454-C1DB-447C-9EEC-A5F3AC4DF9C4}" type="slidenum">
              <a:rPr lang="zh-CN" altLang="en-US" smtClean="0"/>
              <a:t>19</a:t>
            </a:fld>
            <a:endParaRPr lang="zh-CN" altLang="en-US"/>
          </a:p>
        </p:txBody>
      </p:sp>
    </p:spTree>
    <p:extLst>
      <p:ext uri="{BB962C8B-B14F-4D97-AF65-F5344CB8AC3E}">
        <p14:creationId xmlns:p14="http://schemas.microsoft.com/office/powerpoint/2010/main" val="692329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5AF454-C1DB-447C-9EEC-A5F3AC4DF9C4}" type="slidenum">
              <a:rPr lang="zh-CN" altLang="en-US" smtClean="0"/>
              <a:t>2</a:t>
            </a:fld>
            <a:endParaRPr lang="zh-CN" altLang="en-US"/>
          </a:p>
        </p:txBody>
      </p:sp>
    </p:spTree>
    <p:extLst>
      <p:ext uri="{BB962C8B-B14F-4D97-AF65-F5344CB8AC3E}">
        <p14:creationId xmlns:p14="http://schemas.microsoft.com/office/powerpoint/2010/main" val="3102797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4949C9-BCC5-4E68-A275-21E7D2B8CDAE}" type="slidenum">
              <a:rPr lang="zh-CN" altLang="en-US" smtClean="0"/>
              <a:t>20</a:t>
            </a:fld>
            <a:endParaRPr lang="zh-CN" altLang="en-US"/>
          </a:p>
        </p:txBody>
      </p:sp>
    </p:spTree>
    <p:extLst>
      <p:ext uri="{BB962C8B-B14F-4D97-AF65-F5344CB8AC3E}">
        <p14:creationId xmlns:p14="http://schemas.microsoft.com/office/powerpoint/2010/main" val="801177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A9B7A-7DE5-44CA-9AC7-A4CE3AF10E31}" type="slidenum">
              <a:rPr lang="zh-CN" altLang="en-US" smtClean="0"/>
              <a:t>21</a:t>
            </a:fld>
            <a:endParaRPr lang="zh-CN" altLang="en-US"/>
          </a:p>
        </p:txBody>
      </p:sp>
    </p:spTree>
    <p:extLst>
      <p:ext uri="{BB962C8B-B14F-4D97-AF65-F5344CB8AC3E}">
        <p14:creationId xmlns:p14="http://schemas.microsoft.com/office/powerpoint/2010/main" val="3723460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8B93A7-F95A-4280-8ED2-457F13AED67A}" type="slidenum">
              <a:rPr lang="zh-CN" altLang="en-US" smtClean="0"/>
              <a:t>22</a:t>
            </a:fld>
            <a:endParaRPr lang="zh-CN" altLang="en-US"/>
          </a:p>
        </p:txBody>
      </p:sp>
    </p:spTree>
    <p:extLst>
      <p:ext uri="{BB962C8B-B14F-4D97-AF65-F5344CB8AC3E}">
        <p14:creationId xmlns:p14="http://schemas.microsoft.com/office/powerpoint/2010/main" val="1487900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8B93A7-F95A-4280-8ED2-457F13AED67A}" type="slidenum">
              <a:rPr lang="zh-CN" altLang="en-US" smtClean="0"/>
              <a:t>23</a:t>
            </a:fld>
            <a:endParaRPr lang="zh-CN" altLang="en-US"/>
          </a:p>
        </p:txBody>
      </p:sp>
    </p:spTree>
    <p:extLst>
      <p:ext uri="{BB962C8B-B14F-4D97-AF65-F5344CB8AC3E}">
        <p14:creationId xmlns:p14="http://schemas.microsoft.com/office/powerpoint/2010/main" val="2686547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5AF454-C1DB-447C-9EEC-A5F3AC4DF9C4}" type="slidenum">
              <a:rPr lang="zh-CN" altLang="en-US" smtClean="0"/>
              <a:t>24</a:t>
            </a:fld>
            <a:endParaRPr lang="zh-CN" altLang="en-US"/>
          </a:p>
        </p:txBody>
      </p:sp>
    </p:spTree>
    <p:extLst>
      <p:ext uri="{BB962C8B-B14F-4D97-AF65-F5344CB8AC3E}">
        <p14:creationId xmlns:p14="http://schemas.microsoft.com/office/powerpoint/2010/main" val="2791616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A9B7A-7DE5-44CA-9AC7-A4CE3AF10E31}" type="slidenum">
              <a:rPr lang="zh-CN" altLang="en-US" smtClean="0"/>
              <a:t>25</a:t>
            </a:fld>
            <a:endParaRPr lang="zh-CN" altLang="en-US"/>
          </a:p>
        </p:txBody>
      </p:sp>
    </p:spTree>
    <p:extLst>
      <p:ext uri="{BB962C8B-B14F-4D97-AF65-F5344CB8AC3E}">
        <p14:creationId xmlns:p14="http://schemas.microsoft.com/office/powerpoint/2010/main" val="3232794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A9B7A-7DE5-44CA-9AC7-A4CE3AF10E31}" type="slidenum">
              <a:rPr lang="zh-CN" altLang="en-US" smtClean="0"/>
              <a:t>26</a:t>
            </a:fld>
            <a:endParaRPr lang="zh-CN" altLang="en-US"/>
          </a:p>
        </p:txBody>
      </p:sp>
    </p:spTree>
    <p:extLst>
      <p:ext uri="{BB962C8B-B14F-4D97-AF65-F5344CB8AC3E}">
        <p14:creationId xmlns:p14="http://schemas.microsoft.com/office/powerpoint/2010/main" val="179500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8B93A7-F95A-4280-8ED2-457F13AED67A}" type="slidenum">
              <a:rPr lang="zh-CN" altLang="en-US" smtClean="0"/>
              <a:t>27</a:t>
            </a:fld>
            <a:endParaRPr lang="zh-CN" altLang="en-US"/>
          </a:p>
        </p:txBody>
      </p:sp>
    </p:spTree>
    <p:extLst>
      <p:ext uri="{BB962C8B-B14F-4D97-AF65-F5344CB8AC3E}">
        <p14:creationId xmlns:p14="http://schemas.microsoft.com/office/powerpoint/2010/main" val="1274104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A9B7A-7DE5-44CA-9AC7-A4CE3AF10E31}" type="slidenum">
              <a:rPr lang="zh-CN" altLang="en-US" smtClean="0"/>
              <a:t>28</a:t>
            </a:fld>
            <a:endParaRPr lang="zh-CN" altLang="en-US"/>
          </a:p>
        </p:txBody>
      </p:sp>
    </p:spTree>
    <p:extLst>
      <p:ext uri="{BB962C8B-B14F-4D97-AF65-F5344CB8AC3E}">
        <p14:creationId xmlns:p14="http://schemas.microsoft.com/office/powerpoint/2010/main" val="1075828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A9B7A-7DE5-44CA-9AC7-A4CE3AF10E31}" type="slidenum">
              <a:rPr lang="zh-CN" altLang="en-US" smtClean="0"/>
              <a:t>29</a:t>
            </a:fld>
            <a:endParaRPr lang="zh-CN" altLang="en-US"/>
          </a:p>
        </p:txBody>
      </p:sp>
    </p:spTree>
    <p:extLst>
      <p:ext uri="{BB962C8B-B14F-4D97-AF65-F5344CB8AC3E}">
        <p14:creationId xmlns:p14="http://schemas.microsoft.com/office/powerpoint/2010/main" val="2090621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5AF454-C1DB-447C-9EEC-A5F3AC4DF9C4}" type="slidenum">
              <a:rPr lang="zh-CN" altLang="en-US" smtClean="0"/>
              <a:t>3</a:t>
            </a:fld>
            <a:endParaRPr lang="zh-CN" altLang="en-US"/>
          </a:p>
        </p:txBody>
      </p:sp>
    </p:spTree>
    <p:extLst>
      <p:ext uri="{BB962C8B-B14F-4D97-AF65-F5344CB8AC3E}">
        <p14:creationId xmlns:p14="http://schemas.microsoft.com/office/powerpoint/2010/main" val="1373612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A9B7A-7DE5-44CA-9AC7-A4CE3AF10E31}" type="slidenum">
              <a:rPr lang="zh-CN" altLang="en-US" smtClean="0"/>
              <a:t>30</a:t>
            </a:fld>
            <a:endParaRPr lang="zh-CN" altLang="en-US"/>
          </a:p>
        </p:txBody>
      </p:sp>
    </p:spTree>
    <p:extLst>
      <p:ext uri="{BB962C8B-B14F-4D97-AF65-F5344CB8AC3E}">
        <p14:creationId xmlns:p14="http://schemas.microsoft.com/office/powerpoint/2010/main" val="416056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6D6A01-66A6-41DB-92CC-920FC3B03F6E}" type="slidenum">
              <a:rPr lang="zh-CN" altLang="en-US" smtClean="0"/>
              <a:t>4</a:t>
            </a:fld>
            <a:endParaRPr lang="zh-CN" altLang="en-US"/>
          </a:p>
        </p:txBody>
      </p:sp>
    </p:spTree>
    <p:extLst>
      <p:ext uri="{BB962C8B-B14F-4D97-AF65-F5344CB8AC3E}">
        <p14:creationId xmlns:p14="http://schemas.microsoft.com/office/powerpoint/2010/main" val="2282347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8B93A7-F95A-4280-8ED2-457F13AED67A}" type="slidenum">
              <a:rPr lang="zh-CN" altLang="en-US" smtClean="0"/>
              <a:t>5</a:t>
            </a:fld>
            <a:endParaRPr lang="zh-CN" altLang="en-US"/>
          </a:p>
        </p:txBody>
      </p:sp>
    </p:spTree>
    <p:extLst>
      <p:ext uri="{BB962C8B-B14F-4D97-AF65-F5344CB8AC3E}">
        <p14:creationId xmlns:p14="http://schemas.microsoft.com/office/powerpoint/2010/main" val="354138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A9B7A-7DE5-44CA-9AC7-A4CE3AF10E31}" type="slidenum">
              <a:rPr lang="zh-CN" altLang="en-US" smtClean="0"/>
              <a:t>6</a:t>
            </a:fld>
            <a:endParaRPr lang="zh-CN" altLang="en-US"/>
          </a:p>
        </p:txBody>
      </p:sp>
    </p:spTree>
    <p:extLst>
      <p:ext uri="{BB962C8B-B14F-4D97-AF65-F5344CB8AC3E}">
        <p14:creationId xmlns:p14="http://schemas.microsoft.com/office/powerpoint/2010/main" val="145732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8B93A7-F95A-4280-8ED2-457F13AED67A}" type="slidenum">
              <a:rPr lang="zh-CN" altLang="en-US" smtClean="0"/>
              <a:t>7</a:t>
            </a:fld>
            <a:endParaRPr lang="zh-CN" altLang="en-US"/>
          </a:p>
        </p:txBody>
      </p:sp>
    </p:spTree>
    <p:extLst>
      <p:ext uri="{BB962C8B-B14F-4D97-AF65-F5344CB8AC3E}">
        <p14:creationId xmlns:p14="http://schemas.microsoft.com/office/powerpoint/2010/main" val="218160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4949C9-BCC5-4E68-A275-21E7D2B8CDAE}" type="slidenum">
              <a:rPr lang="zh-CN" altLang="en-US" smtClean="0"/>
              <a:t>8</a:t>
            </a:fld>
            <a:endParaRPr lang="zh-CN" altLang="en-US"/>
          </a:p>
        </p:txBody>
      </p:sp>
    </p:spTree>
    <p:extLst>
      <p:ext uri="{BB962C8B-B14F-4D97-AF65-F5344CB8AC3E}">
        <p14:creationId xmlns:p14="http://schemas.microsoft.com/office/powerpoint/2010/main" val="948357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5AF454-C1DB-447C-9EEC-A5F3AC4DF9C4}" type="slidenum">
              <a:rPr lang="zh-CN" altLang="en-US" smtClean="0"/>
              <a:t>9</a:t>
            </a:fld>
            <a:endParaRPr lang="zh-CN" altLang="en-US"/>
          </a:p>
        </p:txBody>
      </p:sp>
    </p:spTree>
    <p:extLst>
      <p:ext uri="{BB962C8B-B14F-4D97-AF65-F5344CB8AC3E}">
        <p14:creationId xmlns:p14="http://schemas.microsoft.com/office/powerpoint/2010/main" val="3146917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78EFDD1-3FC8-4547-A9B0-8D12CFB405FB}" type="datetimeFigureOut">
              <a:rPr lang="zh-CN" altLang="en-US" smtClean="0"/>
              <a:t>2017/12/18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179C25-AD49-4B3D-A6C6-968EC671D86C}" type="slidenum">
              <a:rPr lang="zh-CN" altLang="en-US" smtClean="0"/>
              <a:t>‹#›</a:t>
            </a:fld>
            <a:endParaRPr lang="zh-CN" altLang="en-US"/>
          </a:p>
        </p:txBody>
      </p:sp>
    </p:spTree>
    <p:extLst>
      <p:ext uri="{BB962C8B-B14F-4D97-AF65-F5344CB8AC3E}">
        <p14:creationId xmlns:p14="http://schemas.microsoft.com/office/powerpoint/2010/main" val="1868466249"/>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TextBox 51"/>
          <p:cNvSpPr txBox="1"/>
          <p:nvPr userDrawn="1"/>
        </p:nvSpPr>
        <p:spPr>
          <a:xfrm>
            <a:off x="985600" y="414451"/>
            <a:ext cx="3262432" cy="461665"/>
          </a:xfrm>
          <a:prstGeom prst="rect">
            <a:avLst/>
          </a:prstGeom>
          <a:noFill/>
        </p:spPr>
        <p:txBody>
          <a:bodyPr wrap="none" rtlCol="0">
            <a:spAutoFit/>
          </a:bodyPr>
          <a:lstStyle/>
          <a:p>
            <a:r>
              <a:rPr lang="zh-CN" altLang="en-US" sz="2400" dirty="0">
                <a:latin typeface="微软雅黑"/>
                <a:ea typeface="微软雅黑"/>
              </a:rPr>
              <a:t>单击此处添加标题内容</a:t>
            </a:r>
          </a:p>
        </p:txBody>
      </p:sp>
      <p:sp>
        <p:nvSpPr>
          <p:cNvPr id="7" name="Freeform 40"/>
          <p:cNvSpPr>
            <a:spLocks noEditPoints="1"/>
          </p:cNvSpPr>
          <p:nvPr userDrawn="1"/>
        </p:nvSpPr>
        <p:spPr bwMode="auto">
          <a:xfrm>
            <a:off x="553644" y="462986"/>
            <a:ext cx="291307" cy="364597"/>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prstTxWarp prst="textNoShape">
              <a:avLst/>
            </a:prstTxWarp>
          </a:bodyPr>
          <a:lstStyle/>
          <a:p>
            <a:endParaRPr lang="zh-CN" altLang="en-US" sz="2400"/>
          </a:p>
        </p:txBody>
      </p:sp>
      <p:cxnSp>
        <p:nvCxnSpPr>
          <p:cNvPr id="8" name="直接连接符 7"/>
          <p:cNvCxnSpPr/>
          <p:nvPr userDrawn="1"/>
        </p:nvCxnSpPr>
        <p:spPr bwMode="auto">
          <a:xfrm flipH="1">
            <a:off x="985601" y="821545"/>
            <a:ext cx="1063538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37885221"/>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6"/>
                                        </p:tgtEl>
                                        <p:attrNameLst>
                                          <p:attrName>ppt_y</p:attrName>
                                        </p:attrNameLst>
                                      </p:cBhvr>
                                      <p:tavLst>
                                        <p:tav tm="0">
                                          <p:val>
                                            <p:strVal val="#ppt_y"/>
                                          </p:val>
                                        </p:tav>
                                        <p:tav tm="100000">
                                          <p:val>
                                            <p:strVal val="#ppt_y"/>
                                          </p:val>
                                        </p:tav>
                                      </p:tavLst>
                                    </p:anim>
                                    <p:anim calcmode="lin" valueType="num">
                                      <p:cBhvr>
                                        <p:cTn id="17"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78EFDD1-3FC8-4547-A9B0-8D12CFB405FB}" type="datetimeFigureOut">
              <a:rPr lang="zh-CN" altLang="en-US" smtClean="0"/>
              <a:t>2017/12/18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179C25-AD49-4B3D-A6C6-968EC671D86C}" type="slidenum">
              <a:rPr lang="zh-CN" altLang="en-US" smtClean="0"/>
              <a:t>‹#›</a:t>
            </a:fld>
            <a:endParaRPr lang="zh-CN" altLang="en-US"/>
          </a:p>
        </p:txBody>
      </p:sp>
    </p:spTree>
    <p:extLst>
      <p:ext uri="{BB962C8B-B14F-4D97-AF65-F5344CB8AC3E}">
        <p14:creationId xmlns:p14="http://schemas.microsoft.com/office/powerpoint/2010/main" val="3084038480"/>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78EFDD1-3FC8-4547-A9B0-8D12CFB405FB}" type="datetimeFigureOut">
              <a:rPr lang="zh-CN" altLang="en-US" smtClean="0"/>
              <a:t>2017/12/18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179C25-AD49-4B3D-A6C6-968EC671D86C}" type="slidenum">
              <a:rPr lang="zh-CN" altLang="en-US" smtClean="0"/>
              <a:t>‹#›</a:t>
            </a:fld>
            <a:endParaRPr lang="zh-CN" altLang="en-US"/>
          </a:p>
        </p:txBody>
      </p:sp>
    </p:spTree>
    <p:extLst>
      <p:ext uri="{BB962C8B-B14F-4D97-AF65-F5344CB8AC3E}">
        <p14:creationId xmlns:p14="http://schemas.microsoft.com/office/powerpoint/2010/main" val="4230683392"/>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8EFDD1-3FC8-4547-A9B0-8D12CFB405FB}" type="datetimeFigureOut">
              <a:rPr lang="zh-CN" altLang="en-US" smtClean="0"/>
              <a:t>2017/12/18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179C25-AD49-4B3D-A6C6-968EC671D86C}" type="slidenum">
              <a:rPr lang="zh-CN" altLang="en-US" smtClean="0"/>
              <a:t>‹#›</a:t>
            </a:fld>
            <a:endParaRPr lang="zh-CN" altLang="en-US"/>
          </a:p>
        </p:txBody>
      </p:sp>
    </p:spTree>
    <p:extLst>
      <p:ext uri="{BB962C8B-B14F-4D97-AF65-F5344CB8AC3E}">
        <p14:creationId xmlns:p14="http://schemas.microsoft.com/office/powerpoint/2010/main" val="433195170"/>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8EFDD1-3FC8-4547-A9B0-8D12CFB405FB}" type="datetimeFigureOut">
              <a:rPr lang="zh-CN" altLang="en-US" smtClean="0"/>
              <a:t>2017/12/18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179C25-AD49-4B3D-A6C6-968EC671D86C}" type="slidenum">
              <a:rPr lang="zh-CN" altLang="en-US" smtClean="0"/>
              <a:t>‹#›</a:t>
            </a:fld>
            <a:endParaRPr lang="zh-CN" altLang="en-US"/>
          </a:p>
        </p:txBody>
      </p:sp>
    </p:spTree>
    <p:extLst>
      <p:ext uri="{BB962C8B-B14F-4D97-AF65-F5344CB8AC3E}">
        <p14:creationId xmlns:p14="http://schemas.microsoft.com/office/powerpoint/2010/main" val="1147651193"/>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74487"/>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77602"/>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KILLS SL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411938"/>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ALLERY SL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224459"/>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005737"/>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8EFDD1-3FC8-4547-A9B0-8D12CFB405FB}" type="datetimeFigureOut">
              <a:rPr lang="zh-CN" altLang="en-US" smtClean="0"/>
              <a:t>2017/12/18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179C25-AD49-4B3D-A6C6-968EC671D86C}" type="slidenum">
              <a:rPr lang="zh-CN" altLang="en-US" smtClean="0"/>
              <a:t>‹#›</a:t>
            </a:fld>
            <a:endParaRPr lang="zh-CN" altLang="en-US"/>
          </a:p>
        </p:txBody>
      </p:sp>
    </p:spTree>
    <p:extLst>
      <p:ext uri="{BB962C8B-B14F-4D97-AF65-F5344CB8AC3E}">
        <p14:creationId xmlns:p14="http://schemas.microsoft.com/office/powerpoint/2010/main" val="1183956363"/>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386863"/>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180198"/>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78EFDD1-3FC8-4547-A9B0-8D12CFB405FB}" type="datetimeFigureOut">
              <a:rPr lang="zh-CN" altLang="en-US" smtClean="0"/>
              <a:t>2017/12/18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179C25-AD49-4B3D-A6C6-968EC671D86C}" type="slidenum">
              <a:rPr lang="zh-CN" altLang="en-US" smtClean="0"/>
              <a:t>‹#›</a:t>
            </a:fld>
            <a:endParaRPr lang="zh-CN" altLang="en-US"/>
          </a:p>
        </p:txBody>
      </p:sp>
    </p:spTree>
    <p:extLst>
      <p:ext uri="{BB962C8B-B14F-4D97-AF65-F5344CB8AC3E}">
        <p14:creationId xmlns:p14="http://schemas.microsoft.com/office/powerpoint/2010/main" val="825270119"/>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78EFDD1-3FC8-4547-A9B0-8D12CFB405FB}" type="datetimeFigureOut">
              <a:rPr lang="zh-CN" altLang="en-US" smtClean="0"/>
              <a:t>2017/12/18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179C25-AD49-4B3D-A6C6-968EC671D86C}" type="slidenum">
              <a:rPr lang="zh-CN" altLang="en-US" smtClean="0"/>
              <a:t>‹#›</a:t>
            </a:fld>
            <a:endParaRPr lang="zh-CN" altLang="en-US"/>
          </a:p>
        </p:txBody>
      </p:sp>
    </p:spTree>
    <p:extLst>
      <p:ext uri="{BB962C8B-B14F-4D97-AF65-F5344CB8AC3E}">
        <p14:creationId xmlns:p14="http://schemas.microsoft.com/office/powerpoint/2010/main" val="1966314692"/>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78EFDD1-3FC8-4547-A9B0-8D12CFB405FB}" type="datetimeFigureOut">
              <a:rPr lang="zh-CN" altLang="en-US" smtClean="0"/>
              <a:t>2017/12/18 Monday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179C25-AD49-4B3D-A6C6-968EC671D86C}" type="slidenum">
              <a:rPr lang="zh-CN" altLang="en-US" smtClean="0"/>
              <a:t>‹#›</a:t>
            </a:fld>
            <a:endParaRPr lang="zh-CN" altLang="en-US"/>
          </a:p>
        </p:txBody>
      </p:sp>
    </p:spTree>
    <p:extLst>
      <p:ext uri="{BB962C8B-B14F-4D97-AF65-F5344CB8AC3E}">
        <p14:creationId xmlns:p14="http://schemas.microsoft.com/office/powerpoint/2010/main" val="2113932010"/>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78EFDD1-3FC8-4547-A9B0-8D12CFB405FB}" type="datetimeFigureOut">
              <a:rPr lang="zh-CN" altLang="en-US" smtClean="0"/>
              <a:t>2017/12/18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179C25-AD49-4B3D-A6C6-968EC671D86C}" type="slidenum">
              <a:rPr lang="zh-CN" altLang="en-US" smtClean="0"/>
              <a:t>‹#›</a:t>
            </a:fld>
            <a:endParaRPr lang="zh-CN" altLang="en-US"/>
          </a:p>
        </p:txBody>
      </p:sp>
    </p:spTree>
    <p:extLst>
      <p:ext uri="{BB962C8B-B14F-4D97-AF65-F5344CB8AC3E}">
        <p14:creationId xmlns:p14="http://schemas.microsoft.com/office/powerpoint/2010/main" val="3341802253"/>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998645"/>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546960"/>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470731"/>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EFDD1-3FC8-4547-A9B0-8D12CFB405FB}" type="datetimeFigureOut">
              <a:rPr lang="zh-CN" altLang="en-US" smtClean="0"/>
              <a:t>2017/12/18 Monday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79C25-AD49-4B3D-A6C6-968EC671D86C}" type="slidenum">
              <a:rPr lang="zh-CN" altLang="en-US" smtClean="0"/>
              <a:t>‹#›</a:t>
            </a:fld>
            <a:endParaRPr lang="zh-CN" altLang="en-US"/>
          </a:p>
        </p:txBody>
      </p:sp>
    </p:spTree>
    <p:extLst>
      <p:ext uri="{BB962C8B-B14F-4D97-AF65-F5344CB8AC3E}">
        <p14:creationId xmlns:p14="http://schemas.microsoft.com/office/powerpoint/2010/main" val="2378100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9" r:id="rId8"/>
    <p:sldLayoutId id="2147483660" r:id="rId9"/>
    <p:sldLayoutId id="2147483665" r:id="rId10"/>
    <p:sldLayoutId id="2147483656" r:id="rId11"/>
    <p:sldLayoutId id="2147483657" r:id="rId12"/>
    <p:sldLayoutId id="2147483658" r:id="rId13"/>
    <p:sldLayoutId id="2147483659" r:id="rId14"/>
    <p:sldLayoutId id="2147483661" r:id="rId15"/>
    <p:sldLayoutId id="2147483662" r:id="rId16"/>
    <p:sldLayoutId id="2147483663" r:id="rId17"/>
    <p:sldLayoutId id="2147483664" r:id="rId18"/>
    <p:sldLayoutId id="2147483666" r:id="rId19"/>
    <p:sldLayoutId id="2147483667" r:id="rId20"/>
    <p:sldLayoutId id="2147483668" r:id="rId21"/>
  </p:sldLayoutIdLst>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7.jpg"/><Relationship Id="rId7"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1.jpg"/><Relationship Id="rId5" Type="http://schemas.openxmlformats.org/officeDocument/2006/relationships/image" Target="../media/image5.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5.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5.jpg"/><Relationship Id="rId5" Type="http://schemas.openxmlformats.org/officeDocument/2006/relationships/image" Target="../media/image11.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11.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5.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0.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6.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4.jpg"/><Relationship Id="rId7"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1.jpg"/><Relationship Id="rId9"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11.jpg"/><Relationship Id="rId5" Type="http://schemas.openxmlformats.org/officeDocument/2006/relationships/image" Target="../media/image6.jpg"/><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jpg"/><Relationship Id="rId7"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16.jpg"/><Relationship Id="rId5" Type="http://schemas.openxmlformats.org/officeDocument/2006/relationships/image" Target="../media/image11.jpg"/><Relationship Id="rId10" Type="http://schemas.openxmlformats.org/officeDocument/2006/relationships/image" Target="../media/image18.jpg"/><Relationship Id="rId4" Type="http://schemas.openxmlformats.org/officeDocument/2006/relationships/image" Target="../media/image6.jpg"/><Relationship Id="rId9"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11.jpg"/><Relationship Id="rId5" Type="http://schemas.openxmlformats.org/officeDocument/2006/relationships/image" Target="../media/image5.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7.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2072874" y="1430912"/>
            <a:ext cx="8786648" cy="801562"/>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6" name="文本框 5"/>
          <p:cNvSpPr txBox="1"/>
          <p:nvPr/>
        </p:nvSpPr>
        <p:spPr>
          <a:xfrm>
            <a:off x="3366168" y="1104621"/>
            <a:ext cx="5724644" cy="923330"/>
          </a:xfrm>
          <a:prstGeom prst="rect">
            <a:avLst/>
          </a:prstGeom>
          <a:noFill/>
        </p:spPr>
        <p:txBody>
          <a:bodyPr wrap="none" rtlCol="0">
            <a:spAutoFit/>
          </a:bodyPr>
          <a:lstStyle/>
          <a:p>
            <a:r>
              <a:rPr lang="zh-CN" altLang="en-US" sz="5400" b="1" dirty="0">
                <a:solidFill>
                  <a:schemeClr val="accent1"/>
                </a:solidFill>
                <a:latin typeface="+mn-ea"/>
              </a:rPr>
              <a:t>食品安全管理知识</a:t>
            </a:r>
          </a:p>
        </p:txBody>
      </p:sp>
      <p:sp>
        <p:nvSpPr>
          <p:cNvPr id="4" name="文本框 3"/>
          <p:cNvSpPr txBox="1"/>
          <p:nvPr/>
        </p:nvSpPr>
        <p:spPr>
          <a:xfrm>
            <a:off x="4522492" y="2025007"/>
            <a:ext cx="3147016" cy="415498"/>
          </a:xfrm>
          <a:prstGeom prst="rect">
            <a:avLst/>
          </a:prstGeom>
          <a:noFill/>
        </p:spPr>
        <p:txBody>
          <a:bodyPr wrap="none" rtlCol="0">
            <a:spAutoFit/>
          </a:bodyPr>
          <a:lstStyle/>
          <a:p>
            <a:pPr algn="ctr"/>
            <a:r>
              <a:rPr lang="zh-CN" altLang="en-US" sz="2100" dirty="0">
                <a:solidFill>
                  <a:schemeClr val="accent1"/>
                </a:solidFill>
                <a:latin typeface="+mn-ea"/>
              </a:rPr>
              <a:t>点击添加主要文字副标题</a:t>
            </a:r>
          </a:p>
        </p:txBody>
      </p:sp>
      <p:sp>
        <p:nvSpPr>
          <p:cNvPr id="15" name="文本框 14"/>
          <p:cNvSpPr txBox="1"/>
          <p:nvPr/>
        </p:nvSpPr>
        <p:spPr>
          <a:xfrm>
            <a:off x="4148992" y="2557336"/>
            <a:ext cx="3894015" cy="338554"/>
          </a:xfrm>
          <a:prstGeom prst="rect">
            <a:avLst/>
          </a:prstGeom>
          <a:noFill/>
        </p:spPr>
        <p:txBody>
          <a:bodyPr wrap="none" rtlCol="0">
            <a:spAutoFit/>
          </a:bodyPr>
          <a:lstStyle/>
          <a:p>
            <a:pPr algn="ctr"/>
            <a:r>
              <a:rPr lang="zh-CN" altLang="en-US" sz="1600" dirty="0">
                <a:solidFill>
                  <a:schemeClr val="accent1"/>
                </a:solidFill>
                <a:latin typeface="+mn-ea"/>
              </a:rPr>
              <a:t>演讲人：千库网     演讲时间：</a:t>
            </a:r>
            <a:r>
              <a:rPr lang="en-US" altLang="zh-CN" sz="1600" dirty="0">
                <a:solidFill>
                  <a:schemeClr val="accent1"/>
                </a:solidFill>
                <a:latin typeface="+mn-ea"/>
              </a:rPr>
              <a:t>XX</a:t>
            </a:r>
            <a:r>
              <a:rPr lang="zh-CN" altLang="en-US" sz="1600" dirty="0">
                <a:solidFill>
                  <a:schemeClr val="accent1"/>
                </a:solidFill>
                <a:latin typeface="+mn-ea"/>
              </a:rPr>
              <a:t>年</a:t>
            </a:r>
            <a:r>
              <a:rPr lang="en-US" altLang="zh-CN" sz="1600" dirty="0">
                <a:solidFill>
                  <a:schemeClr val="accent1"/>
                </a:solidFill>
                <a:latin typeface="+mn-ea"/>
              </a:rPr>
              <a:t>XX</a:t>
            </a:r>
            <a:r>
              <a:rPr lang="zh-CN" altLang="en-US" sz="1600" dirty="0">
                <a:solidFill>
                  <a:schemeClr val="accent1"/>
                </a:solidFill>
                <a:latin typeface="+mn-ea"/>
              </a:rPr>
              <a:t>月</a:t>
            </a:r>
          </a:p>
        </p:txBody>
      </p:sp>
    </p:spTree>
    <p:extLst>
      <p:ext uri="{BB962C8B-B14F-4D97-AF65-F5344CB8AC3E}">
        <p14:creationId xmlns:p14="http://schemas.microsoft.com/office/powerpoint/2010/main" val="2143322777"/>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par>
                          <p:cTn id="20" fill="hold">
                            <p:stCondLst>
                              <p:cond delay="2350"/>
                            </p:stCondLst>
                            <p:childTnLst>
                              <p:par>
                                <p:cTn id="21" presetID="2" presetClass="entr" presetSubtype="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2850"/>
                            </p:stCondLst>
                            <p:childTnLst>
                              <p:par>
                                <p:cTn id="26" presetID="42"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1" y="1221194"/>
            <a:ext cx="4883151" cy="2333625"/>
          </a:xfrm>
          <a:prstGeom prst="rect">
            <a:avLst/>
          </a:prstGeom>
          <a:blipFill>
            <a:blip r:embed="rId3"/>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309">
              <a:defRPr/>
            </a:pPr>
            <a:endParaRPr lang="en-US" sz="2400"/>
          </a:p>
        </p:txBody>
      </p:sp>
      <p:sp>
        <p:nvSpPr>
          <p:cNvPr id="4" name="Rectangle 3"/>
          <p:cNvSpPr/>
          <p:nvPr/>
        </p:nvSpPr>
        <p:spPr>
          <a:xfrm>
            <a:off x="1219200" y="1221193"/>
            <a:ext cx="4876800" cy="23368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309">
              <a:defRPr/>
            </a:pPr>
            <a:endParaRPr lang="en-US" sz="2400"/>
          </a:p>
        </p:txBody>
      </p:sp>
      <p:sp>
        <p:nvSpPr>
          <p:cNvPr id="5" name="Oval 4"/>
          <p:cNvSpPr/>
          <p:nvPr/>
        </p:nvSpPr>
        <p:spPr>
          <a:xfrm>
            <a:off x="1679576" y="3734206"/>
            <a:ext cx="955675" cy="96043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anchor="ctr"/>
          <a:lstStyle/>
          <a:p>
            <a:pPr algn="ctr" defTabSz="914309">
              <a:defRPr/>
            </a:pPr>
            <a:endParaRPr lang="en-US" sz="11733">
              <a:solidFill>
                <a:schemeClr val="bg1"/>
              </a:solidFill>
            </a:endParaRPr>
          </a:p>
        </p:txBody>
      </p:sp>
      <p:sp>
        <p:nvSpPr>
          <p:cNvPr id="6" name="Oval 12"/>
          <p:cNvSpPr/>
          <p:nvPr/>
        </p:nvSpPr>
        <p:spPr>
          <a:xfrm>
            <a:off x="4319589" y="3734206"/>
            <a:ext cx="957263" cy="96043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anchor="ctr"/>
          <a:lstStyle/>
          <a:p>
            <a:pPr algn="ctr" defTabSz="914309">
              <a:defRPr/>
            </a:pPr>
            <a:endParaRPr lang="en-US" sz="11733">
              <a:solidFill>
                <a:schemeClr val="bg1"/>
              </a:solidFill>
            </a:endParaRPr>
          </a:p>
        </p:txBody>
      </p:sp>
      <p:sp>
        <p:nvSpPr>
          <p:cNvPr id="7" name="Oval 14"/>
          <p:cNvSpPr/>
          <p:nvPr/>
        </p:nvSpPr>
        <p:spPr>
          <a:xfrm>
            <a:off x="6959601" y="3734206"/>
            <a:ext cx="955675" cy="96043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anchor="ctr"/>
          <a:lstStyle/>
          <a:p>
            <a:pPr algn="ctr" defTabSz="914309">
              <a:defRPr/>
            </a:pPr>
            <a:endParaRPr lang="en-US" sz="11733">
              <a:solidFill>
                <a:schemeClr val="bg1"/>
              </a:solidFill>
            </a:endParaRPr>
          </a:p>
        </p:txBody>
      </p:sp>
      <p:sp>
        <p:nvSpPr>
          <p:cNvPr id="8" name="Oval 16"/>
          <p:cNvSpPr/>
          <p:nvPr/>
        </p:nvSpPr>
        <p:spPr>
          <a:xfrm>
            <a:off x="9598025" y="3734206"/>
            <a:ext cx="955675" cy="96043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anchor="ctr"/>
          <a:lstStyle/>
          <a:p>
            <a:pPr algn="ctr" defTabSz="914309">
              <a:defRPr/>
            </a:pPr>
            <a:endParaRPr lang="en-US" sz="11733">
              <a:solidFill>
                <a:schemeClr val="bg1"/>
              </a:solidFill>
            </a:endParaRPr>
          </a:p>
        </p:txBody>
      </p:sp>
      <p:grpSp>
        <p:nvGrpSpPr>
          <p:cNvPr id="9" name="Group 20"/>
          <p:cNvGrpSpPr/>
          <p:nvPr/>
        </p:nvGrpSpPr>
        <p:grpSpPr>
          <a:xfrm>
            <a:off x="1903149" y="3942208"/>
            <a:ext cx="535763" cy="539089"/>
            <a:chOff x="7971783" y="2080670"/>
            <a:chExt cx="401822" cy="404317"/>
          </a:xfrm>
          <a:solidFill>
            <a:schemeClr val="bg1"/>
          </a:solidFill>
        </p:grpSpPr>
        <p:sp>
          <p:nvSpPr>
            <p:cNvPr id="10"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p:spPr>
          <p:txBody>
            <a:bodyPr/>
            <a:lstStyle/>
            <a:p>
              <a:pPr defTabSz="914309">
                <a:defRPr/>
              </a:pPr>
              <a:endParaRPr lang="en-US" sz="2400"/>
            </a:p>
          </p:txBody>
        </p:sp>
        <p:sp>
          <p:nvSpPr>
            <p:cNvPr id="11" name="Freeform 43"/>
            <p:cNvSpPr>
              <a:spLocks/>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p:spPr>
          <p:txBody>
            <a:bodyPr/>
            <a:lstStyle/>
            <a:p>
              <a:pPr defTabSz="914309">
                <a:defRPr/>
              </a:pPr>
              <a:endParaRPr lang="en-US" sz="2400"/>
            </a:p>
          </p:txBody>
        </p:sp>
      </p:grpSp>
      <p:grpSp>
        <p:nvGrpSpPr>
          <p:cNvPr id="12" name="Group 23"/>
          <p:cNvGrpSpPr/>
          <p:nvPr/>
        </p:nvGrpSpPr>
        <p:grpSpPr>
          <a:xfrm>
            <a:off x="4582695" y="4000441"/>
            <a:ext cx="519123" cy="452568"/>
            <a:chOff x="7540014" y="4306907"/>
            <a:chExt cx="389342" cy="339426"/>
          </a:xfrm>
          <a:solidFill>
            <a:schemeClr val="bg1"/>
          </a:solidFill>
        </p:grpSpPr>
        <p:sp>
          <p:nvSpPr>
            <p:cNvPr id="13" name="Freeform 110"/>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p:spPr>
          <p:txBody>
            <a:bodyPr/>
            <a:lstStyle/>
            <a:p>
              <a:pPr defTabSz="914309">
                <a:defRPr/>
              </a:pPr>
              <a:endParaRPr lang="en-US" sz="2400"/>
            </a:p>
          </p:txBody>
        </p:sp>
        <p:sp>
          <p:nvSpPr>
            <p:cNvPr id="14" name="Freeform 111"/>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p:spPr>
          <p:txBody>
            <a:bodyPr/>
            <a:lstStyle/>
            <a:p>
              <a:pPr defTabSz="914309">
                <a:defRPr/>
              </a:pPr>
              <a:endParaRPr lang="en-US" sz="2400"/>
            </a:p>
          </p:txBody>
        </p:sp>
        <p:sp>
          <p:nvSpPr>
            <p:cNvPr id="15" name="Freeform 112"/>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p:spPr>
          <p:txBody>
            <a:bodyPr/>
            <a:lstStyle/>
            <a:p>
              <a:pPr defTabSz="914309">
                <a:defRPr/>
              </a:pPr>
              <a:endParaRPr lang="en-US" sz="2400"/>
            </a:p>
          </p:txBody>
        </p:sp>
        <p:sp>
          <p:nvSpPr>
            <p:cNvPr id="16" name="Freeform 113"/>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p:spPr>
          <p:txBody>
            <a:bodyPr/>
            <a:lstStyle/>
            <a:p>
              <a:pPr defTabSz="914309">
                <a:defRPr/>
              </a:pPr>
              <a:endParaRPr lang="en-US" sz="2400"/>
            </a:p>
          </p:txBody>
        </p:sp>
        <p:sp>
          <p:nvSpPr>
            <p:cNvPr id="17" name="Freeform 114"/>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p:spPr>
          <p:txBody>
            <a:bodyPr/>
            <a:lstStyle/>
            <a:p>
              <a:pPr defTabSz="914309">
                <a:defRPr/>
              </a:pPr>
              <a:endParaRPr lang="en-US" sz="2400"/>
            </a:p>
          </p:txBody>
        </p:sp>
        <p:sp>
          <p:nvSpPr>
            <p:cNvPr id="18" name="Freeform 115"/>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p:spPr>
          <p:txBody>
            <a:bodyPr/>
            <a:lstStyle/>
            <a:p>
              <a:pPr defTabSz="914309">
                <a:defRPr/>
              </a:pPr>
              <a:endParaRPr lang="en-US" sz="2400"/>
            </a:p>
          </p:txBody>
        </p:sp>
        <p:sp>
          <p:nvSpPr>
            <p:cNvPr id="19" name="Freeform 116"/>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p:spPr>
          <p:txBody>
            <a:bodyPr/>
            <a:lstStyle/>
            <a:p>
              <a:pPr defTabSz="914309">
                <a:defRPr/>
              </a:pPr>
              <a:endParaRPr lang="en-US" sz="2400"/>
            </a:p>
          </p:txBody>
        </p:sp>
        <p:sp>
          <p:nvSpPr>
            <p:cNvPr id="20" name="Rectangle 117"/>
            <p:cNvSpPr>
              <a:spLocks noChangeArrowheads="1"/>
            </p:cNvSpPr>
            <p:nvPr/>
          </p:nvSpPr>
          <p:spPr bwMode="auto">
            <a:xfrm>
              <a:off x="7589930" y="4421713"/>
              <a:ext cx="109814" cy="17471"/>
            </a:xfrm>
            <a:prstGeom prst="rect">
              <a:avLst/>
            </a:prstGeom>
            <a:grpFill/>
            <a:ln>
              <a:noFill/>
            </a:ln>
            <a:extLst/>
          </p:spPr>
          <p:txBody>
            <a:bodyPr/>
            <a:lstStyle/>
            <a:p>
              <a:pPr defTabSz="914309">
                <a:defRPr/>
              </a:pPr>
              <a:endParaRPr lang="en-US" sz="2400"/>
            </a:p>
          </p:txBody>
        </p:sp>
        <p:sp>
          <p:nvSpPr>
            <p:cNvPr id="21" name="Rectangle 118"/>
            <p:cNvSpPr>
              <a:spLocks noChangeArrowheads="1"/>
            </p:cNvSpPr>
            <p:nvPr/>
          </p:nvSpPr>
          <p:spPr bwMode="auto">
            <a:xfrm>
              <a:off x="7589930" y="4461645"/>
              <a:ext cx="109814" cy="17471"/>
            </a:xfrm>
            <a:prstGeom prst="rect">
              <a:avLst/>
            </a:prstGeom>
            <a:grpFill/>
            <a:ln>
              <a:noFill/>
            </a:ln>
            <a:extLst/>
          </p:spPr>
          <p:txBody>
            <a:bodyPr/>
            <a:lstStyle/>
            <a:p>
              <a:pPr defTabSz="914309">
                <a:defRPr/>
              </a:pPr>
              <a:endParaRPr lang="en-US" sz="2400"/>
            </a:p>
          </p:txBody>
        </p:sp>
        <p:sp>
          <p:nvSpPr>
            <p:cNvPr id="22" name="Rectangle 119"/>
            <p:cNvSpPr>
              <a:spLocks noChangeArrowheads="1"/>
            </p:cNvSpPr>
            <p:nvPr/>
          </p:nvSpPr>
          <p:spPr bwMode="auto">
            <a:xfrm>
              <a:off x="7589930" y="4506569"/>
              <a:ext cx="109814" cy="14975"/>
            </a:xfrm>
            <a:prstGeom prst="rect">
              <a:avLst/>
            </a:prstGeom>
            <a:grpFill/>
            <a:ln>
              <a:noFill/>
            </a:ln>
            <a:extLst/>
          </p:spPr>
          <p:txBody>
            <a:bodyPr/>
            <a:lstStyle/>
            <a:p>
              <a:pPr defTabSz="914309">
                <a:defRPr/>
              </a:pPr>
              <a:endParaRPr lang="en-US" sz="2400"/>
            </a:p>
          </p:txBody>
        </p:sp>
        <p:sp>
          <p:nvSpPr>
            <p:cNvPr id="23" name="Rectangle 120"/>
            <p:cNvSpPr>
              <a:spLocks noChangeArrowheads="1"/>
            </p:cNvSpPr>
            <p:nvPr/>
          </p:nvSpPr>
          <p:spPr bwMode="auto">
            <a:xfrm>
              <a:off x="7589930" y="4548998"/>
              <a:ext cx="109814" cy="17471"/>
            </a:xfrm>
            <a:prstGeom prst="rect">
              <a:avLst/>
            </a:prstGeom>
            <a:grpFill/>
            <a:ln>
              <a:noFill/>
            </a:ln>
            <a:extLst/>
          </p:spPr>
          <p:txBody>
            <a:bodyPr/>
            <a:lstStyle/>
            <a:p>
              <a:pPr defTabSz="914309">
                <a:defRPr/>
              </a:pPr>
              <a:endParaRPr lang="en-US" sz="2400"/>
            </a:p>
          </p:txBody>
        </p:sp>
      </p:grpSp>
      <p:grpSp>
        <p:nvGrpSpPr>
          <p:cNvPr id="24" name="Group 35"/>
          <p:cNvGrpSpPr/>
          <p:nvPr/>
        </p:nvGrpSpPr>
        <p:grpSpPr>
          <a:xfrm>
            <a:off x="9821514" y="3954451"/>
            <a:ext cx="505812" cy="502485"/>
            <a:chOff x="6853673" y="3715407"/>
            <a:chExt cx="379359" cy="376864"/>
          </a:xfrm>
          <a:solidFill>
            <a:schemeClr val="bg1"/>
          </a:solidFill>
        </p:grpSpPr>
        <p:sp>
          <p:nvSpPr>
            <p:cNvPr id="25"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p:spPr>
          <p:txBody>
            <a:bodyPr/>
            <a:lstStyle/>
            <a:p>
              <a:pPr defTabSz="914309">
                <a:defRPr/>
              </a:pPr>
              <a:endParaRPr lang="en-US" sz="2400"/>
            </a:p>
          </p:txBody>
        </p:sp>
        <p:sp>
          <p:nvSpPr>
            <p:cNvPr id="26" name="Rectangle 151"/>
            <p:cNvSpPr>
              <a:spLocks noChangeArrowheads="1"/>
            </p:cNvSpPr>
            <p:nvPr/>
          </p:nvSpPr>
          <p:spPr bwMode="auto">
            <a:xfrm>
              <a:off x="6998429" y="3987447"/>
              <a:ext cx="22463" cy="42429"/>
            </a:xfrm>
            <a:prstGeom prst="rect">
              <a:avLst/>
            </a:prstGeom>
            <a:grpFill/>
            <a:ln>
              <a:noFill/>
            </a:ln>
            <a:extLst/>
          </p:spPr>
          <p:txBody>
            <a:bodyPr/>
            <a:lstStyle/>
            <a:p>
              <a:pPr defTabSz="914309">
                <a:defRPr/>
              </a:pPr>
              <a:endParaRPr lang="en-US" sz="2400"/>
            </a:p>
          </p:txBody>
        </p:sp>
        <p:sp>
          <p:nvSpPr>
            <p:cNvPr id="27" name="Rectangle 152"/>
            <p:cNvSpPr>
              <a:spLocks noChangeArrowheads="1"/>
            </p:cNvSpPr>
            <p:nvPr/>
          </p:nvSpPr>
          <p:spPr bwMode="auto">
            <a:xfrm>
              <a:off x="7033370" y="3987447"/>
              <a:ext cx="19966" cy="42429"/>
            </a:xfrm>
            <a:prstGeom prst="rect">
              <a:avLst/>
            </a:prstGeom>
            <a:grpFill/>
            <a:ln>
              <a:noFill/>
            </a:ln>
            <a:extLst/>
          </p:spPr>
          <p:txBody>
            <a:bodyPr/>
            <a:lstStyle/>
            <a:p>
              <a:pPr defTabSz="914309">
                <a:defRPr/>
              </a:pPr>
              <a:endParaRPr lang="en-US" sz="2400"/>
            </a:p>
          </p:txBody>
        </p:sp>
        <p:sp>
          <p:nvSpPr>
            <p:cNvPr id="28" name="Rectangle 153"/>
            <p:cNvSpPr>
              <a:spLocks noChangeArrowheads="1"/>
            </p:cNvSpPr>
            <p:nvPr/>
          </p:nvSpPr>
          <p:spPr bwMode="auto">
            <a:xfrm>
              <a:off x="7068311" y="3987447"/>
              <a:ext cx="19966" cy="42429"/>
            </a:xfrm>
            <a:prstGeom prst="rect">
              <a:avLst/>
            </a:prstGeom>
            <a:grpFill/>
            <a:ln>
              <a:noFill/>
            </a:ln>
            <a:extLst/>
          </p:spPr>
          <p:txBody>
            <a:bodyPr/>
            <a:lstStyle/>
            <a:p>
              <a:pPr defTabSz="914309">
                <a:defRPr/>
              </a:pPr>
              <a:endParaRPr lang="en-US" sz="2400"/>
            </a:p>
          </p:txBody>
        </p:sp>
        <p:sp>
          <p:nvSpPr>
            <p:cNvPr id="29"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p:spPr>
          <p:txBody>
            <a:bodyPr/>
            <a:lstStyle/>
            <a:p>
              <a:pPr defTabSz="914309">
                <a:defRPr/>
              </a:pPr>
              <a:endParaRPr lang="en-US" sz="2400"/>
            </a:p>
          </p:txBody>
        </p:sp>
        <p:sp>
          <p:nvSpPr>
            <p:cNvPr id="30"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p:spPr>
          <p:txBody>
            <a:bodyPr/>
            <a:lstStyle/>
            <a:p>
              <a:pPr defTabSz="914309">
                <a:defRPr/>
              </a:pPr>
              <a:endParaRPr lang="en-US" sz="2400"/>
            </a:p>
          </p:txBody>
        </p:sp>
        <p:sp>
          <p:nvSpPr>
            <p:cNvPr id="31"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p:spPr>
          <p:txBody>
            <a:bodyPr/>
            <a:lstStyle/>
            <a:p>
              <a:pPr defTabSz="914309">
                <a:defRPr/>
              </a:pPr>
              <a:endParaRPr lang="en-US" sz="2400"/>
            </a:p>
          </p:txBody>
        </p:sp>
        <p:sp>
          <p:nvSpPr>
            <p:cNvPr id="32"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p:spPr>
          <p:txBody>
            <a:bodyPr/>
            <a:lstStyle/>
            <a:p>
              <a:pPr defTabSz="914309">
                <a:defRPr/>
              </a:pPr>
              <a:endParaRPr lang="en-US" sz="2400"/>
            </a:p>
          </p:txBody>
        </p:sp>
        <p:sp>
          <p:nvSpPr>
            <p:cNvPr id="33"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p:spPr>
          <p:txBody>
            <a:bodyPr/>
            <a:lstStyle/>
            <a:p>
              <a:pPr defTabSz="914309">
                <a:defRPr/>
              </a:pPr>
              <a:endParaRPr lang="en-US" sz="2400"/>
            </a:p>
          </p:txBody>
        </p:sp>
        <p:sp>
          <p:nvSpPr>
            <p:cNvPr id="34" name="Rectangle 159"/>
            <p:cNvSpPr>
              <a:spLocks noChangeArrowheads="1"/>
            </p:cNvSpPr>
            <p:nvPr/>
          </p:nvSpPr>
          <p:spPr bwMode="auto">
            <a:xfrm>
              <a:off x="7040858" y="3750348"/>
              <a:ext cx="7488" cy="22463"/>
            </a:xfrm>
            <a:prstGeom prst="rect">
              <a:avLst/>
            </a:prstGeom>
            <a:grpFill/>
            <a:ln>
              <a:noFill/>
            </a:ln>
            <a:extLst/>
          </p:spPr>
          <p:txBody>
            <a:bodyPr/>
            <a:lstStyle/>
            <a:p>
              <a:pPr defTabSz="914309">
                <a:defRPr/>
              </a:pPr>
              <a:endParaRPr lang="en-US" sz="2400"/>
            </a:p>
          </p:txBody>
        </p:sp>
        <p:sp>
          <p:nvSpPr>
            <p:cNvPr id="35"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p:spPr>
          <p:txBody>
            <a:bodyPr/>
            <a:lstStyle/>
            <a:p>
              <a:pPr defTabSz="914309">
                <a:defRPr/>
              </a:pPr>
              <a:endParaRPr lang="en-US" sz="2400"/>
            </a:p>
          </p:txBody>
        </p:sp>
        <p:sp>
          <p:nvSpPr>
            <p:cNvPr id="36"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p:spPr>
          <p:txBody>
            <a:bodyPr/>
            <a:lstStyle/>
            <a:p>
              <a:pPr defTabSz="914309">
                <a:defRPr/>
              </a:pPr>
              <a:endParaRPr lang="en-US" sz="2400"/>
            </a:p>
          </p:txBody>
        </p:sp>
        <p:sp>
          <p:nvSpPr>
            <p:cNvPr id="37"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p:spPr>
          <p:txBody>
            <a:bodyPr/>
            <a:lstStyle/>
            <a:p>
              <a:pPr defTabSz="914309">
                <a:defRPr/>
              </a:pPr>
              <a:endParaRPr lang="en-US" sz="2400"/>
            </a:p>
          </p:txBody>
        </p:sp>
        <p:sp>
          <p:nvSpPr>
            <p:cNvPr id="38"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p:spPr>
          <p:txBody>
            <a:bodyPr/>
            <a:lstStyle/>
            <a:p>
              <a:pPr defTabSz="914309">
                <a:defRPr/>
              </a:pPr>
              <a:endParaRPr lang="en-US" sz="2400"/>
            </a:p>
          </p:txBody>
        </p:sp>
        <p:sp>
          <p:nvSpPr>
            <p:cNvPr id="39"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p:spPr>
          <p:txBody>
            <a:bodyPr/>
            <a:lstStyle/>
            <a:p>
              <a:pPr defTabSz="914309">
                <a:defRPr/>
              </a:pPr>
              <a:endParaRPr lang="en-US" sz="2400"/>
            </a:p>
          </p:txBody>
        </p:sp>
        <p:sp>
          <p:nvSpPr>
            <p:cNvPr id="40"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p:spPr>
          <p:txBody>
            <a:bodyPr/>
            <a:lstStyle/>
            <a:p>
              <a:pPr defTabSz="914309">
                <a:defRPr/>
              </a:pPr>
              <a:endParaRPr lang="en-US" sz="2400"/>
            </a:p>
          </p:txBody>
        </p:sp>
        <p:sp>
          <p:nvSpPr>
            <p:cNvPr id="41" name="Rectangle 166"/>
            <p:cNvSpPr>
              <a:spLocks noChangeArrowheads="1"/>
            </p:cNvSpPr>
            <p:nvPr/>
          </p:nvSpPr>
          <p:spPr bwMode="auto">
            <a:xfrm>
              <a:off x="6893606" y="3890112"/>
              <a:ext cx="24958" cy="7488"/>
            </a:xfrm>
            <a:prstGeom prst="rect">
              <a:avLst/>
            </a:prstGeom>
            <a:grpFill/>
            <a:ln>
              <a:noFill/>
            </a:ln>
            <a:extLst/>
          </p:spPr>
          <p:txBody>
            <a:bodyPr/>
            <a:lstStyle/>
            <a:p>
              <a:pPr defTabSz="914309">
                <a:defRPr/>
              </a:pPr>
              <a:endParaRPr lang="en-US" sz="2400"/>
            </a:p>
          </p:txBody>
        </p:sp>
        <p:sp>
          <p:nvSpPr>
            <p:cNvPr id="42" name="Rectangle 167"/>
            <p:cNvSpPr>
              <a:spLocks noChangeArrowheads="1"/>
            </p:cNvSpPr>
            <p:nvPr/>
          </p:nvSpPr>
          <p:spPr bwMode="auto">
            <a:xfrm>
              <a:off x="7170638" y="3892607"/>
              <a:ext cx="27454" cy="7488"/>
            </a:xfrm>
            <a:prstGeom prst="rect">
              <a:avLst/>
            </a:prstGeom>
            <a:grpFill/>
            <a:ln>
              <a:noFill/>
            </a:ln>
            <a:extLst/>
          </p:spPr>
          <p:txBody>
            <a:bodyPr/>
            <a:lstStyle/>
            <a:p>
              <a:pPr defTabSz="914309">
                <a:defRPr/>
              </a:pPr>
              <a:endParaRPr lang="en-US" sz="2400"/>
            </a:p>
          </p:txBody>
        </p:sp>
      </p:grpSp>
      <p:grpSp>
        <p:nvGrpSpPr>
          <p:cNvPr id="43" name="Group 54"/>
          <p:cNvGrpSpPr/>
          <p:nvPr/>
        </p:nvGrpSpPr>
        <p:grpSpPr>
          <a:xfrm>
            <a:off x="7242807" y="4002775"/>
            <a:ext cx="399325" cy="519123"/>
            <a:chOff x="6421904" y="4798576"/>
            <a:chExt cx="299494" cy="389342"/>
          </a:xfrm>
          <a:solidFill>
            <a:schemeClr val="bg1"/>
          </a:solidFill>
        </p:grpSpPr>
        <p:sp>
          <p:nvSpPr>
            <p:cNvPr id="44" name="Freeform 170"/>
            <p:cNvSpPr>
              <a:spLocks/>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p:spPr>
          <p:txBody>
            <a:bodyPr/>
            <a:lstStyle/>
            <a:p>
              <a:pPr defTabSz="914309">
                <a:defRPr/>
              </a:pPr>
              <a:endParaRPr lang="en-US" sz="2400"/>
            </a:p>
          </p:txBody>
        </p:sp>
        <p:sp>
          <p:nvSpPr>
            <p:cNvPr id="45" name="Freeform 171"/>
            <p:cNvSpPr>
              <a:spLocks/>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p:spPr>
          <p:txBody>
            <a:bodyPr/>
            <a:lstStyle/>
            <a:p>
              <a:pPr defTabSz="914309">
                <a:defRPr/>
              </a:pPr>
              <a:endParaRPr lang="en-US" sz="2400"/>
            </a:p>
          </p:txBody>
        </p:sp>
      </p:grpSp>
      <p:sp>
        <p:nvSpPr>
          <p:cNvPr id="46" name="矩形 45"/>
          <p:cNvSpPr/>
          <p:nvPr/>
        </p:nvSpPr>
        <p:spPr>
          <a:xfrm>
            <a:off x="4415818" y="1603781"/>
            <a:ext cx="1345222" cy="441203"/>
          </a:xfrm>
          <a:prstGeom prst="rect">
            <a:avLst/>
          </a:prstGeom>
        </p:spPr>
        <p:txBody>
          <a:bodyPr wrap="none" lIns="91431" tIns="45716" rIns="91431" bIns="45716">
            <a:spAutoFit/>
          </a:bodyPr>
          <a:lstStyle/>
          <a:p>
            <a:pPr algn="r" defTabSz="914309">
              <a:defRPr/>
            </a:pPr>
            <a:r>
              <a:rPr lang="zh-CN" altLang="en-US" sz="2267" b="1" dirty="0">
                <a:solidFill>
                  <a:schemeClr val="bg1">
                    <a:lumMod val="95000"/>
                  </a:schemeClr>
                </a:solidFill>
                <a:latin typeface="微软雅黑" pitchFamily="34" charset="-122"/>
                <a:ea typeface="微软雅黑" pitchFamily="34" charset="-122"/>
              </a:rPr>
              <a:t>添加标题</a:t>
            </a:r>
            <a:endParaRPr lang="en-US" altLang="zh-CN" sz="2267" b="1" dirty="0">
              <a:solidFill>
                <a:schemeClr val="bg1">
                  <a:lumMod val="95000"/>
                </a:schemeClr>
              </a:solidFill>
              <a:latin typeface="微软雅黑" pitchFamily="34" charset="-122"/>
              <a:ea typeface="微软雅黑" pitchFamily="34" charset="-122"/>
            </a:endParaRPr>
          </a:p>
        </p:txBody>
      </p:sp>
      <p:sp>
        <p:nvSpPr>
          <p:cNvPr id="48" name="矩形 47"/>
          <p:cNvSpPr>
            <a:spLocks noChangeArrowheads="1"/>
          </p:cNvSpPr>
          <p:nvPr/>
        </p:nvSpPr>
        <p:spPr bwMode="auto">
          <a:xfrm>
            <a:off x="1563689" y="2056219"/>
            <a:ext cx="4197351" cy="1175955"/>
          </a:xfrm>
          <a:prstGeom prst="rect">
            <a:avLst/>
          </a:prstGeom>
          <a:noFill/>
          <a:ln>
            <a:noFill/>
          </a:ln>
          <a:extLst/>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defTabSz="914309">
              <a:lnSpc>
                <a:spcPct val="120000"/>
              </a:lnSpc>
              <a:spcBef>
                <a:spcPct val="0"/>
              </a:spcBef>
              <a:buNone/>
              <a:defRPr/>
            </a:pPr>
            <a:r>
              <a:rPr lang="zh-CN" altLang="en-US" sz="1467" dirty="0">
                <a:solidFill>
                  <a:schemeClr val="bg1">
                    <a:lumMod val="95000"/>
                  </a:schemeClr>
                </a:solidFill>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49" name="矩形 48"/>
          <p:cNvSpPr>
            <a:spLocks noChangeArrowheads="1"/>
          </p:cNvSpPr>
          <p:nvPr/>
        </p:nvSpPr>
        <p:spPr bwMode="auto">
          <a:xfrm>
            <a:off x="1381126" y="4808945"/>
            <a:ext cx="1552575" cy="441203"/>
          </a:xfrm>
          <a:prstGeom prst="rect">
            <a:avLst/>
          </a:prstGeom>
          <a:noFill/>
          <a:ln w="9525">
            <a:noFill/>
            <a:miter lim="800000"/>
            <a:headEnd/>
            <a:tailEnd/>
          </a:ln>
        </p:spPr>
        <p:txBody>
          <a:bodyPr lIns="91431" tIns="45716" rIns="91431" bIns="45716">
            <a:spAutoFit/>
          </a:bodyPr>
          <a:lstStyle/>
          <a:p>
            <a:pPr algn="ctr"/>
            <a:r>
              <a:rPr lang="zh-CN" altLang="en-US" sz="2267" b="1" dirty="0">
                <a:solidFill>
                  <a:srgbClr val="404040"/>
                </a:solidFill>
                <a:latin typeface="微软雅黑" pitchFamily="34" charset="-122"/>
                <a:ea typeface="微软雅黑" pitchFamily="34" charset="-122"/>
              </a:rPr>
              <a:t>添加标题</a:t>
            </a:r>
            <a:endParaRPr lang="en-US" altLang="zh-CN" sz="2267" b="1" dirty="0">
              <a:solidFill>
                <a:srgbClr val="404040"/>
              </a:solidFill>
              <a:latin typeface="微软雅黑" pitchFamily="34" charset="-122"/>
              <a:ea typeface="微软雅黑" pitchFamily="34" charset="-122"/>
            </a:endParaRPr>
          </a:p>
        </p:txBody>
      </p:sp>
      <p:sp>
        <p:nvSpPr>
          <p:cNvPr id="50" name="矩形 47"/>
          <p:cNvSpPr>
            <a:spLocks noChangeArrowheads="1"/>
          </p:cNvSpPr>
          <p:nvPr/>
        </p:nvSpPr>
        <p:spPr bwMode="auto">
          <a:xfrm>
            <a:off x="1171576" y="5229632"/>
            <a:ext cx="1971675" cy="757122"/>
          </a:xfrm>
          <a:prstGeom prst="rect">
            <a:avLst/>
          </a:prstGeom>
          <a:noFill/>
          <a:ln>
            <a:noFill/>
          </a:ln>
          <a:extLst/>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309">
              <a:lnSpc>
                <a:spcPct val="120000"/>
              </a:lnSpc>
              <a:spcBef>
                <a:spcPct val="0"/>
              </a:spcBef>
              <a:buNone/>
              <a:defRPr/>
            </a:pPr>
            <a:r>
              <a:rPr lang="zh-CN" altLang="en-US" sz="1200" dirty="0">
                <a:solidFill>
                  <a:schemeClr val="tx1">
                    <a:lumMod val="65000"/>
                    <a:lumOff val="35000"/>
                  </a:schemeClr>
                </a:solidFill>
                <a:sym typeface="微软雅黑" pitchFamily="34" charset="-122"/>
              </a:rPr>
              <a:t>在此录入上述图表的描述说明，在此录入上述图表的描述说明。</a:t>
            </a:r>
          </a:p>
        </p:txBody>
      </p:sp>
      <p:sp>
        <p:nvSpPr>
          <p:cNvPr id="51" name="矩形 50"/>
          <p:cNvSpPr>
            <a:spLocks noChangeArrowheads="1"/>
          </p:cNvSpPr>
          <p:nvPr/>
        </p:nvSpPr>
        <p:spPr bwMode="auto">
          <a:xfrm>
            <a:off x="4021139" y="4808945"/>
            <a:ext cx="1550987" cy="441203"/>
          </a:xfrm>
          <a:prstGeom prst="rect">
            <a:avLst/>
          </a:prstGeom>
          <a:noFill/>
          <a:ln w="9525">
            <a:noFill/>
            <a:miter lim="800000"/>
            <a:headEnd/>
            <a:tailEnd/>
          </a:ln>
        </p:spPr>
        <p:txBody>
          <a:bodyPr lIns="91431" tIns="45716" rIns="91431" bIns="45716">
            <a:spAutoFit/>
          </a:bodyPr>
          <a:lstStyle/>
          <a:p>
            <a:pPr algn="ctr"/>
            <a:r>
              <a:rPr lang="zh-CN" altLang="en-US" sz="2267" b="1" dirty="0">
                <a:solidFill>
                  <a:srgbClr val="404040"/>
                </a:solidFill>
                <a:latin typeface="微软雅黑" pitchFamily="34" charset="-122"/>
                <a:ea typeface="微软雅黑" pitchFamily="34" charset="-122"/>
              </a:rPr>
              <a:t>添加标题</a:t>
            </a:r>
            <a:endParaRPr lang="en-US" altLang="zh-CN" sz="2267" b="1" dirty="0">
              <a:solidFill>
                <a:srgbClr val="404040"/>
              </a:solidFill>
              <a:latin typeface="微软雅黑" pitchFamily="34" charset="-122"/>
              <a:ea typeface="微软雅黑" pitchFamily="34" charset="-122"/>
            </a:endParaRPr>
          </a:p>
        </p:txBody>
      </p:sp>
      <p:sp>
        <p:nvSpPr>
          <p:cNvPr id="52" name="矩形 47"/>
          <p:cNvSpPr>
            <a:spLocks noChangeArrowheads="1"/>
          </p:cNvSpPr>
          <p:nvPr/>
        </p:nvSpPr>
        <p:spPr bwMode="auto">
          <a:xfrm>
            <a:off x="3811590" y="5229632"/>
            <a:ext cx="1970087" cy="757122"/>
          </a:xfrm>
          <a:prstGeom prst="rect">
            <a:avLst/>
          </a:prstGeom>
          <a:noFill/>
          <a:ln>
            <a:noFill/>
          </a:ln>
          <a:extLst/>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309">
              <a:lnSpc>
                <a:spcPct val="120000"/>
              </a:lnSpc>
              <a:spcBef>
                <a:spcPct val="0"/>
              </a:spcBef>
              <a:buNone/>
              <a:defRPr/>
            </a:pPr>
            <a:r>
              <a:rPr lang="zh-CN" altLang="en-US" sz="1200" dirty="0">
                <a:solidFill>
                  <a:schemeClr val="tx1">
                    <a:lumMod val="65000"/>
                    <a:lumOff val="35000"/>
                  </a:schemeClr>
                </a:solidFill>
                <a:sym typeface="微软雅黑" pitchFamily="34" charset="-122"/>
              </a:rPr>
              <a:t>在此录入上述图表的描述说明，在此录入上述图表的描述说明。</a:t>
            </a:r>
          </a:p>
        </p:txBody>
      </p:sp>
      <p:sp>
        <p:nvSpPr>
          <p:cNvPr id="53" name="矩形 52"/>
          <p:cNvSpPr>
            <a:spLocks noChangeArrowheads="1"/>
          </p:cNvSpPr>
          <p:nvPr/>
        </p:nvSpPr>
        <p:spPr bwMode="auto">
          <a:xfrm>
            <a:off x="9299577" y="4808945"/>
            <a:ext cx="1552575" cy="441203"/>
          </a:xfrm>
          <a:prstGeom prst="rect">
            <a:avLst/>
          </a:prstGeom>
          <a:noFill/>
          <a:ln w="9525">
            <a:noFill/>
            <a:miter lim="800000"/>
            <a:headEnd/>
            <a:tailEnd/>
          </a:ln>
        </p:spPr>
        <p:txBody>
          <a:bodyPr lIns="91431" tIns="45716" rIns="91431" bIns="45716">
            <a:spAutoFit/>
          </a:bodyPr>
          <a:lstStyle/>
          <a:p>
            <a:pPr algn="ctr"/>
            <a:r>
              <a:rPr lang="zh-CN" altLang="en-US" sz="2267" b="1" dirty="0">
                <a:solidFill>
                  <a:srgbClr val="404040"/>
                </a:solidFill>
                <a:latin typeface="微软雅黑" pitchFamily="34" charset="-122"/>
                <a:ea typeface="微软雅黑" pitchFamily="34" charset="-122"/>
              </a:rPr>
              <a:t>添加标题</a:t>
            </a:r>
            <a:endParaRPr lang="en-US" altLang="zh-CN" sz="2267" b="1" dirty="0">
              <a:solidFill>
                <a:srgbClr val="404040"/>
              </a:solidFill>
              <a:latin typeface="微软雅黑" pitchFamily="34" charset="-122"/>
              <a:ea typeface="微软雅黑" pitchFamily="34" charset="-122"/>
            </a:endParaRPr>
          </a:p>
        </p:txBody>
      </p:sp>
      <p:sp>
        <p:nvSpPr>
          <p:cNvPr id="54" name="矩形 47"/>
          <p:cNvSpPr>
            <a:spLocks noChangeArrowheads="1"/>
          </p:cNvSpPr>
          <p:nvPr/>
        </p:nvSpPr>
        <p:spPr bwMode="auto">
          <a:xfrm>
            <a:off x="9090025" y="5229632"/>
            <a:ext cx="1971675" cy="757122"/>
          </a:xfrm>
          <a:prstGeom prst="rect">
            <a:avLst/>
          </a:prstGeom>
          <a:noFill/>
          <a:ln>
            <a:noFill/>
          </a:ln>
          <a:extLst/>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309">
              <a:lnSpc>
                <a:spcPct val="120000"/>
              </a:lnSpc>
              <a:spcBef>
                <a:spcPct val="0"/>
              </a:spcBef>
              <a:buNone/>
              <a:defRPr/>
            </a:pPr>
            <a:r>
              <a:rPr lang="zh-CN" altLang="en-US" sz="1200" dirty="0">
                <a:solidFill>
                  <a:schemeClr val="tx1">
                    <a:lumMod val="65000"/>
                    <a:lumOff val="35000"/>
                  </a:schemeClr>
                </a:solidFill>
                <a:sym typeface="微软雅黑" pitchFamily="34" charset="-122"/>
              </a:rPr>
              <a:t>在此录入上述图表的描述说明，在此录入上述图表的描述说明。</a:t>
            </a:r>
          </a:p>
        </p:txBody>
      </p:sp>
      <p:sp>
        <p:nvSpPr>
          <p:cNvPr id="55" name="矩形 54"/>
          <p:cNvSpPr>
            <a:spLocks noChangeArrowheads="1"/>
          </p:cNvSpPr>
          <p:nvPr/>
        </p:nvSpPr>
        <p:spPr bwMode="auto">
          <a:xfrm>
            <a:off x="6659565" y="4808945"/>
            <a:ext cx="1552575" cy="441203"/>
          </a:xfrm>
          <a:prstGeom prst="rect">
            <a:avLst/>
          </a:prstGeom>
          <a:noFill/>
          <a:ln w="9525">
            <a:noFill/>
            <a:miter lim="800000"/>
            <a:headEnd/>
            <a:tailEnd/>
          </a:ln>
        </p:spPr>
        <p:txBody>
          <a:bodyPr lIns="91431" tIns="45716" rIns="91431" bIns="45716">
            <a:spAutoFit/>
          </a:bodyPr>
          <a:lstStyle/>
          <a:p>
            <a:pPr algn="ctr"/>
            <a:r>
              <a:rPr lang="zh-CN" altLang="en-US" sz="2267" b="1" dirty="0">
                <a:solidFill>
                  <a:srgbClr val="404040"/>
                </a:solidFill>
                <a:latin typeface="微软雅黑" pitchFamily="34" charset="-122"/>
                <a:ea typeface="微软雅黑" pitchFamily="34" charset="-122"/>
              </a:rPr>
              <a:t>添加标题</a:t>
            </a:r>
            <a:endParaRPr lang="en-US" altLang="zh-CN" sz="2267" b="1" dirty="0">
              <a:solidFill>
                <a:srgbClr val="404040"/>
              </a:solidFill>
              <a:latin typeface="微软雅黑" pitchFamily="34" charset="-122"/>
              <a:ea typeface="微软雅黑" pitchFamily="34" charset="-122"/>
            </a:endParaRPr>
          </a:p>
        </p:txBody>
      </p:sp>
      <p:sp>
        <p:nvSpPr>
          <p:cNvPr id="56" name="矩形 47"/>
          <p:cNvSpPr>
            <a:spLocks noChangeArrowheads="1"/>
          </p:cNvSpPr>
          <p:nvPr/>
        </p:nvSpPr>
        <p:spPr bwMode="auto">
          <a:xfrm>
            <a:off x="6450013" y="5229632"/>
            <a:ext cx="1971675" cy="757122"/>
          </a:xfrm>
          <a:prstGeom prst="rect">
            <a:avLst/>
          </a:prstGeom>
          <a:noFill/>
          <a:ln>
            <a:noFill/>
          </a:ln>
          <a:extLst/>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309">
              <a:lnSpc>
                <a:spcPct val="120000"/>
              </a:lnSpc>
              <a:spcBef>
                <a:spcPct val="0"/>
              </a:spcBef>
              <a:buNone/>
              <a:defRPr/>
            </a:pPr>
            <a:r>
              <a:rPr lang="zh-CN" altLang="en-US" sz="1200" dirty="0">
                <a:solidFill>
                  <a:schemeClr val="tx1">
                    <a:lumMod val="65000"/>
                    <a:lumOff val="35000"/>
                  </a:schemeClr>
                </a:solidFill>
                <a:sym typeface="微软雅黑" pitchFamily="34" charset="-122"/>
              </a:rPr>
              <a:t>在此录入上述图表的描述说明，在此录入上述图表的描述说明。</a:t>
            </a:r>
          </a:p>
        </p:txBody>
      </p:sp>
    </p:spTree>
    <p:extLst>
      <p:ext uri="{BB962C8B-B14F-4D97-AF65-F5344CB8AC3E}">
        <p14:creationId xmlns:p14="http://schemas.microsoft.com/office/powerpoint/2010/main" val="212567216"/>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48"/>
                                        </p:tgtEl>
                                        <p:attrNameLst>
                                          <p:attrName>style.visibility</p:attrName>
                                        </p:attrNameLst>
                                      </p:cBhvr>
                                      <p:to>
                                        <p:strVal val="visible"/>
                                      </p:to>
                                    </p:set>
                                    <p:animEffect transition="in" filter="wipe(right)">
                                      <p:cBhvr>
                                        <p:cTn id="18" dur="500"/>
                                        <p:tgtEl>
                                          <p:spTgt spid="48"/>
                                        </p:tgtEl>
                                      </p:cBhvr>
                                    </p:animEffect>
                                  </p:childTnLst>
                                </p:cTn>
                              </p:par>
                            </p:childTnLst>
                          </p:cTn>
                        </p:par>
                        <p:par>
                          <p:cTn id="19" fill="hold">
                            <p:stCondLst>
                              <p:cond delay="1250"/>
                            </p:stCondLst>
                            <p:childTnLst>
                              <p:par>
                                <p:cTn id="20" presetID="21"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400"/>
                                        <p:tgtEl>
                                          <p:spTgt spid="5"/>
                                        </p:tgtEl>
                                      </p:cBhvr>
                                    </p:animEffect>
                                  </p:childTnLst>
                                </p:cTn>
                              </p:par>
                            </p:childTnLst>
                          </p:cTn>
                        </p:par>
                        <p:par>
                          <p:cTn id="23" fill="hold">
                            <p:stCondLst>
                              <p:cond delay="1650"/>
                            </p:stCondLst>
                            <p:childTnLst>
                              <p:par>
                                <p:cTn id="24" presetID="21" presetClass="entr" presetSubtype="1"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400"/>
                                        <p:tgtEl>
                                          <p:spTgt spid="6"/>
                                        </p:tgtEl>
                                      </p:cBhvr>
                                    </p:animEffect>
                                  </p:childTnLst>
                                </p:cTn>
                              </p:par>
                            </p:childTnLst>
                          </p:cTn>
                        </p:par>
                        <p:par>
                          <p:cTn id="27" fill="hold">
                            <p:stCondLst>
                              <p:cond delay="2050"/>
                            </p:stCondLst>
                            <p:childTnLst>
                              <p:par>
                                <p:cTn id="28" presetID="21"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400"/>
                                        <p:tgtEl>
                                          <p:spTgt spid="7"/>
                                        </p:tgtEl>
                                      </p:cBhvr>
                                    </p:animEffect>
                                  </p:childTnLst>
                                </p:cTn>
                              </p:par>
                            </p:childTnLst>
                          </p:cTn>
                        </p:par>
                        <p:par>
                          <p:cTn id="31" fill="hold">
                            <p:stCondLst>
                              <p:cond delay="2450"/>
                            </p:stCondLst>
                            <p:childTnLst>
                              <p:par>
                                <p:cTn id="32" presetID="21"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400"/>
                                        <p:tgtEl>
                                          <p:spTgt spid="8"/>
                                        </p:tgtEl>
                                      </p:cBhvr>
                                    </p:animEffect>
                                  </p:childTnLst>
                                </p:cTn>
                              </p:par>
                            </p:childTnLst>
                          </p:cTn>
                        </p:par>
                        <p:par>
                          <p:cTn id="35" fill="hold">
                            <p:stCondLst>
                              <p:cond delay="2850"/>
                            </p:stCondLst>
                            <p:childTnLst>
                              <p:par>
                                <p:cTn id="36" presetID="10"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50"/>
                                        <p:tgtEl>
                                          <p:spTgt spid="9"/>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250"/>
                                        <p:tgtEl>
                                          <p:spTgt spid="43"/>
                                        </p:tgtEl>
                                      </p:cBhvr>
                                    </p:animEffect>
                                  </p:childTnLst>
                                </p:cTn>
                              </p:par>
                              <p:par>
                                <p:cTn id="45" presetID="10"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50"/>
                                        <p:tgtEl>
                                          <p:spTgt spid="24"/>
                                        </p:tgtEl>
                                      </p:cBhvr>
                                    </p:animEffect>
                                  </p:childTnLst>
                                </p:cTn>
                              </p:par>
                              <p:par>
                                <p:cTn id="48" presetID="14" presetClass="entr" presetSubtype="10" fill="hold" grpId="0" nodeType="withEffect">
                                  <p:stCondLst>
                                    <p:cond delay="750"/>
                                  </p:stCondLst>
                                  <p:childTnLst>
                                    <p:set>
                                      <p:cBhvr>
                                        <p:cTn id="49" dur="1" fill="hold">
                                          <p:stCondLst>
                                            <p:cond delay="0"/>
                                          </p:stCondLst>
                                        </p:cTn>
                                        <p:tgtEl>
                                          <p:spTgt spid="49"/>
                                        </p:tgtEl>
                                        <p:attrNameLst>
                                          <p:attrName>style.visibility</p:attrName>
                                        </p:attrNameLst>
                                      </p:cBhvr>
                                      <p:to>
                                        <p:strVal val="visible"/>
                                      </p:to>
                                    </p:set>
                                    <p:animEffect transition="in" filter="randombar(horizontal)">
                                      <p:cBhvr>
                                        <p:cTn id="50" dur="400"/>
                                        <p:tgtEl>
                                          <p:spTgt spid="49"/>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50"/>
                                        </p:tgtEl>
                                        <p:attrNameLst>
                                          <p:attrName>style.visibility</p:attrName>
                                        </p:attrNameLst>
                                      </p:cBhvr>
                                      <p:to>
                                        <p:strVal val="visible"/>
                                      </p:to>
                                    </p:set>
                                    <p:animEffect transition="in" filter="randombar(horizontal)">
                                      <p:cBhvr>
                                        <p:cTn id="53" dur="400"/>
                                        <p:tgtEl>
                                          <p:spTgt spid="50"/>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51"/>
                                        </p:tgtEl>
                                        <p:attrNameLst>
                                          <p:attrName>style.visibility</p:attrName>
                                        </p:attrNameLst>
                                      </p:cBhvr>
                                      <p:to>
                                        <p:strVal val="visible"/>
                                      </p:to>
                                    </p:set>
                                    <p:animEffect transition="in" filter="randombar(horizontal)">
                                      <p:cBhvr>
                                        <p:cTn id="56" dur="400"/>
                                        <p:tgtEl>
                                          <p:spTgt spid="51"/>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52"/>
                                        </p:tgtEl>
                                        <p:attrNameLst>
                                          <p:attrName>style.visibility</p:attrName>
                                        </p:attrNameLst>
                                      </p:cBhvr>
                                      <p:to>
                                        <p:strVal val="visible"/>
                                      </p:to>
                                    </p:set>
                                    <p:animEffect transition="in" filter="randombar(horizontal)">
                                      <p:cBhvr>
                                        <p:cTn id="59" dur="400"/>
                                        <p:tgtEl>
                                          <p:spTgt spid="52"/>
                                        </p:tgtEl>
                                      </p:cBhvr>
                                    </p:animEffect>
                                  </p:childTnLst>
                                </p:cTn>
                              </p:par>
                              <p:par>
                                <p:cTn id="60" presetID="14" presetClass="entr" presetSubtype="10" fill="hold" grpId="0" nodeType="withEffect">
                                  <p:stCondLst>
                                    <p:cond delay="750"/>
                                  </p:stCondLst>
                                  <p:childTnLst>
                                    <p:set>
                                      <p:cBhvr>
                                        <p:cTn id="61" dur="1" fill="hold">
                                          <p:stCondLst>
                                            <p:cond delay="0"/>
                                          </p:stCondLst>
                                        </p:cTn>
                                        <p:tgtEl>
                                          <p:spTgt spid="53"/>
                                        </p:tgtEl>
                                        <p:attrNameLst>
                                          <p:attrName>style.visibility</p:attrName>
                                        </p:attrNameLst>
                                      </p:cBhvr>
                                      <p:to>
                                        <p:strVal val="visible"/>
                                      </p:to>
                                    </p:set>
                                    <p:animEffect transition="in" filter="randombar(horizontal)">
                                      <p:cBhvr>
                                        <p:cTn id="62" dur="400"/>
                                        <p:tgtEl>
                                          <p:spTgt spid="53"/>
                                        </p:tgtEl>
                                      </p:cBhvr>
                                    </p:animEffect>
                                  </p:childTnLst>
                                </p:cTn>
                              </p:par>
                              <p:par>
                                <p:cTn id="63" presetID="14" presetClass="entr" presetSubtype="10" fill="hold" grpId="0" nodeType="withEffect">
                                  <p:stCondLst>
                                    <p:cond delay="750"/>
                                  </p:stCondLst>
                                  <p:childTnLst>
                                    <p:set>
                                      <p:cBhvr>
                                        <p:cTn id="64" dur="1" fill="hold">
                                          <p:stCondLst>
                                            <p:cond delay="0"/>
                                          </p:stCondLst>
                                        </p:cTn>
                                        <p:tgtEl>
                                          <p:spTgt spid="54"/>
                                        </p:tgtEl>
                                        <p:attrNameLst>
                                          <p:attrName>style.visibility</p:attrName>
                                        </p:attrNameLst>
                                      </p:cBhvr>
                                      <p:to>
                                        <p:strVal val="visible"/>
                                      </p:to>
                                    </p:set>
                                    <p:animEffect transition="in" filter="randombar(horizontal)">
                                      <p:cBhvr>
                                        <p:cTn id="65" dur="400"/>
                                        <p:tgtEl>
                                          <p:spTgt spid="54"/>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55"/>
                                        </p:tgtEl>
                                        <p:attrNameLst>
                                          <p:attrName>style.visibility</p:attrName>
                                        </p:attrNameLst>
                                      </p:cBhvr>
                                      <p:to>
                                        <p:strVal val="visible"/>
                                      </p:to>
                                    </p:set>
                                    <p:animEffect transition="in" filter="randombar(horizontal)">
                                      <p:cBhvr>
                                        <p:cTn id="68" dur="400"/>
                                        <p:tgtEl>
                                          <p:spTgt spid="55"/>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56"/>
                                        </p:tgtEl>
                                        <p:attrNameLst>
                                          <p:attrName>style.visibility</p:attrName>
                                        </p:attrNameLst>
                                      </p:cBhvr>
                                      <p:to>
                                        <p:strVal val="visible"/>
                                      </p:to>
                                    </p:set>
                                    <p:animEffect transition="in" filter="randombar(horizontal)">
                                      <p:cBhvr>
                                        <p:cTn id="71" dur="4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46" grpId="0"/>
      <p:bldP spid="48" grpId="0"/>
      <p:bldP spid="49" grpId="0"/>
      <p:bldP spid="50" grpId="0"/>
      <p:bldP spid="51" grpId="0"/>
      <p:bldP spid="52" grpId="0"/>
      <p:bldP spid="53" grpId="0"/>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42"/>
          <p:cNvSpPr>
            <a:spLocks noChangeArrowheads="1"/>
          </p:cNvSpPr>
          <p:nvPr/>
        </p:nvSpPr>
        <p:spPr bwMode="auto">
          <a:xfrm>
            <a:off x="9785351" y="3601506"/>
            <a:ext cx="923925" cy="2260600"/>
          </a:xfrm>
          <a:prstGeom prst="rect">
            <a:avLst/>
          </a:prstGeom>
          <a:solidFill>
            <a:schemeClr val="accent1"/>
          </a:solidFill>
          <a:ln w="9525">
            <a:noFill/>
            <a:miter lim="800000"/>
            <a:headEnd/>
            <a:tailEnd/>
          </a:ln>
        </p:spPr>
        <p:txBody>
          <a:bodyPr lIns="121912" tIns="60956" rIns="121912" bIns="60956" anchor="ctr"/>
          <a:lstStyle/>
          <a:p>
            <a:pPr algn="ctr">
              <a:buFont typeface="Arial" charset="0"/>
              <a:buNone/>
            </a:pPr>
            <a:endParaRPr lang="zh-CN" altLang="zh-CN" sz="2400">
              <a:solidFill>
                <a:srgbClr val="FFFFFF"/>
              </a:solidFill>
              <a:latin typeface="微软雅黑" pitchFamily="34" charset="-122"/>
              <a:ea typeface="微软雅黑" pitchFamily="34" charset="-122"/>
              <a:sym typeface="微软雅黑" pitchFamily="34" charset="-122"/>
            </a:endParaRPr>
          </a:p>
        </p:txBody>
      </p:sp>
      <p:sp>
        <p:nvSpPr>
          <p:cNvPr id="4" name="矩形 37"/>
          <p:cNvSpPr>
            <a:spLocks noChangeArrowheads="1"/>
          </p:cNvSpPr>
          <p:nvPr/>
        </p:nvSpPr>
        <p:spPr bwMode="auto">
          <a:xfrm>
            <a:off x="4995863" y="3601506"/>
            <a:ext cx="4667251" cy="2260600"/>
          </a:xfrm>
          <a:prstGeom prst="rect">
            <a:avLst/>
          </a:prstGeom>
          <a:solidFill>
            <a:schemeClr val="accent2"/>
          </a:solidFill>
          <a:ln w="9525">
            <a:noFill/>
            <a:miter lim="800000"/>
            <a:headEnd/>
            <a:tailEnd/>
          </a:ln>
        </p:spPr>
        <p:txBody>
          <a:bodyPr lIns="121912" tIns="60956" rIns="121912" bIns="60956" anchor="ctr"/>
          <a:lstStyle/>
          <a:p>
            <a:pPr algn="ctr">
              <a:buFont typeface="Arial" charset="0"/>
              <a:buNone/>
            </a:pPr>
            <a:endParaRPr lang="zh-CN" altLang="zh-CN" sz="2400">
              <a:solidFill>
                <a:srgbClr val="FFFFFF"/>
              </a:solidFill>
              <a:latin typeface="微软雅黑" pitchFamily="34" charset="-122"/>
              <a:ea typeface="微软雅黑" pitchFamily="34" charset="-122"/>
              <a:sym typeface="微软雅黑" pitchFamily="34" charset="-122"/>
            </a:endParaRPr>
          </a:p>
        </p:txBody>
      </p:sp>
      <p:sp>
        <p:nvSpPr>
          <p:cNvPr id="5" name="矩形 46"/>
          <p:cNvSpPr>
            <a:spLocks noChangeAspect="1" noChangeArrowheads="1"/>
          </p:cNvSpPr>
          <p:nvPr/>
        </p:nvSpPr>
        <p:spPr bwMode="auto">
          <a:xfrm>
            <a:off x="1485901" y="3601506"/>
            <a:ext cx="3389313" cy="2260600"/>
          </a:xfrm>
          <a:prstGeom prst="rect">
            <a:avLst/>
          </a:prstGeom>
          <a:blipFill dpi="0" rotWithShape="1">
            <a:blip r:embed="rId3"/>
            <a:srcRect/>
            <a:stretch>
              <a:fillRect/>
            </a:stretch>
          </a:blipFill>
          <a:ln w="9525">
            <a:noFill/>
            <a:miter lim="800000"/>
            <a:headEnd/>
            <a:tailEnd/>
          </a:ln>
        </p:spPr>
        <p:txBody>
          <a:bodyPr lIns="121912" tIns="60956" rIns="121912" bIns="60956" anchor="ctr"/>
          <a:lstStyle/>
          <a:p>
            <a:pPr algn="ctr">
              <a:buFont typeface="Arial" charset="0"/>
              <a:buNone/>
            </a:pPr>
            <a:endParaRPr lang="zh-CN" altLang="zh-CN" sz="2400">
              <a:solidFill>
                <a:srgbClr val="FFFFFF"/>
              </a:solidFill>
              <a:latin typeface="微软雅黑" pitchFamily="34" charset="-122"/>
              <a:ea typeface="微软雅黑" pitchFamily="34" charset="-122"/>
              <a:sym typeface="微软雅黑" pitchFamily="34" charset="-122"/>
            </a:endParaRPr>
          </a:p>
        </p:txBody>
      </p:sp>
      <p:sp>
        <p:nvSpPr>
          <p:cNvPr id="6" name="矩形 47"/>
          <p:cNvSpPr>
            <a:spLocks noChangeAspect="1" noChangeArrowheads="1"/>
          </p:cNvSpPr>
          <p:nvPr/>
        </p:nvSpPr>
        <p:spPr bwMode="auto">
          <a:xfrm>
            <a:off x="3840165" y="1248831"/>
            <a:ext cx="3386137" cy="2259013"/>
          </a:xfrm>
          <a:prstGeom prst="rect">
            <a:avLst/>
          </a:prstGeom>
          <a:blipFill dpi="0" rotWithShape="1">
            <a:blip r:embed="rId4"/>
            <a:srcRect/>
            <a:stretch>
              <a:fillRect/>
            </a:stretch>
          </a:blipFill>
          <a:ln w="9525">
            <a:noFill/>
            <a:miter lim="800000"/>
            <a:headEnd/>
            <a:tailEnd/>
          </a:ln>
        </p:spPr>
        <p:txBody>
          <a:bodyPr lIns="121912" tIns="60956" rIns="121912" bIns="60956" anchor="ctr"/>
          <a:lstStyle/>
          <a:p>
            <a:pPr algn="ctr">
              <a:buFont typeface="Arial" charset="0"/>
              <a:buNone/>
            </a:pPr>
            <a:endParaRPr lang="zh-CN" altLang="zh-CN" sz="2400">
              <a:solidFill>
                <a:srgbClr val="FFFFFF"/>
              </a:solidFill>
              <a:latin typeface="微软雅黑" pitchFamily="34" charset="-122"/>
              <a:ea typeface="微软雅黑" pitchFamily="34" charset="-122"/>
              <a:sym typeface="微软雅黑" pitchFamily="34" charset="-122"/>
            </a:endParaRPr>
          </a:p>
        </p:txBody>
      </p:sp>
      <p:sp>
        <p:nvSpPr>
          <p:cNvPr id="7" name="矩形 1"/>
          <p:cNvSpPr>
            <a:spLocks noChangeArrowheads="1"/>
          </p:cNvSpPr>
          <p:nvPr/>
        </p:nvSpPr>
        <p:spPr bwMode="auto">
          <a:xfrm>
            <a:off x="1485900" y="1247244"/>
            <a:ext cx="2260600" cy="2260600"/>
          </a:xfrm>
          <a:prstGeom prst="rect">
            <a:avLst/>
          </a:prstGeom>
          <a:solidFill>
            <a:schemeClr val="accent1"/>
          </a:solidFill>
          <a:ln w="9525">
            <a:noFill/>
            <a:miter lim="800000"/>
            <a:headEnd/>
            <a:tailEnd/>
          </a:ln>
        </p:spPr>
        <p:txBody>
          <a:bodyPr lIns="121912" tIns="60956" rIns="121912" bIns="60956" anchor="ctr"/>
          <a:lstStyle/>
          <a:p>
            <a:pPr algn="ctr">
              <a:buFont typeface="Arial" charset="0"/>
              <a:buNone/>
            </a:pPr>
            <a:endParaRPr lang="zh-CN" altLang="zh-CN" sz="2400">
              <a:solidFill>
                <a:srgbClr val="FF8607"/>
              </a:solidFill>
              <a:latin typeface="微软雅黑" pitchFamily="34" charset="-122"/>
              <a:ea typeface="微软雅黑" pitchFamily="34" charset="-122"/>
              <a:sym typeface="微软雅黑" pitchFamily="34" charset="-122"/>
            </a:endParaRPr>
          </a:p>
        </p:txBody>
      </p:sp>
      <p:sp>
        <p:nvSpPr>
          <p:cNvPr id="8" name="矩形 7"/>
          <p:cNvSpPr>
            <a:spLocks noChangeAspect="1" noChangeArrowheads="1"/>
          </p:cNvSpPr>
          <p:nvPr/>
        </p:nvSpPr>
        <p:spPr bwMode="auto">
          <a:xfrm>
            <a:off x="7319963" y="1247244"/>
            <a:ext cx="3389312" cy="2260600"/>
          </a:xfrm>
          <a:prstGeom prst="rect">
            <a:avLst/>
          </a:prstGeom>
          <a:blipFill dpi="0" rotWithShape="1">
            <a:blip r:embed="rId5"/>
            <a:srcRect/>
            <a:stretch>
              <a:fillRect/>
            </a:stretch>
          </a:blipFill>
          <a:ln w="9525">
            <a:noFill/>
            <a:miter lim="800000"/>
            <a:headEnd/>
            <a:tailEnd/>
          </a:ln>
        </p:spPr>
        <p:txBody>
          <a:bodyPr lIns="121912" tIns="60956" rIns="121912" bIns="60956" anchor="ctr"/>
          <a:lstStyle/>
          <a:p>
            <a:pPr algn="ctr">
              <a:buFont typeface="Arial" charset="0"/>
              <a:buNone/>
            </a:pPr>
            <a:endParaRPr lang="zh-CN" altLang="zh-CN" sz="2400">
              <a:solidFill>
                <a:srgbClr val="FFFFFF"/>
              </a:solidFill>
              <a:latin typeface="微软雅黑" pitchFamily="34" charset="-122"/>
              <a:ea typeface="微软雅黑" pitchFamily="34" charset="-122"/>
              <a:sym typeface="微软雅黑" pitchFamily="34" charset="-122"/>
            </a:endParaRPr>
          </a:p>
        </p:txBody>
      </p:sp>
      <p:sp>
        <p:nvSpPr>
          <p:cNvPr id="9" name="矩形 56"/>
          <p:cNvSpPr>
            <a:spLocks noChangeArrowheads="1"/>
          </p:cNvSpPr>
          <p:nvPr/>
        </p:nvSpPr>
        <p:spPr bwMode="auto">
          <a:xfrm>
            <a:off x="1485900" y="1375833"/>
            <a:ext cx="2152651" cy="471981"/>
          </a:xfrm>
          <a:prstGeom prst="rect">
            <a:avLst/>
          </a:prstGeom>
          <a:noFill/>
          <a:ln w="9525">
            <a:noFill/>
            <a:miter lim="800000"/>
            <a:headEnd/>
            <a:tailEnd/>
          </a:ln>
        </p:spPr>
        <p:txBody>
          <a:bodyPr lIns="121912" tIns="60956" rIns="121912" bIns="60956">
            <a:spAutoFit/>
          </a:bodyPr>
          <a:lstStyle/>
          <a:p>
            <a:pPr algn="r">
              <a:buFont typeface="Arial" charset="0"/>
              <a:buNone/>
            </a:pPr>
            <a:r>
              <a:rPr lang="zh-CN" altLang="en-US" sz="2267" b="1">
                <a:solidFill>
                  <a:schemeClr val="bg1"/>
                </a:solidFill>
                <a:latin typeface="微软雅黑" pitchFamily="34" charset="-122"/>
                <a:ea typeface="微软雅黑" pitchFamily="34" charset="-122"/>
                <a:sym typeface="微软雅黑" pitchFamily="34" charset="-122"/>
              </a:rPr>
              <a:t>添加主题</a:t>
            </a:r>
            <a:endParaRPr lang="zh-CN" altLang="en-US" sz="2267">
              <a:solidFill>
                <a:schemeClr val="bg1"/>
              </a:solidFill>
              <a:sym typeface="Calibri" pitchFamily="34" charset="0"/>
            </a:endParaRPr>
          </a:p>
        </p:txBody>
      </p:sp>
      <p:sp>
        <p:nvSpPr>
          <p:cNvPr id="10" name="矩形 57"/>
          <p:cNvSpPr>
            <a:spLocks noChangeArrowheads="1"/>
          </p:cNvSpPr>
          <p:nvPr/>
        </p:nvSpPr>
        <p:spPr bwMode="auto">
          <a:xfrm>
            <a:off x="1801814" y="1825095"/>
            <a:ext cx="1841500" cy="661712"/>
          </a:xfrm>
          <a:prstGeom prst="rect">
            <a:avLst/>
          </a:prstGeom>
          <a:noFill/>
          <a:ln>
            <a:noFill/>
          </a:ln>
          <a:extLst/>
        </p:spPr>
        <p:txBody>
          <a:bodyPr lIns="121912" tIns="60956" rIns="121912" bIns="609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defTabSz="914309">
              <a:lnSpc>
                <a:spcPts val="2133"/>
              </a:lnSpc>
              <a:spcBef>
                <a:spcPct val="0"/>
              </a:spcBef>
              <a:buNone/>
              <a:defRPr/>
            </a:pPr>
            <a:r>
              <a:rPr lang="zh-CN" altLang="en-US" sz="1467" dirty="0">
                <a:solidFill>
                  <a:schemeClr val="bg1">
                    <a:lumMod val="95000"/>
                  </a:schemeClr>
                </a:solidFill>
                <a:sym typeface="微软雅黑" pitchFamily="34" charset="-122"/>
              </a:rPr>
              <a:t>文字描述，总结概括，内容大纲。</a:t>
            </a:r>
            <a:r>
              <a:rPr lang="en-US" altLang="zh-CN" sz="1467" dirty="0">
                <a:solidFill>
                  <a:schemeClr val="bg1">
                    <a:lumMod val="95000"/>
                  </a:schemeClr>
                </a:solidFill>
                <a:sym typeface="微软雅黑" pitchFamily="34" charset="-122"/>
              </a:rPr>
              <a:t> </a:t>
            </a:r>
            <a:endParaRPr lang="zh-CN" altLang="en-US" sz="1467" dirty="0">
              <a:solidFill>
                <a:schemeClr val="bg1">
                  <a:lumMod val="95000"/>
                </a:schemeClr>
              </a:solidFill>
              <a:sym typeface="微软雅黑" pitchFamily="34" charset="-122"/>
            </a:endParaRPr>
          </a:p>
        </p:txBody>
      </p:sp>
      <p:sp>
        <p:nvSpPr>
          <p:cNvPr id="11" name="矩形 44"/>
          <p:cNvSpPr>
            <a:spLocks noChangeArrowheads="1"/>
          </p:cNvSpPr>
          <p:nvPr/>
        </p:nvSpPr>
        <p:spPr bwMode="auto">
          <a:xfrm>
            <a:off x="5126039" y="3742796"/>
            <a:ext cx="3098800" cy="471981"/>
          </a:xfrm>
          <a:prstGeom prst="rect">
            <a:avLst/>
          </a:prstGeom>
          <a:noFill/>
          <a:ln>
            <a:noFill/>
          </a:ln>
          <a:extLst/>
        </p:spPr>
        <p:txBody>
          <a:bodyPr lIns="121912" tIns="60956" rIns="121912" bIns="609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914309">
              <a:spcBef>
                <a:spcPct val="0"/>
              </a:spcBef>
              <a:buNone/>
              <a:defRPr/>
            </a:pPr>
            <a:r>
              <a:rPr lang="zh-CN" altLang="en-US" sz="2267" b="1" dirty="0">
                <a:solidFill>
                  <a:schemeClr val="bg1">
                    <a:lumMod val="95000"/>
                  </a:schemeClr>
                </a:solidFill>
                <a:sym typeface="微软雅黑" pitchFamily="34" charset="-122"/>
              </a:rPr>
              <a:t>添加主题</a:t>
            </a:r>
            <a:endParaRPr lang="zh-CN" altLang="en-US" sz="2267" dirty="0">
              <a:solidFill>
                <a:schemeClr val="bg1">
                  <a:lumMod val="95000"/>
                </a:schemeClr>
              </a:solidFill>
              <a:latin typeface="Arial" charset="0"/>
              <a:ea typeface="宋体" pitchFamily="2" charset="-122"/>
            </a:endParaRPr>
          </a:p>
        </p:txBody>
      </p:sp>
      <p:sp>
        <p:nvSpPr>
          <p:cNvPr id="12" name="矩形 45"/>
          <p:cNvSpPr>
            <a:spLocks noChangeArrowheads="1"/>
          </p:cNvSpPr>
          <p:nvPr/>
        </p:nvSpPr>
        <p:spPr bwMode="auto">
          <a:xfrm>
            <a:off x="5126039" y="4144432"/>
            <a:ext cx="4281487" cy="1026170"/>
          </a:xfrm>
          <a:prstGeom prst="rect">
            <a:avLst/>
          </a:prstGeom>
          <a:noFill/>
          <a:ln>
            <a:noFill/>
          </a:ln>
          <a:extLst/>
        </p:spPr>
        <p:txBody>
          <a:bodyPr lIns="121912" tIns="60956" rIns="121912" bIns="609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914309">
              <a:spcBef>
                <a:spcPct val="0"/>
              </a:spcBef>
              <a:buNone/>
              <a:defRPr/>
            </a:pPr>
            <a:r>
              <a:rPr lang="zh-CN" altLang="en-US" sz="1467" dirty="0">
                <a:solidFill>
                  <a:schemeClr val="bg1">
                    <a:lumMod val="95000"/>
                  </a:schemeClr>
                </a:solidFill>
                <a:sym typeface="微软雅黑" pitchFamily="34" charset="-122"/>
              </a:rPr>
              <a:t>右键点击图片选择设置图片格式可直接替换图片，在此录入上述图表的综合描述说明，</a:t>
            </a:r>
            <a:r>
              <a:rPr lang="zh-CN" altLang="en-US" sz="1467" dirty="0">
                <a:solidFill>
                  <a:schemeClr val="bg1">
                    <a:lumMod val="95000"/>
                  </a:schemeClr>
                </a:solidFill>
              </a:rPr>
              <a:t>在此录入上述图表的综合分析说明，在此录入上述图表的综合分析说明，在此录入上述图表的综合分析说明。 </a:t>
            </a:r>
          </a:p>
        </p:txBody>
      </p:sp>
    </p:spTree>
    <p:extLst>
      <p:ext uri="{BB962C8B-B14F-4D97-AF65-F5344CB8AC3E}">
        <p14:creationId xmlns:p14="http://schemas.microsoft.com/office/powerpoint/2010/main" val="2366040292"/>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1+#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425" y="4063012"/>
            <a:ext cx="2299168" cy="1525997"/>
          </a:xfrm>
          <a:custGeom>
            <a:avLst/>
            <a:gdLst>
              <a:gd name="connsiteX0" fmla="*/ 0 w 2908933"/>
              <a:gd name="connsiteY0" fmla="*/ 0 h 1526562"/>
              <a:gd name="connsiteX1" fmla="*/ 2908933 w 2908933"/>
              <a:gd name="connsiteY1" fmla="*/ 0 h 1526562"/>
              <a:gd name="connsiteX2" fmla="*/ 2908933 w 2908933"/>
              <a:gd name="connsiteY2" fmla="*/ 1526562 h 1526562"/>
              <a:gd name="connsiteX3" fmla="*/ 0 w 2908933"/>
              <a:gd name="connsiteY3" fmla="*/ 1526562 h 1526562"/>
            </a:gdLst>
            <a:ahLst/>
            <a:cxnLst>
              <a:cxn ang="0">
                <a:pos x="connsiteX0" y="connsiteY0"/>
              </a:cxn>
              <a:cxn ang="0">
                <a:pos x="connsiteX1" y="connsiteY1"/>
              </a:cxn>
              <a:cxn ang="0">
                <a:pos x="connsiteX2" y="connsiteY2"/>
              </a:cxn>
              <a:cxn ang="0">
                <a:pos x="connsiteX3" y="connsiteY3"/>
              </a:cxn>
            </a:cxnLst>
            <a:rect l="l" t="t" r="r" b="b"/>
            <a:pathLst>
              <a:path w="2908933" h="1526562">
                <a:moveTo>
                  <a:pt x="0" y="0"/>
                </a:moveTo>
                <a:lnTo>
                  <a:pt x="2908933" y="0"/>
                </a:lnTo>
                <a:lnTo>
                  <a:pt x="2908933" y="1526562"/>
                </a:lnTo>
                <a:lnTo>
                  <a:pt x="0" y="1526562"/>
                </a:lnTo>
                <a:close/>
              </a:path>
            </a:pathLst>
          </a:custGeom>
        </p:spPr>
      </p:pic>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9429" y="4066640"/>
            <a:ext cx="2322169" cy="1525997"/>
          </a:xfrm>
          <a:custGeom>
            <a:avLst/>
            <a:gdLst>
              <a:gd name="connsiteX0" fmla="*/ 0 w 2908933"/>
              <a:gd name="connsiteY0" fmla="*/ 0 h 1526562"/>
              <a:gd name="connsiteX1" fmla="*/ 2908933 w 2908933"/>
              <a:gd name="connsiteY1" fmla="*/ 0 h 1526562"/>
              <a:gd name="connsiteX2" fmla="*/ 2908933 w 2908933"/>
              <a:gd name="connsiteY2" fmla="*/ 1526562 h 1526562"/>
              <a:gd name="connsiteX3" fmla="*/ 0 w 2908933"/>
              <a:gd name="connsiteY3" fmla="*/ 1526562 h 1526562"/>
            </a:gdLst>
            <a:ahLst/>
            <a:cxnLst>
              <a:cxn ang="0">
                <a:pos x="connsiteX0" y="connsiteY0"/>
              </a:cxn>
              <a:cxn ang="0">
                <a:pos x="connsiteX1" y="connsiteY1"/>
              </a:cxn>
              <a:cxn ang="0">
                <a:pos x="connsiteX2" y="connsiteY2"/>
              </a:cxn>
              <a:cxn ang="0">
                <a:pos x="connsiteX3" y="connsiteY3"/>
              </a:cxn>
            </a:cxnLst>
            <a:rect l="l" t="t" r="r" b="b"/>
            <a:pathLst>
              <a:path w="2908933" h="1526562">
                <a:moveTo>
                  <a:pt x="0" y="0"/>
                </a:moveTo>
                <a:lnTo>
                  <a:pt x="2908933" y="0"/>
                </a:lnTo>
                <a:lnTo>
                  <a:pt x="2908933" y="1526562"/>
                </a:lnTo>
                <a:lnTo>
                  <a:pt x="0" y="1526562"/>
                </a:lnTo>
                <a:close/>
              </a:path>
            </a:pathLst>
          </a:custGeom>
        </p:spPr>
      </p:pic>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1163" y="4066639"/>
            <a:ext cx="2152876" cy="1525999"/>
          </a:xfrm>
          <a:custGeom>
            <a:avLst/>
            <a:gdLst>
              <a:gd name="connsiteX0" fmla="*/ 0 w 2908934"/>
              <a:gd name="connsiteY0" fmla="*/ 0 h 1526562"/>
              <a:gd name="connsiteX1" fmla="*/ 2908934 w 2908934"/>
              <a:gd name="connsiteY1" fmla="*/ 0 h 1526562"/>
              <a:gd name="connsiteX2" fmla="*/ 2908934 w 2908934"/>
              <a:gd name="connsiteY2" fmla="*/ 1526562 h 1526562"/>
              <a:gd name="connsiteX3" fmla="*/ 0 w 2908934"/>
              <a:gd name="connsiteY3" fmla="*/ 1526562 h 1526562"/>
            </a:gdLst>
            <a:ahLst/>
            <a:cxnLst>
              <a:cxn ang="0">
                <a:pos x="connsiteX0" y="connsiteY0"/>
              </a:cxn>
              <a:cxn ang="0">
                <a:pos x="connsiteX1" y="connsiteY1"/>
              </a:cxn>
              <a:cxn ang="0">
                <a:pos x="connsiteX2" y="connsiteY2"/>
              </a:cxn>
              <a:cxn ang="0">
                <a:pos x="connsiteX3" y="connsiteY3"/>
              </a:cxn>
            </a:cxnLst>
            <a:rect l="l" t="t" r="r" b="b"/>
            <a:pathLst>
              <a:path w="2908934" h="1526562">
                <a:moveTo>
                  <a:pt x="0" y="0"/>
                </a:moveTo>
                <a:lnTo>
                  <a:pt x="2908934" y="0"/>
                </a:lnTo>
                <a:lnTo>
                  <a:pt x="2908934" y="1526562"/>
                </a:lnTo>
                <a:lnTo>
                  <a:pt x="0" y="1526562"/>
                </a:lnTo>
                <a:close/>
              </a:path>
            </a:pathLst>
          </a:custGeom>
        </p:spPr>
      </p:pic>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5543" y="1874984"/>
            <a:ext cx="2354933" cy="1525997"/>
          </a:xfrm>
          <a:custGeom>
            <a:avLst/>
            <a:gdLst>
              <a:gd name="connsiteX0" fmla="*/ 0 w 2908933"/>
              <a:gd name="connsiteY0" fmla="*/ 0 h 1526562"/>
              <a:gd name="connsiteX1" fmla="*/ 2908933 w 2908933"/>
              <a:gd name="connsiteY1" fmla="*/ 0 h 1526562"/>
              <a:gd name="connsiteX2" fmla="*/ 2908933 w 2908933"/>
              <a:gd name="connsiteY2" fmla="*/ 1526562 h 1526562"/>
              <a:gd name="connsiteX3" fmla="*/ 0 w 2908933"/>
              <a:gd name="connsiteY3" fmla="*/ 1526562 h 1526562"/>
            </a:gdLst>
            <a:ahLst/>
            <a:cxnLst>
              <a:cxn ang="0">
                <a:pos x="connsiteX0" y="connsiteY0"/>
              </a:cxn>
              <a:cxn ang="0">
                <a:pos x="connsiteX1" y="connsiteY1"/>
              </a:cxn>
              <a:cxn ang="0">
                <a:pos x="connsiteX2" y="connsiteY2"/>
              </a:cxn>
              <a:cxn ang="0">
                <a:pos x="connsiteX3" y="connsiteY3"/>
              </a:cxn>
            </a:cxnLst>
            <a:rect l="l" t="t" r="r" b="b"/>
            <a:pathLst>
              <a:path w="2908933" h="1526562">
                <a:moveTo>
                  <a:pt x="0" y="0"/>
                </a:moveTo>
                <a:lnTo>
                  <a:pt x="2908933" y="0"/>
                </a:lnTo>
                <a:lnTo>
                  <a:pt x="2908933" y="1526562"/>
                </a:lnTo>
                <a:lnTo>
                  <a:pt x="0" y="1526562"/>
                </a:lnTo>
                <a:close/>
              </a:path>
            </a:pathLst>
          </a:custGeom>
        </p:spPr>
      </p:pic>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0618" y="1874417"/>
            <a:ext cx="2359792" cy="1525999"/>
          </a:xfrm>
          <a:custGeom>
            <a:avLst/>
            <a:gdLst>
              <a:gd name="connsiteX0" fmla="*/ 0 w 2908934"/>
              <a:gd name="connsiteY0" fmla="*/ 0 h 1526562"/>
              <a:gd name="connsiteX1" fmla="*/ 2908934 w 2908934"/>
              <a:gd name="connsiteY1" fmla="*/ 0 h 1526562"/>
              <a:gd name="connsiteX2" fmla="*/ 2908934 w 2908934"/>
              <a:gd name="connsiteY2" fmla="*/ 1526562 h 1526562"/>
              <a:gd name="connsiteX3" fmla="*/ 0 w 2908934"/>
              <a:gd name="connsiteY3" fmla="*/ 1526562 h 1526562"/>
            </a:gdLst>
            <a:ahLst/>
            <a:cxnLst>
              <a:cxn ang="0">
                <a:pos x="connsiteX0" y="connsiteY0"/>
              </a:cxn>
              <a:cxn ang="0">
                <a:pos x="connsiteX1" y="connsiteY1"/>
              </a:cxn>
              <a:cxn ang="0">
                <a:pos x="connsiteX2" y="connsiteY2"/>
              </a:cxn>
              <a:cxn ang="0">
                <a:pos x="connsiteX3" y="connsiteY3"/>
              </a:cxn>
            </a:cxnLst>
            <a:rect l="l" t="t" r="r" b="b"/>
            <a:pathLst>
              <a:path w="2908934" h="1526562">
                <a:moveTo>
                  <a:pt x="0" y="0"/>
                </a:moveTo>
                <a:lnTo>
                  <a:pt x="2908934" y="0"/>
                </a:lnTo>
                <a:lnTo>
                  <a:pt x="2908934" y="1526562"/>
                </a:lnTo>
                <a:lnTo>
                  <a:pt x="0" y="1526562"/>
                </a:lnTo>
                <a:close/>
              </a:path>
            </a:pathLst>
          </a:custGeom>
        </p:spPr>
      </p:pic>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4936" y="1874417"/>
            <a:ext cx="2325331" cy="1525999"/>
          </a:xfrm>
          <a:custGeom>
            <a:avLst/>
            <a:gdLst>
              <a:gd name="connsiteX0" fmla="*/ 0 w 2908934"/>
              <a:gd name="connsiteY0" fmla="*/ 0 h 1526562"/>
              <a:gd name="connsiteX1" fmla="*/ 2908934 w 2908934"/>
              <a:gd name="connsiteY1" fmla="*/ 0 h 1526562"/>
              <a:gd name="connsiteX2" fmla="*/ 2908934 w 2908934"/>
              <a:gd name="connsiteY2" fmla="*/ 1526562 h 1526562"/>
              <a:gd name="connsiteX3" fmla="*/ 0 w 2908934"/>
              <a:gd name="connsiteY3" fmla="*/ 1526562 h 1526562"/>
            </a:gdLst>
            <a:ahLst/>
            <a:cxnLst>
              <a:cxn ang="0">
                <a:pos x="connsiteX0" y="connsiteY0"/>
              </a:cxn>
              <a:cxn ang="0">
                <a:pos x="connsiteX1" y="connsiteY1"/>
              </a:cxn>
              <a:cxn ang="0">
                <a:pos x="connsiteX2" y="connsiteY2"/>
              </a:cxn>
              <a:cxn ang="0">
                <a:pos x="connsiteX3" y="connsiteY3"/>
              </a:cxn>
            </a:cxnLst>
            <a:rect l="l" t="t" r="r" b="b"/>
            <a:pathLst>
              <a:path w="2908934" h="1526562">
                <a:moveTo>
                  <a:pt x="0" y="0"/>
                </a:moveTo>
                <a:lnTo>
                  <a:pt x="2908934" y="0"/>
                </a:lnTo>
                <a:lnTo>
                  <a:pt x="2908934" y="1526562"/>
                </a:lnTo>
                <a:lnTo>
                  <a:pt x="0" y="1526562"/>
                </a:lnTo>
                <a:close/>
              </a:path>
            </a:pathLst>
          </a:custGeom>
        </p:spPr>
      </p:pic>
      <p:sp>
        <p:nvSpPr>
          <p:cNvPr id="8" name="Rectangle 7"/>
          <p:cNvSpPr/>
          <p:nvPr/>
        </p:nvSpPr>
        <p:spPr>
          <a:xfrm>
            <a:off x="1493134" y="3401264"/>
            <a:ext cx="2908935" cy="519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lumMod val="85000"/>
                  <a:lumOff val="15000"/>
                </a:schemeClr>
              </a:solidFill>
            </a:endParaRPr>
          </a:p>
        </p:txBody>
      </p:sp>
      <p:sp>
        <p:nvSpPr>
          <p:cNvPr id="9" name="TextBox 8"/>
          <p:cNvSpPr txBox="1"/>
          <p:nvPr/>
        </p:nvSpPr>
        <p:spPr>
          <a:xfrm flipH="1">
            <a:off x="2583525" y="3415778"/>
            <a:ext cx="845103" cy="318100"/>
          </a:xfrm>
          <a:prstGeom prst="rect">
            <a:avLst/>
          </a:prstGeom>
          <a:noFill/>
        </p:spPr>
        <p:txBody>
          <a:bodyPr wrap="none" lIns="91440" tIns="45720" rIns="91440" bIns="45720" rtlCol="0">
            <a:spAutoFit/>
          </a:bodyPr>
          <a:lstStyle/>
          <a:p>
            <a:pPr algn="ctr"/>
            <a:r>
              <a:rPr lang="en-US" sz="1467" b="1">
                <a:solidFill>
                  <a:schemeClr val="tx1">
                    <a:lumMod val="85000"/>
                    <a:lumOff val="15000"/>
                  </a:schemeClr>
                </a:solidFill>
                <a:cs typeface="Lato Regular"/>
              </a:rPr>
              <a:t>Porfoio</a:t>
            </a:r>
            <a:endParaRPr lang="id-ID" sz="1467" b="1" dirty="0">
              <a:solidFill>
                <a:schemeClr val="tx1">
                  <a:lumMod val="85000"/>
                  <a:lumOff val="15000"/>
                </a:schemeClr>
              </a:solidFill>
              <a:cs typeface="Lato Regular"/>
            </a:endParaRPr>
          </a:p>
        </p:txBody>
      </p:sp>
      <p:sp>
        <p:nvSpPr>
          <p:cNvPr id="10" name="TextBox 9"/>
          <p:cNvSpPr txBox="1"/>
          <p:nvPr/>
        </p:nvSpPr>
        <p:spPr>
          <a:xfrm flipH="1">
            <a:off x="1886231" y="3594371"/>
            <a:ext cx="2239687" cy="256545"/>
          </a:xfrm>
          <a:prstGeom prst="rect">
            <a:avLst/>
          </a:prstGeom>
          <a:noFill/>
        </p:spPr>
        <p:txBody>
          <a:bodyPr wrap="square" lIns="91440" tIns="45720" rIns="91440" bIns="45720" rtlCol="0">
            <a:spAutoFit/>
          </a:bodyPr>
          <a:lstStyle/>
          <a:p>
            <a:pPr algn="ctr"/>
            <a:r>
              <a:rPr lang="pt-BR" sz="1067">
                <a:solidFill>
                  <a:schemeClr val="tx1">
                    <a:lumMod val="85000"/>
                    <a:lumOff val="15000"/>
                  </a:schemeClr>
                </a:solidFill>
                <a:cs typeface="Lato Light"/>
              </a:rPr>
              <a:t>Lorem ipsum dolor</a:t>
            </a:r>
            <a:endParaRPr lang="en-US" sz="1067" b="1" dirty="0">
              <a:solidFill>
                <a:schemeClr val="tx1">
                  <a:lumMod val="85000"/>
                  <a:lumOff val="15000"/>
                </a:schemeClr>
              </a:solidFill>
              <a:cs typeface="Lato Light"/>
            </a:endParaRPr>
          </a:p>
        </p:txBody>
      </p:sp>
      <p:sp>
        <p:nvSpPr>
          <p:cNvPr id="12" name="Rectangle 11"/>
          <p:cNvSpPr/>
          <p:nvPr/>
        </p:nvSpPr>
        <p:spPr>
          <a:xfrm>
            <a:off x="1493134" y="5592921"/>
            <a:ext cx="2908935" cy="519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lumMod val="85000"/>
                  <a:lumOff val="15000"/>
                </a:schemeClr>
              </a:solidFill>
            </a:endParaRPr>
          </a:p>
        </p:txBody>
      </p:sp>
      <p:sp>
        <p:nvSpPr>
          <p:cNvPr id="13" name="TextBox 12"/>
          <p:cNvSpPr txBox="1"/>
          <p:nvPr/>
        </p:nvSpPr>
        <p:spPr>
          <a:xfrm flipH="1">
            <a:off x="2583525" y="5607435"/>
            <a:ext cx="845103" cy="318100"/>
          </a:xfrm>
          <a:prstGeom prst="rect">
            <a:avLst/>
          </a:prstGeom>
          <a:noFill/>
        </p:spPr>
        <p:txBody>
          <a:bodyPr wrap="none" lIns="91440" tIns="45720" rIns="91440" bIns="45720" rtlCol="0">
            <a:spAutoFit/>
          </a:bodyPr>
          <a:lstStyle/>
          <a:p>
            <a:pPr algn="ctr"/>
            <a:r>
              <a:rPr lang="en-US" sz="1467" b="1">
                <a:solidFill>
                  <a:schemeClr val="tx1">
                    <a:lumMod val="85000"/>
                    <a:lumOff val="15000"/>
                  </a:schemeClr>
                </a:solidFill>
                <a:cs typeface="Lato Regular"/>
              </a:rPr>
              <a:t>Porfoio</a:t>
            </a:r>
            <a:endParaRPr lang="id-ID" sz="1467" b="1" dirty="0">
              <a:solidFill>
                <a:schemeClr val="tx1">
                  <a:lumMod val="85000"/>
                  <a:lumOff val="15000"/>
                </a:schemeClr>
              </a:solidFill>
              <a:cs typeface="Lato Regular"/>
            </a:endParaRPr>
          </a:p>
        </p:txBody>
      </p:sp>
      <p:sp>
        <p:nvSpPr>
          <p:cNvPr id="14" name="TextBox 13"/>
          <p:cNvSpPr txBox="1"/>
          <p:nvPr/>
        </p:nvSpPr>
        <p:spPr>
          <a:xfrm flipH="1">
            <a:off x="1886231" y="5786028"/>
            <a:ext cx="2239687" cy="256545"/>
          </a:xfrm>
          <a:prstGeom prst="rect">
            <a:avLst/>
          </a:prstGeom>
          <a:noFill/>
        </p:spPr>
        <p:txBody>
          <a:bodyPr wrap="square" lIns="91440" tIns="45720" rIns="91440" bIns="45720" rtlCol="0">
            <a:spAutoFit/>
          </a:bodyPr>
          <a:lstStyle/>
          <a:p>
            <a:pPr algn="ctr"/>
            <a:r>
              <a:rPr lang="pt-BR" sz="1067">
                <a:solidFill>
                  <a:schemeClr val="tx1">
                    <a:lumMod val="85000"/>
                    <a:lumOff val="15000"/>
                  </a:schemeClr>
                </a:solidFill>
                <a:cs typeface="Lato Light"/>
              </a:rPr>
              <a:t>Lorem ipsum dolor</a:t>
            </a:r>
            <a:endParaRPr lang="en-US" sz="1067" b="1" dirty="0">
              <a:solidFill>
                <a:schemeClr val="tx1">
                  <a:lumMod val="85000"/>
                  <a:lumOff val="15000"/>
                </a:schemeClr>
              </a:solidFill>
              <a:cs typeface="Lato Light"/>
            </a:endParaRPr>
          </a:p>
        </p:txBody>
      </p:sp>
      <p:sp>
        <p:nvSpPr>
          <p:cNvPr id="16" name="Rectangle 15"/>
          <p:cNvSpPr/>
          <p:nvPr/>
        </p:nvSpPr>
        <p:spPr>
          <a:xfrm>
            <a:off x="4656047" y="3401264"/>
            <a:ext cx="2908935" cy="519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lumMod val="85000"/>
                  <a:lumOff val="15000"/>
                </a:schemeClr>
              </a:solidFill>
            </a:endParaRPr>
          </a:p>
        </p:txBody>
      </p:sp>
      <p:sp>
        <p:nvSpPr>
          <p:cNvPr id="18" name="TextBox 17"/>
          <p:cNvSpPr txBox="1"/>
          <p:nvPr/>
        </p:nvSpPr>
        <p:spPr>
          <a:xfrm flipH="1">
            <a:off x="5049145" y="3594371"/>
            <a:ext cx="2239687" cy="256545"/>
          </a:xfrm>
          <a:prstGeom prst="rect">
            <a:avLst/>
          </a:prstGeom>
          <a:noFill/>
        </p:spPr>
        <p:txBody>
          <a:bodyPr wrap="square" lIns="91440" tIns="45720" rIns="91440" bIns="45720" rtlCol="0">
            <a:spAutoFit/>
          </a:bodyPr>
          <a:lstStyle/>
          <a:p>
            <a:pPr algn="ctr"/>
            <a:r>
              <a:rPr lang="pt-BR" sz="1067">
                <a:solidFill>
                  <a:schemeClr val="tx1">
                    <a:lumMod val="85000"/>
                    <a:lumOff val="15000"/>
                  </a:schemeClr>
                </a:solidFill>
                <a:cs typeface="Lato Light"/>
              </a:rPr>
              <a:t>Lorem ipsum dolor</a:t>
            </a:r>
            <a:endParaRPr lang="en-US" sz="1067" b="1" dirty="0">
              <a:solidFill>
                <a:schemeClr val="tx1">
                  <a:lumMod val="85000"/>
                  <a:lumOff val="15000"/>
                </a:schemeClr>
              </a:solidFill>
              <a:cs typeface="Lato Light"/>
            </a:endParaRPr>
          </a:p>
        </p:txBody>
      </p:sp>
      <p:sp>
        <p:nvSpPr>
          <p:cNvPr id="20" name="Rectangle 19"/>
          <p:cNvSpPr/>
          <p:nvPr/>
        </p:nvSpPr>
        <p:spPr>
          <a:xfrm>
            <a:off x="4656047" y="5592921"/>
            <a:ext cx="2908935" cy="519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lumMod val="85000"/>
                  <a:lumOff val="15000"/>
                </a:schemeClr>
              </a:solidFill>
            </a:endParaRPr>
          </a:p>
        </p:txBody>
      </p:sp>
      <p:sp>
        <p:nvSpPr>
          <p:cNvPr id="21" name="TextBox 20"/>
          <p:cNvSpPr txBox="1"/>
          <p:nvPr/>
        </p:nvSpPr>
        <p:spPr>
          <a:xfrm flipH="1">
            <a:off x="5746437" y="5607435"/>
            <a:ext cx="845103" cy="318100"/>
          </a:xfrm>
          <a:prstGeom prst="rect">
            <a:avLst/>
          </a:prstGeom>
          <a:noFill/>
        </p:spPr>
        <p:txBody>
          <a:bodyPr wrap="none" lIns="91440" tIns="45720" rIns="91440" bIns="45720" rtlCol="0">
            <a:spAutoFit/>
          </a:bodyPr>
          <a:lstStyle/>
          <a:p>
            <a:pPr algn="ctr"/>
            <a:r>
              <a:rPr lang="en-US" sz="1467" b="1">
                <a:solidFill>
                  <a:schemeClr val="tx1">
                    <a:lumMod val="85000"/>
                    <a:lumOff val="15000"/>
                  </a:schemeClr>
                </a:solidFill>
                <a:cs typeface="Lato Regular"/>
              </a:rPr>
              <a:t>Porfoio</a:t>
            </a:r>
            <a:endParaRPr lang="id-ID" sz="1467" b="1" dirty="0">
              <a:solidFill>
                <a:schemeClr val="tx1">
                  <a:lumMod val="85000"/>
                  <a:lumOff val="15000"/>
                </a:schemeClr>
              </a:solidFill>
              <a:cs typeface="Lato Regular"/>
            </a:endParaRPr>
          </a:p>
        </p:txBody>
      </p:sp>
      <p:sp>
        <p:nvSpPr>
          <p:cNvPr id="22" name="TextBox 21"/>
          <p:cNvSpPr txBox="1"/>
          <p:nvPr/>
        </p:nvSpPr>
        <p:spPr>
          <a:xfrm flipH="1">
            <a:off x="5049145" y="5786028"/>
            <a:ext cx="2239687" cy="256545"/>
          </a:xfrm>
          <a:prstGeom prst="rect">
            <a:avLst/>
          </a:prstGeom>
          <a:noFill/>
        </p:spPr>
        <p:txBody>
          <a:bodyPr wrap="square" lIns="91440" tIns="45720" rIns="91440" bIns="45720" rtlCol="0">
            <a:spAutoFit/>
          </a:bodyPr>
          <a:lstStyle/>
          <a:p>
            <a:pPr algn="ctr"/>
            <a:r>
              <a:rPr lang="pt-BR" sz="1067">
                <a:solidFill>
                  <a:schemeClr val="tx1">
                    <a:lumMod val="85000"/>
                    <a:lumOff val="15000"/>
                  </a:schemeClr>
                </a:solidFill>
                <a:cs typeface="Lato Light"/>
              </a:rPr>
              <a:t>Lorem ipsum dolor</a:t>
            </a:r>
            <a:endParaRPr lang="en-US" sz="1067" b="1" dirty="0">
              <a:solidFill>
                <a:schemeClr val="tx1">
                  <a:lumMod val="85000"/>
                  <a:lumOff val="15000"/>
                </a:schemeClr>
              </a:solidFill>
              <a:cs typeface="Lato Light"/>
            </a:endParaRPr>
          </a:p>
        </p:txBody>
      </p:sp>
      <p:sp>
        <p:nvSpPr>
          <p:cNvPr id="24" name="Rectangle 23"/>
          <p:cNvSpPr/>
          <p:nvPr/>
        </p:nvSpPr>
        <p:spPr>
          <a:xfrm>
            <a:off x="7818542" y="3401264"/>
            <a:ext cx="2908935" cy="519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lumMod val="85000"/>
                  <a:lumOff val="15000"/>
                </a:schemeClr>
              </a:solidFill>
            </a:endParaRPr>
          </a:p>
        </p:txBody>
      </p:sp>
      <p:sp>
        <p:nvSpPr>
          <p:cNvPr id="25" name="TextBox 24"/>
          <p:cNvSpPr txBox="1"/>
          <p:nvPr/>
        </p:nvSpPr>
        <p:spPr>
          <a:xfrm flipH="1">
            <a:off x="8908933" y="3415778"/>
            <a:ext cx="845103" cy="318100"/>
          </a:xfrm>
          <a:prstGeom prst="rect">
            <a:avLst/>
          </a:prstGeom>
          <a:noFill/>
        </p:spPr>
        <p:txBody>
          <a:bodyPr wrap="none" lIns="91440" tIns="45720" rIns="91440" bIns="45720" rtlCol="0">
            <a:spAutoFit/>
          </a:bodyPr>
          <a:lstStyle/>
          <a:p>
            <a:pPr algn="ctr"/>
            <a:r>
              <a:rPr lang="en-US" sz="1467" b="1">
                <a:solidFill>
                  <a:schemeClr val="tx1">
                    <a:lumMod val="85000"/>
                    <a:lumOff val="15000"/>
                  </a:schemeClr>
                </a:solidFill>
                <a:cs typeface="Lato Regular"/>
              </a:rPr>
              <a:t>Porfoio</a:t>
            </a:r>
            <a:endParaRPr lang="id-ID" sz="1467" b="1" dirty="0">
              <a:solidFill>
                <a:schemeClr val="tx1">
                  <a:lumMod val="85000"/>
                  <a:lumOff val="15000"/>
                </a:schemeClr>
              </a:solidFill>
              <a:cs typeface="Lato Regular"/>
            </a:endParaRPr>
          </a:p>
        </p:txBody>
      </p:sp>
      <p:sp>
        <p:nvSpPr>
          <p:cNvPr id="26" name="TextBox 25"/>
          <p:cNvSpPr txBox="1"/>
          <p:nvPr/>
        </p:nvSpPr>
        <p:spPr>
          <a:xfrm flipH="1">
            <a:off x="8211639" y="3594371"/>
            <a:ext cx="2239687" cy="256545"/>
          </a:xfrm>
          <a:prstGeom prst="rect">
            <a:avLst/>
          </a:prstGeom>
          <a:noFill/>
        </p:spPr>
        <p:txBody>
          <a:bodyPr wrap="square" lIns="91440" tIns="45720" rIns="91440" bIns="45720" rtlCol="0">
            <a:spAutoFit/>
          </a:bodyPr>
          <a:lstStyle/>
          <a:p>
            <a:pPr algn="ctr"/>
            <a:r>
              <a:rPr lang="pt-BR" sz="1067">
                <a:solidFill>
                  <a:schemeClr val="tx1">
                    <a:lumMod val="85000"/>
                    <a:lumOff val="15000"/>
                  </a:schemeClr>
                </a:solidFill>
                <a:cs typeface="Lato Light"/>
              </a:rPr>
              <a:t>Lorem ipsum dolor</a:t>
            </a:r>
            <a:endParaRPr lang="en-US" sz="1067" b="1" dirty="0">
              <a:solidFill>
                <a:schemeClr val="tx1">
                  <a:lumMod val="85000"/>
                  <a:lumOff val="15000"/>
                </a:schemeClr>
              </a:solidFill>
              <a:cs typeface="Lato Light"/>
            </a:endParaRPr>
          </a:p>
        </p:txBody>
      </p:sp>
      <p:sp>
        <p:nvSpPr>
          <p:cNvPr id="28" name="Rectangle 27"/>
          <p:cNvSpPr/>
          <p:nvPr/>
        </p:nvSpPr>
        <p:spPr>
          <a:xfrm>
            <a:off x="7818542" y="5592921"/>
            <a:ext cx="2908935" cy="519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lumMod val="85000"/>
                  <a:lumOff val="15000"/>
                </a:schemeClr>
              </a:solidFill>
            </a:endParaRPr>
          </a:p>
        </p:txBody>
      </p:sp>
      <p:sp>
        <p:nvSpPr>
          <p:cNvPr id="29" name="TextBox 28"/>
          <p:cNvSpPr txBox="1"/>
          <p:nvPr/>
        </p:nvSpPr>
        <p:spPr>
          <a:xfrm flipH="1">
            <a:off x="8908933" y="5607435"/>
            <a:ext cx="845103" cy="318100"/>
          </a:xfrm>
          <a:prstGeom prst="rect">
            <a:avLst/>
          </a:prstGeom>
          <a:noFill/>
        </p:spPr>
        <p:txBody>
          <a:bodyPr wrap="none" lIns="91440" tIns="45720" rIns="91440" bIns="45720" rtlCol="0">
            <a:spAutoFit/>
          </a:bodyPr>
          <a:lstStyle/>
          <a:p>
            <a:pPr algn="ctr"/>
            <a:r>
              <a:rPr lang="en-US" sz="1467" b="1">
                <a:solidFill>
                  <a:schemeClr val="tx1">
                    <a:lumMod val="85000"/>
                    <a:lumOff val="15000"/>
                  </a:schemeClr>
                </a:solidFill>
                <a:cs typeface="Lato Regular"/>
              </a:rPr>
              <a:t>Porfoio</a:t>
            </a:r>
            <a:endParaRPr lang="id-ID" sz="1467" b="1" dirty="0">
              <a:solidFill>
                <a:schemeClr val="tx1">
                  <a:lumMod val="85000"/>
                  <a:lumOff val="15000"/>
                </a:schemeClr>
              </a:solidFill>
              <a:cs typeface="Lato Regular"/>
            </a:endParaRPr>
          </a:p>
        </p:txBody>
      </p:sp>
      <p:sp>
        <p:nvSpPr>
          <p:cNvPr id="30" name="TextBox 29"/>
          <p:cNvSpPr txBox="1"/>
          <p:nvPr/>
        </p:nvSpPr>
        <p:spPr>
          <a:xfrm flipH="1">
            <a:off x="8211639" y="5786028"/>
            <a:ext cx="2239687" cy="256545"/>
          </a:xfrm>
          <a:prstGeom prst="rect">
            <a:avLst/>
          </a:prstGeom>
          <a:noFill/>
        </p:spPr>
        <p:txBody>
          <a:bodyPr wrap="square" lIns="91440" tIns="45720" rIns="91440" bIns="45720" rtlCol="0">
            <a:spAutoFit/>
          </a:bodyPr>
          <a:lstStyle/>
          <a:p>
            <a:pPr algn="ctr"/>
            <a:r>
              <a:rPr lang="pt-BR" sz="1067">
                <a:solidFill>
                  <a:schemeClr val="tx1">
                    <a:lumMod val="85000"/>
                    <a:lumOff val="15000"/>
                  </a:schemeClr>
                </a:solidFill>
                <a:cs typeface="Lato Light"/>
              </a:rPr>
              <a:t>Lorem ipsum dolor</a:t>
            </a:r>
            <a:endParaRPr lang="en-US" sz="1067" b="1" dirty="0">
              <a:solidFill>
                <a:schemeClr val="tx1">
                  <a:lumMod val="85000"/>
                  <a:lumOff val="15000"/>
                </a:schemeClr>
              </a:solidFill>
              <a:cs typeface="Lato Light"/>
            </a:endParaRPr>
          </a:p>
        </p:txBody>
      </p:sp>
      <p:sp>
        <p:nvSpPr>
          <p:cNvPr id="37" name="TextBox 36"/>
          <p:cNvSpPr txBox="1"/>
          <p:nvPr/>
        </p:nvSpPr>
        <p:spPr>
          <a:xfrm flipH="1">
            <a:off x="5687755" y="3415778"/>
            <a:ext cx="845103" cy="318100"/>
          </a:xfrm>
          <a:prstGeom prst="rect">
            <a:avLst/>
          </a:prstGeom>
          <a:noFill/>
        </p:spPr>
        <p:txBody>
          <a:bodyPr wrap="none" lIns="91440" tIns="45720" rIns="91440" bIns="45720" rtlCol="0">
            <a:spAutoFit/>
          </a:bodyPr>
          <a:lstStyle/>
          <a:p>
            <a:pPr algn="ctr"/>
            <a:r>
              <a:rPr lang="en-US" sz="1467" b="1">
                <a:solidFill>
                  <a:schemeClr val="tx1">
                    <a:lumMod val="85000"/>
                    <a:lumOff val="15000"/>
                  </a:schemeClr>
                </a:solidFill>
                <a:cs typeface="Lato Regular"/>
              </a:rPr>
              <a:t>Porfoio</a:t>
            </a:r>
            <a:endParaRPr lang="id-ID" sz="1467" b="1" dirty="0">
              <a:solidFill>
                <a:schemeClr val="tx1">
                  <a:lumMod val="85000"/>
                  <a:lumOff val="15000"/>
                </a:schemeClr>
              </a:solidFill>
              <a:cs typeface="Lato Regular"/>
            </a:endParaRPr>
          </a:p>
        </p:txBody>
      </p:sp>
    </p:spTree>
    <p:extLst>
      <p:ext uri="{BB962C8B-B14F-4D97-AF65-F5344CB8AC3E}">
        <p14:creationId xmlns:p14="http://schemas.microsoft.com/office/powerpoint/2010/main" val="2852521575"/>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par>
                          <p:cTn id="69" fill="hold">
                            <p:stCondLst>
                              <p:cond delay="2500"/>
                            </p:stCondLst>
                            <p:childTnLst>
                              <p:par>
                                <p:cTn id="70" presetID="10" presetClass="entr" presetSubtype="0" fill="hold"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2" grpId="0" animBg="1"/>
      <p:bldP spid="13" grpId="0"/>
      <p:bldP spid="14" grpId="0"/>
      <p:bldP spid="16" grpId="0" animBg="1"/>
      <p:bldP spid="18" grpId="0"/>
      <p:bldP spid="20" grpId="0" animBg="1"/>
      <p:bldP spid="21" grpId="0"/>
      <p:bldP spid="22" grpId="0"/>
      <p:bldP spid="24" grpId="0" animBg="1"/>
      <p:bldP spid="25" grpId="0"/>
      <p:bldP spid="26" grpId="0"/>
      <p:bldP spid="28" grpId="0" animBg="1"/>
      <p:bldP spid="29" grpId="0"/>
      <p:bldP spid="30"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a:spLocks/>
          </p:cNvSpPr>
          <p:nvPr/>
        </p:nvSpPr>
        <p:spPr bwMode="auto">
          <a:xfrm rot="3036074">
            <a:off x="6058581" y="1683186"/>
            <a:ext cx="1789112" cy="2069292"/>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2"/>
          </a:solidFill>
          <a:ln w="28575" cmpd="sng">
            <a:solidFill>
              <a:srgbClr val="F8F8F8"/>
            </a:solidFill>
            <a:round/>
            <a:headEnd/>
            <a:tailEnd/>
          </a:ln>
        </p:spPr>
        <p:txBody>
          <a:bodyPr wrap="none" lIns="91416" tIns="45708" rIns="91416" bIns="45708" anchor="ctr"/>
          <a:lstStyle/>
          <a:p>
            <a:endParaRPr lang="zh-CN" altLang="en-US" sz="1867"/>
          </a:p>
        </p:txBody>
      </p:sp>
      <p:sp>
        <p:nvSpPr>
          <p:cNvPr id="4" name="TextBox 5"/>
          <p:cNvSpPr txBox="1">
            <a:spLocks noChangeArrowheads="1"/>
          </p:cNvSpPr>
          <p:nvPr/>
        </p:nvSpPr>
        <p:spPr bwMode="auto">
          <a:xfrm>
            <a:off x="6350123" y="2486850"/>
            <a:ext cx="1083839"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600" dirty="0">
                <a:solidFill>
                  <a:srgbClr val="FFFFFF"/>
                </a:solidFill>
                <a:latin typeface="微软雅黑" pitchFamily="34" charset="-122"/>
                <a:ea typeface="微软雅黑" pitchFamily="34" charset="-122"/>
              </a:rPr>
              <a:t>完成项目三</a:t>
            </a:r>
          </a:p>
        </p:txBody>
      </p:sp>
      <p:sp>
        <p:nvSpPr>
          <p:cNvPr id="5" name="等腰三角形 2"/>
          <p:cNvSpPr>
            <a:spLocks/>
          </p:cNvSpPr>
          <p:nvPr/>
        </p:nvSpPr>
        <p:spPr bwMode="auto">
          <a:xfrm rot="8763501">
            <a:off x="4913997" y="2939287"/>
            <a:ext cx="1788415" cy="207010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1">
              <a:lumMod val="50000"/>
            </a:schemeClr>
          </a:solidFill>
          <a:ln w="28575" cmpd="sng">
            <a:solidFill>
              <a:srgbClr val="F8F8F8"/>
            </a:solidFill>
            <a:round/>
            <a:headEnd/>
            <a:tailEnd/>
          </a:ln>
        </p:spPr>
        <p:txBody>
          <a:bodyPr wrap="none" lIns="91416" tIns="45708" rIns="91416" bIns="45708" anchor="ctr"/>
          <a:lstStyle/>
          <a:p>
            <a:endParaRPr lang="zh-CN" altLang="en-US" sz="1867"/>
          </a:p>
        </p:txBody>
      </p:sp>
      <p:sp>
        <p:nvSpPr>
          <p:cNvPr id="6" name="TextBox 7"/>
          <p:cNvSpPr txBox="1">
            <a:spLocks noChangeArrowheads="1"/>
          </p:cNvSpPr>
          <p:nvPr/>
        </p:nvSpPr>
        <p:spPr bwMode="auto">
          <a:xfrm>
            <a:off x="5163137" y="3656838"/>
            <a:ext cx="1083839"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600" dirty="0">
                <a:solidFill>
                  <a:srgbClr val="FFFFFF"/>
                </a:solidFill>
                <a:latin typeface="微软雅黑" pitchFamily="34" charset="-122"/>
                <a:ea typeface="微软雅黑" pitchFamily="34" charset="-122"/>
              </a:rPr>
              <a:t>完成项目二</a:t>
            </a:r>
          </a:p>
        </p:txBody>
      </p:sp>
      <p:sp>
        <p:nvSpPr>
          <p:cNvPr id="7" name="等腰三角形 2"/>
          <p:cNvSpPr>
            <a:spLocks/>
          </p:cNvSpPr>
          <p:nvPr/>
        </p:nvSpPr>
        <p:spPr bwMode="auto">
          <a:xfrm rot="16474574">
            <a:off x="4389183" y="1254560"/>
            <a:ext cx="1789112" cy="2069292"/>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1"/>
          </a:solidFill>
          <a:ln w="28575" cmpd="sng">
            <a:solidFill>
              <a:srgbClr val="F8F8F8"/>
            </a:solidFill>
            <a:round/>
            <a:headEnd/>
            <a:tailEnd/>
          </a:ln>
        </p:spPr>
        <p:txBody>
          <a:bodyPr wrap="none" lIns="91416" tIns="45708" rIns="91416" bIns="45708" anchor="ctr"/>
          <a:lstStyle/>
          <a:p>
            <a:endParaRPr lang="zh-CN" altLang="en-US" sz="1867"/>
          </a:p>
        </p:txBody>
      </p:sp>
      <p:sp>
        <p:nvSpPr>
          <p:cNvPr id="8" name="TextBox 9"/>
          <p:cNvSpPr txBox="1">
            <a:spLocks noChangeArrowheads="1"/>
          </p:cNvSpPr>
          <p:nvPr/>
        </p:nvSpPr>
        <p:spPr bwMode="auto">
          <a:xfrm>
            <a:off x="4890194" y="1940750"/>
            <a:ext cx="1083839"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600" dirty="0">
                <a:solidFill>
                  <a:srgbClr val="FFFFFF"/>
                </a:solidFill>
                <a:latin typeface="微软雅黑" pitchFamily="34" charset="-122"/>
                <a:ea typeface="微软雅黑" pitchFamily="34" charset="-122"/>
              </a:rPr>
              <a:t>完成项目一</a:t>
            </a:r>
          </a:p>
        </p:txBody>
      </p:sp>
      <p:sp>
        <p:nvSpPr>
          <p:cNvPr id="9" name="TextBox 10"/>
          <p:cNvSpPr txBox="1">
            <a:spLocks noChangeArrowheads="1"/>
          </p:cNvSpPr>
          <p:nvPr/>
        </p:nvSpPr>
        <p:spPr bwMode="auto">
          <a:xfrm>
            <a:off x="1517796" y="1475040"/>
            <a:ext cx="1761972"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867" b="1" dirty="0">
                <a:solidFill>
                  <a:srgbClr val="4D4D4D"/>
                </a:solidFill>
                <a:latin typeface="微软雅黑" pitchFamily="34" charset="-122"/>
                <a:ea typeface="微软雅黑" pitchFamily="34" charset="-122"/>
              </a:rPr>
              <a:t>■</a:t>
            </a:r>
            <a:r>
              <a:rPr lang="zh-CN" altLang="en-US" sz="1867" b="1" dirty="0">
                <a:solidFill>
                  <a:srgbClr val="4D4D4D"/>
                </a:solidFill>
                <a:latin typeface="微软雅黑" pitchFamily="34" charset="-122"/>
                <a:ea typeface="微软雅黑" pitchFamily="34" charset="-122"/>
              </a:rPr>
              <a:t>请输入您标题</a:t>
            </a:r>
          </a:p>
        </p:txBody>
      </p:sp>
      <p:sp>
        <p:nvSpPr>
          <p:cNvPr id="10" name="TextBox 11"/>
          <p:cNvSpPr txBox="1">
            <a:spLocks noChangeArrowheads="1"/>
          </p:cNvSpPr>
          <p:nvPr/>
        </p:nvSpPr>
        <p:spPr bwMode="auto">
          <a:xfrm>
            <a:off x="1527594" y="1795139"/>
            <a:ext cx="2765932" cy="83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200" dirty="0">
                <a:solidFill>
                  <a:srgbClr val="4D4D4D"/>
                </a:solidFill>
                <a:latin typeface="微软雅黑" pitchFamily="34" charset="-122"/>
                <a:ea typeface="微软雅黑" pitchFamily="34" charset="-122"/>
              </a:rPr>
              <a:t>这里可以输入可长可短的段落文字这里可以输入可长可短的段落文字这里可以输入可长可短的段落文字这里可以输入可长可</a:t>
            </a:r>
          </a:p>
        </p:txBody>
      </p:sp>
      <p:sp>
        <p:nvSpPr>
          <p:cNvPr id="11" name="TextBox 12"/>
          <p:cNvSpPr txBox="1">
            <a:spLocks noChangeArrowheads="1"/>
          </p:cNvSpPr>
          <p:nvPr/>
        </p:nvSpPr>
        <p:spPr bwMode="auto">
          <a:xfrm>
            <a:off x="8126344" y="2815244"/>
            <a:ext cx="1761972"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867" b="1" dirty="0">
                <a:solidFill>
                  <a:srgbClr val="4D4D4D"/>
                </a:solidFill>
                <a:latin typeface="微软雅黑" pitchFamily="34" charset="-122"/>
                <a:ea typeface="微软雅黑" pitchFamily="34" charset="-122"/>
              </a:rPr>
              <a:t>■</a:t>
            </a:r>
            <a:r>
              <a:rPr lang="zh-CN" altLang="en-US" sz="1867" b="1" dirty="0">
                <a:solidFill>
                  <a:srgbClr val="4D4D4D"/>
                </a:solidFill>
                <a:latin typeface="微软雅黑" pitchFamily="34" charset="-122"/>
                <a:ea typeface="微软雅黑" pitchFamily="34" charset="-122"/>
              </a:rPr>
              <a:t>请输入您标题</a:t>
            </a:r>
          </a:p>
        </p:txBody>
      </p:sp>
      <p:sp>
        <p:nvSpPr>
          <p:cNvPr id="12" name="TextBox 13"/>
          <p:cNvSpPr txBox="1">
            <a:spLocks noChangeArrowheads="1"/>
          </p:cNvSpPr>
          <p:nvPr/>
        </p:nvSpPr>
        <p:spPr bwMode="auto">
          <a:xfrm>
            <a:off x="8126344" y="3143365"/>
            <a:ext cx="2765932" cy="83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200" dirty="0">
                <a:solidFill>
                  <a:srgbClr val="4D4D4D"/>
                </a:solidFill>
                <a:latin typeface="微软雅黑" pitchFamily="34" charset="-122"/>
                <a:ea typeface="微软雅黑" pitchFamily="34" charset="-122"/>
              </a:rPr>
              <a:t>这里可以输入可长可短的段落文字这里可以输入可长可短的段落文字这里可以输入可长可短的段落文字这里可以输入可长可</a:t>
            </a:r>
          </a:p>
        </p:txBody>
      </p:sp>
      <p:sp>
        <p:nvSpPr>
          <p:cNvPr id="13" name="TextBox 14"/>
          <p:cNvSpPr txBox="1">
            <a:spLocks noChangeArrowheads="1"/>
          </p:cNvSpPr>
          <p:nvPr/>
        </p:nvSpPr>
        <p:spPr bwMode="auto">
          <a:xfrm>
            <a:off x="2598739" y="4833176"/>
            <a:ext cx="1761972"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867" b="1">
                <a:solidFill>
                  <a:srgbClr val="4D4D4D"/>
                </a:solidFill>
                <a:latin typeface="微软雅黑" pitchFamily="34" charset="-122"/>
                <a:ea typeface="微软雅黑" pitchFamily="34" charset="-122"/>
              </a:rPr>
              <a:t>■</a:t>
            </a:r>
            <a:r>
              <a:rPr lang="zh-CN" altLang="en-US" sz="1867" b="1">
                <a:solidFill>
                  <a:srgbClr val="4D4D4D"/>
                </a:solidFill>
                <a:latin typeface="微软雅黑" pitchFamily="34" charset="-122"/>
                <a:ea typeface="微软雅黑" pitchFamily="34" charset="-122"/>
              </a:rPr>
              <a:t>请输入您标题</a:t>
            </a:r>
          </a:p>
        </p:txBody>
      </p:sp>
      <p:sp>
        <p:nvSpPr>
          <p:cNvPr id="14" name="TextBox 15"/>
          <p:cNvSpPr txBox="1">
            <a:spLocks noChangeArrowheads="1"/>
          </p:cNvSpPr>
          <p:nvPr/>
        </p:nvSpPr>
        <p:spPr bwMode="auto">
          <a:xfrm>
            <a:off x="2700299" y="5229328"/>
            <a:ext cx="3465066" cy="6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200" dirty="0">
                <a:solidFill>
                  <a:srgbClr val="4D4D4D"/>
                </a:solidFill>
                <a:latin typeface="微软雅黑" pitchFamily="34" charset="-122"/>
                <a:ea typeface="微软雅黑" pitchFamily="34" charset="-122"/>
              </a:rPr>
              <a:t>这里可以输入可长可短的段落文字这里可以输入可长可短的段落文字这里可以输入可长可短的段落文字这里可以输入可长可</a:t>
            </a:r>
          </a:p>
        </p:txBody>
      </p:sp>
      <p:sp>
        <p:nvSpPr>
          <p:cNvPr id="15" name="矩形 16"/>
          <p:cNvSpPr>
            <a:spLocks noChangeArrowheads="1"/>
          </p:cNvSpPr>
          <p:nvPr/>
        </p:nvSpPr>
        <p:spPr bwMode="auto">
          <a:xfrm>
            <a:off x="8238511" y="1262887"/>
            <a:ext cx="2459664" cy="1504951"/>
          </a:xfrm>
          <a:prstGeom prst="rect">
            <a:avLst/>
          </a:prstGeom>
          <a:blipFill dpi="0" rotWithShape="1">
            <a:blip r:embed="rId3"/>
            <a:srcRect/>
            <a:stretch>
              <a:fillRect/>
            </a:stretch>
          </a:blipFill>
          <a:ln>
            <a:noFill/>
          </a:ln>
          <a:extLst/>
        </p:spPr>
        <p:txBody>
          <a:bodyPr lIns="91416" tIns="45708" rIns="91416" bIns="45708"/>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867">
              <a:solidFill>
                <a:srgbClr val="C4261D"/>
              </a:solidFill>
            </a:endParaRPr>
          </a:p>
        </p:txBody>
      </p:sp>
      <p:sp>
        <p:nvSpPr>
          <p:cNvPr id="16" name="矩形 17"/>
          <p:cNvSpPr>
            <a:spLocks noChangeArrowheads="1"/>
          </p:cNvSpPr>
          <p:nvPr/>
        </p:nvSpPr>
        <p:spPr bwMode="auto">
          <a:xfrm>
            <a:off x="1527594" y="2780537"/>
            <a:ext cx="2461252" cy="1497013"/>
          </a:xfrm>
          <a:prstGeom prst="rect">
            <a:avLst/>
          </a:prstGeom>
          <a:blipFill dpi="0" rotWithShape="1">
            <a:blip r:embed="rId4"/>
            <a:srcRect/>
            <a:stretch>
              <a:fillRect/>
            </a:stretch>
          </a:blipFill>
          <a:ln>
            <a:noFill/>
          </a:ln>
          <a:extLst/>
        </p:spPr>
        <p:txBody>
          <a:bodyPr lIns="91416" tIns="45708" rIns="91416" bIns="45708"/>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867">
              <a:solidFill>
                <a:srgbClr val="C4261D"/>
              </a:solidFill>
            </a:endParaRPr>
          </a:p>
        </p:txBody>
      </p:sp>
      <p:sp>
        <p:nvSpPr>
          <p:cNvPr id="17" name="矩形 18"/>
          <p:cNvSpPr>
            <a:spLocks noChangeArrowheads="1"/>
          </p:cNvSpPr>
          <p:nvPr/>
        </p:nvSpPr>
        <p:spPr bwMode="auto">
          <a:xfrm>
            <a:off x="6471363" y="4828411"/>
            <a:ext cx="2505683" cy="1266825"/>
          </a:xfrm>
          <a:prstGeom prst="rect">
            <a:avLst/>
          </a:prstGeom>
          <a:blipFill dpi="0" rotWithShape="1">
            <a:blip r:embed="rId5"/>
            <a:srcRect/>
            <a:stretch>
              <a:fillRect/>
            </a:stretch>
          </a:blipFill>
          <a:ln>
            <a:noFill/>
          </a:ln>
          <a:extLst/>
        </p:spPr>
        <p:txBody>
          <a:bodyPr lIns="91416" tIns="45708" rIns="91416" bIns="45708"/>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867">
              <a:solidFill>
                <a:srgbClr val="C4261D"/>
              </a:solidFill>
            </a:endParaRPr>
          </a:p>
        </p:txBody>
      </p:sp>
    </p:spTree>
    <p:extLst>
      <p:ext uri="{BB962C8B-B14F-4D97-AF65-F5344CB8AC3E}">
        <p14:creationId xmlns:p14="http://schemas.microsoft.com/office/powerpoint/2010/main" val="116398939"/>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 calcmode="lin" valueType="num">
                                      <p:cBhvr>
                                        <p:cTn id="14" dur="300" fill="hold"/>
                                        <p:tgtEl>
                                          <p:spTgt spid="4"/>
                                        </p:tgtEl>
                                        <p:attrNameLst>
                                          <p:attrName>style.rotation</p:attrName>
                                        </p:attrNameLst>
                                      </p:cBhvr>
                                      <p:tavLst>
                                        <p:tav tm="0">
                                          <p:val>
                                            <p:fltVal val="90"/>
                                          </p:val>
                                        </p:tav>
                                        <p:tav tm="100000">
                                          <p:val>
                                            <p:fltVal val="0"/>
                                          </p:val>
                                        </p:tav>
                                      </p:tavLst>
                                    </p:anim>
                                    <p:animEffect transition="in" filter="fade">
                                      <p:cBhvr>
                                        <p:cTn id="15" dur="300"/>
                                        <p:tgtEl>
                                          <p:spTgt spid="4"/>
                                        </p:tgtEl>
                                      </p:cBhvr>
                                    </p:animEffect>
                                  </p:childTnLst>
                                </p:cTn>
                              </p:par>
                            </p:childTnLst>
                          </p:cTn>
                        </p:par>
                        <p:par>
                          <p:cTn id="16" fill="hold">
                            <p:stCondLst>
                              <p:cond delay="8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1300"/>
                            </p:stCondLst>
                            <p:childTnLst>
                              <p:par>
                                <p:cTn id="21" presetID="14"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par>
                          <p:cTn id="24" fill="hold">
                            <p:stCondLst>
                              <p:cond delay="18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300"/>
                            </p:stCondLst>
                            <p:childTnLst>
                              <p:par>
                                <p:cTn id="29" presetID="2" presetClass="entr" presetSubtype="9"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par>
                          <p:cTn id="33" fill="hold">
                            <p:stCondLst>
                              <p:cond delay="2800"/>
                            </p:stCondLst>
                            <p:childTnLst>
                              <p:par>
                                <p:cTn id="34" presetID="31"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300" fill="hold"/>
                                        <p:tgtEl>
                                          <p:spTgt spid="6"/>
                                        </p:tgtEl>
                                        <p:attrNameLst>
                                          <p:attrName>ppt_w</p:attrName>
                                        </p:attrNameLst>
                                      </p:cBhvr>
                                      <p:tavLst>
                                        <p:tav tm="0">
                                          <p:val>
                                            <p:fltVal val="0"/>
                                          </p:val>
                                        </p:tav>
                                        <p:tav tm="100000">
                                          <p:val>
                                            <p:strVal val="#ppt_w"/>
                                          </p:val>
                                        </p:tav>
                                      </p:tavLst>
                                    </p:anim>
                                    <p:anim calcmode="lin" valueType="num">
                                      <p:cBhvr>
                                        <p:cTn id="37" dur="300" fill="hold"/>
                                        <p:tgtEl>
                                          <p:spTgt spid="6"/>
                                        </p:tgtEl>
                                        <p:attrNameLst>
                                          <p:attrName>ppt_h</p:attrName>
                                        </p:attrNameLst>
                                      </p:cBhvr>
                                      <p:tavLst>
                                        <p:tav tm="0">
                                          <p:val>
                                            <p:fltVal val="0"/>
                                          </p:val>
                                        </p:tav>
                                        <p:tav tm="100000">
                                          <p:val>
                                            <p:strVal val="#ppt_h"/>
                                          </p:val>
                                        </p:tav>
                                      </p:tavLst>
                                    </p:anim>
                                    <p:anim calcmode="lin" valueType="num">
                                      <p:cBhvr>
                                        <p:cTn id="38" dur="300" fill="hold"/>
                                        <p:tgtEl>
                                          <p:spTgt spid="6"/>
                                        </p:tgtEl>
                                        <p:attrNameLst>
                                          <p:attrName>style.rotation</p:attrName>
                                        </p:attrNameLst>
                                      </p:cBhvr>
                                      <p:tavLst>
                                        <p:tav tm="0">
                                          <p:val>
                                            <p:fltVal val="90"/>
                                          </p:val>
                                        </p:tav>
                                        <p:tav tm="100000">
                                          <p:val>
                                            <p:fltVal val="0"/>
                                          </p:val>
                                        </p:tav>
                                      </p:tavLst>
                                    </p:anim>
                                    <p:animEffect transition="in" filter="fade">
                                      <p:cBhvr>
                                        <p:cTn id="39" dur="300"/>
                                        <p:tgtEl>
                                          <p:spTgt spid="6"/>
                                        </p:tgtEl>
                                      </p:cBhvr>
                                    </p:animEffect>
                                  </p:childTnLst>
                                </p:cTn>
                              </p:par>
                            </p:childTnLst>
                          </p:cTn>
                        </p:par>
                        <p:par>
                          <p:cTn id="40" fill="hold">
                            <p:stCondLst>
                              <p:cond delay="31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3600"/>
                            </p:stCondLst>
                            <p:childTnLst>
                              <p:par>
                                <p:cTn id="45" presetID="22" presetClass="entr" presetSubtype="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par>
                          <p:cTn id="48" fill="hold">
                            <p:stCondLst>
                              <p:cond delay="4100"/>
                            </p:stCondLst>
                            <p:childTnLst>
                              <p:par>
                                <p:cTn id="49" presetID="14" presetClass="entr" presetSubtype="1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par>
                          <p:cTn id="52" fill="hold">
                            <p:stCondLst>
                              <p:cond delay="4600"/>
                            </p:stCondLst>
                            <p:childTnLst>
                              <p:par>
                                <p:cTn id="53" presetID="2" presetClass="entr" presetSubtype="2"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1+#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childTnLst>
                          </p:cTn>
                        </p:par>
                        <p:par>
                          <p:cTn id="57" fill="hold">
                            <p:stCondLst>
                              <p:cond delay="5100"/>
                            </p:stCondLst>
                            <p:childTnLst>
                              <p:par>
                                <p:cTn id="58" presetID="31"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300" fill="hold"/>
                                        <p:tgtEl>
                                          <p:spTgt spid="8"/>
                                        </p:tgtEl>
                                        <p:attrNameLst>
                                          <p:attrName>ppt_w</p:attrName>
                                        </p:attrNameLst>
                                      </p:cBhvr>
                                      <p:tavLst>
                                        <p:tav tm="0">
                                          <p:val>
                                            <p:fltVal val="0"/>
                                          </p:val>
                                        </p:tav>
                                        <p:tav tm="100000">
                                          <p:val>
                                            <p:strVal val="#ppt_w"/>
                                          </p:val>
                                        </p:tav>
                                      </p:tavLst>
                                    </p:anim>
                                    <p:anim calcmode="lin" valueType="num">
                                      <p:cBhvr>
                                        <p:cTn id="61" dur="300" fill="hold"/>
                                        <p:tgtEl>
                                          <p:spTgt spid="8"/>
                                        </p:tgtEl>
                                        <p:attrNameLst>
                                          <p:attrName>ppt_h</p:attrName>
                                        </p:attrNameLst>
                                      </p:cBhvr>
                                      <p:tavLst>
                                        <p:tav tm="0">
                                          <p:val>
                                            <p:fltVal val="0"/>
                                          </p:val>
                                        </p:tav>
                                        <p:tav tm="100000">
                                          <p:val>
                                            <p:strVal val="#ppt_h"/>
                                          </p:val>
                                        </p:tav>
                                      </p:tavLst>
                                    </p:anim>
                                    <p:anim calcmode="lin" valueType="num">
                                      <p:cBhvr>
                                        <p:cTn id="62" dur="300" fill="hold"/>
                                        <p:tgtEl>
                                          <p:spTgt spid="8"/>
                                        </p:tgtEl>
                                        <p:attrNameLst>
                                          <p:attrName>style.rotation</p:attrName>
                                        </p:attrNameLst>
                                      </p:cBhvr>
                                      <p:tavLst>
                                        <p:tav tm="0">
                                          <p:val>
                                            <p:fltVal val="90"/>
                                          </p:val>
                                        </p:tav>
                                        <p:tav tm="100000">
                                          <p:val>
                                            <p:fltVal val="0"/>
                                          </p:val>
                                        </p:tav>
                                      </p:tavLst>
                                    </p:anim>
                                    <p:animEffect transition="in" filter="fade">
                                      <p:cBhvr>
                                        <p:cTn id="63" dur="300"/>
                                        <p:tgtEl>
                                          <p:spTgt spid="8"/>
                                        </p:tgtEl>
                                      </p:cBhvr>
                                    </p:animEffect>
                                  </p:childTnLst>
                                </p:cTn>
                              </p:par>
                            </p:childTnLst>
                          </p:cTn>
                        </p:par>
                        <p:par>
                          <p:cTn id="64" fill="hold">
                            <p:stCondLst>
                              <p:cond delay="54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5900"/>
                            </p:stCondLst>
                            <p:childTnLst>
                              <p:par>
                                <p:cTn id="69" presetID="22" presetClass="entr" presetSubtype="1"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up)">
                                      <p:cBhvr>
                                        <p:cTn id="71" dur="500"/>
                                        <p:tgtEl>
                                          <p:spTgt spid="10"/>
                                        </p:tgtEl>
                                      </p:cBhvr>
                                    </p:animEffect>
                                  </p:childTnLst>
                                </p:cTn>
                              </p:par>
                            </p:childTnLst>
                          </p:cTn>
                        </p:par>
                        <p:par>
                          <p:cTn id="72" fill="hold">
                            <p:stCondLst>
                              <p:cond delay="6400"/>
                            </p:stCondLst>
                            <p:childTnLst>
                              <p:par>
                                <p:cTn id="73" presetID="14" presetClass="entr" presetSubtype="1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randombar(horizontal)">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utoUpdateAnimBg="0"/>
      <p:bldP spid="5" grpId="0" animBg="1"/>
      <p:bldP spid="6" grpId="0" autoUpdateAnimBg="0"/>
      <p:bldP spid="7" grpId="0" animBg="1"/>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nimBg="1" autoUpdateAnimBg="0"/>
      <p:bldP spid="16" grpId="0" animBg="1" autoUpdateAnimBg="0"/>
      <p:bldP spid="1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05447" cy="6860032"/>
          </a:xfrm>
          <a:prstGeom prst="rect">
            <a:avLst/>
          </a:prstGeom>
        </p:spPr>
      </p:pic>
      <p:sp>
        <p:nvSpPr>
          <p:cNvPr id="10" name="矩形 9"/>
          <p:cNvSpPr/>
          <p:nvPr/>
        </p:nvSpPr>
        <p:spPr>
          <a:xfrm>
            <a:off x="6874933" y="2256614"/>
            <a:ext cx="5317067" cy="2259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673292" y="3495901"/>
            <a:ext cx="3214195" cy="523220"/>
          </a:xfrm>
          <a:prstGeom prst="rect">
            <a:avLst/>
          </a:prstGeom>
        </p:spPr>
        <p:txBody>
          <a:bodyPr wrap="square" lIns="0">
            <a:spAutoFit/>
          </a:bodyPr>
          <a:lstStyle/>
          <a:p>
            <a:pPr lvl="0" fontAlgn="base">
              <a:spcBef>
                <a:spcPct val="0"/>
              </a:spcBef>
              <a:spcAft>
                <a:spcPct val="0"/>
              </a:spcAft>
            </a:pPr>
            <a:r>
              <a:rPr lang="en-US" altLang="en-US" sz="1400" dirty="0">
                <a:solidFill>
                  <a:schemeClr val="bg1">
                    <a:lumMod val="50000"/>
                  </a:schemeClr>
                </a:solidFill>
                <a:latin typeface="Arial" charset="0"/>
                <a:ea typeface="宋体" charset="-122"/>
              </a:rPr>
              <a:t>Add title text here Add title text </a:t>
            </a:r>
            <a:r>
              <a:rPr lang="en-US" altLang="en-US" sz="1400" dirty="0" err="1">
                <a:solidFill>
                  <a:schemeClr val="bg1">
                    <a:lumMod val="50000"/>
                  </a:schemeClr>
                </a:solidFill>
                <a:latin typeface="Arial" charset="0"/>
                <a:ea typeface="宋体" charset="-122"/>
              </a:rPr>
              <a:t>tehere</a:t>
            </a:r>
            <a:r>
              <a:rPr lang="en-US" altLang="en-US" sz="1400" dirty="0">
                <a:solidFill>
                  <a:schemeClr val="bg1">
                    <a:lumMod val="50000"/>
                  </a:schemeClr>
                </a:solidFill>
                <a:latin typeface="Arial" charset="0"/>
                <a:ea typeface="宋体" charset="-122"/>
              </a:rPr>
              <a:t> Add title text here Add title text</a:t>
            </a:r>
          </a:p>
        </p:txBody>
      </p:sp>
      <p:sp>
        <p:nvSpPr>
          <p:cNvPr id="19" name="矩形 18"/>
          <p:cNvSpPr/>
          <p:nvPr/>
        </p:nvSpPr>
        <p:spPr>
          <a:xfrm>
            <a:off x="8673291" y="2660300"/>
            <a:ext cx="2880320" cy="830997"/>
          </a:xfrm>
          <a:prstGeom prst="rect">
            <a:avLst/>
          </a:prstGeom>
        </p:spPr>
        <p:txBody>
          <a:bodyPr wrap="square" lIns="0">
            <a:spAutoFit/>
          </a:bodyPr>
          <a:lstStyle/>
          <a:p>
            <a:pPr fontAlgn="base">
              <a:spcBef>
                <a:spcPct val="0"/>
              </a:spcBef>
              <a:spcAft>
                <a:spcPct val="0"/>
              </a:spcAft>
            </a:pPr>
            <a:r>
              <a:rPr lang="zh-CN" altLang="en-US" sz="2667" dirty="0">
                <a:solidFill>
                  <a:schemeClr val="tx1">
                    <a:lumMod val="65000"/>
                    <a:lumOff val="35000"/>
                  </a:schemeClr>
                </a:solidFill>
                <a:latin typeface="微软雅黑" panose="020B0503020204020204" pitchFamily="34" charset="-122"/>
                <a:ea typeface="微软雅黑" panose="020B0503020204020204" pitchFamily="34" charset="-122"/>
              </a:rPr>
              <a:t>此处添加标题文本</a:t>
            </a:r>
          </a:p>
          <a:p>
            <a:pPr fontAlgn="base">
              <a:spcBef>
                <a:spcPct val="0"/>
              </a:spcBef>
              <a:spcAft>
                <a:spcPct val="0"/>
              </a:spcAft>
            </a:pPr>
            <a:r>
              <a:rPr lang="en-US" altLang="zh-CN" sz="2133" dirty="0">
                <a:solidFill>
                  <a:schemeClr val="tx1">
                    <a:lumMod val="65000"/>
                    <a:lumOff val="35000"/>
                  </a:schemeClr>
                </a:solidFill>
                <a:latin typeface="Impact" panose="020B0806030902050204" pitchFamily="34" charset="0"/>
                <a:ea typeface="宋体" charset="-122"/>
              </a:rPr>
              <a:t>Insert Header Topic Here</a:t>
            </a:r>
          </a:p>
        </p:txBody>
      </p:sp>
      <p:sp>
        <p:nvSpPr>
          <p:cNvPr id="3" name="椭圆 2"/>
          <p:cNvSpPr/>
          <p:nvPr/>
        </p:nvSpPr>
        <p:spPr>
          <a:xfrm>
            <a:off x="7239415" y="2695551"/>
            <a:ext cx="1100000" cy="1100000"/>
          </a:xfrm>
          <a:prstGeom prst="ellipse">
            <a:avLst/>
          </a:prstGeom>
          <a:solidFill>
            <a:schemeClr val="accent1"/>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 name="TextBox 3"/>
          <p:cNvSpPr txBox="1"/>
          <p:nvPr/>
        </p:nvSpPr>
        <p:spPr>
          <a:xfrm>
            <a:off x="7181475" y="2773627"/>
            <a:ext cx="1215880" cy="913007"/>
          </a:xfrm>
          <a:prstGeom prst="rect">
            <a:avLst/>
          </a:prstGeom>
          <a:noFill/>
        </p:spPr>
        <p:txBody>
          <a:bodyPr wrap="square" rtlCol="0">
            <a:spAutoFit/>
          </a:bodyPr>
          <a:lstStyle/>
          <a:p>
            <a:pPr algn="ctr"/>
            <a:r>
              <a:rPr lang="en-US" altLang="zh-CN" sz="5333" b="1" dirty="0">
                <a:solidFill>
                  <a:schemeClr val="bg1"/>
                </a:solidFill>
                <a:latin typeface="微软雅黑" panose="020B0503020204020204" pitchFamily="34" charset="-122"/>
                <a:ea typeface="微软雅黑" panose="020B0503020204020204" pitchFamily="34" charset="-122"/>
              </a:rPr>
              <a:t>3</a:t>
            </a:r>
            <a:endParaRPr lang="zh-CN" altLang="en-US" sz="2667"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47932329"/>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2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500"/>
                                      </p:stCondLst>
                                      <p:childTnLst>
                                        <p:animScale>
                                          <p:cBhvr>
                                            <p:cTn id="18" dur="150" fill="hold"/>
                                            <p:tgtEl>
                                              <p:spTgt spid="4"/>
                                            </p:tgtEl>
                                          </p:cBhvr>
                                          <p:by x="110000" y="110000"/>
                                        </p:animScale>
                                      </p:childTnLst>
                                    </p:cTn>
                                  </p:par>
                                  <p:par>
                                    <p:cTn id="19" presetID="2" presetClass="entr" presetSubtype="2" fill="hold" grpId="0" nodeType="withEffect" p14:presetBounceEnd="58333">
                                      <p:stCondLst>
                                        <p:cond delay="600"/>
                                      </p:stCondLst>
                                      <p:childTnLst>
                                        <p:set>
                                          <p:cBhvr>
                                            <p:cTn id="20" dur="1" fill="hold">
                                              <p:stCondLst>
                                                <p:cond delay="0"/>
                                              </p:stCondLst>
                                            </p:cTn>
                                            <p:tgtEl>
                                              <p:spTgt spid="19"/>
                                            </p:tgtEl>
                                            <p:attrNameLst>
                                              <p:attrName>style.visibility</p:attrName>
                                            </p:attrNameLst>
                                          </p:cBhvr>
                                          <p:to>
                                            <p:strVal val="visible"/>
                                          </p:to>
                                        </p:set>
                                        <p:anim calcmode="lin" valueType="num" p14:bounceEnd="58333">
                                          <p:cBhvr additive="base">
                                            <p:cTn id="21" dur="600" fill="hold"/>
                                            <p:tgtEl>
                                              <p:spTgt spid="19"/>
                                            </p:tgtEl>
                                            <p:attrNameLst>
                                              <p:attrName>ppt_x</p:attrName>
                                            </p:attrNameLst>
                                          </p:cBhvr>
                                          <p:tavLst>
                                            <p:tav tm="0">
                                              <p:val>
                                                <p:strVal val="1+#ppt_w/2"/>
                                              </p:val>
                                            </p:tav>
                                            <p:tav tm="100000">
                                              <p:val>
                                                <p:strVal val="#ppt_x"/>
                                              </p:val>
                                            </p:tav>
                                          </p:tavLst>
                                        </p:anim>
                                        <p:anim calcmode="lin" valueType="num" p14:bounceEnd="58333">
                                          <p:cBhvr additive="base">
                                            <p:cTn id="22" dur="6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58333">
                                      <p:stCondLst>
                                        <p:cond delay="700"/>
                                      </p:stCondLst>
                                      <p:childTnLst>
                                        <p:set>
                                          <p:cBhvr>
                                            <p:cTn id="24" dur="1" fill="hold">
                                              <p:stCondLst>
                                                <p:cond delay="0"/>
                                              </p:stCondLst>
                                            </p:cTn>
                                            <p:tgtEl>
                                              <p:spTgt spid="18"/>
                                            </p:tgtEl>
                                            <p:attrNameLst>
                                              <p:attrName>style.visibility</p:attrName>
                                            </p:attrNameLst>
                                          </p:cBhvr>
                                          <p:to>
                                            <p:strVal val="visible"/>
                                          </p:to>
                                        </p:set>
                                        <p:anim calcmode="lin" valueType="num" p14:bounceEnd="58333">
                                          <p:cBhvr additive="base">
                                            <p:cTn id="25" dur="600" fill="hold"/>
                                            <p:tgtEl>
                                              <p:spTgt spid="18"/>
                                            </p:tgtEl>
                                            <p:attrNameLst>
                                              <p:attrName>ppt_x</p:attrName>
                                            </p:attrNameLst>
                                          </p:cBhvr>
                                          <p:tavLst>
                                            <p:tav tm="0">
                                              <p:val>
                                                <p:strVal val="1+#ppt_w/2"/>
                                              </p:val>
                                            </p:tav>
                                            <p:tav tm="100000">
                                              <p:val>
                                                <p:strVal val="#ppt_x"/>
                                              </p:val>
                                            </p:tav>
                                          </p:tavLst>
                                        </p:anim>
                                        <p:anim calcmode="lin" valueType="num" p14:bounceEnd="58333">
                                          <p:cBhvr additive="base">
                                            <p:cTn id="26" dur="6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 grpId="0" animBg="1"/>
          <p:bldP spid="3" grpId="1" animBg="1"/>
          <p:bldP spid="4" grpId="0"/>
          <p:bldP spid="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2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500"/>
                                      </p:stCondLst>
                                      <p:childTnLst>
                                        <p:animScale>
                                          <p:cBhvr>
                                            <p:cTn id="18" dur="150" fill="hold"/>
                                            <p:tgtEl>
                                              <p:spTgt spid="4"/>
                                            </p:tgtEl>
                                          </p:cBhvr>
                                          <p:by x="110000" y="110000"/>
                                        </p:animScale>
                                      </p:childTnLst>
                                    </p:cTn>
                                  </p:par>
                                  <p:par>
                                    <p:cTn id="19" presetID="2" presetClass="entr" presetSubtype="2" fill="hold" grpId="0" nodeType="withEffect">
                                      <p:stCondLst>
                                        <p:cond delay="60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600" fill="hold"/>
                                            <p:tgtEl>
                                              <p:spTgt spid="19"/>
                                            </p:tgtEl>
                                            <p:attrNameLst>
                                              <p:attrName>ppt_x</p:attrName>
                                            </p:attrNameLst>
                                          </p:cBhvr>
                                          <p:tavLst>
                                            <p:tav tm="0">
                                              <p:val>
                                                <p:strVal val="1+#ppt_w/2"/>
                                              </p:val>
                                            </p:tav>
                                            <p:tav tm="100000">
                                              <p:val>
                                                <p:strVal val="#ppt_x"/>
                                              </p:val>
                                            </p:tav>
                                          </p:tavLst>
                                        </p:anim>
                                        <p:anim calcmode="lin" valueType="num">
                                          <p:cBhvr additive="base">
                                            <p:cTn id="22" dur="6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70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600" fill="hold"/>
                                            <p:tgtEl>
                                              <p:spTgt spid="18"/>
                                            </p:tgtEl>
                                            <p:attrNameLst>
                                              <p:attrName>ppt_x</p:attrName>
                                            </p:attrNameLst>
                                          </p:cBhvr>
                                          <p:tavLst>
                                            <p:tav tm="0">
                                              <p:val>
                                                <p:strVal val="1+#ppt_w/2"/>
                                              </p:val>
                                            </p:tav>
                                            <p:tav tm="100000">
                                              <p:val>
                                                <p:strVal val="#ppt_x"/>
                                              </p:val>
                                            </p:tav>
                                          </p:tavLst>
                                        </p:anim>
                                        <p:anim calcmode="lin" valueType="num">
                                          <p:cBhvr additive="base">
                                            <p:cTn id="26" dur="6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 grpId="0" animBg="1"/>
          <p:bldP spid="3" grpId="1" animBg="1"/>
          <p:bldP spid="4" grpId="0"/>
          <p:bldP spid="4" grpId="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58545" y="4539882"/>
            <a:ext cx="9495531" cy="584968"/>
            <a:chOff x="1358545" y="4539879"/>
            <a:chExt cx="9495531" cy="584968"/>
          </a:xfrm>
        </p:grpSpPr>
        <p:sp>
          <p:nvSpPr>
            <p:cNvPr id="8" name="Rectangle 7"/>
            <p:cNvSpPr/>
            <p:nvPr/>
          </p:nvSpPr>
          <p:spPr>
            <a:xfrm>
              <a:off x="1358545" y="4539879"/>
              <a:ext cx="1875207" cy="584968"/>
            </a:xfrm>
            <a:prstGeom prst="rect">
              <a:avLst/>
            </a:prstGeom>
          </p:spPr>
          <p:txBody>
            <a:bodyPr wrap="square">
              <a:spAutoFit/>
            </a:bodyPr>
            <a:lstStyle/>
            <a:p>
              <a:pPr algn="ctr">
                <a:defRPr/>
              </a:pPr>
              <a:r>
                <a:rPr lang="id-ID" sz="1067"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param qui para quam estante</a:t>
              </a:r>
              <a:endParaRPr lang="en-US" sz="1067"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3233752" y="4539879"/>
              <a:ext cx="1926152" cy="584968"/>
            </a:xfrm>
            <a:prstGeom prst="rect">
              <a:avLst/>
            </a:prstGeom>
          </p:spPr>
          <p:txBody>
            <a:bodyPr wrap="square">
              <a:spAutoFit/>
            </a:bodyPr>
            <a:lstStyle/>
            <a:p>
              <a:pPr algn="ctr">
                <a:defRPr/>
              </a:pPr>
              <a:r>
                <a:rPr lang="id-ID" sz="1067"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param qui para quam estante</a:t>
              </a:r>
              <a:endParaRPr lang="en-US" sz="1067"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p:cNvSpPr/>
            <p:nvPr/>
          </p:nvSpPr>
          <p:spPr>
            <a:xfrm>
              <a:off x="5149958" y="4539879"/>
              <a:ext cx="1926152" cy="584968"/>
            </a:xfrm>
            <a:prstGeom prst="rect">
              <a:avLst/>
            </a:prstGeom>
          </p:spPr>
          <p:txBody>
            <a:bodyPr wrap="square">
              <a:spAutoFit/>
            </a:bodyPr>
            <a:lstStyle/>
            <a:p>
              <a:pPr algn="ctr">
                <a:defRPr/>
              </a:pPr>
              <a:r>
                <a:rPr lang="id-ID" sz="1067"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param qui para quam estante</a:t>
              </a:r>
              <a:endParaRPr lang="en-US" sz="1067"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7028667" y="4539879"/>
              <a:ext cx="1926152" cy="584968"/>
            </a:xfrm>
            <a:prstGeom prst="rect">
              <a:avLst/>
            </a:prstGeom>
          </p:spPr>
          <p:txBody>
            <a:bodyPr wrap="square">
              <a:spAutoFit/>
            </a:bodyPr>
            <a:lstStyle/>
            <a:p>
              <a:pPr algn="ctr">
                <a:defRPr/>
              </a:pPr>
              <a:r>
                <a:rPr lang="id-ID" sz="1067"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param qui para quam estante</a:t>
              </a:r>
              <a:endParaRPr lang="en-US" sz="1067"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8927924" y="4539879"/>
              <a:ext cx="1926152" cy="584968"/>
            </a:xfrm>
            <a:prstGeom prst="rect">
              <a:avLst/>
            </a:prstGeom>
          </p:spPr>
          <p:txBody>
            <a:bodyPr wrap="square">
              <a:spAutoFit/>
            </a:bodyPr>
            <a:lstStyle/>
            <a:p>
              <a:pPr algn="ctr">
                <a:defRPr/>
              </a:pPr>
              <a:r>
                <a:rPr lang="id-ID" sz="1067"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param qui para quam estante</a:t>
              </a:r>
              <a:endParaRPr lang="en-US" sz="1067"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 name="Group 12"/>
          <p:cNvGrpSpPr/>
          <p:nvPr/>
        </p:nvGrpSpPr>
        <p:grpSpPr>
          <a:xfrm>
            <a:off x="1542167" y="2258937"/>
            <a:ext cx="1554272" cy="2164243"/>
            <a:chOff x="1542167" y="2258938"/>
            <a:chExt cx="1554272" cy="2164242"/>
          </a:xfrm>
        </p:grpSpPr>
        <p:grpSp>
          <p:nvGrpSpPr>
            <p:cNvPr id="14" name="Group 47"/>
            <p:cNvGrpSpPr/>
            <p:nvPr/>
          </p:nvGrpSpPr>
          <p:grpSpPr>
            <a:xfrm>
              <a:off x="1542167" y="2258940"/>
              <a:ext cx="1554272" cy="2164240"/>
              <a:chOff x="663207" y="1246790"/>
              <a:chExt cx="1324962" cy="1844938"/>
            </a:xfrm>
            <a:solidFill>
              <a:srgbClr val="FFC000">
                <a:alpha val="76000"/>
              </a:srgbClr>
            </a:solidFill>
          </p:grpSpPr>
          <p:sp>
            <p:nvSpPr>
              <p:cNvPr id="18" name="Rounded Rectangle 17"/>
              <p:cNvSpPr/>
              <p:nvPr/>
            </p:nvSpPr>
            <p:spPr>
              <a:xfrm>
                <a:off x="663207" y="1246790"/>
                <a:ext cx="1324962" cy="1612996"/>
              </a:xfrm>
              <a:prstGeom prst="roundRect">
                <a:avLst>
                  <a:gd name="adj" fmla="val 71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Isosceles Triangle 18"/>
              <p:cNvSpPr/>
              <p:nvPr/>
            </p:nvSpPr>
            <p:spPr>
              <a:xfrm rot="10800000">
                <a:off x="1122392" y="2859785"/>
                <a:ext cx="406592" cy="23194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1069749" y="2561752"/>
                <a:ext cx="511891" cy="209895"/>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id-ID" sz="1600" dirty="0">
                    <a:solidFill>
                      <a:schemeClr val="bg1"/>
                    </a:solidFill>
                    <a:latin typeface="Coolvetica Rg" panose="020B0603030602020004" pitchFamily="34" charset="0"/>
                    <a:ea typeface="Fira Sans SemiBold Italic" panose="00000700000000000000" pitchFamily="50" charset="0"/>
                  </a:rPr>
                  <a:t>Shania</a:t>
                </a:r>
                <a:endParaRPr lang="en-US" sz="1600" dirty="0">
                  <a:solidFill>
                    <a:schemeClr val="bg1"/>
                  </a:solidFill>
                  <a:latin typeface="Coolvetica Rg" panose="020B0603030602020004" pitchFamily="34" charset="0"/>
                  <a:ea typeface="Fira Sans SemiBold Italic" panose="00000700000000000000" pitchFamily="50" charset="0"/>
                </a:endParaRPr>
              </a:p>
            </p:txBody>
          </p:sp>
        </p:grpSp>
        <p:sp>
          <p:nvSpPr>
            <p:cNvPr id="16" name="Round Same Side Corner Rectangle 15"/>
            <p:cNvSpPr/>
            <p:nvPr/>
          </p:nvSpPr>
          <p:spPr>
            <a:xfrm>
              <a:off x="1542167" y="2258938"/>
              <a:ext cx="1554272" cy="1506237"/>
            </a:xfrm>
            <a:prstGeom prst="round2SameRect">
              <a:avLst>
                <a:gd name="adj1" fmla="val 8730"/>
                <a:gd name="adj2" fmla="val 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lumMod val="50000"/>
                  </a:schemeClr>
                </a:solidFill>
              </a:endParaRPr>
            </a:p>
          </p:txBody>
        </p:sp>
      </p:grpSp>
      <p:grpSp>
        <p:nvGrpSpPr>
          <p:cNvPr id="21" name="Group 20"/>
          <p:cNvGrpSpPr/>
          <p:nvPr/>
        </p:nvGrpSpPr>
        <p:grpSpPr>
          <a:xfrm>
            <a:off x="3434323" y="2258937"/>
            <a:ext cx="1554272" cy="2164243"/>
            <a:chOff x="3434322" y="2258938"/>
            <a:chExt cx="1554272" cy="2164242"/>
          </a:xfrm>
        </p:grpSpPr>
        <p:grpSp>
          <p:nvGrpSpPr>
            <p:cNvPr id="22" name="Group 48"/>
            <p:cNvGrpSpPr/>
            <p:nvPr/>
          </p:nvGrpSpPr>
          <p:grpSpPr>
            <a:xfrm>
              <a:off x="3434322" y="2258940"/>
              <a:ext cx="1554272" cy="2164240"/>
              <a:chOff x="663207" y="1246790"/>
              <a:chExt cx="1324962" cy="1844938"/>
            </a:xfrm>
            <a:solidFill>
              <a:srgbClr val="B2D235">
                <a:alpha val="76000"/>
              </a:srgbClr>
            </a:solidFill>
          </p:grpSpPr>
          <p:sp>
            <p:nvSpPr>
              <p:cNvPr id="26" name="Rounded Rectangle 25"/>
              <p:cNvSpPr/>
              <p:nvPr/>
            </p:nvSpPr>
            <p:spPr>
              <a:xfrm>
                <a:off x="663207" y="1246790"/>
                <a:ext cx="1324962" cy="1612996"/>
              </a:xfrm>
              <a:prstGeom prst="roundRect">
                <a:avLst>
                  <a:gd name="adj" fmla="val 711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Isosceles Triangle 26"/>
              <p:cNvSpPr/>
              <p:nvPr/>
            </p:nvSpPr>
            <p:spPr>
              <a:xfrm rot="10800000">
                <a:off x="1122392" y="2859785"/>
                <a:ext cx="406592" cy="23194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 Placeholder 3"/>
              <p:cNvSpPr txBox="1">
                <a:spLocks/>
              </p:cNvSpPr>
              <p:nvPr/>
            </p:nvSpPr>
            <p:spPr>
              <a:xfrm>
                <a:off x="1141730" y="2561752"/>
                <a:ext cx="367917" cy="209895"/>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id-ID" sz="1600" dirty="0">
                    <a:solidFill>
                      <a:schemeClr val="bg1"/>
                    </a:solidFill>
                    <a:latin typeface="Coolvetica Rg" panose="020B0603030602020004" pitchFamily="34" charset="0"/>
                    <a:ea typeface="Fira Sans SemiBold Italic" panose="00000700000000000000" pitchFamily="50" charset="0"/>
                  </a:rPr>
                  <a:t>Greg</a:t>
                </a:r>
                <a:endParaRPr lang="en-US" sz="1600" dirty="0">
                  <a:solidFill>
                    <a:schemeClr val="bg1"/>
                  </a:solidFill>
                  <a:latin typeface="Coolvetica Rg" panose="020B0603030602020004" pitchFamily="34" charset="0"/>
                  <a:ea typeface="Fira Sans SemiBold Italic" panose="00000700000000000000" pitchFamily="50" charset="0"/>
                </a:endParaRPr>
              </a:p>
            </p:txBody>
          </p:sp>
        </p:grpSp>
        <p:sp>
          <p:nvSpPr>
            <p:cNvPr id="24" name="Round Same Side Corner Rectangle 23"/>
            <p:cNvSpPr/>
            <p:nvPr/>
          </p:nvSpPr>
          <p:spPr>
            <a:xfrm>
              <a:off x="3434322" y="2258938"/>
              <a:ext cx="1554272" cy="1494341"/>
            </a:xfrm>
            <a:prstGeom prst="round2SameRect">
              <a:avLst>
                <a:gd name="adj1" fmla="val 8730"/>
                <a:gd name="adj2" fmla="val 0"/>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lumMod val="50000"/>
                  </a:schemeClr>
                </a:solidFill>
                <a:cs typeface="+mj-cs"/>
              </a:endParaRPr>
            </a:p>
          </p:txBody>
        </p:sp>
      </p:grpSp>
      <p:grpSp>
        <p:nvGrpSpPr>
          <p:cNvPr id="29" name="Group 28"/>
          <p:cNvGrpSpPr/>
          <p:nvPr/>
        </p:nvGrpSpPr>
        <p:grpSpPr>
          <a:xfrm>
            <a:off x="5326479" y="2258941"/>
            <a:ext cx="1554272" cy="2164241"/>
            <a:chOff x="5326478" y="2258939"/>
            <a:chExt cx="1554272" cy="2164241"/>
          </a:xfrm>
        </p:grpSpPr>
        <p:grpSp>
          <p:nvGrpSpPr>
            <p:cNvPr id="30" name="Group 54"/>
            <p:cNvGrpSpPr/>
            <p:nvPr/>
          </p:nvGrpSpPr>
          <p:grpSpPr>
            <a:xfrm>
              <a:off x="5326478" y="2258940"/>
              <a:ext cx="1554272" cy="2164240"/>
              <a:chOff x="663207" y="1246790"/>
              <a:chExt cx="1324962" cy="1844938"/>
            </a:xfrm>
            <a:solidFill>
              <a:srgbClr val="F23B48">
                <a:alpha val="76000"/>
              </a:srgbClr>
            </a:solidFill>
          </p:grpSpPr>
          <p:sp>
            <p:nvSpPr>
              <p:cNvPr id="37" name="Rounded Rectangle 36"/>
              <p:cNvSpPr/>
              <p:nvPr/>
            </p:nvSpPr>
            <p:spPr>
              <a:xfrm>
                <a:off x="663207" y="1246790"/>
                <a:ext cx="1324962" cy="1612996"/>
              </a:xfrm>
              <a:prstGeom prst="roundRect">
                <a:avLst>
                  <a:gd name="adj" fmla="val 71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Isosceles Triangle 37"/>
              <p:cNvSpPr/>
              <p:nvPr/>
            </p:nvSpPr>
            <p:spPr>
              <a:xfrm rot="10800000">
                <a:off x="1122392" y="2859785"/>
                <a:ext cx="406592" cy="23194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 Placeholder 3"/>
              <p:cNvSpPr txBox="1">
                <a:spLocks/>
              </p:cNvSpPr>
              <p:nvPr/>
            </p:nvSpPr>
            <p:spPr>
              <a:xfrm>
                <a:off x="1085462" y="2561752"/>
                <a:ext cx="480463" cy="209895"/>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id-ID" sz="1600" dirty="0">
                    <a:solidFill>
                      <a:schemeClr val="bg1"/>
                    </a:solidFill>
                    <a:latin typeface="Coolvetica Rg" panose="020B0603030602020004" pitchFamily="34" charset="0"/>
                    <a:ea typeface="Fira Sans SemiBold Italic" panose="00000700000000000000" pitchFamily="50" charset="0"/>
                  </a:rPr>
                  <a:t>Jessey</a:t>
                </a:r>
                <a:endParaRPr lang="en-US" sz="1600" dirty="0">
                  <a:solidFill>
                    <a:schemeClr val="bg1"/>
                  </a:solidFill>
                  <a:latin typeface="Coolvetica Rg" panose="020B0603030602020004" pitchFamily="34" charset="0"/>
                  <a:ea typeface="Fira Sans SemiBold Italic" panose="00000700000000000000" pitchFamily="50" charset="0"/>
                </a:endParaRPr>
              </a:p>
            </p:txBody>
          </p:sp>
        </p:grpSp>
        <p:sp>
          <p:nvSpPr>
            <p:cNvPr id="32" name="Round Same Side Corner Rectangle 31"/>
            <p:cNvSpPr/>
            <p:nvPr/>
          </p:nvSpPr>
          <p:spPr>
            <a:xfrm>
              <a:off x="5326478" y="2258939"/>
              <a:ext cx="1554272" cy="1506236"/>
            </a:xfrm>
            <a:prstGeom prst="round2SameRect">
              <a:avLst>
                <a:gd name="adj1" fmla="val 8730"/>
                <a:gd name="adj2" fmla="val 0"/>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3">
                    <a:lumMod val="50000"/>
                  </a:schemeClr>
                </a:solidFill>
              </a:endParaRPr>
            </a:p>
          </p:txBody>
        </p:sp>
      </p:grpSp>
      <p:grpSp>
        <p:nvGrpSpPr>
          <p:cNvPr id="40" name="Group 39"/>
          <p:cNvGrpSpPr/>
          <p:nvPr/>
        </p:nvGrpSpPr>
        <p:grpSpPr>
          <a:xfrm>
            <a:off x="7218635" y="2258941"/>
            <a:ext cx="1554272" cy="2164241"/>
            <a:chOff x="7218634" y="2258939"/>
            <a:chExt cx="1554272" cy="2164241"/>
          </a:xfrm>
        </p:grpSpPr>
        <p:grpSp>
          <p:nvGrpSpPr>
            <p:cNvPr id="41" name="Group 60"/>
            <p:cNvGrpSpPr/>
            <p:nvPr/>
          </p:nvGrpSpPr>
          <p:grpSpPr>
            <a:xfrm>
              <a:off x="7218634" y="2258940"/>
              <a:ext cx="1554272" cy="2164240"/>
              <a:chOff x="663207" y="1246790"/>
              <a:chExt cx="1324962" cy="1844938"/>
            </a:xfrm>
            <a:solidFill>
              <a:srgbClr val="00BBD6">
                <a:alpha val="76000"/>
              </a:srgbClr>
            </a:solidFill>
          </p:grpSpPr>
          <p:sp>
            <p:nvSpPr>
              <p:cNvPr id="45" name="Rounded Rectangle 44"/>
              <p:cNvSpPr/>
              <p:nvPr/>
            </p:nvSpPr>
            <p:spPr>
              <a:xfrm>
                <a:off x="663207" y="1246790"/>
                <a:ext cx="1324962" cy="1612996"/>
              </a:xfrm>
              <a:prstGeom prst="roundRect">
                <a:avLst>
                  <a:gd name="adj" fmla="val 71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Isosceles Triangle 45"/>
              <p:cNvSpPr/>
              <p:nvPr/>
            </p:nvSpPr>
            <p:spPr>
              <a:xfrm rot="10800000">
                <a:off x="1122392" y="2859785"/>
                <a:ext cx="406592" cy="23194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Text Placeholder 3"/>
              <p:cNvSpPr txBox="1">
                <a:spLocks/>
              </p:cNvSpPr>
              <p:nvPr/>
            </p:nvSpPr>
            <p:spPr>
              <a:xfrm>
                <a:off x="1012598" y="2561752"/>
                <a:ext cx="626186" cy="209895"/>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id-ID" sz="1600" dirty="0">
                    <a:solidFill>
                      <a:schemeClr val="bg1"/>
                    </a:solidFill>
                    <a:latin typeface="Coolvetica Rg" panose="020B0603030602020004" pitchFamily="34" charset="0"/>
                    <a:ea typeface="Fira Sans SemiBold Italic" panose="00000700000000000000" pitchFamily="50" charset="0"/>
                  </a:rPr>
                  <a:t>Rebecca</a:t>
                </a:r>
                <a:endParaRPr lang="en-US" sz="1600" dirty="0">
                  <a:solidFill>
                    <a:schemeClr val="bg1"/>
                  </a:solidFill>
                  <a:latin typeface="Coolvetica Rg" panose="020B0603030602020004" pitchFamily="34" charset="0"/>
                  <a:ea typeface="Fira Sans SemiBold Italic" panose="00000700000000000000" pitchFamily="50" charset="0"/>
                </a:endParaRPr>
              </a:p>
            </p:txBody>
          </p:sp>
        </p:grpSp>
        <p:sp>
          <p:nvSpPr>
            <p:cNvPr id="43" name="Round Same Side Corner Rectangle 42"/>
            <p:cNvSpPr/>
            <p:nvPr/>
          </p:nvSpPr>
          <p:spPr>
            <a:xfrm>
              <a:off x="7218634" y="2258939"/>
              <a:ext cx="1554272" cy="1494340"/>
            </a:xfrm>
            <a:prstGeom prst="round2SameRect">
              <a:avLst>
                <a:gd name="adj1" fmla="val 8730"/>
                <a:gd name="adj2" fmla="val 0"/>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lumMod val="50000"/>
                  </a:schemeClr>
                </a:solidFill>
              </a:endParaRPr>
            </a:p>
          </p:txBody>
        </p:sp>
      </p:grpSp>
      <p:grpSp>
        <p:nvGrpSpPr>
          <p:cNvPr id="48" name="Group 47"/>
          <p:cNvGrpSpPr/>
          <p:nvPr/>
        </p:nvGrpSpPr>
        <p:grpSpPr>
          <a:xfrm>
            <a:off x="9110789" y="2258941"/>
            <a:ext cx="1554272" cy="2164241"/>
            <a:chOff x="9110789" y="2258939"/>
            <a:chExt cx="1554272" cy="2164241"/>
          </a:xfrm>
        </p:grpSpPr>
        <p:grpSp>
          <p:nvGrpSpPr>
            <p:cNvPr id="49" name="Group 66"/>
            <p:cNvGrpSpPr/>
            <p:nvPr/>
          </p:nvGrpSpPr>
          <p:grpSpPr>
            <a:xfrm>
              <a:off x="9110789" y="2258940"/>
              <a:ext cx="1554272" cy="2164240"/>
              <a:chOff x="663207" y="1246790"/>
              <a:chExt cx="1324962" cy="1844938"/>
            </a:xfrm>
            <a:solidFill>
              <a:srgbClr val="895881">
                <a:alpha val="76000"/>
              </a:srgbClr>
            </a:solidFill>
          </p:grpSpPr>
          <p:sp>
            <p:nvSpPr>
              <p:cNvPr id="53" name="Rounded Rectangle 52"/>
              <p:cNvSpPr/>
              <p:nvPr/>
            </p:nvSpPr>
            <p:spPr>
              <a:xfrm>
                <a:off x="663207" y="1246790"/>
                <a:ext cx="1324962" cy="1612996"/>
              </a:xfrm>
              <a:prstGeom prst="roundRect">
                <a:avLst>
                  <a:gd name="adj" fmla="val 71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1122392" y="2859785"/>
                <a:ext cx="406592" cy="23194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Text Placeholder 3"/>
              <p:cNvSpPr txBox="1">
                <a:spLocks/>
              </p:cNvSpPr>
              <p:nvPr/>
            </p:nvSpPr>
            <p:spPr>
              <a:xfrm>
                <a:off x="1026614" y="2561752"/>
                <a:ext cx="598145" cy="209895"/>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id-ID" sz="1600" dirty="0">
                    <a:solidFill>
                      <a:schemeClr val="bg1"/>
                    </a:solidFill>
                    <a:latin typeface="Coolvetica Rg" panose="020B0603030602020004" pitchFamily="34" charset="0"/>
                    <a:ea typeface="Fira Sans SemiBold Italic" panose="00000700000000000000" pitchFamily="50" charset="0"/>
                  </a:rPr>
                  <a:t>Thomas</a:t>
                </a:r>
                <a:endParaRPr lang="en-US" sz="1600" dirty="0">
                  <a:solidFill>
                    <a:schemeClr val="bg1"/>
                  </a:solidFill>
                  <a:latin typeface="Coolvetica Rg" panose="020B0603030602020004" pitchFamily="34" charset="0"/>
                  <a:ea typeface="Fira Sans SemiBold Italic" panose="00000700000000000000" pitchFamily="50" charset="0"/>
                </a:endParaRPr>
              </a:p>
            </p:txBody>
          </p:sp>
        </p:grpSp>
        <p:sp>
          <p:nvSpPr>
            <p:cNvPr id="51" name="Round Same Side Corner Rectangle 50"/>
            <p:cNvSpPr/>
            <p:nvPr/>
          </p:nvSpPr>
          <p:spPr>
            <a:xfrm>
              <a:off x="9110789" y="2258939"/>
              <a:ext cx="1554272" cy="1494340"/>
            </a:xfrm>
            <a:prstGeom prst="round2SameRect">
              <a:avLst>
                <a:gd name="adj1" fmla="val 8730"/>
                <a:gd name="adj2" fmla="val 0"/>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5">
                    <a:lumMod val="50000"/>
                  </a:schemeClr>
                </a:solidFill>
              </a:endParaRPr>
            </a:p>
          </p:txBody>
        </p:sp>
      </p:grpSp>
    </p:spTree>
    <p:extLst>
      <p:ext uri="{BB962C8B-B14F-4D97-AF65-F5344CB8AC3E}">
        <p14:creationId xmlns:p14="http://schemas.microsoft.com/office/powerpoint/2010/main" val="1673004708"/>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3707413" y="1893384"/>
            <a:ext cx="4916204" cy="4422347"/>
            <a:chOff x="3472716" y="1692370"/>
            <a:chExt cx="5246568" cy="4719524"/>
          </a:xfrm>
        </p:grpSpPr>
        <p:sp>
          <p:nvSpPr>
            <p:cNvPr id="5" name="Freeform 4"/>
            <p:cNvSpPr>
              <a:spLocks/>
            </p:cNvSpPr>
            <p:nvPr/>
          </p:nvSpPr>
          <p:spPr bwMode="auto">
            <a:xfrm flipH="1">
              <a:off x="5395367" y="4167630"/>
              <a:ext cx="1397174" cy="2244264"/>
            </a:xfrm>
            <a:custGeom>
              <a:avLst/>
              <a:gdLst>
                <a:gd name="connsiteX0" fmla="*/ 759198 w 1653886"/>
                <a:gd name="connsiteY0" fmla="*/ 850 h 2656618"/>
                <a:gd name="connsiteX1" fmla="*/ 763881 w 1653886"/>
                <a:gd name="connsiteY1" fmla="*/ 488839 h 2656618"/>
                <a:gd name="connsiteX2" fmla="*/ 459348 w 1653886"/>
                <a:gd name="connsiteY2" fmla="*/ 298375 h 2656618"/>
                <a:gd name="connsiteX3" fmla="*/ 233486 w 1653886"/>
                <a:gd name="connsiteY3" fmla="*/ 125688 h 2656618"/>
                <a:gd name="connsiteX4" fmla="*/ 502490 w 1653886"/>
                <a:gd name="connsiteY4" fmla="*/ 735172 h 2656618"/>
                <a:gd name="connsiteX5" fmla="*/ 55842 w 1653886"/>
                <a:gd name="connsiteY5" fmla="*/ 326310 h 2656618"/>
                <a:gd name="connsiteX6" fmla="*/ 48228 w 1653886"/>
                <a:gd name="connsiteY6" fmla="*/ 514234 h 2656618"/>
                <a:gd name="connsiteX7" fmla="*/ 411130 w 1653886"/>
                <a:gd name="connsiteY7" fmla="*/ 930715 h 2656618"/>
                <a:gd name="connsiteX8" fmla="*/ 65993 w 1653886"/>
                <a:gd name="connsiteY8" fmla="*/ 750409 h 2656618"/>
                <a:gd name="connsiteX9" fmla="*/ 170042 w 1653886"/>
                <a:gd name="connsiteY9" fmla="*/ 981505 h 2656618"/>
                <a:gd name="connsiteX10" fmla="*/ 723277 w 1653886"/>
                <a:gd name="connsiteY10" fmla="*/ 1641780 h 2656618"/>
                <a:gd name="connsiteX11" fmla="*/ 671256 w 1653886"/>
                <a:gd name="connsiteY11" fmla="*/ 2645894 h 2656618"/>
                <a:gd name="connsiteX12" fmla="*/ 670238 w 1653886"/>
                <a:gd name="connsiteY12" fmla="*/ 2656618 h 2656618"/>
                <a:gd name="connsiteX13" fmla="*/ 1288826 w 1653886"/>
                <a:gd name="connsiteY13" fmla="*/ 2656618 h 2656618"/>
                <a:gd name="connsiteX14" fmla="*/ 1277268 w 1653886"/>
                <a:gd name="connsiteY14" fmla="*/ 2583272 h 2656618"/>
                <a:gd name="connsiteX15" fmla="*/ 1266361 w 1653886"/>
                <a:gd name="connsiteY15" fmla="*/ 1331959 h 2656618"/>
                <a:gd name="connsiteX16" fmla="*/ 1652103 w 1653886"/>
                <a:gd name="connsiteY16" fmla="*/ 430430 h 2656618"/>
                <a:gd name="connsiteX17" fmla="*/ 1459232 w 1653886"/>
                <a:gd name="connsiteY17" fmla="*/ 471062 h 2656618"/>
                <a:gd name="connsiteX18" fmla="*/ 1098868 w 1653886"/>
                <a:gd name="connsiteY18" fmla="*/ 732633 h 2656618"/>
                <a:gd name="connsiteX19" fmla="*/ 794335 w 1653886"/>
                <a:gd name="connsiteY19" fmla="*/ 8870 h 2656618"/>
                <a:gd name="connsiteX20" fmla="*/ 759198 w 1653886"/>
                <a:gd name="connsiteY20" fmla="*/ 850 h 265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3886" h="2656618">
                  <a:moveTo>
                    <a:pt x="759198" y="850"/>
                  </a:moveTo>
                  <a:cubicBezTo>
                    <a:pt x="692269" y="17203"/>
                    <a:pt x="726132" y="266631"/>
                    <a:pt x="763881" y="488839"/>
                  </a:cubicBezTo>
                  <a:cubicBezTo>
                    <a:pt x="807024" y="740251"/>
                    <a:pt x="593850" y="600578"/>
                    <a:pt x="459348" y="298375"/>
                  </a:cubicBezTo>
                  <a:cubicBezTo>
                    <a:pt x="324846" y="-3827"/>
                    <a:pt x="246175" y="82516"/>
                    <a:pt x="233486" y="125688"/>
                  </a:cubicBezTo>
                  <a:cubicBezTo>
                    <a:pt x="218259" y="168860"/>
                    <a:pt x="525330" y="707237"/>
                    <a:pt x="502490" y="735172"/>
                  </a:cubicBezTo>
                  <a:cubicBezTo>
                    <a:pt x="482188" y="760567"/>
                    <a:pt x="93908" y="313612"/>
                    <a:pt x="55842" y="326310"/>
                  </a:cubicBezTo>
                  <a:cubicBezTo>
                    <a:pt x="20313" y="339007"/>
                    <a:pt x="-45669" y="374561"/>
                    <a:pt x="48228" y="514234"/>
                  </a:cubicBezTo>
                  <a:cubicBezTo>
                    <a:pt x="139588" y="656447"/>
                    <a:pt x="428895" y="892622"/>
                    <a:pt x="411130" y="930715"/>
                  </a:cubicBezTo>
                  <a:cubicBezTo>
                    <a:pt x="393366" y="971347"/>
                    <a:pt x="152277" y="755488"/>
                    <a:pt x="65993" y="750409"/>
                  </a:cubicBezTo>
                  <a:cubicBezTo>
                    <a:pt x="-22829" y="745330"/>
                    <a:pt x="12700" y="869767"/>
                    <a:pt x="170042" y="981505"/>
                  </a:cubicBezTo>
                  <a:cubicBezTo>
                    <a:pt x="327384" y="1093244"/>
                    <a:pt x="710588" y="1217680"/>
                    <a:pt x="723277" y="1641780"/>
                  </a:cubicBezTo>
                  <a:cubicBezTo>
                    <a:pt x="732001" y="1933348"/>
                    <a:pt x="695144" y="2389360"/>
                    <a:pt x="671256" y="2645894"/>
                  </a:cubicBezTo>
                  <a:lnTo>
                    <a:pt x="670238" y="2656618"/>
                  </a:lnTo>
                  <a:lnTo>
                    <a:pt x="1288826" y="2656618"/>
                  </a:lnTo>
                  <a:lnTo>
                    <a:pt x="1277268" y="2583272"/>
                  </a:lnTo>
                  <a:cubicBezTo>
                    <a:pt x="1221841" y="2210562"/>
                    <a:pt x="1177856" y="1703363"/>
                    <a:pt x="1266361" y="1331959"/>
                  </a:cubicBezTo>
                  <a:cubicBezTo>
                    <a:pt x="1426241" y="669145"/>
                    <a:pt x="1677481" y="532011"/>
                    <a:pt x="1652103" y="430430"/>
                  </a:cubicBezTo>
                  <a:cubicBezTo>
                    <a:pt x="1629263" y="328849"/>
                    <a:pt x="1499836" y="377100"/>
                    <a:pt x="1459232" y="471062"/>
                  </a:cubicBezTo>
                  <a:cubicBezTo>
                    <a:pt x="1418628" y="562485"/>
                    <a:pt x="1253672" y="765646"/>
                    <a:pt x="1098868" y="732633"/>
                  </a:cubicBezTo>
                  <a:cubicBezTo>
                    <a:pt x="946601" y="699619"/>
                    <a:pt x="905997" y="69819"/>
                    <a:pt x="794335" y="8870"/>
                  </a:cubicBezTo>
                  <a:cubicBezTo>
                    <a:pt x="780377" y="934"/>
                    <a:pt x="768759" y="-1486"/>
                    <a:pt x="759198" y="850"/>
                  </a:cubicBezTo>
                  <a:close/>
                </a:path>
              </a:pathLst>
            </a:custGeom>
            <a:solidFill>
              <a:schemeClr val="accent1"/>
            </a:solidFill>
            <a:ln>
              <a:noFill/>
            </a:ln>
          </p:spPr>
          <p:txBody>
            <a:bodyPr vert="horz" wrap="square" lIns="121920" tIns="60960" rIns="121920" bIns="60960" numCol="1" anchor="t" anchorCtr="0" compatLnSpc="1">
              <a:prstTxWarp prst="textNoShape">
                <a:avLst/>
              </a:prstTxWarp>
              <a:noAutofit/>
            </a:bodyPr>
            <a:lstStyle/>
            <a:p>
              <a:endParaRPr lang="id-ID" sz="2400">
                <a:solidFill>
                  <a:schemeClr val="tx1">
                    <a:lumMod val="85000"/>
                    <a:lumOff val="15000"/>
                  </a:schemeClr>
                </a:solidFill>
              </a:endParaRPr>
            </a:p>
          </p:txBody>
        </p:sp>
        <p:sp>
          <p:nvSpPr>
            <p:cNvPr id="6" name="Freeform 67"/>
            <p:cNvSpPr>
              <a:spLocks/>
            </p:cNvSpPr>
            <p:nvPr/>
          </p:nvSpPr>
          <p:spPr bwMode="auto">
            <a:xfrm rot="1883109">
              <a:off x="3472716" y="3077532"/>
              <a:ext cx="1975673" cy="196953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1"/>
            </a:solidFill>
            <a:ln>
              <a:noFill/>
            </a:ln>
            <a:extLst/>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endParaRPr>
            </a:p>
          </p:txBody>
        </p:sp>
        <p:sp>
          <p:nvSpPr>
            <p:cNvPr id="7" name="Freeform 67"/>
            <p:cNvSpPr>
              <a:spLocks/>
            </p:cNvSpPr>
            <p:nvPr/>
          </p:nvSpPr>
          <p:spPr bwMode="auto">
            <a:xfrm rot="4961872">
              <a:off x="4339838" y="2042516"/>
              <a:ext cx="2397282" cy="238983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endParaRPr>
            </a:p>
          </p:txBody>
        </p:sp>
        <p:sp>
          <p:nvSpPr>
            <p:cNvPr id="8" name="Freeform 67"/>
            <p:cNvSpPr>
              <a:spLocks/>
            </p:cNvSpPr>
            <p:nvPr/>
          </p:nvSpPr>
          <p:spPr bwMode="auto">
            <a:xfrm rot="7696778">
              <a:off x="5819972" y="2184633"/>
              <a:ext cx="2112165" cy="2105606"/>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4"/>
            </a:solidFill>
            <a:ln>
              <a:noFill/>
            </a:ln>
            <a:extLst/>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endParaRPr>
            </a:p>
          </p:txBody>
        </p:sp>
        <p:sp>
          <p:nvSpPr>
            <p:cNvPr id="9" name="Freeform 67"/>
            <p:cNvSpPr>
              <a:spLocks/>
            </p:cNvSpPr>
            <p:nvPr/>
          </p:nvSpPr>
          <p:spPr bwMode="auto">
            <a:xfrm rot="10345882">
              <a:off x="6798191" y="3266787"/>
              <a:ext cx="1921093" cy="191512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3"/>
            </a:solidFill>
            <a:ln>
              <a:noFill/>
            </a:ln>
            <a:extLst/>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endParaRPr>
            </a:p>
          </p:txBody>
        </p:sp>
        <p:sp>
          <p:nvSpPr>
            <p:cNvPr id="16" name="Freeform 67"/>
            <p:cNvSpPr>
              <a:spLocks/>
            </p:cNvSpPr>
            <p:nvPr/>
          </p:nvSpPr>
          <p:spPr bwMode="auto">
            <a:xfrm rot="12440007">
              <a:off x="6858380" y="4596385"/>
              <a:ext cx="1424405" cy="1419981"/>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endParaRPr>
            </a:p>
          </p:txBody>
        </p:sp>
        <p:sp>
          <p:nvSpPr>
            <p:cNvPr id="17" name="Freeform 67"/>
            <p:cNvSpPr>
              <a:spLocks/>
            </p:cNvSpPr>
            <p:nvPr/>
          </p:nvSpPr>
          <p:spPr bwMode="auto">
            <a:xfrm rot="20954305">
              <a:off x="3963464" y="4429907"/>
              <a:ext cx="1424405" cy="1419981"/>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5"/>
            </a:solidFill>
            <a:ln>
              <a:noFill/>
            </a:ln>
            <a:extLst/>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endParaRPr>
            </a:p>
          </p:txBody>
        </p:sp>
        <p:sp>
          <p:nvSpPr>
            <p:cNvPr id="18" name="Freeform 67"/>
            <p:cNvSpPr>
              <a:spLocks/>
            </p:cNvSpPr>
            <p:nvPr/>
          </p:nvSpPr>
          <p:spPr bwMode="auto">
            <a:xfrm rot="2241606">
              <a:off x="3489891" y="2406325"/>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4"/>
            </a:solidFill>
            <a:ln>
              <a:noFill/>
            </a:ln>
            <a:extLst/>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endParaRPr>
            </a:p>
          </p:txBody>
        </p:sp>
        <p:sp>
          <p:nvSpPr>
            <p:cNvPr id="19" name="Freeform 67"/>
            <p:cNvSpPr>
              <a:spLocks/>
            </p:cNvSpPr>
            <p:nvPr/>
          </p:nvSpPr>
          <p:spPr bwMode="auto">
            <a:xfrm rot="6355571">
              <a:off x="5654693" y="1694215"/>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1"/>
            </a:solidFill>
            <a:ln>
              <a:noFill/>
            </a:ln>
            <a:extLst/>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endParaRPr>
            </a:p>
          </p:txBody>
        </p:sp>
        <p:sp>
          <p:nvSpPr>
            <p:cNvPr id="20" name="Freeform 67"/>
            <p:cNvSpPr>
              <a:spLocks/>
            </p:cNvSpPr>
            <p:nvPr/>
          </p:nvSpPr>
          <p:spPr bwMode="auto">
            <a:xfrm rot="9774375">
              <a:off x="7378684" y="2652032"/>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5"/>
            </a:solidFill>
            <a:ln>
              <a:noFill/>
            </a:ln>
            <a:extLst/>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endParaRPr>
            </a:p>
          </p:txBody>
        </p:sp>
      </p:grpSp>
      <p:sp>
        <p:nvSpPr>
          <p:cNvPr id="14" name="Freeform 5"/>
          <p:cNvSpPr>
            <a:spLocks/>
          </p:cNvSpPr>
          <p:nvPr/>
        </p:nvSpPr>
        <p:spPr bwMode="auto">
          <a:xfrm flipH="1">
            <a:off x="-505968" y="5965792"/>
            <a:ext cx="12697968" cy="892209"/>
          </a:xfrm>
          <a:custGeom>
            <a:avLst/>
            <a:gdLst>
              <a:gd name="T0" fmla="*/ 0 w 3200"/>
              <a:gd name="T1" fmla="*/ 29 h 762"/>
              <a:gd name="T2" fmla="*/ 1413 w 3200"/>
              <a:gd name="T3" fmla="*/ 352 h 762"/>
              <a:gd name="T4" fmla="*/ 3200 w 3200"/>
              <a:gd name="T5" fmla="*/ 545 h 762"/>
              <a:gd name="T6" fmla="*/ 3200 w 3200"/>
              <a:gd name="T7" fmla="*/ 762 h 762"/>
              <a:gd name="T8" fmla="*/ 0 w 3200"/>
              <a:gd name="T9" fmla="*/ 762 h 762"/>
              <a:gd name="T10" fmla="*/ 0 w 3200"/>
              <a:gd name="T11" fmla="*/ 29 h 762"/>
              <a:gd name="connsiteX0" fmla="*/ 0 w 10415"/>
              <a:gd name="connsiteY0" fmla="*/ 1710 h 11329"/>
              <a:gd name="connsiteX1" fmla="*/ 4396 w 10415"/>
              <a:gd name="connsiteY1" fmla="*/ 2182 h 11329"/>
              <a:gd name="connsiteX2" fmla="*/ 10000 w 10415"/>
              <a:gd name="connsiteY2" fmla="*/ 8481 h 11329"/>
              <a:gd name="connsiteX3" fmla="*/ 10000 w 10415"/>
              <a:gd name="connsiteY3" fmla="*/ 11329 h 11329"/>
              <a:gd name="connsiteX4" fmla="*/ 0 w 10415"/>
              <a:gd name="connsiteY4" fmla="*/ 11329 h 11329"/>
              <a:gd name="connsiteX5" fmla="*/ 0 w 10415"/>
              <a:gd name="connsiteY5" fmla="*/ 1710 h 1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15" h="11329">
                <a:moveTo>
                  <a:pt x="0" y="1710"/>
                </a:moveTo>
                <a:cubicBezTo>
                  <a:pt x="0" y="1710"/>
                  <a:pt x="2049" y="-2437"/>
                  <a:pt x="4396" y="2182"/>
                </a:cubicBezTo>
                <a:cubicBezTo>
                  <a:pt x="6743" y="6815"/>
                  <a:pt x="9066" y="6957"/>
                  <a:pt x="10000" y="8481"/>
                </a:cubicBezTo>
                <a:cubicBezTo>
                  <a:pt x="10934" y="10005"/>
                  <a:pt x="10000" y="11329"/>
                  <a:pt x="10000" y="11329"/>
                </a:cubicBezTo>
                <a:lnTo>
                  <a:pt x="0" y="11329"/>
                </a:lnTo>
                <a:lnTo>
                  <a:pt x="0" y="171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2400">
              <a:solidFill>
                <a:schemeClr val="tx1">
                  <a:lumMod val="85000"/>
                  <a:lumOff val="15000"/>
                </a:schemeClr>
              </a:solidFill>
            </a:endParaRPr>
          </a:p>
        </p:txBody>
      </p:sp>
      <p:sp>
        <p:nvSpPr>
          <p:cNvPr id="15" name="Freeform 6"/>
          <p:cNvSpPr>
            <a:spLocks/>
          </p:cNvSpPr>
          <p:nvPr/>
        </p:nvSpPr>
        <p:spPr bwMode="auto">
          <a:xfrm flipH="1">
            <a:off x="0" y="6049491"/>
            <a:ext cx="12679680" cy="821084"/>
          </a:xfrm>
          <a:custGeom>
            <a:avLst/>
            <a:gdLst>
              <a:gd name="T0" fmla="*/ 3200 w 3200"/>
              <a:gd name="T1" fmla="*/ 66 h 423"/>
              <a:gd name="T2" fmla="*/ 1743 w 3200"/>
              <a:gd name="T3" fmla="*/ 212 h 423"/>
              <a:gd name="T4" fmla="*/ 0 w 3200"/>
              <a:gd name="T5" fmla="*/ 175 h 423"/>
              <a:gd name="T6" fmla="*/ 0 w 3200"/>
              <a:gd name="T7" fmla="*/ 404 h 423"/>
              <a:gd name="T8" fmla="*/ 3200 w 3200"/>
              <a:gd name="T9" fmla="*/ 404 h 423"/>
              <a:gd name="T10" fmla="*/ 3200 w 3200"/>
              <a:gd name="T11" fmla="*/ 66 h 423"/>
              <a:gd name="connsiteX0" fmla="*/ 10400 w 10400"/>
              <a:gd name="connsiteY0" fmla="*/ 1185 h 9176"/>
              <a:gd name="connsiteX1" fmla="*/ 5806 w 10400"/>
              <a:gd name="connsiteY1" fmla="*/ 2704 h 9176"/>
              <a:gd name="connsiteX2" fmla="*/ 400 w 10400"/>
              <a:gd name="connsiteY2" fmla="*/ 3762 h 9176"/>
              <a:gd name="connsiteX3" fmla="*/ 400 w 10400"/>
              <a:gd name="connsiteY3" fmla="*/ 9176 h 9176"/>
              <a:gd name="connsiteX4" fmla="*/ 10400 w 10400"/>
              <a:gd name="connsiteY4" fmla="*/ 9176 h 9176"/>
              <a:gd name="connsiteX5" fmla="*/ 10400 w 10400"/>
              <a:gd name="connsiteY5" fmla="*/ 1185 h 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0" h="9176">
                <a:moveTo>
                  <a:pt x="10400" y="1185"/>
                </a:moveTo>
                <a:cubicBezTo>
                  <a:pt x="10400" y="1185"/>
                  <a:pt x="9206" y="-2308"/>
                  <a:pt x="5806" y="2704"/>
                </a:cubicBezTo>
                <a:cubicBezTo>
                  <a:pt x="2406" y="7692"/>
                  <a:pt x="1301" y="2683"/>
                  <a:pt x="400" y="3762"/>
                </a:cubicBezTo>
                <a:cubicBezTo>
                  <a:pt x="-501" y="4841"/>
                  <a:pt x="400" y="9176"/>
                  <a:pt x="400" y="9176"/>
                </a:cubicBezTo>
                <a:lnTo>
                  <a:pt x="10400" y="9176"/>
                </a:lnTo>
                <a:lnTo>
                  <a:pt x="10400" y="118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2400">
              <a:solidFill>
                <a:schemeClr val="tx1">
                  <a:lumMod val="85000"/>
                  <a:lumOff val="15000"/>
                </a:schemeClr>
              </a:solidFill>
            </a:endParaRPr>
          </a:p>
        </p:txBody>
      </p:sp>
      <p:sp>
        <p:nvSpPr>
          <p:cNvPr id="21" name="TextBox 20"/>
          <p:cNvSpPr txBox="1"/>
          <p:nvPr/>
        </p:nvSpPr>
        <p:spPr>
          <a:xfrm>
            <a:off x="1439572" y="1954746"/>
            <a:ext cx="1415772" cy="338554"/>
          </a:xfrm>
          <a:prstGeom prst="rect">
            <a:avLst/>
          </a:prstGeom>
          <a:noFill/>
        </p:spPr>
        <p:txBody>
          <a:bodyPr wrap="none" lIns="91440" tIns="45720" rIns="91440" bIns="45720" rtlCol="0">
            <a:spAutoFit/>
          </a:bodyPr>
          <a:lstStyle/>
          <a:p>
            <a:pPr algn="r"/>
            <a:r>
              <a:rPr lang="en-US" sz="1600" b="1">
                <a:solidFill>
                  <a:schemeClr val="tx1">
                    <a:lumMod val="85000"/>
                    <a:lumOff val="15000"/>
                  </a:schemeClr>
                </a:solidFill>
                <a:cs typeface="Lato Regular"/>
              </a:rPr>
              <a:t>Professional</a:t>
            </a:r>
            <a:endParaRPr lang="id-ID" sz="1600" b="1" dirty="0">
              <a:solidFill>
                <a:schemeClr val="tx1">
                  <a:lumMod val="85000"/>
                  <a:lumOff val="15000"/>
                </a:schemeClr>
              </a:solidFill>
              <a:cs typeface="Lato Regular"/>
            </a:endParaRPr>
          </a:p>
        </p:txBody>
      </p:sp>
      <p:sp>
        <p:nvSpPr>
          <p:cNvPr id="22" name="TextBox 21"/>
          <p:cNvSpPr txBox="1"/>
          <p:nvPr/>
        </p:nvSpPr>
        <p:spPr>
          <a:xfrm>
            <a:off x="613506" y="2215204"/>
            <a:ext cx="2239687" cy="535531"/>
          </a:xfrm>
          <a:prstGeom prst="rect">
            <a:avLst/>
          </a:prstGeom>
          <a:noFill/>
        </p:spPr>
        <p:txBody>
          <a:bodyPr wrap="square" lIns="91440" tIns="45720" rIns="91440" bIns="45720" rtlCol="0">
            <a:spAutoFit/>
          </a:bodyPr>
          <a:lstStyle/>
          <a:p>
            <a:pPr algn="r">
              <a:lnSpc>
                <a:spcPct val="120000"/>
              </a:lnSpc>
            </a:pPr>
            <a:r>
              <a:rPr lang="pt-BR" sz="1200" dirty="0">
                <a:solidFill>
                  <a:schemeClr val="tx1">
                    <a:lumMod val="85000"/>
                    <a:lumOff val="15000"/>
                  </a:schemeClr>
                </a:solidFill>
                <a:cs typeface="Lato Light"/>
              </a:rPr>
              <a:t>Lorem ipsum dolor sit amet, consectetur adipiscing elit.</a:t>
            </a:r>
            <a:endParaRPr lang="en-US" sz="1200" b="1" dirty="0">
              <a:solidFill>
                <a:schemeClr val="tx1">
                  <a:lumMod val="85000"/>
                  <a:lumOff val="15000"/>
                </a:schemeClr>
              </a:solidFill>
              <a:cs typeface="Lato Light"/>
            </a:endParaRPr>
          </a:p>
        </p:txBody>
      </p:sp>
      <p:sp>
        <p:nvSpPr>
          <p:cNvPr id="23" name="TextBox 22"/>
          <p:cNvSpPr txBox="1"/>
          <p:nvPr/>
        </p:nvSpPr>
        <p:spPr>
          <a:xfrm>
            <a:off x="9448871" y="1996386"/>
            <a:ext cx="1130438" cy="338554"/>
          </a:xfrm>
          <a:prstGeom prst="rect">
            <a:avLst/>
          </a:prstGeom>
          <a:noFill/>
        </p:spPr>
        <p:txBody>
          <a:bodyPr wrap="none" lIns="91440" tIns="45720" rIns="91440" bIns="45720" rtlCol="0">
            <a:spAutoFit/>
          </a:bodyPr>
          <a:lstStyle/>
          <a:p>
            <a:r>
              <a:rPr lang="en-US" sz="1600" b="1">
                <a:solidFill>
                  <a:schemeClr val="tx1">
                    <a:lumMod val="85000"/>
                    <a:lumOff val="15000"/>
                  </a:schemeClr>
                </a:solidFill>
                <a:cs typeface="Lato Regular"/>
              </a:rPr>
              <a:t>Hardwork</a:t>
            </a:r>
            <a:endParaRPr lang="id-ID" sz="1600" b="1" dirty="0">
              <a:solidFill>
                <a:schemeClr val="tx1">
                  <a:lumMod val="85000"/>
                  <a:lumOff val="15000"/>
                </a:schemeClr>
              </a:solidFill>
              <a:cs typeface="Lato Regular"/>
            </a:endParaRPr>
          </a:p>
        </p:txBody>
      </p:sp>
      <p:sp>
        <p:nvSpPr>
          <p:cNvPr id="24" name="TextBox 23"/>
          <p:cNvSpPr txBox="1"/>
          <p:nvPr/>
        </p:nvSpPr>
        <p:spPr>
          <a:xfrm>
            <a:off x="9448870" y="2256845"/>
            <a:ext cx="2239687" cy="535531"/>
          </a:xfrm>
          <a:prstGeom prst="rect">
            <a:avLst/>
          </a:prstGeom>
          <a:noFill/>
        </p:spPr>
        <p:txBody>
          <a:bodyPr wrap="square" lIns="91440" tIns="45720" rIns="91440" bIns="45720" rtlCol="0">
            <a:spAutoFit/>
          </a:bodyPr>
          <a:lstStyle/>
          <a:p>
            <a:pPr>
              <a:lnSpc>
                <a:spcPct val="120000"/>
              </a:lnSpc>
            </a:pPr>
            <a:r>
              <a:rPr lang="pt-BR" sz="1200" dirty="0">
                <a:solidFill>
                  <a:schemeClr val="tx1">
                    <a:lumMod val="85000"/>
                    <a:lumOff val="15000"/>
                  </a:schemeClr>
                </a:solidFill>
                <a:cs typeface="Lato Light"/>
              </a:rPr>
              <a:t>Lorem ipsum dolor sit amet, consectetur adipiscing elit.</a:t>
            </a:r>
            <a:endParaRPr lang="en-US" sz="1200" b="1" dirty="0">
              <a:solidFill>
                <a:schemeClr val="tx1">
                  <a:lumMod val="85000"/>
                  <a:lumOff val="15000"/>
                </a:schemeClr>
              </a:solidFill>
              <a:cs typeface="Lato Light"/>
            </a:endParaRPr>
          </a:p>
        </p:txBody>
      </p:sp>
      <p:sp>
        <p:nvSpPr>
          <p:cNvPr id="25" name="TextBox 24"/>
          <p:cNvSpPr txBox="1"/>
          <p:nvPr/>
        </p:nvSpPr>
        <p:spPr>
          <a:xfrm>
            <a:off x="1941438" y="3183263"/>
            <a:ext cx="913905" cy="338554"/>
          </a:xfrm>
          <a:prstGeom prst="rect">
            <a:avLst/>
          </a:prstGeom>
          <a:noFill/>
        </p:spPr>
        <p:txBody>
          <a:bodyPr wrap="none" lIns="91440" tIns="45720" rIns="91440" bIns="45720" rtlCol="0">
            <a:spAutoFit/>
          </a:bodyPr>
          <a:lstStyle/>
          <a:p>
            <a:pPr algn="r"/>
            <a:r>
              <a:rPr lang="en-US" sz="1600" b="1">
                <a:solidFill>
                  <a:schemeClr val="tx1">
                    <a:lumMod val="85000"/>
                    <a:lumOff val="15000"/>
                  </a:schemeClr>
                </a:solidFill>
                <a:cs typeface="Lato Regular"/>
              </a:rPr>
              <a:t>Trained</a:t>
            </a:r>
            <a:endParaRPr lang="id-ID" sz="1600" b="1" dirty="0">
              <a:solidFill>
                <a:schemeClr val="tx1">
                  <a:lumMod val="85000"/>
                  <a:lumOff val="15000"/>
                </a:schemeClr>
              </a:solidFill>
              <a:cs typeface="Lato Regular"/>
            </a:endParaRPr>
          </a:p>
        </p:txBody>
      </p:sp>
      <p:sp>
        <p:nvSpPr>
          <p:cNvPr id="26" name="TextBox 25"/>
          <p:cNvSpPr txBox="1"/>
          <p:nvPr/>
        </p:nvSpPr>
        <p:spPr>
          <a:xfrm>
            <a:off x="613505" y="3443720"/>
            <a:ext cx="2239687" cy="461665"/>
          </a:xfrm>
          <a:prstGeom prst="rect">
            <a:avLst/>
          </a:prstGeom>
          <a:noFill/>
        </p:spPr>
        <p:txBody>
          <a:bodyPr wrap="square" lIns="91440" tIns="45720" rIns="91440" bIns="45720" rtlCol="0">
            <a:spAutoFit/>
          </a:bodyPr>
          <a:lstStyle/>
          <a:p>
            <a:pPr algn="r"/>
            <a:r>
              <a:rPr lang="pt-BR" sz="1200" dirty="0">
                <a:solidFill>
                  <a:schemeClr val="tx1">
                    <a:lumMod val="85000"/>
                    <a:lumOff val="15000"/>
                  </a:schemeClr>
                </a:solidFill>
                <a:cs typeface="Lato Light"/>
              </a:rPr>
              <a:t>Lorem ipsum dolor sit amet, consectetur adipiscing elit.</a:t>
            </a:r>
            <a:endParaRPr lang="en-US" sz="1200" b="1" dirty="0">
              <a:solidFill>
                <a:schemeClr val="tx1">
                  <a:lumMod val="85000"/>
                  <a:lumOff val="15000"/>
                </a:schemeClr>
              </a:solidFill>
              <a:cs typeface="Lato Light"/>
            </a:endParaRPr>
          </a:p>
        </p:txBody>
      </p:sp>
      <p:sp>
        <p:nvSpPr>
          <p:cNvPr id="27" name="TextBox 26"/>
          <p:cNvSpPr txBox="1"/>
          <p:nvPr/>
        </p:nvSpPr>
        <p:spPr>
          <a:xfrm>
            <a:off x="9457420" y="3187001"/>
            <a:ext cx="662361" cy="338554"/>
          </a:xfrm>
          <a:prstGeom prst="rect">
            <a:avLst/>
          </a:prstGeom>
          <a:noFill/>
        </p:spPr>
        <p:txBody>
          <a:bodyPr wrap="none" lIns="91440" tIns="45720" rIns="91440" bIns="45720" rtlCol="0">
            <a:spAutoFit/>
          </a:bodyPr>
          <a:lstStyle/>
          <a:p>
            <a:r>
              <a:rPr lang="en-US" sz="1600" b="1">
                <a:solidFill>
                  <a:schemeClr val="tx1">
                    <a:lumMod val="85000"/>
                    <a:lumOff val="15000"/>
                  </a:schemeClr>
                </a:solidFill>
                <a:cs typeface="Lato Regular"/>
              </a:rPr>
              <a:t>Love</a:t>
            </a:r>
            <a:endParaRPr lang="id-ID" sz="1600" b="1" dirty="0">
              <a:solidFill>
                <a:schemeClr val="tx1">
                  <a:lumMod val="85000"/>
                  <a:lumOff val="15000"/>
                </a:schemeClr>
              </a:solidFill>
              <a:cs typeface="Lato Regular"/>
            </a:endParaRPr>
          </a:p>
        </p:txBody>
      </p:sp>
      <p:sp>
        <p:nvSpPr>
          <p:cNvPr id="28" name="TextBox 27"/>
          <p:cNvSpPr txBox="1"/>
          <p:nvPr/>
        </p:nvSpPr>
        <p:spPr>
          <a:xfrm>
            <a:off x="9457419" y="3447458"/>
            <a:ext cx="2239687" cy="535531"/>
          </a:xfrm>
          <a:prstGeom prst="rect">
            <a:avLst/>
          </a:prstGeom>
          <a:noFill/>
        </p:spPr>
        <p:txBody>
          <a:bodyPr wrap="square" lIns="91440" tIns="45720" rIns="91440" bIns="45720" rtlCol="0">
            <a:spAutoFit/>
          </a:bodyPr>
          <a:lstStyle/>
          <a:p>
            <a:pPr>
              <a:lnSpc>
                <a:spcPct val="120000"/>
              </a:lnSpc>
            </a:pPr>
            <a:r>
              <a:rPr lang="pt-BR" sz="1200" dirty="0">
                <a:solidFill>
                  <a:schemeClr val="tx1">
                    <a:lumMod val="85000"/>
                    <a:lumOff val="15000"/>
                  </a:schemeClr>
                </a:solidFill>
                <a:cs typeface="Lato Light"/>
              </a:rPr>
              <a:t>Lorem ipsum dolor sit amet, consectetur adipiscing elit.</a:t>
            </a:r>
            <a:endParaRPr lang="en-US" sz="1200" b="1" dirty="0">
              <a:solidFill>
                <a:schemeClr val="tx1">
                  <a:lumMod val="85000"/>
                  <a:lumOff val="15000"/>
                </a:schemeClr>
              </a:solidFill>
              <a:cs typeface="Lato Light"/>
            </a:endParaRPr>
          </a:p>
        </p:txBody>
      </p:sp>
      <p:sp>
        <p:nvSpPr>
          <p:cNvPr id="29" name="TextBox 28"/>
          <p:cNvSpPr txBox="1"/>
          <p:nvPr/>
        </p:nvSpPr>
        <p:spPr>
          <a:xfrm>
            <a:off x="2045506" y="4336497"/>
            <a:ext cx="809837" cy="338554"/>
          </a:xfrm>
          <a:prstGeom prst="rect">
            <a:avLst/>
          </a:prstGeom>
          <a:noFill/>
        </p:spPr>
        <p:txBody>
          <a:bodyPr wrap="none" lIns="91440" tIns="45720" rIns="91440" bIns="45720" rtlCol="0">
            <a:spAutoFit/>
          </a:bodyPr>
          <a:lstStyle/>
          <a:p>
            <a:pPr algn="r"/>
            <a:r>
              <a:rPr lang="en-US" sz="1600" b="1">
                <a:solidFill>
                  <a:schemeClr val="tx1">
                    <a:lumMod val="85000"/>
                    <a:lumOff val="15000"/>
                  </a:schemeClr>
                </a:solidFill>
                <a:cs typeface="Lato Regular"/>
              </a:rPr>
              <a:t>Happy</a:t>
            </a:r>
            <a:endParaRPr lang="id-ID" sz="1600" b="1" dirty="0">
              <a:solidFill>
                <a:schemeClr val="tx1">
                  <a:lumMod val="85000"/>
                  <a:lumOff val="15000"/>
                </a:schemeClr>
              </a:solidFill>
              <a:cs typeface="Lato Regular"/>
            </a:endParaRPr>
          </a:p>
        </p:txBody>
      </p:sp>
      <p:sp>
        <p:nvSpPr>
          <p:cNvPr id="30" name="TextBox 29"/>
          <p:cNvSpPr txBox="1"/>
          <p:nvPr/>
        </p:nvSpPr>
        <p:spPr>
          <a:xfrm>
            <a:off x="613505" y="4596954"/>
            <a:ext cx="2239687" cy="535531"/>
          </a:xfrm>
          <a:prstGeom prst="rect">
            <a:avLst/>
          </a:prstGeom>
          <a:noFill/>
        </p:spPr>
        <p:txBody>
          <a:bodyPr wrap="square" lIns="91440" tIns="45720" rIns="91440" bIns="45720" rtlCol="0">
            <a:spAutoFit/>
          </a:bodyPr>
          <a:lstStyle/>
          <a:p>
            <a:pPr algn="r">
              <a:lnSpc>
                <a:spcPct val="120000"/>
              </a:lnSpc>
            </a:pPr>
            <a:r>
              <a:rPr lang="pt-BR" sz="1200" dirty="0">
                <a:solidFill>
                  <a:schemeClr val="tx1">
                    <a:lumMod val="85000"/>
                    <a:lumOff val="15000"/>
                  </a:schemeClr>
                </a:solidFill>
                <a:cs typeface="Lato Light"/>
              </a:rPr>
              <a:t>Lorem ipsum dolor sit amet, consectetur adipiscing elit.</a:t>
            </a:r>
            <a:endParaRPr lang="en-US" sz="1200" b="1" dirty="0">
              <a:solidFill>
                <a:schemeClr val="tx1">
                  <a:lumMod val="85000"/>
                  <a:lumOff val="15000"/>
                </a:schemeClr>
              </a:solidFill>
              <a:cs typeface="Lato Light"/>
            </a:endParaRPr>
          </a:p>
        </p:txBody>
      </p:sp>
      <p:sp>
        <p:nvSpPr>
          <p:cNvPr id="31" name="TextBox 30"/>
          <p:cNvSpPr txBox="1"/>
          <p:nvPr/>
        </p:nvSpPr>
        <p:spPr>
          <a:xfrm>
            <a:off x="9457421" y="4332803"/>
            <a:ext cx="1257075" cy="338554"/>
          </a:xfrm>
          <a:prstGeom prst="rect">
            <a:avLst/>
          </a:prstGeom>
          <a:noFill/>
        </p:spPr>
        <p:txBody>
          <a:bodyPr wrap="none" lIns="91440" tIns="45720" rIns="91440" bIns="45720" rtlCol="0">
            <a:spAutoFit/>
          </a:bodyPr>
          <a:lstStyle/>
          <a:p>
            <a:r>
              <a:rPr lang="en-US" sz="1600" b="1">
                <a:solidFill>
                  <a:schemeClr val="tx1">
                    <a:lumMod val="85000"/>
                    <a:lumOff val="15000"/>
                  </a:schemeClr>
                </a:solidFill>
                <a:cs typeface="Lato Regular"/>
              </a:rPr>
              <a:t>Meticulous</a:t>
            </a:r>
            <a:endParaRPr lang="id-ID" sz="1600" b="1" dirty="0">
              <a:solidFill>
                <a:schemeClr val="tx1">
                  <a:lumMod val="85000"/>
                  <a:lumOff val="15000"/>
                </a:schemeClr>
              </a:solidFill>
              <a:cs typeface="Lato Regular"/>
            </a:endParaRPr>
          </a:p>
        </p:txBody>
      </p:sp>
      <p:sp>
        <p:nvSpPr>
          <p:cNvPr id="32" name="TextBox 31"/>
          <p:cNvSpPr txBox="1"/>
          <p:nvPr/>
        </p:nvSpPr>
        <p:spPr>
          <a:xfrm>
            <a:off x="9457419" y="4593262"/>
            <a:ext cx="2239687" cy="535531"/>
          </a:xfrm>
          <a:prstGeom prst="rect">
            <a:avLst/>
          </a:prstGeom>
          <a:noFill/>
        </p:spPr>
        <p:txBody>
          <a:bodyPr wrap="square" lIns="91440" tIns="45720" rIns="91440" bIns="45720" rtlCol="0">
            <a:spAutoFit/>
          </a:bodyPr>
          <a:lstStyle/>
          <a:p>
            <a:pPr>
              <a:lnSpc>
                <a:spcPct val="120000"/>
              </a:lnSpc>
            </a:pPr>
            <a:r>
              <a:rPr lang="pt-BR" sz="1200" dirty="0">
                <a:solidFill>
                  <a:schemeClr val="tx1">
                    <a:lumMod val="85000"/>
                    <a:lumOff val="15000"/>
                  </a:schemeClr>
                </a:solidFill>
                <a:cs typeface="Lato Light"/>
              </a:rPr>
              <a:t>Lorem ipsum dolor sit amet, consectetur adipiscing elit.</a:t>
            </a:r>
            <a:endParaRPr lang="en-US" sz="1200" b="1" dirty="0">
              <a:solidFill>
                <a:schemeClr val="tx1">
                  <a:lumMod val="85000"/>
                  <a:lumOff val="15000"/>
                </a:schemeClr>
              </a:solidFill>
              <a:cs typeface="Lato Light"/>
            </a:endParaRPr>
          </a:p>
        </p:txBody>
      </p:sp>
      <p:sp>
        <p:nvSpPr>
          <p:cNvPr id="33" name="Oval 32"/>
          <p:cNvSpPr/>
          <p:nvPr/>
        </p:nvSpPr>
        <p:spPr>
          <a:xfrm>
            <a:off x="2975241" y="2135448"/>
            <a:ext cx="228600" cy="228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lumMod val="85000"/>
                  <a:lumOff val="15000"/>
                </a:schemeClr>
              </a:solidFill>
            </a:endParaRPr>
          </a:p>
        </p:txBody>
      </p:sp>
      <p:sp>
        <p:nvSpPr>
          <p:cNvPr id="34" name="Oval 33"/>
          <p:cNvSpPr/>
          <p:nvPr/>
        </p:nvSpPr>
        <p:spPr>
          <a:xfrm>
            <a:off x="2975241" y="3360957"/>
            <a:ext cx="228600" cy="228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lumMod val="85000"/>
                  <a:lumOff val="15000"/>
                </a:schemeClr>
              </a:solidFill>
            </a:endParaRPr>
          </a:p>
        </p:txBody>
      </p:sp>
      <p:sp>
        <p:nvSpPr>
          <p:cNvPr id="35" name="Oval 34"/>
          <p:cNvSpPr/>
          <p:nvPr/>
        </p:nvSpPr>
        <p:spPr>
          <a:xfrm>
            <a:off x="2975241" y="4546055"/>
            <a:ext cx="228600" cy="228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lumMod val="85000"/>
                  <a:lumOff val="15000"/>
                </a:schemeClr>
              </a:solidFill>
            </a:endParaRPr>
          </a:p>
        </p:txBody>
      </p:sp>
      <p:sp>
        <p:nvSpPr>
          <p:cNvPr id="36" name="Oval 35"/>
          <p:cNvSpPr/>
          <p:nvPr/>
        </p:nvSpPr>
        <p:spPr>
          <a:xfrm>
            <a:off x="9069057" y="2135448"/>
            <a:ext cx="228600" cy="2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lumMod val="85000"/>
                  <a:lumOff val="15000"/>
                </a:schemeClr>
              </a:solidFill>
            </a:endParaRPr>
          </a:p>
        </p:txBody>
      </p:sp>
      <p:sp>
        <p:nvSpPr>
          <p:cNvPr id="37" name="Oval 36"/>
          <p:cNvSpPr/>
          <p:nvPr/>
        </p:nvSpPr>
        <p:spPr>
          <a:xfrm>
            <a:off x="9069057" y="3360957"/>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lumMod val="85000"/>
                  <a:lumOff val="15000"/>
                </a:schemeClr>
              </a:solidFill>
            </a:endParaRPr>
          </a:p>
        </p:txBody>
      </p:sp>
      <p:sp>
        <p:nvSpPr>
          <p:cNvPr id="38" name="Oval 37"/>
          <p:cNvSpPr/>
          <p:nvPr/>
        </p:nvSpPr>
        <p:spPr>
          <a:xfrm>
            <a:off x="9069057" y="4546055"/>
            <a:ext cx="22860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lumMod val="85000"/>
                  <a:lumOff val="15000"/>
                </a:schemeClr>
              </a:solidFill>
            </a:endParaRPr>
          </a:p>
        </p:txBody>
      </p:sp>
    </p:spTree>
    <p:extLst>
      <p:ext uri="{BB962C8B-B14F-4D97-AF65-F5344CB8AC3E}">
        <p14:creationId xmlns:p14="http://schemas.microsoft.com/office/powerpoint/2010/main" val="1098542663"/>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animEffect transition="in" filter="fade">
                                      <p:cBhvr>
                                        <p:cTn id="35" dur="500"/>
                                        <p:tgtEl>
                                          <p:spTgt spid="36"/>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Effect transition="in" filter="fade">
                                      <p:cBhvr>
                                        <p:cTn id="61" dur="500"/>
                                        <p:tgtEl>
                                          <p:spTgt spid="37"/>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ppt_w</p:attrName>
                                        </p:attrNameLst>
                                      </p:cBhvr>
                                      <p:tavLst>
                                        <p:tav tm="0">
                                          <p:val>
                                            <p:fltVal val="0"/>
                                          </p:val>
                                        </p:tav>
                                        <p:tav tm="100000">
                                          <p:val>
                                            <p:strVal val="#ppt_w"/>
                                          </p:val>
                                        </p:tav>
                                      </p:tavLst>
                                    </p:anim>
                                    <p:anim calcmode="lin" valueType="num">
                                      <p:cBhvr>
                                        <p:cTn id="73" dur="500" fill="hold"/>
                                        <p:tgtEl>
                                          <p:spTgt spid="35"/>
                                        </p:tgtEl>
                                        <p:attrNameLst>
                                          <p:attrName>ppt_h</p:attrName>
                                        </p:attrNameLst>
                                      </p:cBhvr>
                                      <p:tavLst>
                                        <p:tav tm="0">
                                          <p:val>
                                            <p:fltVal val="0"/>
                                          </p:val>
                                        </p:tav>
                                        <p:tav tm="100000">
                                          <p:val>
                                            <p:strVal val="#ppt_h"/>
                                          </p:val>
                                        </p:tav>
                                      </p:tavLst>
                                    </p:anim>
                                    <p:animEffect transition="in" filter="fade">
                                      <p:cBhvr>
                                        <p:cTn id="74" dur="500"/>
                                        <p:tgtEl>
                                          <p:spTgt spid="35"/>
                                        </p:tgtEl>
                                      </p:cBhvr>
                                    </p:animEffect>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ppt_w</p:attrName>
                                        </p:attrNameLst>
                                      </p:cBhvr>
                                      <p:tavLst>
                                        <p:tav tm="0">
                                          <p:val>
                                            <p:fltVal val="0"/>
                                          </p:val>
                                        </p:tav>
                                        <p:tav tm="100000">
                                          <p:val>
                                            <p:strVal val="#ppt_w"/>
                                          </p:val>
                                        </p:tav>
                                      </p:tavLst>
                                    </p:anim>
                                    <p:anim calcmode="lin" valueType="num">
                                      <p:cBhvr>
                                        <p:cTn id="86" dur="500" fill="hold"/>
                                        <p:tgtEl>
                                          <p:spTgt spid="38"/>
                                        </p:tgtEl>
                                        <p:attrNameLst>
                                          <p:attrName>ppt_h</p:attrName>
                                        </p:attrNameLst>
                                      </p:cBhvr>
                                      <p:tavLst>
                                        <p:tav tm="0">
                                          <p:val>
                                            <p:fltVal val="0"/>
                                          </p:val>
                                        </p:tav>
                                        <p:tav tm="100000">
                                          <p:val>
                                            <p:strVal val="#ppt_h"/>
                                          </p:val>
                                        </p:tav>
                                      </p:tavLst>
                                    </p:anim>
                                    <p:animEffect transition="in" filter="fade">
                                      <p:cBhvr>
                                        <p:cTn id="87" dur="500"/>
                                        <p:tgtEl>
                                          <p:spTgt spid="38"/>
                                        </p:tgtEl>
                                      </p:cBhvr>
                                    </p:animEffect>
                                  </p:childTnLst>
                                </p:cTn>
                              </p:par>
                            </p:childTnLst>
                          </p:cTn>
                        </p:par>
                        <p:par>
                          <p:cTn id="88" fill="hold">
                            <p:stCondLst>
                              <p:cond delay="7000"/>
                            </p:stCondLst>
                            <p:childTnLst>
                              <p:par>
                                <p:cTn id="89" presetID="10"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1" grpId="0"/>
      <p:bldP spid="22" grpId="0"/>
      <p:bldP spid="23" grpId="0"/>
      <p:bldP spid="24" grpId="0"/>
      <p:bldP spid="25" grpId="0"/>
      <p:bldP spid="26" grpId="0"/>
      <p:bldP spid="27" grpId="0"/>
      <p:bldP spid="28" grpId="0"/>
      <p:bldP spid="29" grpId="0"/>
      <p:bldP spid="30" grpId="0"/>
      <p:bldP spid="31" grpId="0"/>
      <p:bldP spid="32" grpId="0"/>
      <p:bldP spid="33" grpId="0" animBg="1"/>
      <p:bldP spid="34" grpId="0" animBg="1"/>
      <p:bldP spid="35"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87" y="2173699"/>
            <a:ext cx="2873500" cy="1885735"/>
          </a:xfrm>
          <a:custGeom>
            <a:avLst/>
            <a:gdLst>
              <a:gd name="connsiteX0" fmla="*/ 0 w 3306303"/>
              <a:gd name="connsiteY0" fmla="*/ 0 h 2272936"/>
              <a:gd name="connsiteX1" fmla="*/ 3306303 w 3306303"/>
              <a:gd name="connsiteY1" fmla="*/ 0 h 2272936"/>
              <a:gd name="connsiteX2" fmla="*/ 3306303 w 3306303"/>
              <a:gd name="connsiteY2" fmla="*/ 2272936 h 2272936"/>
              <a:gd name="connsiteX3" fmla="*/ 0 w 3306303"/>
              <a:gd name="connsiteY3" fmla="*/ 2272936 h 2272936"/>
            </a:gdLst>
            <a:ahLst/>
            <a:cxnLst>
              <a:cxn ang="0">
                <a:pos x="connsiteX0" y="connsiteY0"/>
              </a:cxn>
              <a:cxn ang="0">
                <a:pos x="connsiteX1" y="connsiteY1"/>
              </a:cxn>
              <a:cxn ang="0">
                <a:pos x="connsiteX2" y="connsiteY2"/>
              </a:cxn>
              <a:cxn ang="0">
                <a:pos x="connsiteX3" y="connsiteY3"/>
              </a:cxn>
            </a:cxnLst>
            <a:rect l="l" t="t" r="r" b="b"/>
            <a:pathLst>
              <a:path w="3306303" h="2272936">
                <a:moveTo>
                  <a:pt x="0" y="0"/>
                </a:moveTo>
                <a:lnTo>
                  <a:pt x="3306303" y="0"/>
                </a:lnTo>
                <a:lnTo>
                  <a:pt x="3306303" y="2272936"/>
                </a:lnTo>
                <a:lnTo>
                  <a:pt x="0" y="2272936"/>
                </a:lnTo>
                <a:close/>
              </a:path>
            </a:pathLst>
          </a:cu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7958" y="2173699"/>
            <a:ext cx="2916085" cy="1885735"/>
          </a:xfrm>
          <a:custGeom>
            <a:avLst/>
            <a:gdLst>
              <a:gd name="connsiteX0" fmla="*/ 0 w 3315789"/>
              <a:gd name="connsiteY0" fmla="*/ 0 h 2272936"/>
              <a:gd name="connsiteX1" fmla="*/ 3315789 w 3315789"/>
              <a:gd name="connsiteY1" fmla="*/ 0 h 2272936"/>
              <a:gd name="connsiteX2" fmla="*/ 3315789 w 3315789"/>
              <a:gd name="connsiteY2" fmla="*/ 2272936 h 2272936"/>
              <a:gd name="connsiteX3" fmla="*/ 0 w 3315789"/>
              <a:gd name="connsiteY3" fmla="*/ 2272936 h 2272936"/>
            </a:gdLst>
            <a:ahLst/>
            <a:cxnLst>
              <a:cxn ang="0">
                <a:pos x="connsiteX0" y="connsiteY0"/>
              </a:cxn>
              <a:cxn ang="0">
                <a:pos x="connsiteX1" y="connsiteY1"/>
              </a:cxn>
              <a:cxn ang="0">
                <a:pos x="connsiteX2" y="connsiteY2"/>
              </a:cxn>
              <a:cxn ang="0">
                <a:pos x="connsiteX3" y="connsiteY3"/>
              </a:cxn>
            </a:cxnLst>
            <a:rect l="l" t="t" r="r" b="b"/>
            <a:pathLst>
              <a:path w="3315789" h="2272936">
                <a:moveTo>
                  <a:pt x="0" y="0"/>
                </a:moveTo>
                <a:lnTo>
                  <a:pt x="3315789" y="0"/>
                </a:lnTo>
                <a:lnTo>
                  <a:pt x="3315789" y="2272936"/>
                </a:lnTo>
                <a:lnTo>
                  <a:pt x="0" y="2272936"/>
                </a:lnTo>
                <a:close/>
              </a:path>
            </a:pathLst>
          </a:cu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0864" y="2173699"/>
            <a:ext cx="2910084" cy="1885735"/>
          </a:xfrm>
          <a:custGeom>
            <a:avLst/>
            <a:gdLst>
              <a:gd name="connsiteX0" fmla="*/ 0 w 3315789"/>
              <a:gd name="connsiteY0" fmla="*/ 0 h 2272935"/>
              <a:gd name="connsiteX1" fmla="*/ 3315789 w 3315789"/>
              <a:gd name="connsiteY1" fmla="*/ 0 h 2272935"/>
              <a:gd name="connsiteX2" fmla="*/ 3315789 w 3315789"/>
              <a:gd name="connsiteY2" fmla="*/ 2272935 h 2272935"/>
              <a:gd name="connsiteX3" fmla="*/ 0 w 3315789"/>
              <a:gd name="connsiteY3" fmla="*/ 2272935 h 2272935"/>
            </a:gdLst>
            <a:ahLst/>
            <a:cxnLst>
              <a:cxn ang="0">
                <a:pos x="connsiteX0" y="connsiteY0"/>
              </a:cxn>
              <a:cxn ang="0">
                <a:pos x="connsiteX1" y="connsiteY1"/>
              </a:cxn>
              <a:cxn ang="0">
                <a:pos x="connsiteX2" y="connsiteY2"/>
              </a:cxn>
              <a:cxn ang="0">
                <a:pos x="connsiteX3" y="connsiteY3"/>
              </a:cxn>
            </a:cxnLst>
            <a:rect l="l" t="t" r="r" b="b"/>
            <a:pathLst>
              <a:path w="3315789" h="2272935">
                <a:moveTo>
                  <a:pt x="0" y="0"/>
                </a:moveTo>
                <a:lnTo>
                  <a:pt x="3315789" y="0"/>
                </a:lnTo>
                <a:lnTo>
                  <a:pt x="3315789" y="2272935"/>
                </a:lnTo>
                <a:lnTo>
                  <a:pt x="0" y="2272935"/>
                </a:lnTo>
                <a:close/>
              </a:path>
            </a:pathLst>
          </a:custGeom>
        </p:spPr>
      </p:pic>
      <p:sp>
        <p:nvSpPr>
          <p:cNvPr id="13" name="Rectangle 12"/>
          <p:cNvSpPr/>
          <p:nvPr/>
        </p:nvSpPr>
        <p:spPr>
          <a:xfrm>
            <a:off x="3625453" y="2066081"/>
            <a:ext cx="528536" cy="4717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bg1"/>
                </a:solidFill>
              </a:rPr>
              <a:t>A</a:t>
            </a:r>
          </a:p>
        </p:txBody>
      </p:sp>
      <p:sp>
        <p:nvSpPr>
          <p:cNvPr id="14" name="Rectangle 13"/>
          <p:cNvSpPr/>
          <p:nvPr/>
        </p:nvSpPr>
        <p:spPr>
          <a:xfrm>
            <a:off x="7225360" y="2066081"/>
            <a:ext cx="528536" cy="4717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bg1"/>
                </a:solidFill>
              </a:rPr>
              <a:t>B</a:t>
            </a:r>
          </a:p>
        </p:txBody>
      </p:sp>
      <p:sp>
        <p:nvSpPr>
          <p:cNvPr id="15" name="Rectangle 14"/>
          <p:cNvSpPr/>
          <p:nvPr/>
        </p:nvSpPr>
        <p:spPr>
          <a:xfrm>
            <a:off x="10825265" y="2066081"/>
            <a:ext cx="528536" cy="4717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bg1"/>
                </a:solidFill>
              </a:rPr>
              <a:t>C</a:t>
            </a:r>
          </a:p>
        </p:txBody>
      </p:sp>
      <p:sp>
        <p:nvSpPr>
          <p:cNvPr id="16" name="TextBox 15"/>
          <p:cNvSpPr txBox="1"/>
          <p:nvPr/>
        </p:nvSpPr>
        <p:spPr>
          <a:xfrm>
            <a:off x="1001902" y="4401774"/>
            <a:ext cx="1694951" cy="338554"/>
          </a:xfrm>
          <a:prstGeom prst="rect">
            <a:avLst/>
          </a:prstGeom>
          <a:noFill/>
        </p:spPr>
        <p:txBody>
          <a:bodyPr wrap="none" lIns="91440" tIns="45720" rIns="91440" bIns="45720" rtlCol="0">
            <a:spAutoFit/>
          </a:bodyPr>
          <a:lstStyle/>
          <a:p>
            <a:r>
              <a:rPr lang="en-US" sz="1600" b="1">
                <a:solidFill>
                  <a:schemeClr val="tx1">
                    <a:lumMod val="85000"/>
                    <a:lumOff val="15000"/>
                  </a:schemeClr>
                </a:solidFill>
                <a:cs typeface="Lato Regular"/>
              </a:rPr>
              <a:t>Your Tittle Here</a:t>
            </a:r>
            <a:endParaRPr lang="id-ID" sz="1600" b="1" dirty="0">
              <a:solidFill>
                <a:schemeClr val="tx1">
                  <a:lumMod val="85000"/>
                  <a:lumOff val="15000"/>
                </a:schemeClr>
              </a:solidFill>
              <a:cs typeface="Lato Regular"/>
            </a:endParaRPr>
          </a:p>
        </p:txBody>
      </p:sp>
      <p:sp>
        <p:nvSpPr>
          <p:cNvPr id="17" name="TextBox 16"/>
          <p:cNvSpPr txBox="1"/>
          <p:nvPr/>
        </p:nvSpPr>
        <p:spPr>
          <a:xfrm>
            <a:off x="1001901" y="4692237"/>
            <a:ext cx="2984883" cy="978711"/>
          </a:xfrm>
          <a:prstGeom prst="rect">
            <a:avLst/>
          </a:prstGeom>
          <a:noFill/>
        </p:spPr>
        <p:txBody>
          <a:bodyPr wrap="square" lIns="91423" tIns="45711" rIns="91423" bIns="45711" rtlCol="0">
            <a:spAutoFit/>
          </a:bodyPr>
          <a:lstStyle/>
          <a:p>
            <a:pPr>
              <a:lnSpc>
                <a:spcPct val="120000"/>
              </a:lnSpc>
            </a:pPr>
            <a:r>
              <a:rPr lang="pt-BR" sz="1200" dirty="0">
                <a:solidFill>
                  <a:schemeClr val="tx1">
                    <a:lumMod val="85000"/>
                    <a:lumOff val="15000"/>
                  </a:schemeClr>
                </a:solidFill>
                <a:latin typeface="Lato Light"/>
                <a:cs typeface="Lato Light"/>
              </a:rPr>
              <a:t>Lorem ipsum dolor sit amet, </a:t>
            </a:r>
            <a:r>
              <a:rPr lang="pt-BR" sz="1200">
                <a:solidFill>
                  <a:schemeClr val="tx1">
                    <a:lumMod val="85000"/>
                    <a:lumOff val="15000"/>
                  </a:schemeClr>
                </a:solidFill>
                <a:latin typeface="Lato Light"/>
                <a:cs typeface="Lato Light"/>
              </a:rPr>
              <a:t>consectetur teda adipiscing </a:t>
            </a:r>
            <a:r>
              <a:rPr lang="pt-BR" sz="1200" dirty="0">
                <a:solidFill>
                  <a:schemeClr val="tx1">
                    <a:lumMod val="85000"/>
                    <a:lumOff val="15000"/>
                  </a:schemeClr>
                </a:solidFill>
                <a:latin typeface="Lato Light"/>
                <a:cs typeface="Lato Light"/>
              </a:rPr>
              <a:t>elit</a:t>
            </a:r>
            <a:r>
              <a:rPr lang="pt-BR" sz="1200">
                <a:solidFill>
                  <a:schemeClr val="tx1">
                    <a:lumMod val="85000"/>
                    <a:lumOff val="15000"/>
                  </a:schemeClr>
                </a:solidFill>
                <a:latin typeface="Lato Light"/>
                <a:cs typeface="Lato Light"/>
              </a:rPr>
              <a:t>. </a:t>
            </a:r>
            <a:r>
              <a:rPr lang="en-US" sz="1200">
                <a:solidFill>
                  <a:schemeClr val="tx1">
                    <a:lumMod val="85000"/>
                    <a:lumOff val="15000"/>
                  </a:schemeClr>
                </a:solidFill>
              </a:rPr>
              <a:t>Pellentesque consequat libero tempus felis</a:t>
            </a:r>
            <a:endParaRPr lang="en-US" sz="1200" dirty="0">
              <a:solidFill>
                <a:schemeClr val="tx1">
                  <a:lumMod val="85000"/>
                  <a:lumOff val="15000"/>
                </a:schemeClr>
              </a:solidFill>
              <a:latin typeface="Lato Light"/>
              <a:cs typeface="Lato Light"/>
            </a:endParaRPr>
          </a:p>
        </p:txBody>
      </p:sp>
      <p:sp>
        <p:nvSpPr>
          <p:cNvPr id="24" name="TextBox 23"/>
          <p:cNvSpPr txBox="1"/>
          <p:nvPr/>
        </p:nvSpPr>
        <p:spPr>
          <a:xfrm>
            <a:off x="4598542" y="4401774"/>
            <a:ext cx="1694951" cy="338554"/>
          </a:xfrm>
          <a:prstGeom prst="rect">
            <a:avLst/>
          </a:prstGeom>
          <a:noFill/>
        </p:spPr>
        <p:txBody>
          <a:bodyPr wrap="none" lIns="91440" tIns="45720" rIns="91440" bIns="45720" rtlCol="0">
            <a:spAutoFit/>
          </a:bodyPr>
          <a:lstStyle/>
          <a:p>
            <a:r>
              <a:rPr lang="en-US" sz="1600" b="1">
                <a:solidFill>
                  <a:schemeClr val="tx1">
                    <a:lumMod val="85000"/>
                    <a:lumOff val="15000"/>
                  </a:schemeClr>
                </a:solidFill>
                <a:cs typeface="Lato Regular"/>
              </a:rPr>
              <a:t>Your Tittle Here</a:t>
            </a:r>
            <a:endParaRPr lang="id-ID" sz="1600" b="1" dirty="0">
              <a:solidFill>
                <a:schemeClr val="tx1">
                  <a:lumMod val="85000"/>
                  <a:lumOff val="15000"/>
                </a:schemeClr>
              </a:solidFill>
              <a:cs typeface="Lato Regular"/>
            </a:endParaRPr>
          </a:p>
        </p:txBody>
      </p:sp>
      <p:sp>
        <p:nvSpPr>
          <p:cNvPr id="25" name="TextBox 24"/>
          <p:cNvSpPr txBox="1"/>
          <p:nvPr/>
        </p:nvSpPr>
        <p:spPr>
          <a:xfrm>
            <a:off x="4598541" y="4692237"/>
            <a:ext cx="2984883" cy="978711"/>
          </a:xfrm>
          <a:prstGeom prst="rect">
            <a:avLst/>
          </a:prstGeom>
          <a:noFill/>
        </p:spPr>
        <p:txBody>
          <a:bodyPr wrap="square" lIns="91423" tIns="45711" rIns="91423" bIns="45711" rtlCol="0">
            <a:spAutoFit/>
          </a:bodyPr>
          <a:lstStyle/>
          <a:p>
            <a:pPr>
              <a:lnSpc>
                <a:spcPct val="120000"/>
              </a:lnSpc>
            </a:pPr>
            <a:r>
              <a:rPr lang="pt-BR" sz="1200" dirty="0">
                <a:solidFill>
                  <a:schemeClr val="tx1">
                    <a:lumMod val="85000"/>
                    <a:lumOff val="15000"/>
                  </a:schemeClr>
                </a:solidFill>
                <a:latin typeface="Lato Light"/>
                <a:cs typeface="Lato Light"/>
              </a:rPr>
              <a:t>Lorem ipsum dolor sit amet, </a:t>
            </a:r>
            <a:r>
              <a:rPr lang="pt-BR" sz="1200">
                <a:solidFill>
                  <a:schemeClr val="tx1">
                    <a:lumMod val="85000"/>
                    <a:lumOff val="15000"/>
                  </a:schemeClr>
                </a:solidFill>
                <a:latin typeface="Lato Light"/>
                <a:cs typeface="Lato Light"/>
              </a:rPr>
              <a:t>consectetur teda adipiscing </a:t>
            </a:r>
            <a:r>
              <a:rPr lang="pt-BR" sz="1200" dirty="0">
                <a:solidFill>
                  <a:schemeClr val="tx1">
                    <a:lumMod val="85000"/>
                    <a:lumOff val="15000"/>
                  </a:schemeClr>
                </a:solidFill>
                <a:latin typeface="Lato Light"/>
                <a:cs typeface="Lato Light"/>
              </a:rPr>
              <a:t>elit</a:t>
            </a:r>
            <a:r>
              <a:rPr lang="pt-BR" sz="1200">
                <a:solidFill>
                  <a:schemeClr val="tx1">
                    <a:lumMod val="85000"/>
                    <a:lumOff val="15000"/>
                  </a:schemeClr>
                </a:solidFill>
                <a:latin typeface="Lato Light"/>
                <a:cs typeface="Lato Light"/>
              </a:rPr>
              <a:t>. </a:t>
            </a:r>
            <a:r>
              <a:rPr lang="en-US" sz="1200">
                <a:solidFill>
                  <a:schemeClr val="tx1">
                    <a:lumMod val="85000"/>
                    <a:lumOff val="15000"/>
                  </a:schemeClr>
                </a:solidFill>
              </a:rPr>
              <a:t>Pellentesque consequat libero tempus felis</a:t>
            </a:r>
            <a:endParaRPr lang="en-US" sz="1200" dirty="0">
              <a:solidFill>
                <a:schemeClr val="tx1">
                  <a:lumMod val="85000"/>
                  <a:lumOff val="15000"/>
                </a:schemeClr>
              </a:solidFill>
              <a:latin typeface="Lato Light"/>
              <a:cs typeface="Lato Light"/>
            </a:endParaRPr>
          </a:p>
        </p:txBody>
      </p:sp>
      <p:sp>
        <p:nvSpPr>
          <p:cNvPr id="26" name="TextBox 25"/>
          <p:cNvSpPr txBox="1"/>
          <p:nvPr/>
        </p:nvSpPr>
        <p:spPr>
          <a:xfrm>
            <a:off x="8189262" y="4401774"/>
            <a:ext cx="1694951" cy="338554"/>
          </a:xfrm>
          <a:prstGeom prst="rect">
            <a:avLst/>
          </a:prstGeom>
          <a:noFill/>
        </p:spPr>
        <p:txBody>
          <a:bodyPr wrap="none" lIns="91440" tIns="45720" rIns="91440" bIns="45720" rtlCol="0">
            <a:spAutoFit/>
          </a:bodyPr>
          <a:lstStyle/>
          <a:p>
            <a:r>
              <a:rPr lang="en-US" sz="1600" b="1">
                <a:solidFill>
                  <a:schemeClr val="tx1">
                    <a:lumMod val="85000"/>
                    <a:lumOff val="15000"/>
                  </a:schemeClr>
                </a:solidFill>
                <a:cs typeface="Lato Regular"/>
              </a:rPr>
              <a:t>Your Tittle Here</a:t>
            </a:r>
            <a:endParaRPr lang="id-ID" sz="1600" b="1" dirty="0">
              <a:solidFill>
                <a:schemeClr val="tx1">
                  <a:lumMod val="85000"/>
                  <a:lumOff val="15000"/>
                </a:schemeClr>
              </a:solidFill>
              <a:cs typeface="Lato Regular"/>
            </a:endParaRPr>
          </a:p>
        </p:txBody>
      </p:sp>
      <p:sp>
        <p:nvSpPr>
          <p:cNvPr id="27" name="TextBox 26"/>
          <p:cNvSpPr txBox="1"/>
          <p:nvPr/>
        </p:nvSpPr>
        <p:spPr>
          <a:xfrm>
            <a:off x="8189261" y="4692237"/>
            <a:ext cx="2984883" cy="978711"/>
          </a:xfrm>
          <a:prstGeom prst="rect">
            <a:avLst/>
          </a:prstGeom>
          <a:noFill/>
        </p:spPr>
        <p:txBody>
          <a:bodyPr wrap="square" lIns="91423" tIns="45711" rIns="91423" bIns="45711" rtlCol="0">
            <a:spAutoFit/>
          </a:bodyPr>
          <a:lstStyle/>
          <a:p>
            <a:pPr>
              <a:lnSpc>
                <a:spcPct val="120000"/>
              </a:lnSpc>
            </a:pPr>
            <a:r>
              <a:rPr lang="pt-BR" sz="1200" dirty="0">
                <a:solidFill>
                  <a:schemeClr val="tx1">
                    <a:lumMod val="85000"/>
                    <a:lumOff val="15000"/>
                  </a:schemeClr>
                </a:solidFill>
                <a:latin typeface="Lato Light"/>
                <a:cs typeface="Lato Light"/>
              </a:rPr>
              <a:t>Lorem ipsum dolor sit amet, </a:t>
            </a:r>
            <a:r>
              <a:rPr lang="pt-BR" sz="1200">
                <a:solidFill>
                  <a:schemeClr val="tx1">
                    <a:lumMod val="85000"/>
                    <a:lumOff val="15000"/>
                  </a:schemeClr>
                </a:solidFill>
                <a:latin typeface="Lato Light"/>
                <a:cs typeface="Lato Light"/>
              </a:rPr>
              <a:t>consectetur teda adipiscing </a:t>
            </a:r>
            <a:r>
              <a:rPr lang="pt-BR" sz="1200" dirty="0">
                <a:solidFill>
                  <a:schemeClr val="tx1">
                    <a:lumMod val="85000"/>
                    <a:lumOff val="15000"/>
                  </a:schemeClr>
                </a:solidFill>
                <a:latin typeface="Lato Light"/>
                <a:cs typeface="Lato Light"/>
              </a:rPr>
              <a:t>elit</a:t>
            </a:r>
            <a:r>
              <a:rPr lang="pt-BR" sz="1200">
                <a:solidFill>
                  <a:schemeClr val="tx1">
                    <a:lumMod val="85000"/>
                    <a:lumOff val="15000"/>
                  </a:schemeClr>
                </a:solidFill>
                <a:latin typeface="Lato Light"/>
                <a:cs typeface="Lato Light"/>
              </a:rPr>
              <a:t>. </a:t>
            </a:r>
            <a:r>
              <a:rPr lang="en-US" sz="1200">
                <a:solidFill>
                  <a:schemeClr val="tx1">
                    <a:lumMod val="85000"/>
                    <a:lumOff val="15000"/>
                  </a:schemeClr>
                </a:solidFill>
              </a:rPr>
              <a:t>Pellentesque consequat libero tempus felis</a:t>
            </a:r>
            <a:endParaRPr lang="en-US" sz="1200" dirty="0">
              <a:solidFill>
                <a:schemeClr val="tx1">
                  <a:lumMod val="85000"/>
                  <a:lumOff val="15000"/>
                </a:schemeClr>
              </a:solidFill>
              <a:latin typeface="Lato Light"/>
              <a:cs typeface="Lato Light"/>
            </a:endParaRPr>
          </a:p>
        </p:txBody>
      </p:sp>
    </p:spTree>
    <p:extLst>
      <p:ext uri="{BB962C8B-B14F-4D97-AF65-F5344CB8AC3E}">
        <p14:creationId xmlns:p14="http://schemas.microsoft.com/office/powerpoint/2010/main" val="4110184793"/>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623393" y="1508787"/>
            <a:ext cx="3665775" cy="2128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完成项目之一</a:t>
            </a:r>
            <a:endParaRPr lang="en-US" altLang="zh-CN" sz="2400" b="1" dirty="0">
              <a:latin typeface="微软雅黑" pitchFamily="34" charset="-122"/>
              <a:ea typeface="微软雅黑" pitchFamily="34" charset="-122"/>
            </a:endParaRPr>
          </a:p>
          <a:p>
            <a:pPr algn="ctr"/>
            <a:r>
              <a:rPr lang="zh-CN" altLang="en-US" sz="1467" dirty="0">
                <a:latin typeface="微软雅黑" pitchFamily="34" charset="-122"/>
                <a:ea typeface="微软雅黑" pitchFamily="34" charset="-122"/>
              </a:rPr>
              <a:t>点击增加文本点击增加文本</a:t>
            </a:r>
          </a:p>
          <a:p>
            <a:pPr algn="ctr"/>
            <a:r>
              <a:rPr lang="zh-CN" altLang="en-US" sz="1467" dirty="0">
                <a:latin typeface="微软雅黑" pitchFamily="34" charset="-122"/>
                <a:ea typeface="微软雅黑" pitchFamily="34" charset="-122"/>
              </a:rPr>
              <a:t>点击增加文本点击增加文本</a:t>
            </a:r>
          </a:p>
          <a:p>
            <a:pPr algn="ctr"/>
            <a:endParaRPr lang="zh-CN" altLang="en-US" sz="1467" dirty="0">
              <a:latin typeface="微软雅黑" pitchFamily="34" charset="-122"/>
              <a:ea typeface="微软雅黑" pitchFamily="34" charset="-122"/>
            </a:endParaRPr>
          </a:p>
        </p:txBody>
      </p:sp>
      <p:sp>
        <p:nvSpPr>
          <p:cNvPr id="28" name="矩形 27"/>
          <p:cNvSpPr/>
          <p:nvPr/>
        </p:nvSpPr>
        <p:spPr>
          <a:xfrm>
            <a:off x="8076077" y="1516935"/>
            <a:ext cx="3665775" cy="2128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完成项目之一</a:t>
            </a:r>
            <a:endParaRPr lang="en-US" altLang="zh-CN" sz="2400" b="1" dirty="0">
              <a:latin typeface="微软雅黑" pitchFamily="34" charset="-122"/>
              <a:ea typeface="微软雅黑" pitchFamily="34" charset="-122"/>
            </a:endParaRPr>
          </a:p>
          <a:p>
            <a:pPr algn="ctr"/>
            <a:r>
              <a:rPr lang="zh-CN" altLang="en-US" sz="1467" dirty="0">
                <a:latin typeface="微软雅黑" pitchFamily="34" charset="-122"/>
                <a:ea typeface="微软雅黑" pitchFamily="34" charset="-122"/>
              </a:rPr>
              <a:t>点击增加文本点击增加文本</a:t>
            </a:r>
          </a:p>
          <a:p>
            <a:pPr algn="ctr"/>
            <a:r>
              <a:rPr lang="zh-CN" altLang="en-US" sz="1467" dirty="0">
                <a:latin typeface="微软雅黑" pitchFamily="34" charset="-122"/>
                <a:ea typeface="微软雅黑" pitchFamily="34" charset="-122"/>
              </a:rPr>
              <a:t>点击增加文本点击增加文本</a:t>
            </a:r>
          </a:p>
          <a:p>
            <a:pPr algn="ctr"/>
            <a:endParaRPr lang="zh-CN" altLang="en-US" sz="1467" dirty="0"/>
          </a:p>
        </p:txBody>
      </p:sp>
      <p:sp>
        <p:nvSpPr>
          <p:cNvPr id="29" name="矩形 28"/>
          <p:cNvSpPr/>
          <p:nvPr/>
        </p:nvSpPr>
        <p:spPr>
          <a:xfrm>
            <a:off x="4349735" y="3700752"/>
            <a:ext cx="3665775" cy="21285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33"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完成项目之一</a:t>
            </a:r>
            <a:endParaRPr lang="en-US" altLang="zh-CN" sz="2400" b="1" dirty="0">
              <a:latin typeface="微软雅黑" pitchFamily="34" charset="-122"/>
              <a:ea typeface="微软雅黑" pitchFamily="34" charset="-122"/>
            </a:endParaRPr>
          </a:p>
          <a:p>
            <a:pPr algn="ctr"/>
            <a:r>
              <a:rPr lang="zh-CN" altLang="en-US" sz="1467" dirty="0">
                <a:latin typeface="微软雅黑" pitchFamily="34" charset="-122"/>
                <a:ea typeface="微软雅黑" pitchFamily="34" charset="-122"/>
              </a:rPr>
              <a:t>点击增加文本点击增加文本</a:t>
            </a:r>
          </a:p>
          <a:p>
            <a:pPr algn="ctr"/>
            <a:r>
              <a:rPr lang="zh-CN" altLang="en-US" sz="1467" dirty="0">
                <a:latin typeface="微软雅黑" pitchFamily="34" charset="-122"/>
                <a:ea typeface="微软雅黑" pitchFamily="34" charset="-122"/>
              </a:rPr>
              <a:t>点击增加文本点击增加文本</a:t>
            </a:r>
          </a:p>
          <a:p>
            <a:pPr algn="ctr"/>
            <a:endParaRPr lang="zh-CN" altLang="en-US" sz="2133" dirty="0"/>
          </a:p>
        </p:txBody>
      </p:sp>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078" y="3719025"/>
            <a:ext cx="3665774" cy="2100113"/>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9735" y="1525680"/>
            <a:ext cx="3665775" cy="2094729"/>
          </a:xfrm>
          <a:prstGeom prst="rect">
            <a:avLst/>
          </a:prstGeom>
        </p:spPr>
      </p:pic>
      <p:pic>
        <p:nvPicPr>
          <p:cNvPr id="32" name="图片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93" y="3721718"/>
            <a:ext cx="3665775" cy="2094729"/>
          </a:xfrm>
          <a:prstGeom prst="rect">
            <a:avLst/>
          </a:prstGeom>
        </p:spPr>
      </p:pic>
    </p:spTree>
    <p:extLst>
      <p:ext uri="{BB962C8B-B14F-4D97-AF65-F5344CB8AC3E}">
        <p14:creationId xmlns:p14="http://schemas.microsoft.com/office/powerpoint/2010/main" val="160065845"/>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vertical)">
                                      <p:cBhvr>
                                        <p:cTn id="7" dur="500"/>
                                        <p:tgtEl>
                                          <p:spTgt spid="2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randombar(horizontal)">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05447" cy="6860032"/>
          </a:xfrm>
          <a:prstGeom prst="rect">
            <a:avLst/>
          </a:prstGeom>
        </p:spPr>
      </p:pic>
      <p:sp>
        <p:nvSpPr>
          <p:cNvPr id="10" name="矩形 9"/>
          <p:cNvSpPr/>
          <p:nvPr/>
        </p:nvSpPr>
        <p:spPr>
          <a:xfrm>
            <a:off x="6874933" y="2256614"/>
            <a:ext cx="5317067" cy="2259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673292" y="3495901"/>
            <a:ext cx="3214195" cy="523220"/>
          </a:xfrm>
          <a:prstGeom prst="rect">
            <a:avLst/>
          </a:prstGeom>
        </p:spPr>
        <p:txBody>
          <a:bodyPr wrap="square" lIns="0">
            <a:spAutoFit/>
          </a:bodyPr>
          <a:lstStyle/>
          <a:p>
            <a:pPr lvl="0" fontAlgn="base">
              <a:spcBef>
                <a:spcPct val="0"/>
              </a:spcBef>
              <a:spcAft>
                <a:spcPct val="0"/>
              </a:spcAft>
            </a:pPr>
            <a:r>
              <a:rPr lang="en-US" altLang="en-US" sz="1400" dirty="0">
                <a:solidFill>
                  <a:schemeClr val="bg1">
                    <a:lumMod val="50000"/>
                  </a:schemeClr>
                </a:solidFill>
                <a:latin typeface="Arial" charset="0"/>
                <a:ea typeface="宋体" charset="-122"/>
              </a:rPr>
              <a:t>Add title text here Add title text </a:t>
            </a:r>
            <a:r>
              <a:rPr lang="en-US" altLang="en-US" sz="1400" dirty="0" err="1">
                <a:solidFill>
                  <a:schemeClr val="bg1">
                    <a:lumMod val="50000"/>
                  </a:schemeClr>
                </a:solidFill>
                <a:latin typeface="Arial" charset="0"/>
                <a:ea typeface="宋体" charset="-122"/>
              </a:rPr>
              <a:t>tehere</a:t>
            </a:r>
            <a:r>
              <a:rPr lang="en-US" altLang="en-US" sz="1400" dirty="0">
                <a:solidFill>
                  <a:schemeClr val="bg1">
                    <a:lumMod val="50000"/>
                  </a:schemeClr>
                </a:solidFill>
                <a:latin typeface="Arial" charset="0"/>
                <a:ea typeface="宋体" charset="-122"/>
              </a:rPr>
              <a:t> Add title text here Add title text</a:t>
            </a:r>
          </a:p>
        </p:txBody>
      </p:sp>
      <p:sp>
        <p:nvSpPr>
          <p:cNvPr id="19" name="矩形 18"/>
          <p:cNvSpPr/>
          <p:nvPr/>
        </p:nvSpPr>
        <p:spPr>
          <a:xfrm>
            <a:off x="8673291" y="2660300"/>
            <a:ext cx="2880320" cy="830997"/>
          </a:xfrm>
          <a:prstGeom prst="rect">
            <a:avLst/>
          </a:prstGeom>
        </p:spPr>
        <p:txBody>
          <a:bodyPr wrap="square" lIns="0">
            <a:spAutoFit/>
          </a:bodyPr>
          <a:lstStyle/>
          <a:p>
            <a:pPr fontAlgn="base">
              <a:spcBef>
                <a:spcPct val="0"/>
              </a:spcBef>
              <a:spcAft>
                <a:spcPct val="0"/>
              </a:spcAft>
            </a:pPr>
            <a:r>
              <a:rPr lang="zh-CN" altLang="en-US" sz="2667" dirty="0">
                <a:solidFill>
                  <a:schemeClr val="tx1">
                    <a:lumMod val="65000"/>
                    <a:lumOff val="35000"/>
                  </a:schemeClr>
                </a:solidFill>
                <a:latin typeface="微软雅黑" panose="020B0503020204020204" pitchFamily="34" charset="-122"/>
                <a:ea typeface="微软雅黑" panose="020B0503020204020204" pitchFamily="34" charset="-122"/>
              </a:rPr>
              <a:t>此处添加标题文本</a:t>
            </a:r>
          </a:p>
          <a:p>
            <a:pPr fontAlgn="base">
              <a:spcBef>
                <a:spcPct val="0"/>
              </a:spcBef>
              <a:spcAft>
                <a:spcPct val="0"/>
              </a:spcAft>
            </a:pPr>
            <a:r>
              <a:rPr lang="en-US" altLang="zh-CN" sz="2133" dirty="0">
                <a:solidFill>
                  <a:schemeClr val="tx1">
                    <a:lumMod val="65000"/>
                    <a:lumOff val="35000"/>
                  </a:schemeClr>
                </a:solidFill>
                <a:latin typeface="Impact" panose="020B0806030902050204" pitchFamily="34" charset="0"/>
                <a:ea typeface="宋体" charset="-122"/>
              </a:rPr>
              <a:t>Insert Header Topic Here</a:t>
            </a:r>
          </a:p>
        </p:txBody>
      </p:sp>
      <p:sp>
        <p:nvSpPr>
          <p:cNvPr id="3" name="椭圆 2"/>
          <p:cNvSpPr/>
          <p:nvPr/>
        </p:nvSpPr>
        <p:spPr>
          <a:xfrm>
            <a:off x="7239415" y="2695551"/>
            <a:ext cx="1100000" cy="1100000"/>
          </a:xfrm>
          <a:prstGeom prst="ellipse">
            <a:avLst/>
          </a:prstGeom>
          <a:solidFill>
            <a:schemeClr val="accent1"/>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 name="TextBox 3"/>
          <p:cNvSpPr txBox="1"/>
          <p:nvPr/>
        </p:nvSpPr>
        <p:spPr>
          <a:xfrm>
            <a:off x="7181475" y="2773627"/>
            <a:ext cx="1215880" cy="913007"/>
          </a:xfrm>
          <a:prstGeom prst="rect">
            <a:avLst/>
          </a:prstGeom>
          <a:noFill/>
        </p:spPr>
        <p:txBody>
          <a:bodyPr wrap="square" rtlCol="0">
            <a:spAutoFit/>
          </a:bodyPr>
          <a:lstStyle/>
          <a:p>
            <a:pPr algn="ctr"/>
            <a:r>
              <a:rPr lang="en-US" altLang="zh-CN" sz="5333" b="1" dirty="0">
                <a:solidFill>
                  <a:schemeClr val="bg1"/>
                </a:solidFill>
                <a:latin typeface="微软雅黑" panose="020B0503020204020204" pitchFamily="34" charset="-122"/>
                <a:ea typeface="微软雅黑" panose="020B0503020204020204" pitchFamily="34" charset="-122"/>
              </a:rPr>
              <a:t>4</a:t>
            </a:r>
            <a:endParaRPr lang="zh-CN" altLang="en-US" sz="2667"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19745799"/>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2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500"/>
                                      </p:stCondLst>
                                      <p:childTnLst>
                                        <p:animScale>
                                          <p:cBhvr>
                                            <p:cTn id="18" dur="150" fill="hold"/>
                                            <p:tgtEl>
                                              <p:spTgt spid="4"/>
                                            </p:tgtEl>
                                          </p:cBhvr>
                                          <p:by x="110000" y="110000"/>
                                        </p:animScale>
                                      </p:childTnLst>
                                    </p:cTn>
                                  </p:par>
                                  <p:par>
                                    <p:cTn id="19" presetID="2" presetClass="entr" presetSubtype="2" fill="hold" grpId="0" nodeType="withEffect" p14:presetBounceEnd="58333">
                                      <p:stCondLst>
                                        <p:cond delay="600"/>
                                      </p:stCondLst>
                                      <p:childTnLst>
                                        <p:set>
                                          <p:cBhvr>
                                            <p:cTn id="20" dur="1" fill="hold">
                                              <p:stCondLst>
                                                <p:cond delay="0"/>
                                              </p:stCondLst>
                                            </p:cTn>
                                            <p:tgtEl>
                                              <p:spTgt spid="19"/>
                                            </p:tgtEl>
                                            <p:attrNameLst>
                                              <p:attrName>style.visibility</p:attrName>
                                            </p:attrNameLst>
                                          </p:cBhvr>
                                          <p:to>
                                            <p:strVal val="visible"/>
                                          </p:to>
                                        </p:set>
                                        <p:anim calcmode="lin" valueType="num" p14:bounceEnd="58333">
                                          <p:cBhvr additive="base">
                                            <p:cTn id="21" dur="600" fill="hold"/>
                                            <p:tgtEl>
                                              <p:spTgt spid="19"/>
                                            </p:tgtEl>
                                            <p:attrNameLst>
                                              <p:attrName>ppt_x</p:attrName>
                                            </p:attrNameLst>
                                          </p:cBhvr>
                                          <p:tavLst>
                                            <p:tav tm="0">
                                              <p:val>
                                                <p:strVal val="1+#ppt_w/2"/>
                                              </p:val>
                                            </p:tav>
                                            <p:tav tm="100000">
                                              <p:val>
                                                <p:strVal val="#ppt_x"/>
                                              </p:val>
                                            </p:tav>
                                          </p:tavLst>
                                        </p:anim>
                                        <p:anim calcmode="lin" valueType="num" p14:bounceEnd="58333">
                                          <p:cBhvr additive="base">
                                            <p:cTn id="22" dur="6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58333">
                                      <p:stCondLst>
                                        <p:cond delay="700"/>
                                      </p:stCondLst>
                                      <p:childTnLst>
                                        <p:set>
                                          <p:cBhvr>
                                            <p:cTn id="24" dur="1" fill="hold">
                                              <p:stCondLst>
                                                <p:cond delay="0"/>
                                              </p:stCondLst>
                                            </p:cTn>
                                            <p:tgtEl>
                                              <p:spTgt spid="18"/>
                                            </p:tgtEl>
                                            <p:attrNameLst>
                                              <p:attrName>style.visibility</p:attrName>
                                            </p:attrNameLst>
                                          </p:cBhvr>
                                          <p:to>
                                            <p:strVal val="visible"/>
                                          </p:to>
                                        </p:set>
                                        <p:anim calcmode="lin" valueType="num" p14:bounceEnd="58333">
                                          <p:cBhvr additive="base">
                                            <p:cTn id="25" dur="600" fill="hold"/>
                                            <p:tgtEl>
                                              <p:spTgt spid="18"/>
                                            </p:tgtEl>
                                            <p:attrNameLst>
                                              <p:attrName>ppt_x</p:attrName>
                                            </p:attrNameLst>
                                          </p:cBhvr>
                                          <p:tavLst>
                                            <p:tav tm="0">
                                              <p:val>
                                                <p:strVal val="1+#ppt_w/2"/>
                                              </p:val>
                                            </p:tav>
                                            <p:tav tm="100000">
                                              <p:val>
                                                <p:strVal val="#ppt_x"/>
                                              </p:val>
                                            </p:tav>
                                          </p:tavLst>
                                        </p:anim>
                                        <p:anim calcmode="lin" valueType="num" p14:bounceEnd="58333">
                                          <p:cBhvr additive="base">
                                            <p:cTn id="26" dur="6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 grpId="0" animBg="1"/>
          <p:bldP spid="3" grpId="1" animBg="1"/>
          <p:bldP spid="4" grpId="0"/>
          <p:bldP spid="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2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500"/>
                                      </p:stCondLst>
                                      <p:childTnLst>
                                        <p:animScale>
                                          <p:cBhvr>
                                            <p:cTn id="18" dur="150" fill="hold"/>
                                            <p:tgtEl>
                                              <p:spTgt spid="4"/>
                                            </p:tgtEl>
                                          </p:cBhvr>
                                          <p:by x="110000" y="110000"/>
                                        </p:animScale>
                                      </p:childTnLst>
                                    </p:cTn>
                                  </p:par>
                                  <p:par>
                                    <p:cTn id="19" presetID="2" presetClass="entr" presetSubtype="2" fill="hold" grpId="0" nodeType="withEffect">
                                      <p:stCondLst>
                                        <p:cond delay="60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600" fill="hold"/>
                                            <p:tgtEl>
                                              <p:spTgt spid="19"/>
                                            </p:tgtEl>
                                            <p:attrNameLst>
                                              <p:attrName>ppt_x</p:attrName>
                                            </p:attrNameLst>
                                          </p:cBhvr>
                                          <p:tavLst>
                                            <p:tav tm="0">
                                              <p:val>
                                                <p:strVal val="1+#ppt_w/2"/>
                                              </p:val>
                                            </p:tav>
                                            <p:tav tm="100000">
                                              <p:val>
                                                <p:strVal val="#ppt_x"/>
                                              </p:val>
                                            </p:tav>
                                          </p:tavLst>
                                        </p:anim>
                                        <p:anim calcmode="lin" valueType="num">
                                          <p:cBhvr additive="base">
                                            <p:cTn id="22" dur="6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70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600" fill="hold"/>
                                            <p:tgtEl>
                                              <p:spTgt spid="18"/>
                                            </p:tgtEl>
                                            <p:attrNameLst>
                                              <p:attrName>ppt_x</p:attrName>
                                            </p:attrNameLst>
                                          </p:cBhvr>
                                          <p:tavLst>
                                            <p:tav tm="0">
                                              <p:val>
                                                <p:strVal val="1+#ppt_w/2"/>
                                              </p:val>
                                            </p:tav>
                                            <p:tav tm="100000">
                                              <p:val>
                                                <p:strVal val="#ppt_x"/>
                                              </p:val>
                                            </p:tav>
                                          </p:tavLst>
                                        </p:anim>
                                        <p:anim calcmode="lin" valueType="num">
                                          <p:cBhvr additive="base">
                                            <p:cTn id="26" dur="6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 grpId="0" animBg="1"/>
          <p:bldP spid="3" grpId="1" animBg="1"/>
          <p:bldP spid="4" grpId="0"/>
          <p:bldP spid="4"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5" name="矩形 4"/>
          <p:cNvSpPr/>
          <p:nvPr/>
        </p:nvSpPr>
        <p:spPr>
          <a:xfrm>
            <a:off x="6829778" y="0"/>
            <a:ext cx="53622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7492435" y="559033"/>
            <a:ext cx="1557885" cy="1077218"/>
          </a:xfrm>
          <a:prstGeom prst="rect">
            <a:avLst/>
          </a:prstGeom>
          <a:noFill/>
        </p:spPr>
        <p:txBody>
          <a:bodyPr wrap="square" rtlCol="0">
            <a:spAutoFit/>
          </a:bodyPr>
          <a:lstStyle/>
          <a:p>
            <a:pPr algn="ctr"/>
            <a:r>
              <a:rPr lang="zh-CN" altLang="en-US" sz="4267" b="1" dirty="0">
                <a:solidFill>
                  <a:schemeClr val="tx1">
                    <a:lumMod val="65000"/>
                    <a:lumOff val="35000"/>
                  </a:schemeClr>
                </a:solidFill>
                <a:latin typeface="微软雅黑" panose="020B0503020204020204" pitchFamily="34" charset="-122"/>
                <a:ea typeface="微软雅黑" panose="020B0503020204020204" pitchFamily="34" charset="-122"/>
              </a:rPr>
              <a:t>目录</a:t>
            </a:r>
            <a:endParaRPr lang="en-US" altLang="zh-CN" sz="4267"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2133"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133"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7660049" y="1804971"/>
            <a:ext cx="754021" cy="754021"/>
          </a:xfrm>
          <a:prstGeom prst="ellipse">
            <a:avLst/>
          </a:prstGeom>
          <a:solidFill>
            <a:schemeClr val="accent1"/>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 name="TextBox 6"/>
          <p:cNvSpPr txBox="1"/>
          <p:nvPr/>
        </p:nvSpPr>
        <p:spPr>
          <a:xfrm>
            <a:off x="7900666" y="1879825"/>
            <a:ext cx="287557" cy="58477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1</a:t>
            </a:r>
            <a:endParaRPr lang="zh-CN" altLang="en-US" sz="3200" dirty="0">
              <a:solidFill>
                <a:schemeClr val="bg1"/>
              </a:solidFill>
              <a:latin typeface="Impact" panose="020B0806030902050204" pitchFamily="34" charset="0"/>
            </a:endParaRPr>
          </a:p>
        </p:txBody>
      </p:sp>
      <p:sp>
        <p:nvSpPr>
          <p:cNvPr id="22" name="椭圆 21"/>
          <p:cNvSpPr/>
          <p:nvPr/>
        </p:nvSpPr>
        <p:spPr>
          <a:xfrm>
            <a:off x="7660049" y="2703046"/>
            <a:ext cx="754021" cy="754021"/>
          </a:xfrm>
          <a:prstGeom prst="ellipse">
            <a:avLst/>
          </a:prstGeom>
          <a:solidFill>
            <a:schemeClr val="accent1"/>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23" name="TextBox 22"/>
          <p:cNvSpPr txBox="1"/>
          <p:nvPr/>
        </p:nvSpPr>
        <p:spPr>
          <a:xfrm>
            <a:off x="7885895" y="2777899"/>
            <a:ext cx="287557" cy="58477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2</a:t>
            </a:r>
            <a:endParaRPr lang="zh-CN" altLang="en-US" sz="3200" dirty="0">
              <a:solidFill>
                <a:schemeClr val="bg1"/>
              </a:solidFill>
              <a:latin typeface="Impact" panose="020B0806030902050204" pitchFamily="34" charset="0"/>
            </a:endParaRPr>
          </a:p>
        </p:txBody>
      </p:sp>
      <p:sp>
        <p:nvSpPr>
          <p:cNvPr id="25" name="椭圆 24"/>
          <p:cNvSpPr/>
          <p:nvPr/>
        </p:nvSpPr>
        <p:spPr>
          <a:xfrm>
            <a:off x="7660049" y="3565882"/>
            <a:ext cx="754021" cy="754021"/>
          </a:xfrm>
          <a:prstGeom prst="ellipse">
            <a:avLst/>
          </a:prstGeom>
          <a:solidFill>
            <a:schemeClr val="accent1"/>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26" name="TextBox 25"/>
          <p:cNvSpPr txBox="1"/>
          <p:nvPr/>
        </p:nvSpPr>
        <p:spPr>
          <a:xfrm>
            <a:off x="7885895" y="3640736"/>
            <a:ext cx="287557" cy="58477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3</a:t>
            </a:r>
            <a:endParaRPr lang="zh-CN" altLang="en-US" sz="3200" dirty="0">
              <a:solidFill>
                <a:schemeClr val="bg1"/>
              </a:solidFill>
              <a:latin typeface="Impact" panose="020B0806030902050204" pitchFamily="34" charset="0"/>
            </a:endParaRPr>
          </a:p>
        </p:txBody>
      </p:sp>
      <p:sp>
        <p:nvSpPr>
          <p:cNvPr id="28" name="椭圆 27"/>
          <p:cNvSpPr/>
          <p:nvPr/>
        </p:nvSpPr>
        <p:spPr>
          <a:xfrm>
            <a:off x="7660049" y="4447115"/>
            <a:ext cx="754021" cy="754021"/>
          </a:xfrm>
          <a:prstGeom prst="ellipse">
            <a:avLst/>
          </a:prstGeom>
          <a:solidFill>
            <a:schemeClr val="accent1"/>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29" name="TextBox 28"/>
          <p:cNvSpPr txBox="1"/>
          <p:nvPr/>
        </p:nvSpPr>
        <p:spPr>
          <a:xfrm>
            <a:off x="7885895" y="4521969"/>
            <a:ext cx="287557" cy="58477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4</a:t>
            </a:r>
            <a:endParaRPr lang="zh-CN" altLang="en-US" sz="3200" dirty="0">
              <a:solidFill>
                <a:schemeClr val="bg1"/>
              </a:solidFill>
              <a:latin typeface="Impact" panose="020B0806030902050204" pitchFamily="34" charset="0"/>
            </a:endParaRPr>
          </a:p>
        </p:txBody>
      </p:sp>
      <p:sp>
        <p:nvSpPr>
          <p:cNvPr id="32" name="矩形 31"/>
          <p:cNvSpPr/>
          <p:nvPr/>
        </p:nvSpPr>
        <p:spPr>
          <a:xfrm>
            <a:off x="8893770" y="1772957"/>
            <a:ext cx="2592288" cy="748988"/>
          </a:xfrm>
          <a:prstGeom prst="rect">
            <a:avLst/>
          </a:prstGeom>
        </p:spPr>
        <p:txBody>
          <a:bodyPr wrap="square" lIns="0">
            <a:spAutoFit/>
          </a:bodyPr>
          <a:lstStyle/>
          <a:p>
            <a:pPr fontAlgn="base">
              <a:spcBef>
                <a:spcPct val="0"/>
              </a:spcBef>
              <a:spcAft>
                <a:spcPct val="0"/>
              </a:spcAft>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此处添加标题文本</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1867" dirty="0">
                <a:solidFill>
                  <a:schemeClr val="tx1">
                    <a:lumMod val="65000"/>
                    <a:lumOff val="35000"/>
                  </a:schemeClr>
                </a:solidFill>
                <a:latin typeface="Impact" panose="020B0806030902050204" pitchFamily="34" charset="0"/>
                <a:ea typeface="宋体" charset="-122"/>
                <a:cs typeface="Arial" panose="020B0604020202020204" pitchFamily="34" charset="0"/>
              </a:rPr>
              <a:t>Insert Header Topic Here</a:t>
            </a:r>
          </a:p>
        </p:txBody>
      </p:sp>
      <p:sp>
        <p:nvSpPr>
          <p:cNvPr id="33" name="矩形 32"/>
          <p:cNvSpPr/>
          <p:nvPr/>
        </p:nvSpPr>
        <p:spPr>
          <a:xfrm>
            <a:off x="8893770" y="2671648"/>
            <a:ext cx="3264363" cy="748988"/>
          </a:xfrm>
          <a:prstGeom prst="rect">
            <a:avLst/>
          </a:prstGeom>
        </p:spPr>
        <p:txBody>
          <a:bodyPr wrap="square" lIns="0">
            <a:spAutoFit/>
          </a:bodyPr>
          <a:lstStyle/>
          <a:p>
            <a:pPr lvl="0" fontAlgn="base">
              <a:spcBef>
                <a:spcPct val="0"/>
              </a:spcBef>
              <a:spcAft>
                <a:spcPct val="0"/>
              </a:spcAft>
            </a:pPr>
            <a:r>
              <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rPr>
              <a:t>此处添加标题文本</a:t>
            </a:r>
            <a:endParaRPr lang="en-US" altLang="zh-CN" sz="2400" dirty="0">
              <a:solidFill>
                <a:prstClr val="black">
                  <a:lumMod val="65000"/>
                  <a:lumOff val="35000"/>
                </a:prst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sz="1867" dirty="0">
                <a:solidFill>
                  <a:prstClr val="black">
                    <a:lumMod val="65000"/>
                    <a:lumOff val="35000"/>
                  </a:prstClr>
                </a:solidFill>
                <a:latin typeface="Impact" panose="020B0806030902050204" pitchFamily="34" charset="0"/>
                <a:ea typeface="宋体" charset="-122"/>
                <a:cs typeface="Arial" panose="020B0604020202020204" pitchFamily="34" charset="0"/>
              </a:rPr>
              <a:t>Insert Header Topic Here</a:t>
            </a:r>
          </a:p>
        </p:txBody>
      </p:sp>
      <p:sp>
        <p:nvSpPr>
          <p:cNvPr id="34" name="矩形 33"/>
          <p:cNvSpPr/>
          <p:nvPr/>
        </p:nvSpPr>
        <p:spPr>
          <a:xfrm>
            <a:off x="8893770" y="3557342"/>
            <a:ext cx="3264363" cy="748988"/>
          </a:xfrm>
          <a:prstGeom prst="rect">
            <a:avLst/>
          </a:prstGeom>
        </p:spPr>
        <p:txBody>
          <a:bodyPr wrap="square" lIns="0">
            <a:spAutoFit/>
          </a:bodyPr>
          <a:lstStyle/>
          <a:p>
            <a:pPr lvl="0" fontAlgn="base">
              <a:spcBef>
                <a:spcPct val="0"/>
              </a:spcBef>
              <a:spcAft>
                <a:spcPct val="0"/>
              </a:spcAft>
            </a:pPr>
            <a:r>
              <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rPr>
              <a:t>此处添加标题文本</a:t>
            </a:r>
            <a:endParaRPr lang="en-US" altLang="zh-CN" sz="2400" dirty="0">
              <a:solidFill>
                <a:prstClr val="black">
                  <a:lumMod val="65000"/>
                  <a:lumOff val="35000"/>
                </a:prst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sz="1867" dirty="0">
                <a:solidFill>
                  <a:prstClr val="black">
                    <a:lumMod val="65000"/>
                    <a:lumOff val="35000"/>
                  </a:prstClr>
                </a:solidFill>
                <a:latin typeface="Impact" panose="020B0806030902050204" pitchFamily="34" charset="0"/>
                <a:ea typeface="宋体" charset="-122"/>
                <a:cs typeface="Arial" panose="020B0604020202020204" pitchFamily="34" charset="0"/>
              </a:rPr>
              <a:t>Insert Header Topic Here</a:t>
            </a:r>
          </a:p>
        </p:txBody>
      </p:sp>
      <p:sp>
        <p:nvSpPr>
          <p:cNvPr id="35" name="矩形 34"/>
          <p:cNvSpPr/>
          <p:nvPr/>
        </p:nvSpPr>
        <p:spPr>
          <a:xfrm>
            <a:off x="8893770" y="4421823"/>
            <a:ext cx="3264363" cy="748988"/>
          </a:xfrm>
          <a:prstGeom prst="rect">
            <a:avLst/>
          </a:prstGeom>
        </p:spPr>
        <p:txBody>
          <a:bodyPr wrap="square" lIns="0">
            <a:spAutoFit/>
          </a:bodyPr>
          <a:lstStyle/>
          <a:p>
            <a:pPr lvl="0" fontAlgn="base">
              <a:spcBef>
                <a:spcPct val="0"/>
              </a:spcBef>
              <a:spcAft>
                <a:spcPct val="0"/>
              </a:spcAft>
            </a:pPr>
            <a:r>
              <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rPr>
              <a:t>此处添加标题文本</a:t>
            </a:r>
            <a:endParaRPr lang="en-US" altLang="zh-CN" sz="2400" dirty="0">
              <a:solidFill>
                <a:prstClr val="black">
                  <a:lumMod val="65000"/>
                  <a:lumOff val="35000"/>
                </a:prst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sz="1867" dirty="0">
                <a:solidFill>
                  <a:prstClr val="black">
                    <a:lumMod val="65000"/>
                    <a:lumOff val="35000"/>
                  </a:prstClr>
                </a:solidFill>
                <a:latin typeface="Impact" panose="020B0806030902050204" pitchFamily="34" charset="0"/>
                <a:ea typeface="宋体" charset="-122"/>
                <a:cs typeface="Arial" panose="020B0604020202020204" pitchFamily="34" charset="0"/>
              </a:rPr>
              <a:t>Insert Header Topic Here</a:t>
            </a:r>
          </a:p>
        </p:txBody>
      </p:sp>
      <p:sp>
        <p:nvSpPr>
          <p:cNvPr id="18" name="椭圆 17"/>
          <p:cNvSpPr/>
          <p:nvPr/>
        </p:nvSpPr>
        <p:spPr>
          <a:xfrm>
            <a:off x="7660049" y="5353640"/>
            <a:ext cx="754021" cy="754021"/>
          </a:xfrm>
          <a:prstGeom prst="ellipse">
            <a:avLst/>
          </a:prstGeom>
          <a:solidFill>
            <a:schemeClr val="accent1"/>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9" name="TextBox 28"/>
          <p:cNvSpPr txBox="1"/>
          <p:nvPr/>
        </p:nvSpPr>
        <p:spPr>
          <a:xfrm>
            <a:off x="7885895" y="5428494"/>
            <a:ext cx="287557" cy="58477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5</a:t>
            </a:r>
            <a:endParaRPr lang="zh-CN" altLang="en-US" sz="3200" dirty="0">
              <a:solidFill>
                <a:schemeClr val="bg1"/>
              </a:solidFill>
              <a:latin typeface="Impact" panose="020B0806030902050204" pitchFamily="34" charset="0"/>
            </a:endParaRPr>
          </a:p>
        </p:txBody>
      </p:sp>
      <p:sp>
        <p:nvSpPr>
          <p:cNvPr id="20" name="矩形 19"/>
          <p:cNvSpPr/>
          <p:nvPr/>
        </p:nvSpPr>
        <p:spPr>
          <a:xfrm>
            <a:off x="8893770" y="5328348"/>
            <a:ext cx="3264363" cy="748988"/>
          </a:xfrm>
          <a:prstGeom prst="rect">
            <a:avLst/>
          </a:prstGeom>
        </p:spPr>
        <p:txBody>
          <a:bodyPr wrap="square" lIns="0">
            <a:spAutoFit/>
          </a:bodyPr>
          <a:lstStyle/>
          <a:p>
            <a:pPr lvl="0" fontAlgn="base">
              <a:spcBef>
                <a:spcPct val="0"/>
              </a:spcBef>
              <a:spcAft>
                <a:spcPct val="0"/>
              </a:spcAft>
            </a:pPr>
            <a:r>
              <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rPr>
              <a:t>此处添加标题文本</a:t>
            </a:r>
            <a:endParaRPr lang="en-US" altLang="zh-CN" sz="2400" dirty="0">
              <a:solidFill>
                <a:prstClr val="black">
                  <a:lumMod val="65000"/>
                  <a:lumOff val="35000"/>
                </a:prst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sz="1867" dirty="0">
                <a:solidFill>
                  <a:prstClr val="black">
                    <a:lumMod val="65000"/>
                    <a:lumOff val="35000"/>
                  </a:prstClr>
                </a:solidFill>
                <a:latin typeface="Impact" panose="020B0806030902050204" pitchFamily="34" charset="0"/>
                <a:ea typeface="宋体" charset="-122"/>
                <a:cs typeface="Arial" panose="020B0604020202020204" pitchFamily="34" charset="0"/>
              </a:rPr>
              <a:t>Insert Header Topic Here</a:t>
            </a:r>
          </a:p>
        </p:txBody>
      </p:sp>
    </p:spTree>
    <p:extLst>
      <p:ext uri="{BB962C8B-B14F-4D97-AF65-F5344CB8AC3E}">
        <p14:creationId xmlns:p14="http://schemas.microsoft.com/office/powerpoint/2010/main" val="2945523571"/>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p:cTn id="7" dur="300" fill="hold"/>
                                            <p:tgtEl>
                                              <p:spTgt spid="4"/>
                                            </p:tgtEl>
                                            <p:attrNameLst>
                                              <p:attrName>ppt_w</p:attrName>
                                            </p:attrNameLst>
                                          </p:cBhvr>
                                          <p:tavLst>
                                            <p:tav tm="0">
                                              <p:val>
                                                <p:fltVal val="0"/>
                                              </p:val>
                                            </p:tav>
                                            <p:tav tm="100000">
                                              <p:val>
                                                <p:strVal val="#ppt_w"/>
                                              </p:val>
                                            </p:tav>
                                          </p:tavLst>
                                        </p:anim>
                                        <p:anim calcmode="lin" valueType="num">
                                          <p:cBhvr>
                                            <p:cTn id="8" dur="300" fill="hold"/>
                                            <p:tgtEl>
                                              <p:spTgt spid="4"/>
                                            </p:tgtEl>
                                            <p:attrNameLst>
                                              <p:attrName>ppt_h</p:attrName>
                                            </p:attrNameLst>
                                          </p:cBhvr>
                                          <p:tavLst>
                                            <p:tav tm="0">
                                              <p:val>
                                                <p:fltVal val="0"/>
                                              </p:val>
                                            </p:tav>
                                            <p:tav tm="100000">
                                              <p:val>
                                                <p:strVal val="#ppt_h"/>
                                              </p:val>
                                            </p:tav>
                                          </p:tavLst>
                                        </p:anim>
                                        <p:animEffect transition="in" filter="fade">
                                          <p:cBhvr>
                                            <p:cTn id="9" dur="300"/>
                                            <p:tgtEl>
                                              <p:spTgt spid="4"/>
                                            </p:tgtEl>
                                          </p:cBhvr>
                                        </p:animEffect>
                                      </p:childTnLst>
                                    </p:cTn>
                                  </p:par>
                                  <p:par>
                                    <p:cTn id="10" presetID="6" presetClass="emph" presetSubtype="0" autoRev="1" fill="hold" grpId="1" nodeType="withEffect">
                                      <p:stCondLst>
                                        <p:cond delay="500"/>
                                      </p:stCondLst>
                                      <p:childTnLst>
                                        <p:animScale>
                                          <p:cBhvr>
                                            <p:cTn id="11" dur="150" fill="hold"/>
                                            <p:tgtEl>
                                              <p:spTgt spid="4"/>
                                            </p:tgtEl>
                                          </p:cBhvr>
                                          <p:by x="110000" y="110000"/>
                                        </p:animScale>
                                      </p:childTnLst>
                                    </p:cTn>
                                  </p:par>
                                  <p:par>
                                    <p:cTn id="12" presetID="53" presetClass="entr" presetSubtype="16" fill="hold" grpId="0" nodeType="withEffect">
                                      <p:stCondLst>
                                        <p:cond delay="800"/>
                                      </p:stCondLst>
                                      <p:childTnLst>
                                        <p:set>
                                          <p:cBhvr>
                                            <p:cTn id="13" dur="1" fill="hold">
                                              <p:stCondLst>
                                                <p:cond delay="0"/>
                                              </p:stCondLst>
                                            </p:cTn>
                                            <p:tgtEl>
                                              <p:spTgt spid="6"/>
                                            </p:tgtEl>
                                            <p:attrNameLst>
                                              <p:attrName>style.visibility</p:attrName>
                                            </p:attrNameLst>
                                          </p:cBhvr>
                                          <p:to>
                                            <p:strVal val="visible"/>
                                          </p:to>
                                        </p:set>
                                        <p:anim calcmode="lin" valueType="num">
                                          <p:cBhvr>
                                            <p:cTn id="14" dur="300" fill="hold"/>
                                            <p:tgtEl>
                                              <p:spTgt spid="6"/>
                                            </p:tgtEl>
                                            <p:attrNameLst>
                                              <p:attrName>ppt_w</p:attrName>
                                            </p:attrNameLst>
                                          </p:cBhvr>
                                          <p:tavLst>
                                            <p:tav tm="0">
                                              <p:val>
                                                <p:fltVal val="0"/>
                                              </p:val>
                                            </p:tav>
                                            <p:tav tm="100000">
                                              <p:val>
                                                <p:strVal val="#ppt_w"/>
                                              </p:val>
                                            </p:tav>
                                          </p:tavLst>
                                        </p:anim>
                                        <p:anim calcmode="lin" valueType="num">
                                          <p:cBhvr>
                                            <p:cTn id="15" dur="300" fill="hold"/>
                                            <p:tgtEl>
                                              <p:spTgt spid="6"/>
                                            </p:tgtEl>
                                            <p:attrNameLst>
                                              <p:attrName>ppt_h</p:attrName>
                                            </p:attrNameLst>
                                          </p:cBhvr>
                                          <p:tavLst>
                                            <p:tav tm="0">
                                              <p:val>
                                                <p:fltVal val="0"/>
                                              </p:val>
                                            </p:tav>
                                            <p:tav tm="100000">
                                              <p:val>
                                                <p:strVal val="#ppt_h"/>
                                              </p:val>
                                            </p:tav>
                                          </p:tavLst>
                                        </p:anim>
                                        <p:animEffect transition="in" filter="fade">
                                          <p:cBhvr>
                                            <p:cTn id="16" dur="300"/>
                                            <p:tgtEl>
                                              <p:spTgt spid="6"/>
                                            </p:tgtEl>
                                          </p:cBhvr>
                                        </p:animEffect>
                                      </p:childTnLst>
                                    </p:cTn>
                                  </p:par>
                                  <p:par>
                                    <p:cTn id="17" presetID="6" presetClass="emph" presetSubtype="0" autoRev="1" fill="hold" grpId="1" nodeType="withEffect">
                                      <p:stCondLst>
                                        <p:cond delay="1100"/>
                                      </p:stCondLst>
                                      <p:childTnLst>
                                        <p:animScale>
                                          <p:cBhvr>
                                            <p:cTn id="18" dur="150" fill="hold"/>
                                            <p:tgtEl>
                                              <p:spTgt spid="6"/>
                                            </p:tgtEl>
                                          </p:cBhvr>
                                          <p:by x="110000" y="110000"/>
                                        </p:animScale>
                                      </p:childTnLst>
                                    </p:cTn>
                                  </p:par>
                                  <p:par>
                                    <p:cTn id="19" presetID="53" presetClass="entr" presetSubtype="16" fill="hold" grpId="0" nodeType="withEffect">
                                      <p:stCondLst>
                                        <p:cond delay="900"/>
                                      </p:stCondLst>
                                      <p:childTnLst>
                                        <p:set>
                                          <p:cBhvr>
                                            <p:cTn id="20" dur="1" fill="hold">
                                              <p:stCondLst>
                                                <p:cond delay="0"/>
                                              </p:stCondLst>
                                            </p:cTn>
                                            <p:tgtEl>
                                              <p:spTgt spid="7"/>
                                            </p:tgtEl>
                                            <p:attrNameLst>
                                              <p:attrName>style.visibility</p:attrName>
                                            </p:attrNameLst>
                                          </p:cBhvr>
                                          <p:to>
                                            <p:strVal val="visible"/>
                                          </p:to>
                                        </p:set>
                                        <p:anim calcmode="lin" valueType="num">
                                          <p:cBhvr>
                                            <p:cTn id="21" dur="300" fill="hold"/>
                                            <p:tgtEl>
                                              <p:spTgt spid="7"/>
                                            </p:tgtEl>
                                            <p:attrNameLst>
                                              <p:attrName>ppt_w</p:attrName>
                                            </p:attrNameLst>
                                          </p:cBhvr>
                                          <p:tavLst>
                                            <p:tav tm="0">
                                              <p:val>
                                                <p:fltVal val="0"/>
                                              </p:val>
                                            </p:tav>
                                            <p:tav tm="100000">
                                              <p:val>
                                                <p:strVal val="#ppt_w"/>
                                              </p:val>
                                            </p:tav>
                                          </p:tavLst>
                                        </p:anim>
                                        <p:anim calcmode="lin" valueType="num">
                                          <p:cBhvr>
                                            <p:cTn id="22" dur="300" fill="hold"/>
                                            <p:tgtEl>
                                              <p:spTgt spid="7"/>
                                            </p:tgtEl>
                                            <p:attrNameLst>
                                              <p:attrName>ppt_h</p:attrName>
                                            </p:attrNameLst>
                                          </p:cBhvr>
                                          <p:tavLst>
                                            <p:tav tm="0">
                                              <p:val>
                                                <p:fltVal val="0"/>
                                              </p:val>
                                            </p:tav>
                                            <p:tav tm="100000">
                                              <p:val>
                                                <p:strVal val="#ppt_h"/>
                                              </p:val>
                                            </p:tav>
                                          </p:tavLst>
                                        </p:anim>
                                        <p:animEffect transition="in" filter="fade">
                                          <p:cBhvr>
                                            <p:cTn id="23" dur="300"/>
                                            <p:tgtEl>
                                              <p:spTgt spid="7"/>
                                            </p:tgtEl>
                                          </p:cBhvr>
                                        </p:animEffect>
                                      </p:childTnLst>
                                    </p:cTn>
                                  </p:par>
                                  <p:par>
                                    <p:cTn id="24" presetID="6" presetClass="emph" presetSubtype="0" autoRev="1" fill="hold" grpId="1" nodeType="withEffect">
                                      <p:stCondLst>
                                        <p:cond delay="1200"/>
                                      </p:stCondLst>
                                      <p:childTnLst>
                                        <p:animScale>
                                          <p:cBhvr>
                                            <p:cTn id="25" dur="150" fill="hold"/>
                                            <p:tgtEl>
                                              <p:spTgt spid="7"/>
                                            </p:tgtEl>
                                          </p:cBhvr>
                                          <p:by x="110000" y="110000"/>
                                        </p:animScale>
                                      </p:childTnLst>
                                    </p:cTn>
                                  </p:par>
                                  <p:par>
                                    <p:cTn id="26" presetID="2" presetClass="entr" presetSubtype="2" fill="hold" grpId="0" nodeType="withEffect" p14:presetBounceEnd="58333">
                                      <p:stCondLst>
                                        <p:cond delay="1200"/>
                                      </p:stCondLst>
                                      <p:childTnLst>
                                        <p:set>
                                          <p:cBhvr>
                                            <p:cTn id="27" dur="1" fill="hold">
                                              <p:stCondLst>
                                                <p:cond delay="0"/>
                                              </p:stCondLst>
                                            </p:cTn>
                                            <p:tgtEl>
                                              <p:spTgt spid="32"/>
                                            </p:tgtEl>
                                            <p:attrNameLst>
                                              <p:attrName>style.visibility</p:attrName>
                                            </p:attrNameLst>
                                          </p:cBhvr>
                                          <p:to>
                                            <p:strVal val="visible"/>
                                          </p:to>
                                        </p:set>
                                        <p:anim calcmode="lin" valueType="num" p14:bounceEnd="58333">
                                          <p:cBhvr additive="base">
                                            <p:cTn id="28" dur="600" fill="hold"/>
                                            <p:tgtEl>
                                              <p:spTgt spid="32"/>
                                            </p:tgtEl>
                                            <p:attrNameLst>
                                              <p:attrName>ppt_x</p:attrName>
                                            </p:attrNameLst>
                                          </p:cBhvr>
                                          <p:tavLst>
                                            <p:tav tm="0">
                                              <p:val>
                                                <p:strVal val="1+#ppt_w/2"/>
                                              </p:val>
                                            </p:tav>
                                            <p:tav tm="100000">
                                              <p:val>
                                                <p:strVal val="#ppt_x"/>
                                              </p:val>
                                            </p:tav>
                                          </p:tavLst>
                                        </p:anim>
                                        <p:anim calcmode="lin" valueType="num" p14:bounceEnd="58333">
                                          <p:cBhvr additive="base">
                                            <p:cTn id="29" dur="600" fill="hold"/>
                                            <p:tgtEl>
                                              <p:spTgt spid="32"/>
                                            </p:tgtEl>
                                            <p:attrNameLst>
                                              <p:attrName>ppt_y</p:attrName>
                                            </p:attrNameLst>
                                          </p:cBhvr>
                                          <p:tavLst>
                                            <p:tav tm="0">
                                              <p:val>
                                                <p:strVal val="#ppt_y"/>
                                              </p:val>
                                            </p:tav>
                                            <p:tav tm="100000">
                                              <p:val>
                                                <p:strVal val="#ppt_y"/>
                                              </p:val>
                                            </p:tav>
                                          </p:tavLst>
                                        </p:anim>
                                      </p:childTnLst>
                                    </p:cTn>
                                  </p:par>
                                  <p:par>
                                    <p:cTn id="30" presetID="53" presetClass="entr" presetSubtype="16" fill="hold" grpId="0" nodeType="withEffect">
                                      <p:stCondLst>
                                        <p:cond delay="1200"/>
                                      </p:stCondLst>
                                      <p:childTnLst>
                                        <p:set>
                                          <p:cBhvr>
                                            <p:cTn id="31" dur="1" fill="hold">
                                              <p:stCondLst>
                                                <p:cond delay="0"/>
                                              </p:stCondLst>
                                            </p:cTn>
                                            <p:tgtEl>
                                              <p:spTgt spid="22"/>
                                            </p:tgtEl>
                                            <p:attrNameLst>
                                              <p:attrName>style.visibility</p:attrName>
                                            </p:attrNameLst>
                                          </p:cBhvr>
                                          <p:to>
                                            <p:strVal val="visible"/>
                                          </p:to>
                                        </p:set>
                                        <p:anim calcmode="lin" valueType="num">
                                          <p:cBhvr>
                                            <p:cTn id="32" dur="300" fill="hold"/>
                                            <p:tgtEl>
                                              <p:spTgt spid="22"/>
                                            </p:tgtEl>
                                            <p:attrNameLst>
                                              <p:attrName>ppt_w</p:attrName>
                                            </p:attrNameLst>
                                          </p:cBhvr>
                                          <p:tavLst>
                                            <p:tav tm="0">
                                              <p:val>
                                                <p:fltVal val="0"/>
                                              </p:val>
                                            </p:tav>
                                            <p:tav tm="100000">
                                              <p:val>
                                                <p:strVal val="#ppt_w"/>
                                              </p:val>
                                            </p:tav>
                                          </p:tavLst>
                                        </p:anim>
                                        <p:anim calcmode="lin" valueType="num">
                                          <p:cBhvr>
                                            <p:cTn id="33" dur="300" fill="hold"/>
                                            <p:tgtEl>
                                              <p:spTgt spid="22"/>
                                            </p:tgtEl>
                                            <p:attrNameLst>
                                              <p:attrName>ppt_h</p:attrName>
                                            </p:attrNameLst>
                                          </p:cBhvr>
                                          <p:tavLst>
                                            <p:tav tm="0">
                                              <p:val>
                                                <p:fltVal val="0"/>
                                              </p:val>
                                            </p:tav>
                                            <p:tav tm="100000">
                                              <p:val>
                                                <p:strVal val="#ppt_h"/>
                                              </p:val>
                                            </p:tav>
                                          </p:tavLst>
                                        </p:anim>
                                        <p:animEffect transition="in" filter="fade">
                                          <p:cBhvr>
                                            <p:cTn id="34" dur="300"/>
                                            <p:tgtEl>
                                              <p:spTgt spid="22"/>
                                            </p:tgtEl>
                                          </p:cBhvr>
                                        </p:animEffect>
                                      </p:childTnLst>
                                    </p:cTn>
                                  </p:par>
                                  <p:par>
                                    <p:cTn id="35" presetID="6" presetClass="emph" presetSubtype="0" autoRev="1" fill="hold" grpId="1" nodeType="withEffect">
                                      <p:stCondLst>
                                        <p:cond delay="1500"/>
                                      </p:stCondLst>
                                      <p:childTnLst>
                                        <p:animScale>
                                          <p:cBhvr>
                                            <p:cTn id="36" dur="150" fill="hold"/>
                                            <p:tgtEl>
                                              <p:spTgt spid="22"/>
                                            </p:tgtEl>
                                          </p:cBhvr>
                                          <p:by x="110000" y="110000"/>
                                        </p:animScale>
                                      </p:childTnLst>
                                    </p:cTn>
                                  </p:par>
                                  <p:par>
                                    <p:cTn id="37" presetID="53" presetClass="entr" presetSubtype="16" fill="hold" grpId="0" nodeType="withEffect">
                                      <p:stCondLst>
                                        <p:cond delay="13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300" fill="hold"/>
                                            <p:tgtEl>
                                              <p:spTgt spid="23"/>
                                            </p:tgtEl>
                                            <p:attrNameLst>
                                              <p:attrName>ppt_w</p:attrName>
                                            </p:attrNameLst>
                                          </p:cBhvr>
                                          <p:tavLst>
                                            <p:tav tm="0">
                                              <p:val>
                                                <p:fltVal val="0"/>
                                              </p:val>
                                            </p:tav>
                                            <p:tav tm="100000">
                                              <p:val>
                                                <p:strVal val="#ppt_w"/>
                                              </p:val>
                                            </p:tav>
                                          </p:tavLst>
                                        </p:anim>
                                        <p:anim calcmode="lin" valueType="num">
                                          <p:cBhvr>
                                            <p:cTn id="40" dur="300" fill="hold"/>
                                            <p:tgtEl>
                                              <p:spTgt spid="23"/>
                                            </p:tgtEl>
                                            <p:attrNameLst>
                                              <p:attrName>ppt_h</p:attrName>
                                            </p:attrNameLst>
                                          </p:cBhvr>
                                          <p:tavLst>
                                            <p:tav tm="0">
                                              <p:val>
                                                <p:fltVal val="0"/>
                                              </p:val>
                                            </p:tav>
                                            <p:tav tm="100000">
                                              <p:val>
                                                <p:strVal val="#ppt_h"/>
                                              </p:val>
                                            </p:tav>
                                          </p:tavLst>
                                        </p:anim>
                                        <p:animEffect transition="in" filter="fade">
                                          <p:cBhvr>
                                            <p:cTn id="41" dur="300"/>
                                            <p:tgtEl>
                                              <p:spTgt spid="23"/>
                                            </p:tgtEl>
                                          </p:cBhvr>
                                        </p:animEffect>
                                      </p:childTnLst>
                                    </p:cTn>
                                  </p:par>
                                  <p:par>
                                    <p:cTn id="42" presetID="6" presetClass="emph" presetSubtype="0" autoRev="1" fill="hold" grpId="1" nodeType="withEffect">
                                      <p:stCondLst>
                                        <p:cond delay="1600"/>
                                      </p:stCondLst>
                                      <p:childTnLst>
                                        <p:animScale>
                                          <p:cBhvr>
                                            <p:cTn id="43" dur="150" fill="hold"/>
                                            <p:tgtEl>
                                              <p:spTgt spid="23"/>
                                            </p:tgtEl>
                                          </p:cBhvr>
                                          <p:by x="110000" y="110000"/>
                                        </p:animScale>
                                      </p:childTnLst>
                                    </p:cTn>
                                  </p:par>
                                  <p:par>
                                    <p:cTn id="44" presetID="2" presetClass="entr" presetSubtype="2" fill="hold" grpId="0" nodeType="withEffect" p14:presetBounceEnd="58333">
                                      <p:stCondLst>
                                        <p:cond delay="1600"/>
                                      </p:stCondLst>
                                      <p:childTnLst>
                                        <p:set>
                                          <p:cBhvr>
                                            <p:cTn id="45" dur="1" fill="hold">
                                              <p:stCondLst>
                                                <p:cond delay="0"/>
                                              </p:stCondLst>
                                            </p:cTn>
                                            <p:tgtEl>
                                              <p:spTgt spid="33"/>
                                            </p:tgtEl>
                                            <p:attrNameLst>
                                              <p:attrName>style.visibility</p:attrName>
                                            </p:attrNameLst>
                                          </p:cBhvr>
                                          <p:to>
                                            <p:strVal val="visible"/>
                                          </p:to>
                                        </p:set>
                                        <p:anim calcmode="lin" valueType="num" p14:bounceEnd="58333">
                                          <p:cBhvr additive="base">
                                            <p:cTn id="46" dur="600" fill="hold"/>
                                            <p:tgtEl>
                                              <p:spTgt spid="33"/>
                                            </p:tgtEl>
                                            <p:attrNameLst>
                                              <p:attrName>ppt_x</p:attrName>
                                            </p:attrNameLst>
                                          </p:cBhvr>
                                          <p:tavLst>
                                            <p:tav tm="0">
                                              <p:val>
                                                <p:strVal val="1+#ppt_w/2"/>
                                              </p:val>
                                            </p:tav>
                                            <p:tav tm="100000">
                                              <p:val>
                                                <p:strVal val="#ppt_x"/>
                                              </p:val>
                                            </p:tav>
                                          </p:tavLst>
                                        </p:anim>
                                        <p:anim calcmode="lin" valueType="num" p14:bounceEnd="58333">
                                          <p:cBhvr additive="base">
                                            <p:cTn id="47" dur="600" fill="hold"/>
                                            <p:tgtEl>
                                              <p:spTgt spid="33"/>
                                            </p:tgtEl>
                                            <p:attrNameLst>
                                              <p:attrName>ppt_y</p:attrName>
                                            </p:attrNameLst>
                                          </p:cBhvr>
                                          <p:tavLst>
                                            <p:tav tm="0">
                                              <p:val>
                                                <p:strVal val="#ppt_y"/>
                                              </p:val>
                                            </p:tav>
                                            <p:tav tm="100000">
                                              <p:val>
                                                <p:strVal val="#ppt_y"/>
                                              </p:val>
                                            </p:tav>
                                          </p:tavLst>
                                        </p:anim>
                                      </p:childTnLst>
                                    </p:cTn>
                                  </p:par>
                                  <p:par>
                                    <p:cTn id="48" presetID="53" presetClass="entr" presetSubtype="16" fill="hold" grpId="0" nodeType="withEffect">
                                      <p:stCondLst>
                                        <p:cond delay="1600"/>
                                      </p:stCondLst>
                                      <p:childTnLst>
                                        <p:set>
                                          <p:cBhvr>
                                            <p:cTn id="49" dur="1" fill="hold">
                                              <p:stCondLst>
                                                <p:cond delay="0"/>
                                              </p:stCondLst>
                                            </p:cTn>
                                            <p:tgtEl>
                                              <p:spTgt spid="25"/>
                                            </p:tgtEl>
                                            <p:attrNameLst>
                                              <p:attrName>style.visibility</p:attrName>
                                            </p:attrNameLst>
                                          </p:cBhvr>
                                          <p:to>
                                            <p:strVal val="visible"/>
                                          </p:to>
                                        </p:set>
                                        <p:anim calcmode="lin" valueType="num">
                                          <p:cBhvr>
                                            <p:cTn id="50" dur="300" fill="hold"/>
                                            <p:tgtEl>
                                              <p:spTgt spid="25"/>
                                            </p:tgtEl>
                                            <p:attrNameLst>
                                              <p:attrName>ppt_w</p:attrName>
                                            </p:attrNameLst>
                                          </p:cBhvr>
                                          <p:tavLst>
                                            <p:tav tm="0">
                                              <p:val>
                                                <p:fltVal val="0"/>
                                              </p:val>
                                            </p:tav>
                                            <p:tav tm="100000">
                                              <p:val>
                                                <p:strVal val="#ppt_w"/>
                                              </p:val>
                                            </p:tav>
                                          </p:tavLst>
                                        </p:anim>
                                        <p:anim calcmode="lin" valueType="num">
                                          <p:cBhvr>
                                            <p:cTn id="51" dur="300" fill="hold"/>
                                            <p:tgtEl>
                                              <p:spTgt spid="25"/>
                                            </p:tgtEl>
                                            <p:attrNameLst>
                                              <p:attrName>ppt_h</p:attrName>
                                            </p:attrNameLst>
                                          </p:cBhvr>
                                          <p:tavLst>
                                            <p:tav tm="0">
                                              <p:val>
                                                <p:fltVal val="0"/>
                                              </p:val>
                                            </p:tav>
                                            <p:tav tm="100000">
                                              <p:val>
                                                <p:strVal val="#ppt_h"/>
                                              </p:val>
                                            </p:tav>
                                          </p:tavLst>
                                        </p:anim>
                                        <p:animEffect transition="in" filter="fade">
                                          <p:cBhvr>
                                            <p:cTn id="52" dur="300"/>
                                            <p:tgtEl>
                                              <p:spTgt spid="25"/>
                                            </p:tgtEl>
                                          </p:cBhvr>
                                        </p:animEffect>
                                      </p:childTnLst>
                                    </p:cTn>
                                  </p:par>
                                  <p:par>
                                    <p:cTn id="53" presetID="6" presetClass="emph" presetSubtype="0" autoRev="1" fill="hold" grpId="1" nodeType="withEffect">
                                      <p:stCondLst>
                                        <p:cond delay="1900"/>
                                      </p:stCondLst>
                                      <p:childTnLst>
                                        <p:animScale>
                                          <p:cBhvr>
                                            <p:cTn id="54" dur="150" fill="hold"/>
                                            <p:tgtEl>
                                              <p:spTgt spid="25"/>
                                            </p:tgtEl>
                                          </p:cBhvr>
                                          <p:by x="110000" y="110000"/>
                                        </p:animScale>
                                      </p:childTnLst>
                                    </p:cTn>
                                  </p:par>
                                  <p:par>
                                    <p:cTn id="55" presetID="53" presetClass="entr" presetSubtype="16" fill="hold" grpId="0" nodeType="withEffect">
                                      <p:stCondLst>
                                        <p:cond delay="1700"/>
                                      </p:stCondLst>
                                      <p:childTnLst>
                                        <p:set>
                                          <p:cBhvr>
                                            <p:cTn id="56" dur="1" fill="hold">
                                              <p:stCondLst>
                                                <p:cond delay="0"/>
                                              </p:stCondLst>
                                            </p:cTn>
                                            <p:tgtEl>
                                              <p:spTgt spid="26"/>
                                            </p:tgtEl>
                                            <p:attrNameLst>
                                              <p:attrName>style.visibility</p:attrName>
                                            </p:attrNameLst>
                                          </p:cBhvr>
                                          <p:to>
                                            <p:strVal val="visible"/>
                                          </p:to>
                                        </p:set>
                                        <p:anim calcmode="lin" valueType="num">
                                          <p:cBhvr>
                                            <p:cTn id="57" dur="300" fill="hold"/>
                                            <p:tgtEl>
                                              <p:spTgt spid="26"/>
                                            </p:tgtEl>
                                            <p:attrNameLst>
                                              <p:attrName>ppt_w</p:attrName>
                                            </p:attrNameLst>
                                          </p:cBhvr>
                                          <p:tavLst>
                                            <p:tav tm="0">
                                              <p:val>
                                                <p:fltVal val="0"/>
                                              </p:val>
                                            </p:tav>
                                            <p:tav tm="100000">
                                              <p:val>
                                                <p:strVal val="#ppt_w"/>
                                              </p:val>
                                            </p:tav>
                                          </p:tavLst>
                                        </p:anim>
                                        <p:anim calcmode="lin" valueType="num">
                                          <p:cBhvr>
                                            <p:cTn id="58" dur="300" fill="hold"/>
                                            <p:tgtEl>
                                              <p:spTgt spid="26"/>
                                            </p:tgtEl>
                                            <p:attrNameLst>
                                              <p:attrName>ppt_h</p:attrName>
                                            </p:attrNameLst>
                                          </p:cBhvr>
                                          <p:tavLst>
                                            <p:tav tm="0">
                                              <p:val>
                                                <p:fltVal val="0"/>
                                              </p:val>
                                            </p:tav>
                                            <p:tav tm="100000">
                                              <p:val>
                                                <p:strVal val="#ppt_h"/>
                                              </p:val>
                                            </p:tav>
                                          </p:tavLst>
                                        </p:anim>
                                        <p:animEffect transition="in" filter="fade">
                                          <p:cBhvr>
                                            <p:cTn id="59" dur="300"/>
                                            <p:tgtEl>
                                              <p:spTgt spid="26"/>
                                            </p:tgtEl>
                                          </p:cBhvr>
                                        </p:animEffect>
                                      </p:childTnLst>
                                    </p:cTn>
                                  </p:par>
                                  <p:par>
                                    <p:cTn id="60" presetID="6" presetClass="emph" presetSubtype="0" autoRev="1" fill="hold" grpId="1" nodeType="withEffect">
                                      <p:stCondLst>
                                        <p:cond delay="2000"/>
                                      </p:stCondLst>
                                      <p:childTnLst>
                                        <p:animScale>
                                          <p:cBhvr>
                                            <p:cTn id="61" dur="150" fill="hold"/>
                                            <p:tgtEl>
                                              <p:spTgt spid="26"/>
                                            </p:tgtEl>
                                          </p:cBhvr>
                                          <p:by x="110000" y="110000"/>
                                        </p:animScale>
                                      </p:childTnLst>
                                    </p:cTn>
                                  </p:par>
                                  <p:par>
                                    <p:cTn id="62" presetID="2" presetClass="entr" presetSubtype="2" fill="hold" grpId="0" nodeType="withEffect" p14:presetBounceEnd="58333">
                                      <p:stCondLst>
                                        <p:cond delay="2000"/>
                                      </p:stCondLst>
                                      <p:childTnLst>
                                        <p:set>
                                          <p:cBhvr>
                                            <p:cTn id="63" dur="1" fill="hold">
                                              <p:stCondLst>
                                                <p:cond delay="0"/>
                                              </p:stCondLst>
                                            </p:cTn>
                                            <p:tgtEl>
                                              <p:spTgt spid="34"/>
                                            </p:tgtEl>
                                            <p:attrNameLst>
                                              <p:attrName>style.visibility</p:attrName>
                                            </p:attrNameLst>
                                          </p:cBhvr>
                                          <p:to>
                                            <p:strVal val="visible"/>
                                          </p:to>
                                        </p:set>
                                        <p:anim calcmode="lin" valueType="num" p14:bounceEnd="58333">
                                          <p:cBhvr additive="base">
                                            <p:cTn id="64" dur="600" fill="hold"/>
                                            <p:tgtEl>
                                              <p:spTgt spid="34"/>
                                            </p:tgtEl>
                                            <p:attrNameLst>
                                              <p:attrName>ppt_x</p:attrName>
                                            </p:attrNameLst>
                                          </p:cBhvr>
                                          <p:tavLst>
                                            <p:tav tm="0">
                                              <p:val>
                                                <p:strVal val="1+#ppt_w/2"/>
                                              </p:val>
                                            </p:tav>
                                            <p:tav tm="100000">
                                              <p:val>
                                                <p:strVal val="#ppt_x"/>
                                              </p:val>
                                            </p:tav>
                                          </p:tavLst>
                                        </p:anim>
                                        <p:anim calcmode="lin" valueType="num" p14:bounceEnd="58333">
                                          <p:cBhvr additive="base">
                                            <p:cTn id="65" dur="600" fill="hold"/>
                                            <p:tgtEl>
                                              <p:spTgt spid="34"/>
                                            </p:tgtEl>
                                            <p:attrNameLst>
                                              <p:attrName>ppt_y</p:attrName>
                                            </p:attrNameLst>
                                          </p:cBhvr>
                                          <p:tavLst>
                                            <p:tav tm="0">
                                              <p:val>
                                                <p:strVal val="#ppt_y"/>
                                              </p:val>
                                            </p:tav>
                                            <p:tav tm="100000">
                                              <p:val>
                                                <p:strVal val="#ppt_y"/>
                                              </p:val>
                                            </p:tav>
                                          </p:tavLst>
                                        </p:anim>
                                      </p:childTnLst>
                                    </p:cTn>
                                  </p:par>
                                  <p:par>
                                    <p:cTn id="66" presetID="53" presetClass="entr" presetSubtype="16" fill="hold" grpId="0" nodeType="withEffect">
                                      <p:stCondLst>
                                        <p:cond delay="2000"/>
                                      </p:stCondLst>
                                      <p:childTnLst>
                                        <p:set>
                                          <p:cBhvr>
                                            <p:cTn id="67" dur="1" fill="hold">
                                              <p:stCondLst>
                                                <p:cond delay="0"/>
                                              </p:stCondLst>
                                            </p:cTn>
                                            <p:tgtEl>
                                              <p:spTgt spid="28"/>
                                            </p:tgtEl>
                                            <p:attrNameLst>
                                              <p:attrName>style.visibility</p:attrName>
                                            </p:attrNameLst>
                                          </p:cBhvr>
                                          <p:to>
                                            <p:strVal val="visible"/>
                                          </p:to>
                                        </p:set>
                                        <p:anim calcmode="lin" valueType="num">
                                          <p:cBhvr>
                                            <p:cTn id="68" dur="300" fill="hold"/>
                                            <p:tgtEl>
                                              <p:spTgt spid="28"/>
                                            </p:tgtEl>
                                            <p:attrNameLst>
                                              <p:attrName>ppt_w</p:attrName>
                                            </p:attrNameLst>
                                          </p:cBhvr>
                                          <p:tavLst>
                                            <p:tav tm="0">
                                              <p:val>
                                                <p:fltVal val="0"/>
                                              </p:val>
                                            </p:tav>
                                            <p:tav tm="100000">
                                              <p:val>
                                                <p:strVal val="#ppt_w"/>
                                              </p:val>
                                            </p:tav>
                                          </p:tavLst>
                                        </p:anim>
                                        <p:anim calcmode="lin" valueType="num">
                                          <p:cBhvr>
                                            <p:cTn id="69" dur="300" fill="hold"/>
                                            <p:tgtEl>
                                              <p:spTgt spid="28"/>
                                            </p:tgtEl>
                                            <p:attrNameLst>
                                              <p:attrName>ppt_h</p:attrName>
                                            </p:attrNameLst>
                                          </p:cBhvr>
                                          <p:tavLst>
                                            <p:tav tm="0">
                                              <p:val>
                                                <p:fltVal val="0"/>
                                              </p:val>
                                            </p:tav>
                                            <p:tav tm="100000">
                                              <p:val>
                                                <p:strVal val="#ppt_h"/>
                                              </p:val>
                                            </p:tav>
                                          </p:tavLst>
                                        </p:anim>
                                        <p:animEffect transition="in" filter="fade">
                                          <p:cBhvr>
                                            <p:cTn id="70" dur="300"/>
                                            <p:tgtEl>
                                              <p:spTgt spid="28"/>
                                            </p:tgtEl>
                                          </p:cBhvr>
                                        </p:animEffect>
                                      </p:childTnLst>
                                    </p:cTn>
                                  </p:par>
                                  <p:par>
                                    <p:cTn id="71" presetID="6" presetClass="emph" presetSubtype="0" autoRev="1" fill="hold" grpId="1" nodeType="withEffect">
                                      <p:stCondLst>
                                        <p:cond delay="2300"/>
                                      </p:stCondLst>
                                      <p:childTnLst>
                                        <p:animScale>
                                          <p:cBhvr>
                                            <p:cTn id="72" dur="150" fill="hold"/>
                                            <p:tgtEl>
                                              <p:spTgt spid="28"/>
                                            </p:tgtEl>
                                          </p:cBhvr>
                                          <p:by x="110000" y="110000"/>
                                        </p:animScale>
                                      </p:childTnLst>
                                    </p:cTn>
                                  </p:par>
                                  <p:par>
                                    <p:cTn id="73" presetID="53" presetClass="entr" presetSubtype="16" fill="hold" grpId="0" nodeType="withEffect">
                                      <p:stCondLst>
                                        <p:cond delay="2100"/>
                                      </p:stCondLst>
                                      <p:childTnLst>
                                        <p:set>
                                          <p:cBhvr>
                                            <p:cTn id="74" dur="1" fill="hold">
                                              <p:stCondLst>
                                                <p:cond delay="0"/>
                                              </p:stCondLst>
                                            </p:cTn>
                                            <p:tgtEl>
                                              <p:spTgt spid="29"/>
                                            </p:tgtEl>
                                            <p:attrNameLst>
                                              <p:attrName>style.visibility</p:attrName>
                                            </p:attrNameLst>
                                          </p:cBhvr>
                                          <p:to>
                                            <p:strVal val="visible"/>
                                          </p:to>
                                        </p:set>
                                        <p:anim calcmode="lin" valueType="num">
                                          <p:cBhvr>
                                            <p:cTn id="75" dur="300" fill="hold"/>
                                            <p:tgtEl>
                                              <p:spTgt spid="29"/>
                                            </p:tgtEl>
                                            <p:attrNameLst>
                                              <p:attrName>ppt_w</p:attrName>
                                            </p:attrNameLst>
                                          </p:cBhvr>
                                          <p:tavLst>
                                            <p:tav tm="0">
                                              <p:val>
                                                <p:fltVal val="0"/>
                                              </p:val>
                                            </p:tav>
                                            <p:tav tm="100000">
                                              <p:val>
                                                <p:strVal val="#ppt_w"/>
                                              </p:val>
                                            </p:tav>
                                          </p:tavLst>
                                        </p:anim>
                                        <p:anim calcmode="lin" valueType="num">
                                          <p:cBhvr>
                                            <p:cTn id="76" dur="300" fill="hold"/>
                                            <p:tgtEl>
                                              <p:spTgt spid="29"/>
                                            </p:tgtEl>
                                            <p:attrNameLst>
                                              <p:attrName>ppt_h</p:attrName>
                                            </p:attrNameLst>
                                          </p:cBhvr>
                                          <p:tavLst>
                                            <p:tav tm="0">
                                              <p:val>
                                                <p:fltVal val="0"/>
                                              </p:val>
                                            </p:tav>
                                            <p:tav tm="100000">
                                              <p:val>
                                                <p:strVal val="#ppt_h"/>
                                              </p:val>
                                            </p:tav>
                                          </p:tavLst>
                                        </p:anim>
                                        <p:animEffect transition="in" filter="fade">
                                          <p:cBhvr>
                                            <p:cTn id="77" dur="300"/>
                                            <p:tgtEl>
                                              <p:spTgt spid="29"/>
                                            </p:tgtEl>
                                          </p:cBhvr>
                                        </p:animEffect>
                                      </p:childTnLst>
                                    </p:cTn>
                                  </p:par>
                                  <p:par>
                                    <p:cTn id="78" presetID="6" presetClass="emph" presetSubtype="0" autoRev="1" fill="hold" grpId="1" nodeType="withEffect">
                                      <p:stCondLst>
                                        <p:cond delay="2400"/>
                                      </p:stCondLst>
                                      <p:childTnLst>
                                        <p:animScale>
                                          <p:cBhvr>
                                            <p:cTn id="79" dur="150" fill="hold"/>
                                            <p:tgtEl>
                                              <p:spTgt spid="29"/>
                                            </p:tgtEl>
                                          </p:cBhvr>
                                          <p:by x="110000" y="110000"/>
                                        </p:animScale>
                                      </p:childTnLst>
                                    </p:cTn>
                                  </p:par>
                                  <p:par>
                                    <p:cTn id="80" presetID="2" presetClass="entr" presetSubtype="2" fill="hold" grpId="0" nodeType="withEffect" p14:presetBounceEnd="58333">
                                      <p:stCondLst>
                                        <p:cond delay="2400"/>
                                      </p:stCondLst>
                                      <p:childTnLst>
                                        <p:set>
                                          <p:cBhvr>
                                            <p:cTn id="81" dur="1" fill="hold">
                                              <p:stCondLst>
                                                <p:cond delay="0"/>
                                              </p:stCondLst>
                                            </p:cTn>
                                            <p:tgtEl>
                                              <p:spTgt spid="35"/>
                                            </p:tgtEl>
                                            <p:attrNameLst>
                                              <p:attrName>style.visibility</p:attrName>
                                            </p:attrNameLst>
                                          </p:cBhvr>
                                          <p:to>
                                            <p:strVal val="visible"/>
                                          </p:to>
                                        </p:set>
                                        <p:anim calcmode="lin" valueType="num" p14:bounceEnd="58333">
                                          <p:cBhvr additive="base">
                                            <p:cTn id="82" dur="600" fill="hold"/>
                                            <p:tgtEl>
                                              <p:spTgt spid="35"/>
                                            </p:tgtEl>
                                            <p:attrNameLst>
                                              <p:attrName>ppt_x</p:attrName>
                                            </p:attrNameLst>
                                          </p:cBhvr>
                                          <p:tavLst>
                                            <p:tav tm="0">
                                              <p:val>
                                                <p:strVal val="1+#ppt_w/2"/>
                                              </p:val>
                                            </p:tav>
                                            <p:tav tm="100000">
                                              <p:val>
                                                <p:strVal val="#ppt_x"/>
                                              </p:val>
                                            </p:tav>
                                          </p:tavLst>
                                        </p:anim>
                                        <p:anim calcmode="lin" valueType="num" p14:bounceEnd="58333">
                                          <p:cBhvr additive="base">
                                            <p:cTn id="83" dur="600" fill="hold"/>
                                            <p:tgtEl>
                                              <p:spTgt spid="35"/>
                                            </p:tgtEl>
                                            <p:attrNameLst>
                                              <p:attrName>ppt_y</p:attrName>
                                            </p:attrNameLst>
                                          </p:cBhvr>
                                          <p:tavLst>
                                            <p:tav tm="0">
                                              <p:val>
                                                <p:strVal val="#ppt_y"/>
                                              </p:val>
                                            </p:tav>
                                            <p:tav tm="100000">
                                              <p:val>
                                                <p:strVal val="#ppt_y"/>
                                              </p:val>
                                            </p:tav>
                                          </p:tavLst>
                                        </p:anim>
                                      </p:childTnLst>
                                    </p:cTn>
                                  </p:par>
                                  <p:par>
                                    <p:cTn id="84" presetID="53" presetClass="entr" presetSubtype="16" fill="hold" grpId="0" nodeType="withEffect">
                                      <p:stCondLst>
                                        <p:cond delay="2000"/>
                                      </p:stCondLst>
                                      <p:childTnLst>
                                        <p:set>
                                          <p:cBhvr>
                                            <p:cTn id="85" dur="1" fill="hold">
                                              <p:stCondLst>
                                                <p:cond delay="0"/>
                                              </p:stCondLst>
                                            </p:cTn>
                                            <p:tgtEl>
                                              <p:spTgt spid="18"/>
                                            </p:tgtEl>
                                            <p:attrNameLst>
                                              <p:attrName>style.visibility</p:attrName>
                                            </p:attrNameLst>
                                          </p:cBhvr>
                                          <p:to>
                                            <p:strVal val="visible"/>
                                          </p:to>
                                        </p:set>
                                        <p:anim calcmode="lin" valueType="num">
                                          <p:cBhvr>
                                            <p:cTn id="86" dur="300" fill="hold"/>
                                            <p:tgtEl>
                                              <p:spTgt spid="18"/>
                                            </p:tgtEl>
                                            <p:attrNameLst>
                                              <p:attrName>ppt_w</p:attrName>
                                            </p:attrNameLst>
                                          </p:cBhvr>
                                          <p:tavLst>
                                            <p:tav tm="0">
                                              <p:val>
                                                <p:fltVal val="0"/>
                                              </p:val>
                                            </p:tav>
                                            <p:tav tm="100000">
                                              <p:val>
                                                <p:strVal val="#ppt_w"/>
                                              </p:val>
                                            </p:tav>
                                          </p:tavLst>
                                        </p:anim>
                                        <p:anim calcmode="lin" valueType="num">
                                          <p:cBhvr>
                                            <p:cTn id="87" dur="300" fill="hold"/>
                                            <p:tgtEl>
                                              <p:spTgt spid="18"/>
                                            </p:tgtEl>
                                            <p:attrNameLst>
                                              <p:attrName>ppt_h</p:attrName>
                                            </p:attrNameLst>
                                          </p:cBhvr>
                                          <p:tavLst>
                                            <p:tav tm="0">
                                              <p:val>
                                                <p:fltVal val="0"/>
                                              </p:val>
                                            </p:tav>
                                            <p:tav tm="100000">
                                              <p:val>
                                                <p:strVal val="#ppt_h"/>
                                              </p:val>
                                            </p:tav>
                                          </p:tavLst>
                                        </p:anim>
                                        <p:animEffect transition="in" filter="fade">
                                          <p:cBhvr>
                                            <p:cTn id="88" dur="300"/>
                                            <p:tgtEl>
                                              <p:spTgt spid="18"/>
                                            </p:tgtEl>
                                          </p:cBhvr>
                                        </p:animEffect>
                                      </p:childTnLst>
                                    </p:cTn>
                                  </p:par>
                                  <p:par>
                                    <p:cTn id="89" presetID="6" presetClass="emph" presetSubtype="0" autoRev="1" fill="hold" grpId="1" nodeType="withEffect">
                                      <p:stCondLst>
                                        <p:cond delay="2300"/>
                                      </p:stCondLst>
                                      <p:childTnLst>
                                        <p:animScale>
                                          <p:cBhvr>
                                            <p:cTn id="90" dur="150" fill="hold"/>
                                            <p:tgtEl>
                                              <p:spTgt spid="18"/>
                                            </p:tgtEl>
                                          </p:cBhvr>
                                          <p:by x="110000" y="110000"/>
                                        </p:animScale>
                                      </p:childTnLst>
                                    </p:cTn>
                                  </p:par>
                                  <p:par>
                                    <p:cTn id="91" presetID="53" presetClass="entr" presetSubtype="16" fill="hold" grpId="0" nodeType="withEffect">
                                      <p:stCondLst>
                                        <p:cond delay="2100"/>
                                      </p:stCondLst>
                                      <p:childTnLst>
                                        <p:set>
                                          <p:cBhvr>
                                            <p:cTn id="92" dur="1" fill="hold">
                                              <p:stCondLst>
                                                <p:cond delay="0"/>
                                              </p:stCondLst>
                                            </p:cTn>
                                            <p:tgtEl>
                                              <p:spTgt spid="19"/>
                                            </p:tgtEl>
                                            <p:attrNameLst>
                                              <p:attrName>style.visibility</p:attrName>
                                            </p:attrNameLst>
                                          </p:cBhvr>
                                          <p:to>
                                            <p:strVal val="visible"/>
                                          </p:to>
                                        </p:set>
                                        <p:anim calcmode="lin" valueType="num">
                                          <p:cBhvr>
                                            <p:cTn id="93" dur="300" fill="hold"/>
                                            <p:tgtEl>
                                              <p:spTgt spid="19"/>
                                            </p:tgtEl>
                                            <p:attrNameLst>
                                              <p:attrName>ppt_w</p:attrName>
                                            </p:attrNameLst>
                                          </p:cBhvr>
                                          <p:tavLst>
                                            <p:tav tm="0">
                                              <p:val>
                                                <p:fltVal val="0"/>
                                              </p:val>
                                            </p:tav>
                                            <p:tav tm="100000">
                                              <p:val>
                                                <p:strVal val="#ppt_w"/>
                                              </p:val>
                                            </p:tav>
                                          </p:tavLst>
                                        </p:anim>
                                        <p:anim calcmode="lin" valueType="num">
                                          <p:cBhvr>
                                            <p:cTn id="94" dur="300" fill="hold"/>
                                            <p:tgtEl>
                                              <p:spTgt spid="19"/>
                                            </p:tgtEl>
                                            <p:attrNameLst>
                                              <p:attrName>ppt_h</p:attrName>
                                            </p:attrNameLst>
                                          </p:cBhvr>
                                          <p:tavLst>
                                            <p:tav tm="0">
                                              <p:val>
                                                <p:fltVal val="0"/>
                                              </p:val>
                                            </p:tav>
                                            <p:tav tm="100000">
                                              <p:val>
                                                <p:strVal val="#ppt_h"/>
                                              </p:val>
                                            </p:tav>
                                          </p:tavLst>
                                        </p:anim>
                                        <p:animEffect transition="in" filter="fade">
                                          <p:cBhvr>
                                            <p:cTn id="95" dur="300"/>
                                            <p:tgtEl>
                                              <p:spTgt spid="19"/>
                                            </p:tgtEl>
                                          </p:cBhvr>
                                        </p:animEffect>
                                      </p:childTnLst>
                                    </p:cTn>
                                  </p:par>
                                  <p:par>
                                    <p:cTn id="96" presetID="6" presetClass="emph" presetSubtype="0" autoRev="1" fill="hold" grpId="1" nodeType="withEffect">
                                      <p:stCondLst>
                                        <p:cond delay="2400"/>
                                      </p:stCondLst>
                                      <p:childTnLst>
                                        <p:animScale>
                                          <p:cBhvr>
                                            <p:cTn id="97" dur="150" fill="hold"/>
                                            <p:tgtEl>
                                              <p:spTgt spid="19"/>
                                            </p:tgtEl>
                                          </p:cBhvr>
                                          <p:by x="110000" y="110000"/>
                                        </p:animScale>
                                      </p:childTnLst>
                                    </p:cTn>
                                  </p:par>
                                  <p:par>
                                    <p:cTn id="98" presetID="2" presetClass="entr" presetSubtype="2" fill="hold" grpId="0" nodeType="withEffect" p14:presetBounceEnd="58333">
                                      <p:stCondLst>
                                        <p:cond delay="2400"/>
                                      </p:stCondLst>
                                      <p:childTnLst>
                                        <p:set>
                                          <p:cBhvr>
                                            <p:cTn id="99" dur="1" fill="hold">
                                              <p:stCondLst>
                                                <p:cond delay="0"/>
                                              </p:stCondLst>
                                            </p:cTn>
                                            <p:tgtEl>
                                              <p:spTgt spid="20"/>
                                            </p:tgtEl>
                                            <p:attrNameLst>
                                              <p:attrName>style.visibility</p:attrName>
                                            </p:attrNameLst>
                                          </p:cBhvr>
                                          <p:to>
                                            <p:strVal val="visible"/>
                                          </p:to>
                                        </p:set>
                                        <p:anim calcmode="lin" valueType="num" p14:bounceEnd="58333">
                                          <p:cBhvr additive="base">
                                            <p:cTn id="100" dur="600" fill="hold"/>
                                            <p:tgtEl>
                                              <p:spTgt spid="20"/>
                                            </p:tgtEl>
                                            <p:attrNameLst>
                                              <p:attrName>ppt_x</p:attrName>
                                            </p:attrNameLst>
                                          </p:cBhvr>
                                          <p:tavLst>
                                            <p:tav tm="0">
                                              <p:val>
                                                <p:strVal val="1+#ppt_w/2"/>
                                              </p:val>
                                            </p:tav>
                                            <p:tav tm="100000">
                                              <p:val>
                                                <p:strVal val="#ppt_x"/>
                                              </p:val>
                                            </p:tav>
                                          </p:tavLst>
                                        </p:anim>
                                        <p:anim calcmode="lin" valueType="num" p14:bounceEnd="58333">
                                          <p:cBhvr additive="base">
                                            <p:cTn id="101" dur="6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animBg="1"/>
          <p:bldP spid="6" grpId="1" animBg="1"/>
          <p:bldP spid="7" grpId="0"/>
          <p:bldP spid="7" grpId="1"/>
          <p:bldP spid="22" grpId="0" animBg="1"/>
          <p:bldP spid="22" grpId="1" animBg="1"/>
          <p:bldP spid="23" grpId="0"/>
          <p:bldP spid="23" grpId="1"/>
          <p:bldP spid="25" grpId="0" animBg="1"/>
          <p:bldP spid="25" grpId="1" animBg="1"/>
          <p:bldP spid="26" grpId="0"/>
          <p:bldP spid="26" grpId="1"/>
          <p:bldP spid="28" grpId="0" animBg="1"/>
          <p:bldP spid="28" grpId="1" animBg="1"/>
          <p:bldP spid="29" grpId="0"/>
          <p:bldP spid="29" grpId="1"/>
          <p:bldP spid="32" grpId="0"/>
          <p:bldP spid="33" grpId="0"/>
          <p:bldP spid="34" grpId="0"/>
          <p:bldP spid="35" grpId="0"/>
          <p:bldP spid="18" grpId="0" animBg="1"/>
          <p:bldP spid="18" grpId="1" animBg="1"/>
          <p:bldP spid="19" grpId="0"/>
          <p:bldP spid="19" grpId="1"/>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p:cTn id="7" dur="300" fill="hold"/>
                                            <p:tgtEl>
                                              <p:spTgt spid="4"/>
                                            </p:tgtEl>
                                            <p:attrNameLst>
                                              <p:attrName>ppt_w</p:attrName>
                                            </p:attrNameLst>
                                          </p:cBhvr>
                                          <p:tavLst>
                                            <p:tav tm="0">
                                              <p:val>
                                                <p:fltVal val="0"/>
                                              </p:val>
                                            </p:tav>
                                            <p:tav tm="100000">
                                              <p:val>
                                                <p:strVal val="#ppt_w"/>
                                              </p:val>
                                            </p:tav>
                                          </p:tavLst>
                                        </p:anim>
                                        <p:anim calcmode="lin" valueType="num">
                                          <p:cBhvr>
                                            <p:cTn id="8" dur="300" fill="hold"/>
                                            <p:tgtEl>
                                              <p:spTgt spid="4"/>
                                            </p:tgtEl>
                                            <p:attrNameLst>
                                              <p:attrName>ppt_h</p:attrName>
                                            </p:attrNameLst>
                                          </p:cBhvr>
                                          <p:tavLst>
                                            <p:tav tm="0">
                                              <p:val>
                                                <p:fltVal val="0"/>
                                              </p:val>
                                            </p:tav>
                                            <p:tav tm="100000">
                                              <p:val>
                                                <p:strVal val="#ppt_h"/>
                                              </p:val>
                                            </p:tav>
                                          </p:tavLst>
                                        </p:anim>
                                        <p:animEffect transition="in" filter="fade">
                                          <p:cBhvr>
                                            <p:cTn id="9" dur="300"/>
                                            <p:tgtEl>
                                              <p:spTgt spid="4"/>
                                            </p:tgtEl>
                                          </p:cBhvr>
                                        </p:animEffect>
                                      </p:childTnLst>
                                    </p:cTn>
                                  </p:par>
                                  <p:par>
                                    <p:cTn id="10" presetID="6" presetClass="emph" presetSubtype="0" autoRev="1" fill="hold" grpId="1" nodeType="withEffect">
                                      <p:stCondLst>
                                        <p:cond delay="500"/>
                                      </p:stCondLst>
                                      <p:childTnLst>
                                        <p:animScale>
                                          <p:cBhvr>
                                            <p:cTn id="11" dur="150" fill="hold"/>
                                            <p:tgtEl>
                                              <p:spTgt spid="4"/>
                                            </p:tgtEl>
                                          </p:cBhvr>
                                          <p:by x="110000" y="110000"/>
                                        </p:animScale>
                                      </p:childTnLst>
                                    </p:cTn>
                                  </p:par>
                                  <p:par>
                                    <p:cTn id="12" presetID="53" presetClass="entr" presetSubtype="16" fill="hold" grpId="0" nodeType="withEffect">
                                      <p:stCondLst>
                                        <p:cond delay="800"/>
                                      </p:stCondLst>
                                      <p:childTnLst>
                                        <p:set>
                                          <p:cBhvr>
                                            <p:cTn id="13" dur="1" fill="hold">
                                              <p:stCondLst>
                                                <p:cond delay="0"/>
                                              </p:stCondLst>
                                            </p:cTn>
                                            <p:tgtEl>
                                              <p:spTgt spid="6"/>
                                            </p:tgtEl>
                                            <p:attrNameLst>
                                              <p:attrName>style.visibility</p:attrName>
                                            </p:attrNameLst>
                                          </p:cBhvr>
                                          <p:to>
                                            <p:strVal val="visible"/>
                                          </p:to>
                                        </p:set>
                                        <p:anim calcmode="lin" valueType="num">
                                          <p:cBhvr>
                                            <p:cTn id="14" dur="300" fill="hold"/>
                                            <p:tgtEl>
                                              <p:spTgt spid="6"/>
                                            </p:tgtEl>
                                            <p:attrNameLst>
                                              <p:attrName>ppt_w</p:attrName>
                                            </p:attrNameLst>
                                          </p:cBhvr>
                                          <p:tavLst>
                                            <p:tav tm="0">
                                              <p:val>
                                                <p:fltVal val="0"/>
                                              </p:val>
                                            </p:tav>
                                            <p:tav tm="100000">
                                              <p:val>
                                                <p:strVal val="#ppt_w"/>
                                              </p:val>
                                            </p:tav>
                                          </p:tavLst>
                                        </p:anim>
                                        <p:anim calcmode="lin" valueType="num">
                                          <p:cBhvr>
                                            <p:cTn id="15" dur="300" fill="hold"/>
                                            <p:tgtEl>
                                              <p:spTgt spid="6"/>
                                            </p:tgtEl>
                                            <p:attrNameLst>
                                              <p:attrName>ppt_h</p:attrName>
                                            </p:attrNameLst>
                                          </p:cBhvr>
                                          <p:tavLst>
                                            <p:tav tm="0">
                                              <p:val>
                                                <p:fltVal val="0"/>
                                              </p:val>
                                            </p:tav>
                                            <p:tav tm="100000">
                                              <p:val>
                                                <p:strVal val="#ppt_h"/>
                                              </p:val>
                                            </p:tav>
                                          </p:tavLst>
                                        </p:anim>
                                        <p:animEffect transition="in" filter="fade">
                                          <p:cBhvr>
                                            <p:cTn id="16" dur="300"/>
                                            <p:tgtEl>
                                              <p:spTgt spid="6"/>
                                            </p:tgtEl>
                                          </p:cBhvr>
                                        </p:animEffect>
                                      </p:childTnLst>
                                    </p:cTn>
                                  </p:par>
                                  <p:par>
                                    <p:cTn id="17" presetID="6" presetClass="emph" presetSubtype="0" autoRev="1" fill="hold" grpId="1" nodeType="withEffect">
                                      <p:stCondLst>
                                        <p:cond delay="1100"/>
                                      </p:stCondLst>
                                      <p:childTnLst>
                                        <p:animScale>
                                          <p:cBhvr>
                                            <p:cTn id="18" dur="150" fill="hold"/>
                                            <p:tgtEl>
                                              <p:spTgt spid="6"/>
                                            </p:tgtEl>
                                          </p:cBhvr>
                                          <p:by x="110000" y="110000"/>
                                        </p:animScale>
                                      </p:childTnLst>
                                    </p:cTn>
                                  </p:par>
                                  <p:par>
                                    <p:cTn id="19" presetID="53" presetClass="entr" presetSubtype="16" fill="hold" grpId="0" nodeType="withEffect">
                                      <p:stCondLst>
                                        <p:cond delay="900"/>
                                      </p:stCondLst>
                                      <p:childTnLst>
                                        <p:set>
                                          <p:cBhvr>
                                            <p:cTn id="20" dur="1" fill="hold">
                                              <p:stCondLst>
                                                <p:cond delay="0"/>
                                              </p:stCondLst>
                                            </p:cTn>
                                            <p:tgtEl>
                                              <p:spTgt spid="7"/>
                                            </p:tgtEl>
                                            <p:attrNameLst>
                                              <p:attrName>style.visibility</p:attrName>
                                            </p:attrNameLst>
                                          </p:cBhvr>
                                          <p:to>
                                            <p:strVal val="visible"/>
                                          </p:to>
                                        </p:set>
                                        <p:anim calcmode="lin" valueType="num">
                                          <p:cBhvr>
                                            <p:cTn id="21" dur="300" fill="hold"/>
                                            <p:tgtEl>
                                              <p:spTgt spid="7"/>
                                            </p:tgtEl>
                                            <p:attrNameLst>
                                              <p:attrName>ppt_w</p:attrName>
                                            </p:attrNameLst>
                                          </p:cBhvr>
                                          <p:tavLst>
                                            <p:tav tm="0">
                                              <p:val>
                                                <p:fltVal val="0"/>
                                              </p:val>
                                            </p:tav>
                                            <p:tav tm="100000">
                                              <p:val>
                                                <p:strVal val="#ppt_w"/>
                                              </p:val>
                                            </p:tav>
                                          </p:tavLst>
                                        </p:anim>
                                        <p:anim calcmode="lin" valueType="num">
                                          <p:cBhvr>
                                            <p:cTn id="22" dur="300" fill="hold"/>
                                            <p:tgtEl>
                                              <p:spTgt spid="7"/>
                                            </p:tgtEl>
                                            <p:attrNameLst>
                                              <p:attrName>ppt_h</p:attrName>
                                            </p:attrNameLst>
                                          </p:cBhvr>
                                          <p:tavLst>
                                            <p:tav tm="0">
                                              <p:val>
                                                <p:fltVal val="0"/>
                                              </p:val>
                                            </p:tav>
                                            <p:tav tm="100000">
                                              <p:val>
                                                <p:strVal val="#ppt_h"/>
                                              </p:val>
                                            </p:tav>
                                          </p:tavLst>
                                        </p:anim>
                                        <p:animEffect transition="in" filter="fade">
                                          <p:cBhvr>
                                            <p:cTn id="23" dur="300"/>
                                            <p:tgtEl>
                                              <p:spTgt spid="7"/>
                                            </p:tgtEl>
                                          </p:cBhvr>
                                        </p:animEffect>
                                      </p:childTnLst>
                                    </p:cTn>
                                  </p:par>
                                  <p:par>
                                    <p:cTn id="24" presetID="6" presetClass="emph" presetSubtype="0" autoRev="1" fill="hold" grpId="1" nodeType="withEffect">
                                      <p:stCondLst>
                                        <p:cond delay="1200"/>
                                      </p:stCondLst>
                                      <p:childTnLst>
                                        <p:animScale>
                                          <p:cBhvr>
                                            <p:cTn id="25" dur="150" fill="hold"/>
                                            <p:tgtEl>
                                              <p:spTgt spid="7"/>
                                            </p:tgtEl>
                                          </p:cBhvr>
                                          <p:by x="110000" y="110000"/>
                                        </p:animScale>
                                      </p:childTnLst>
                                    </p:cTn>
                                  </p:par>
                                  <p:par>
                                    <p:cTn id="26" presetID="2" presetClass="entr" presetSubtype="2" fill="hold" grpId="0" nodeType="withEffect">
                                      <p:stCondLst>
                                        <p:cond delay="120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600" fill="hold"/>
                                            <p:tgtEl>
                                              <p:spTgt spid="32"/>
                                            </p:tgtEl>
                                            <p:attrNameLst>
                                              <p:attrName>ppt_x</p:attrName>
                                            </p:attrNameLst>
                                          </p:cBhvr>
                                          <p:tavLst>
                                            <p:tav tm="0">
                                              <p:val>
                                                <p:strVal val="1+#ppt_w/2"/>
                                              </p:val>
                                            </p:tav>
                                            <p:tav tm="100000">
                                              <p:val>
                                                <p:strVal val="#ppt_x"/>
                                              </p:val>
                                            </p:tav>
                                          </p:tavLst>
                                        </p:anim>
                                        <p:anim calcmode="lin" valueType="num">
                                          <p:cBhvr additive="base">
                                            <p:cTn id="29" dur="600" fill="hold"/>
                                            <p:tgtEl>
                                              <p:spTgt spid="32"/>
                                            </p:tgtEl>
                                            <p:attrNameLst>
                                              <p:attrName>ppt_y</p:attrName>
                                            </p:attrNameLst>
                                          </p:cBhvr>
                                          <p:tavLst>
                                            <p:tav tm="0">
                                              <p:val>
                                                <p:strVal val="#ppt_y"/>
                                              </p:val>
                                            </p:tav>
                                            <p:tav tm="100000">
                                              <p:val>
                                                <p:strVal val="#ppt_y"/>
                                              </p:val>
                                            </p:tav>
                                          </p:tavLst>
                                        </p:anim>
                                      </p:childTnLst>
                                    </p:cTn>
                                  </p:par>
                                  <p:par>
                                    <p:cTn id="30" presetID="53" presetClass="entr" presetSubtype="16" fill="hold" grpId="0" nodeType="withEffect">
                                      <p:stCondLst>
                                        <p:cond delay="1200"/>
                                      </p:stCondLst>
                                      <p:childTnLst>
                                        <p:set>
                                          <p:cBhvr>
                                            <p:cTn id="31" dur="1" fill="hold">
                                              <p:stCondLst>
                                                <p:cond delay="0"/>
                                              </p:stCondLst>
                                            </p:cTn>
                                            <p:tgtEl>
                                              <p:spTgt spid="22"/>
                                            </p:tgtEl>
                                            <p:attrNameLst>
                                              <p:attrName>style.visibility</p:attrName>
                                            </p:attrNameLst>
                                          </p:cBhvr>
                                          <p:to>
                                            <p:strVal val="visible"/>
                                          </p:to>
                                        </p:set>
                                        <p:anim calcmode="lin" valueType="num">
                                          <p:cBhvr>
                                            <p:cTn id="32" dur="300" fill="hold"/>
                                            <p:tgtEl>
                                              <p:spTgt spid="22"/>
                                            </p:tgtEl>
                                            <p:attrNameLst>
                                              <p:attrName>ppt_w</p:attrName>
                                            </p:attrNameLst>
                                          </p:cBhvr>
                                          <p:tavLst>
                                            <p:tav tm="0">
                                              <p:val>
                                                <p:fltVal val="0"/>
                                              </p:val>
                                            </p:tav>
                                            <p:tav tm="100000">
                                              <p:val>
                                                <p:strVal val="#ppt_w"/>
                                              </p:val>
                                            </p:tav>
                                          </p:tavLst>
                                        </p:anim>
                                        <p:anim calcmode="lin" valueType="num">
                                          <p:cBhvr>
                                            <p:cTn id="33" dur="300" fill="hold"/>
                                            <p:tgtEl>
                                              <p:spTgt spid="22"/>
                                            </p:tgtEl>
                                            <p:attrNameLst>
                                              <p:attrName>ppt_h</p:attrName>
                                            </p:attrNameLst>
                                          </p:cBhvr>
                                          <p:tavLst>
                                            <p:tav tm="0">
                                              <p:val>
                                                <p:fltVal val="0"/>
                                              </p:val>
                                            </p:tav>
                                            <p:tav tm="100000">
                                              <p:val>
                                                <p:strVal val="#ppt_h"/>
                                              </p:val>
                                            </p:tav>
                                          </p:tavLst>
                                        </p:anim>
                                        <p:animEffect transition="in" filter="fade">
                                          <p:cBhvr>
                                            <p:cTn id="34" dur="300"/>
                                            <p:tgtEl>
                                              <p:spTgt spid="22"/>
                                            </p:tgtEl>
                                          </p:cBhvr>
                                        </p:animEffect>
                                      </p:childTnLst>
                                    </p:cTn>
                                  </p:par>
                                  <p:par>
                                    <p:cTn id="35" presetID="6" presetClass="emph" presetSubtype="0" autoRev="1" fill="hold" grpId="1" nodeType="withEffect">
                                      <p:stCondLst>
                                        <p:cond delay="1500"/>
                                      </p:stCondLst>
                                      <p:childTnLst>
                                        <p:animScale>
                                          <p:cBhvr>
                                            <p:cTn id="36" dur="150" fill="hold"/>
                                            <p:tgtEl>
                                              <p:spTgt spid="22"/>
                                            </p:tgtEl>
                                          </p:cBhvr>
                                          <p:by x="110000" y="110000"/>
                                        </p:animScale>
                                      </p:childTnLst>
                                    </p:cTn>
                                  </p:par>
                                  <p:par>
                                    <p:cTn id="37" presetID="53" presetClass="entr" presetSubtype="16" fill="hold" grpId="0" nodeType="withEffect">
                                      <p:stCondLst>
                                        <p:cond delay="13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300" fill="hold"/>
                                            <p:tgtEl>
                                              <p:spTgt spid="23"/>
                                            </p:tgtEl>
                                            <p:attrNameLst>
                                              <p:attrName>ppt_w</p:attrName>
                                            </p:attrNameLst>
                                          </p:cBhvr>
                                          <p:tavLst>
                                            <p:tav tm="0">
                                              <p:val>
                                                <p:fltVal val="0"/>
                                              </p:val>
                                            </p:tav>
                                            <p:tav tm="100000">
                                              <p:val>
                                                <p:strVal val="#ppt_w"/>
                                              </p:val>
                                            </p:tav>
                                          </p:tavLst>
                                        </p:anim>
                                        <p:anim calcmode="lin" valueType="num">
                                          <p:cBhvr>
                                            <p:cTn id="40" dur="300" fill="hold"/>
                                            <p:tgtEl>
                                              <p:spTgt spid="23"/>
                                            </p:tgtEl>
                                            <p:attrNameLst>
                                              <p:attrName>ppt_h</p:attrName>
                                            </p:attrNameLst>
                                          </p:cBhvr>
                                          <p:tavLst>
                                            <p:tav tm="0">
                                              <p:val>
                                                <p:fltVal val="0"/>
                                              </p:val>
                                            </p:tav>
                                            <p:tav tm="100000">
                                              <p:val>
                                                <p:strVal val="#ppt_h"/>
                                              </p:val>
                                            </p:tav>
                                          </p:tavLst>
                                        </p:anim>
                                        <p:animEffect transition="in" filter="fade">
                                          <p:cBhvr>
                                            <p:cTn id="41" dur="300"/>
                                            <p:tgtEl>
                                              <p:spTgt spid="23"/>
                                            </p:tgtEl>
                                          </p:cBhvr>
                                        </p:animEffect>
                                      </p:childTnLst>
                                    </p:cTn>
                                  </p:par>
                                  <p:par>
                                    <p:cTn id="42" presetID="6" presetClass="emph" presetSubtype="0" autoRev="1" fill="hold" grpId="1" nodeType="withEffect">
                                      <p:stCondLst>
                                        <p:cond delay="1600"/>
                                      </p:stCondLst>
                                      <p:childTnLst>
                                        <p:animScale>
                                          <p:cBhvr>
                                            <p:cTn id="43" dur="150" fill="hold"/>
                                            <p:tgtEl>
                                              <p:spTgt spid="23"/>
                                            </p:tgtEl>
                                          </p:cBhvr>
                                          <p:by x="110000" y="110000"/>
                                        </p:animScale>
                                      </p:childTnLst>
                                    </p:cTn>
                                  </p:par>
                                  <p:par>
                                    <p:cTn id="44" presetID="2" presetClass="entr" presetSubtype="2" fill="hold" grpId="0" nodeType="withEffect">
                                      <p:stCondLst>
                                        <p:cond delay="160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600" fill="hold"/>
                                            <p:tgtEl>
                                              <p:spTgt spid="33"/>
                                            </p:tgtEl>
                                            <p:attrNameLst>
                                              <p:attrName>ppt_x</p:attrName>
                                            </p:attrNameLst>
                                          </p:cBhvr>
                                          <p:tavLst>
                                            <p:tav tm="0">
                                              <p:val>
                                                <p:strVal val="1+#ppt_w/2"/>
                                              </p:val>
                                            </p:tav>
                                            <p:tav tm="100000">
                                              <p:val>
                                                <p:strVal val="#ppt_x"/>
                                              </p:val>
                                            </p:tav>
                                          </p:tavLst>
                                        </p:anim>
                                        <p:anim calcmode="lin" valueType="num">
                                          <p:cBhvr additive="base">
                                            <p:cTn id="47" dur="600" fill="hold"/>
                                            <p:tgtEl>
                                              <p:spTgt spid="33"/>
                                            </p:tgtEl>
                                            <p:attrNameLst>
                                              <p:attrName>ppt_y</p:attrName>
                                            </p:attrNameLst>
                                          </p:cBhvr>
                                          <p:tavLst>
                                            <p:tav tm="0">
                                              <p:val>
                                                <p:strVal val="#ppt_y"/>
                                              </p:val>
                                            </p:tav>
                                            <p:tav tm="100000">
                                              <p:val>
                                                <p:strVal val="#ppt_y"/>
                                              </p:val>
                                            </p:tav>
                                          </p:tavLst>
                                        </p:anim>
                                      </p:childTnLst>
                                    </p:cTn>
                                  </p:par>
                                  <p:par>
                                    <p:cTn id="48" presetID="53" presetClass="entr" presetSubtype="16" fill="hold" grpId="0" nodeType="withEffect">
                                      <p:stCondLst>
                                        <p:cond delay="1600"/>
                                      </p:stCondLst>
                                      <p:childTnLst>
                                        <p:set>
                                          <p:cBhvr>
                                            <p:cTn id="49" dur="1" fill="hold">
                                              <p:stCondLst>
                                                <p:cond delay="0"/>
                                              </p:stCondLst>
                                            </p:cTn>
                                            <p:tgtEl>
                                              <p:spTgt spid="25"/>
                                            </p:tgtEl>
                                            <p:attrNameLst>
                                              <p:attrName>style.visibility</p:attrName>
                                            </p:attrNameLst>
                                          </p:cBhvr>
                                          <p:to>
                                            <p:strVal val="visible"/>
                                          </p:to>
                                        </p:set>
                                        <p:anim calcmode="lin" valueType="num">
                                          <p:cBhvr>
                                            <p:cTn id="50" dur="300" fill="hold"/>
                                            <p:tgtEl>
                                              <p:spTgt spid="25"/>
                                            </p:tgtEl>
                                            <p:attrNameLst>
                                              <p:attrName>ppt_w</p:attrName>
                                            </p:attrNameLst>
                                          </p:cBhvr>
                                          <p:tavLst>
                                            <p:tav tm="0">
                                              <p:val>
                                                <p:fltVal val="0"/>
                                              </p:val>
                                            </p:tav>
                                            <p:tav tm="100000">
                                              <p:val>
                                                <p:strVal val="#ppt_w"/>
                                              </p:val>
                                            </p:tav>
                                          </p:tavLst>
                                        </p:anim>
                                        <p:anim calcmode="lin" valueType="num">
                                          <p:cBhvr>
                                            <p:cTn id="51" dur="300" fill="hold"/>
                                            <p:tgtEl>
                                              <p:spTgt spid="25"/>
                                            </p:tgtEl>
                                            <p:attrNameLst>
                                              <p:attrName>ppt_h</p:attrName>
                                            </p:attrNameLst>
                                          </p:cBhvr>
                                          <p:tavLst>
                                            <p:tav tm="0">
                                              <p:val>
                                                <p:fltVal val="0"/>
                                              </p:val>
                                            </p:tav>
                                            <p:tav tm="100000">
                                              <p:val>
                                                <p:strVal val="#ppt_h"/>
                                              </p:val>
                                            </p:tav>
                                          </p:tavLst>
                                        </p:anim>
                                        <p:animEffect transition="in" filter="fade">
                                          <p:cBhvr>
                                            <p:cTn id="52" dur="300"/>
                                            <p:tgtEl>
                                              <p:spTgt spid="25"/>
                                            </p:tgtEl>
                                          </p:cBhvr>
                                        </p:animEffect>
                                      </p:childTnLst>
                                    </p:cTn>
                                  </p:par>
                                  <p:par>
                                    <p:cTn id="53" presetID="6" presetClass="emph" presetSubtype="0" autoRev="1" fill="hold" grpId="1" nodeType="withEffect">
                                      <p:stCondLst>
                                        <p:cond delay="1900"/>
                                      </p:stCondLst>
                                      <p:childTnLst>
                                        <p:animScale>
                                          <p:cBhvr>
                                            <p:cTn id="54" dur="150" fill="hold"/>
                                            <p:tgtEl>
                                              <p:spTgt spid="25"/>
                                            </p:tgtEl>
                                          </p:cBhvr>
                                          <p:by x="110000" y="110000"/>
                                        </p:animScale>
                                      </p:childTnLst>
                                    </p:cTn>
                                  </p:par>
                                  <p:par>
                                    <p:cTn id="55" presetID="53" presetClass="entr" presetSubtype="16" fill="hold" grpId="0" nodeType="withEffect">
                                      <p:stCondLst>
                                        <p:cond delay="1700"/>
                                      </p:stCondLst>
                                      <p:childTnLst>
                                        <p:set>
                                          <p:cBhvr>
                                            <p:cTn id="56" dur="1" fill="hold">
                                              <p:stCondLst>
                                                <p:cond delay="0"/>
                                              </p:stCondLst>
                                            </p:cTn>
                                            <p:tgtEl>
                                              <p:spTgt spid="26"/>
                                            </p:tgtEl>
                                            <p:attrNameLst>
                                              <p:attrName>style.visibility</p:attrName>
                                            </p:attrNameLst>
                                          </p:cBhvr>
                                          <p:to>
                                            <p:strVal val="visible"/>
                                          </p:to>
                                        </p:set>
                                        <p:anim calcmode="lin" valueType="num">
                                          <p:cBhvr>
                                            <p:cTn id="57" dur="300" fill="hold"/>
                                            <p:tgtEl>
                                              <p:spTgt spid="26"/>
                                            </p:tgtEl>
                                            <p:attrNameLst>
                                              <p:attrName>ppt_w</p:attrName>
                                            </p:attrNameLst>
                                          </p:cBhvr>
                                          <p:tavLst>
                                            <p:tav tm="0">
                                              <p:val>
                                                <p:fltVal val="0"/>
                                              </p:val>
                                            </p:tav>
                                            <p:tav tm="100000">
                                              <p:val>
                                                <p:strVal val="#ppt_w"/>
                                              </p:val>
                                            </p:tav>
                                          </p:tavLst>
                                        </p:anim>
                                        <p:anim calcmode="lin" valueType="num">
                                          <p:cBhvr>
                                            <p:cTn id="58" dur="300" fill="hold"/>
                                            <p:tgtEl>
                                              <p:spTgt spid="26"/>
                                            </p:tgtEl>
                                            <p:attrNameLst>
                                              <p:attrName>ppt_h</p:attrName>
                                            </p:attrNameLst>
                                          </p:cBhvr>
                                          <p:tavLst>
                                            <p:tav tm="0">
                                              <p:val>
                                                <p:fltVal val="0"/>
                                              </p:val>
                                            </p:tav>
                                            <p:tav tm="100000">
                                              <p:val>
                                                <p:strVal val="#ppt_h"/>
                                              </p:val>
                                            </p:tav>
                                          </p:tavLst>
                                        </p:anim>
                                        <p:animEffect transition="in" filter="fade">
                                          <p:cBhvr>
                                            <p:cTn id="59" dur="300"/>
                                            <p:tgtEl>
                                              <p:spTgt spid="26"/>
                                            </p:tgtEl>
                                          </p:cBhvr>
                                        </p:animEffect>
                                      </p:childTnLst>
                                    </p:cTn>
                                  </p:par>
                                  <p:par>
                                    <p:cTn id="60" presetID="6" presetClass="emph" presetSubtype="0" autoRev="1" fill="hold" grpId="1" nodeType="withEffect">
                                      <p:stCondLst>
                                        <p:cond delay="2000"/>
                                      </p:stCondLst>
                                      <p:childTnLst>
                                        <p:animScale>
                                          <p:cBhvr>
                                            <p:cTn id="61" dur="150" fill="hold"/>
                                            <p:tgtEl>
                                              <p:spTgt spid="26"/>
                                            </p:tgtEl>
                                          </p:cBhvr>
                                          <p:by x="110000" y="110000"/>
                                        </p:animScale>
                                      </p:childTnLst>
                                    </p:cTn>
                                  </p:par>
                                  <p:par>
                                    <p:cTn id="62" presetID="2" presetClass="entr" presetSubtype="2" fill="hold" grpId="0" nodeType="withEffect">
                                      <p:stCondLst>
                                        <p:cond delay="200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600" fill="hold"/>
                                            <p:tgtEl>
                                              <p:spTgt spid="34"/>
                                            </p:tgtEl>
                                            <p:attrNameLst>
                                              <p:attrName>ppt_x</p:attrName>
                                            </p:attrNameLst>
                                          </p:cBhvr>
                                          <p:tavLst>
                                            <p:tav tm="0">
                                              <p:val>
                                                <p:strVal val="1+#ppt_w/2"/>
                                              </p:val>
                                            </p:tav>
                                            <p:tav tm="100000">
                                              <p:val>
                                                <p:strVal val="#ppt_x"/>
                                              </p:val>
                                            </p:tav>
                                          </p:tavLst>
                                        </p:anim>
                                        <p:anim calcmode="lin" valueType="num">
                                          <p:cBhvr additive="base">
                                            <p:cTn id="65" dur="600" fill="hold"/>
                                            <p:tgtEl>
                                              <p:spTgt spid="34"/>
                                            </p:tgtEl>
                                            <p:attrNameLst>
                                              <p:attrName>ppt_y</p:attrName>
                                            </p:attrNameLst>
                                          </p:cBhvr>
                                          <p:tavLst>
                                            <p:tav tm="0">
                                              <p:val>
                                                <p:strVal val="#ppt_y"/>
                                              </p:val>
                                            </p:tav>
                                            <p:tav tm="100000">
                                              <p:val>
                                                <p:strVal val="#ppt_y"/>
                                              </p:val>
                                            </p:tav>
                                          </p:tavLst>
                                        </p:anim>
                                      </p:childTnLst>
                                    </p:cTn>
                                  </p:par>
                                  <p:par>
                                    <p:cTn id="66" presetID="53" presetClass="entr" presetSubtype="16" fill="hold" grpId="0" nodeType="withEffect">
                                      <p:stCondLst>
                                        <p:cond delay="2000"/>
                                      </p:stCondLst>
                                      <p:childTnLst>
                                        <p:set>
                                          <p:cBhvr>
                                            <p:cTn id="67" dur="1" fill="hold">
                                              <p:stCondLst>
                                                <p:cond delay="0"/>
                                              </p:stCondLst>
                                            </p:cTn>
                                            <p:tgtEl>
                                              <p:spTgt spid="28"/>
                                            </p:tgtEl>
                                            <p:attrNameLst>
                                              <p:attrName>style.visibility</p:attrName>
                                            </p:attrNameLst>
                                          </p:cBhvr>
                                          <p:to>
                                            <p:strVal val="visible"/>
                                          </p:to>
                                        </p:set>
                                        <p:anim calcmode="lin" valueType="num">
                                          <p:cBhvr>
                                            <p:cTn id="68" dur="300" fill="hold"/>
                                            <p:tgtEl>
                                              <p:spTgt spid="28"/>
                                            </p:tgtEl>
                                            <p:attrNameLst>
                                              <p:attrName>ppt_w</p:attrName>
                                            </p:attrNameLst>
                                          </p:cBhvr>
                                          <p:tavLst>
                                            <p:tav tm="0">
                                              <p:val>
                                                <p:fltVal val="0"/>
                                              </p:val>
                                            </p:tav>
                                            <p:tav tm="100000">
                                              <p:val>
                                                <p:strVal val="#ppt_w"/>
                                              </p:val>
                                            </p:tav>
                                          </p:tavLst>
                                        </p:anim>
                                        <p:anim calcmode="lin" valueType="num">
                                          <p:cBhvr>
                                            <p:cTn id="69" dur="300" fill="hold"/>
                                            <p:tgtEl>
                                              <p:spTgt spid="28"/>
                                            </p:tgtEl>
                                            <p:attrNameLst>
                                              <p:attrName>ppt_h</p:attrName>
                                            </p:attrNameLst>
                                          </p:cBhvr>
                                          <p:tavLst>
                                            <p:tav tm="0">
                                              <p:val>
                                                <p:fltVal val="0"/>
                                              </p:val>
                                            </p:tav>
                                            <p:tav tm="100000">
                                              <p:val>
                                                <p:strVal val="#ppt_h"/>
                                              </p:val>
                                            </p:tav>
                                          </p:tavLst>
                                        </p:anim>
                                        <p:animEffect transition="in" filter="fade">
                                          <p:cBhvr>
                                            <p:cTn id="70" dur="300"/>
                                            <p:tgtEl>
                                              <p:spTgt spid="28"/>
                                            </p:tgtEl>
                                          </p:cBhvr>
                                        </p:animEffect>
                                      </p:childTnLst>
                                    </p:cTn>
                                  </p:par>
                                  <p:par>
                                    <p:cTn id="71" presetID="6" presetClass="emph" presetSubtype="0" autoRev="1" fill="hold" grpId="1" nodeType="withEffect">
                                      <p:stCondLst>
                                        <p:cond delay="2300"/>
                                      </p:stCondLst>
                                      <p:childTnLst>
                                        <p:animScale>
                                          <p:cBhvr>
                                            <p:cTn id="72" dur="150" fill="hold"/>
                                            <p:tgtEl>
                                              <p:spTgt spid="28"/>
                                            </p:tgtEl>
                                          </p:cBhvr>
                                          <p:by x="110000" y="110000"/>
                                        </p:animScale>
                                      </p:childTnLst>
                                    </p:cTn>
                                  </p:par>
                                  <p:par>
                                    <p:cTn id="73" presetID="53" presetClass="entr" presetSubtype="16" fill="hold" grpId="0" nodeType="withEffect">
                                      <p:stCondLst>
                                        <p:cond delay="2100"/>
                                      </p:stCondLst>
                                      <p:childTnLst>
                                        <p:set>
                                          <p:cBhvr>
                                            <p:cTn id="74" dur="1" fill="hold">
                                              <p:stCondLst>
                                                <p:cond delay="0"/>
                                              </p:stCondLst>
                                            </p:cTn>
                                            <p:tgtEl>
                                              <p:spTgt spid="29"/>
                                            </p:tgtEl>
                                            <p:attrNameLst>
                                              <p:attrName>style.visibility</p:attrName>
                                            </p:attrNameLst>
                                          </p:cBhvr>
                                          <p:to>
                                            <p:strVal val="visible"/>
                                          </p:to>
                                        </p:set>
                                        <p:anim calcmode="lin" valueType="num">
                                          <p:cBhvr>
                                            <p:cTn id="75" dur="300" fill="hold"/>
                                            <p:tgtEl>
                                              <p:spTgt spid="29"/>
                                            </p:tgtEl>
                                            <p:attrNameLst>
                                              <p:attrName>ppt_w</p:attrName>
                                            </p:attrNameLst>
                                          </p:cBhvr>
                                          <p:tavLst>
                                            <p:tav tm="0">
                                              <p:val>
                                                <p:fltVal val="0"/>
                                              </p:val>
                                            </p:tav>
                                            <p:tav tm="100000">
                                              <p:val>
                                                <p:strVal val="#ppt_w"/>
                                              </p:val>
                                            </p:tav>
                                          </p:tavLst>
                                        </p:anim>
                                        <p:anim calcmode="lin" valueType="num">
                                          <p:cBhvr>
                                            <p:cTn id="76" dur="300" fill="hold"/>
                                            <p:tgtEl>
                                              <p:spTgt spid="29"/>
                                            </p:tgtEl>
                                            <p:attrNameLst>
                                              <p:attrName>ppt_h</p:attrName>
                                            </p:attrNameLst>
                                          </p:cBhvr>
                                          <p:tavLst>
                                            <p:tav tm="0">
                                              <p:val>
                                                <p:fltVal val="0"/>
                                              </p:val>
                                            </p:tav>
                                            <p:tav tm="100000">
                                              <p:val>
                                                <p:strVal val="#ppt_h"/>
                                              </p:val>
                                            </p:tav>
                                          </p:tavLst>
                                        </p:anim>
                                        <p:animEffect transition="in" filter="fade">
                                          <p:cBhvr>
                                            <p:cTn id="77" dur="300"/>
                                            <p:tgtEl>
                                              <p:spTgt spid="29"/>
                                            </p:tgtEl>
                                          </p:cBhvr>
                                        </p:animEffect>
                                      </p:childTnLst>
                                    </p:cTn>
                                  </p:par>
                                  <p:par>
                                    <p:cTn id="78" presetID="6" presetClass="emph" presetSubtype="0" autoRev="1" fill="hold" grpId="1" nodeType="withEffect">
                                      <p:stCondLst>
                                        <p:cond delay="2400"/>
                                      </p:stCondLst>
                                      <p:childTnLst>
                                        <p:animScale>
                                          <p:cBhvr>
                                            <p:cTn id="79" dur="150" fill="hold"/>
                                            <p:tgtEl>
                                              <p:spTgt spid="29"/>
                                            </p:tgtEl>
                                          </p:cBhvr>
                                          <p:by x="110000" y="110000"/>
                                        </p:animScale>
                                      </p:childTnLst>
                                    </p:cTn>
                                  </p:par>
                                  <p:par>
                                    <p:cTn id="80" presetID="2" presetClass="entr" presetSubtype="2" fill="hold" grpId="0" nodeType="withEffect">
                                      <p:stCondLst>
                                        <p:cond delay="240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600" fill="hold"/>
                                            <p:tgtEl>
                                              <p:spTgt spid="35"/>
                                            </p:tgtEl>
                                            <p:attrNameLst>
                                              <p:attrName>ppt_x</p:attrName>
                                            </p:attrNameLst>
                                          </p:cBhvr>
                                          <p:tavLst>
                                            <p:tav tm="0">
                                              <p:val>
                                                <p:strVal val="1+#ppt_w/2"/>
                                              </p:val>
                                            </p:tav>
                                            <p:tav tm="100000">
                                              <p:val>
                                                <p:strVal val="#ppt_x"/>
                                              </p:val>
                                            </p:tav>
                                          </p:tavLst>
                                        </p:anim>
                                        <p:anim calcmode="lin" valueType="num">
                                          <p:cBhvr additive="base">
                                            <p:cTn id="83" dur="600" fill="hold"/>
                                            <p:tgtEl>
                                              <p:spTgt spid="35"/>
                                            </p:tgtEl>
                                            <p:attrNameLst>
                                              <p:attrName>ppt_y</p:attrName>
                                            </p:attrNameLst>
                                          </p:cBhvr>
                                          <p:tavLst>
                                            <p:tav tm="0">
                                              <p:val>
                                                <p:strVal val="#ppt_y"/>
                                              </p:val>
                                            </p:tav>
                                            <p:tav tm="100000">
                                              <p:val>
                                                <p:strVal val="#ppt_y"/>
                                              </p:val>
                                            </p:tav>
                                          </p:tavLst>
                                        </p:anim>
                                      </p:childTnLst>
                                    </p:cTn>
                                  </p:par>
                                  <p:par>
                                    <p:cTn id="84" presetID="53" presetClass="entr" presetSubtype="16" fill="hold" grpId="0" nodeType="withEffect">
                                      <p:stCondLst>
                                        <p:cond delay="2000"/>
                                      </p:stCondLst>
                                      <p:childTnLst>
                                        <p:set>
                                          <p:cBhvr>
                                            <p:cTn id="85" dur="1" fill="hold">
                                              <p:stCondLst>
                                                <p:cond delay="0"/>
                                              </p:stCondLst>
                                            </p:cTn>
                                            <p:tgtEl>
                                              <p:spTgt spid="18"/>
                                            </p:tgtEl>
                                            <p:attrNameLst>
                                              <p:attrName>style.visibility</p:attrName>
                                            </p:attrNameLst>
                                          </p:cBhvr>
                                          <p:to>
                                            <p:strVal val="visible"/>
                                          </p:to>
                                        </p:set>
                                        <p:anim calcmode="lin" valueType="num">
                                          <p:cBhvr>
                                            <p:cTn id="86" dur="300" fill="hold"/>
                                            <p:tgtEl>
                                              <p:spTgt spid="18"/>
                                            </p:tgtEl>
                                            <p:attrNameLst>
                                              <p:attrName>ppt_w</p:attrName>
                                            </p:attrNameLst>
                                          </p:cBhvr>
                                          <p:tavLst>
                                            <p:tav tm="0">
                                              <p:val>
                                                <p:fltVal val="0"/>
                                              </p:val>
                                            </p:tav>
                                            <p:tav tm="100000">
                                              <p:val>
                                                <p:strVal val="#ppt_w"/>
                                              </p:val>
                                            </p:tav>
                                          </p:tavLst>
                                        </p:anim>
                                        <p:anim calcmode="lin" valueType="num">
                                          <p:cBhvr>
                                            <p:cTn id="87" dur="300" fill="hold"/>
                                            <p:tgtEl>
                                              <p:spTgt spid="18"/>
                                            </p:tgtEl>
                                            <p:attrNameLst>
                                              <p:attrName>ppt_h</p:attrName>
                                            </p:attrNameLst>
                                          </p:cBhvr>
                                          <p:tavLst>
                                            <p:tav tm="0">
                                              <p:val>
                                                <p:fltVal val="0"/>
                                              </p:val>
                                            </p:tav>
                                            <p:tav tm="100000">
                                              <p:val>
                                                <p:strVal val="#ppt_h"/>
                                              </p:val>
                                            </p:tav>
                                          </p:tavLst>
                                        </p:anim>
                                        <p:animEffect transition="in" filter="fade">
                                          <p:cBhvr>
                                            <p:cTn id="88" dur="300"/>
                                            <p:tgtEl>
                                              <p:spTgt spid="18"/>
                                            </p:tgtEl>
                                          </p:cBhvr>
                                        </p:animEffect>
                                      </p:childTnLst>
                                    </p:cTn>
                                  </p:par>
                                  <p:par>
                                    <p:cTn id="89" presetID="6" presetClass="emph" presetSubtype="0" autoRev="1" fill="hold" grpId="1" nodeType="withEffect">
                                      <p:stCondLst>
                                        <p:cond delay="2300"/>
                                      </p:stCondLst>
                                      <p:childTnLst>
                                        <p:animScale>
                                          <p:cBhvr>
                                            <p:cTn id="90" dur="150" fill="hold"/>
                                            <p:tgtEl>
                                              <p:spTgt spid="18"/>
                                            </p:tgtEl>
                                          </p:cBhvr>
                                          <p:by x="110000" y="110000"/>
                                        </p:animScale>
                                      </p:childTnLst>
                                    </p:cTn>
                                  </p:par>
                                  <p:par>
                                    <p:cTn id="91" presetID="53" presetClass="entr" presetSubtype="16" fill="hold" grpId="0" nodeType="withEffect">
                                      <p:stCondLst>
                                        <p:cond delay="2100"/>
                                      </p:stCondLst>
                                      <p:childTnLst>
                                        <p:set>
                                          <p:cBhvr>
                                            <p:cTn id="92" dur="1" fill="hold">
                                              <p:stCondLst>
                                                <p:cond delay="0"/>
                                              </p:stCondLst>
                                            </p:cTn>
                                            <p:tgtEl>
                                              <p:spTgt spid="19"/>
                                            </p:tgtEl>
                                            <p:attrNameLst>
                                              <p:attrName>style.visibility</p:attrName>
                                            </p:attrNameLst>
                                          </p:cBhvr>
                                          <p:to>
                                            <p:strVal val="visible"/>
                                          </p:to>
                                        </p:set>
                                        <p:anim calcmode="lin" valueType="num">
                                          <p:cBhvr>
                                            <p:cTn id="93" dur="300" fill="hold"/>
                                            <p:tgtEl>
                                              <p:spTgt spid="19"/>
                                            </p:tgtEl>
                                            <p:attrNameLst>
                                              <p:attrName>ppt_w</p:attrName>
                                            </p:attrNameLst>
                                          </p:cBhvr>
                                          <p:tavLst>
                                            <p:tav tm="0">
                                              <p:val>
                                                <p:fltVal val="0"/>
                                              </p:val>
                                            </p:tav>
                                            <p:tav tm="100000">
                                              <p:val>
                                                <p:strVal val="#ppt_w"/>
                                              </p:val>
                                            </p:tav>
                                          </p:tavLst>
                                        </p:anim>
                                        <p:anim calcmode="lin" valueType="num">
                                          <p:cBhvr>
                                            <p:cTn id="94" dur="300" fill="hold"/>
                                            <p:tgtEl>
                                              <p:spTgt spid="19"/>
                                            </p:tgtEl>
                                            <p:attrNameLst>
                                              <p:attrName>ppt_h</p:attrName>
                                            </p:attrNameLst>
                                          </p:cBhvr>
                                          <p:tavLst>
                                            <p:tav tm="0">
                                              <p:val>
                                                <p:fltVal val="0"/>
                                              </p:val>
                                            </p:tav>
                                            <p:tav tm="100000">
                                              <p:val>
                                                <p:strVal val="#ppt_h"/>
                                              </p:val>
                                            </p:tav>
                                          </p:tavLst>
                                        </p:anim>
                                        <p:animEffect transition="in" filter="fade">
                                          <p:cBhvr>
                                            <p:cTn id="95" dur="300"/>
                                            <p:tgtEl>
                                              <p:spTgt spid="19"/>
                                            </p:tgtEl>
                                          </p:cBhvr>
                                        </p:animEffect>
                                      </p:childTnLst>
                                    </p:cTn>
                                  </p:par>
                                  <p:par>
                                    <p:cTn id="96" presetID="6" presetClass="emph" presetSubtype="0" autoRev="1" fill="hold" grpId="1" nodeType="withEffect">
                                      <p:stCondLst>
                                        <p:cond delay="2400"/>
                                      </p:stCondLst>
                                      <p:childTnLst>
                                        <p:animScale>
                                          <p:cBhvr>
                                            <p:cTn id="97" dur="150" fill="hold"/>
                                            <p:tgtEl>
                                              <p:spTgt spid="19"/>
                                            </p:tgtEl>
                                          </p:cBhvr>
                                          <p:by x="110000" y="110000"/>
                                        </p:animScale>
                                      </p:childTnLst>
                                    </p:cTn>
                                  </p:par>
                                  <p:par>
                                    <p:cTn id="98" presetID="2" presetClass="entr" presetSubtype="2" fill="hold" grpId="0" nodeType="withEffect">
                                      <p:stCondLst>
                                        <p:cond delay="2400"/>
                                      </p:stCondLst>
                                      <p:childTnLst>
                                        <p:set>
                                          <p:cBhvr>
                                            <p:cTn id="99" dur="1" fill="hold">
                                              <p:stCondLst>
                                                <p:cond delay="0"/>
                                              </p:stCondLst>
                                            </p:cTn>
                                            <p:tgtEl>
                                              <p:spTgt spid="20"/>
                                            </p:tgtEl>
                                            <p:attrNameLst>
                                              <p:attrName>style.visibility</p:attrName>
                                            </p:attrNameLst>
                                          </p:cBhvr>
                                          <p:to>
                                            <p:strVal val="visible"/>
                                          </p:to>
                                        </p:set>
                                        <p:anim calcmode="lin" valueType="num">
                                          <p:cBhvr additive="base">
                                            <p:cTn id="100" dur="600" fill="hold"/>
                                            <p:tgtEl>
                                              <p:spTgt spid="20"/>
                                            </p:tgtEl>
                                            <p:attrNameLst>
                                              <p:attrName>ppt_x</p:attrName>
                                            </p:attrNameLst>
                                          </p:cBhvr>
                                          <p:tavLst>
                                            <p:tav tm="0">
                                              <p:val>
                                                <p:strVal val="1+#ppt_w/2"/>
                                              </p:val>
                                            </p:tav>
                                            <p:tav tm="100000">
                                              <p:val>
                                                <p:strVal val="#ppt_x"/>
                                              </p:val>
                                            </p:tav>
                                          </p:tavLst>
                                        </p:anim>
                                        <p:anim calcmode="lin" valueType="num">
                                          <p:cBhvr additive="base">
                                            <p:cTn id="101" dur="6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animBg="1"/>
          <p:bldP spid="6" grpId="1" animBg="1"/>
          <p:bldP spid="7" grpId="0"/>
          <p:bldP spid="7" grpId="1"/>
          <p:bldP spid="22" grpId="0" animBg="1"/>
          <p:bldP spid="22" grpId="1" animBg="1"/>
          <p:bldP spid="23" grpId="0"/>
          <p:bldP spid="23" grpId="1"/>
          <p:bldP spid="25" grpId="0" animBg="1"/>
          <p:bldP spid="25" grpId="1" animBg="1"/>
          <p:bldP spid="26" grpId="0"/>
          <p:bldP spid="26" grpId="1"/>
          <p:bldP spid="28" grpId="0" animBg="1"/>
          <p:bldP spid="28" grpId="1" animBg="1"/>
          <p:bldP spid="29" grpId="0"/>
          <p:bldP spid="29" grpId="1"/>
          <p:bldP spid="32" grpId="0"/>
          <p:bldP spid="33" grpId="0"/>
          <p:bldP spid="34" grpId="0"/>
          <p:bldP spid="35" grpId="0"/>
          <p:bldP spid="18" grpId="0" animBg="1"/>
          <p:bldP spid="18" grpId="1" animBg="1"/>
          <p:bldP spid="19" grpId="0"/>
          <p:bldP spid="19" grpId="1"/>
          <p:bldP spid="2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01173622"/>
              </p:ext>
            </p:extLst>
          </p:nvPr>
        </p:nvGraphicFramePr>
        <p:xfrm>
          <a:off x="485865" y="1333198"/>
          <a:ext cx="2712639" cy="4066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344173" y="1333198"/>
            <a:ext cx="2915512" cy="2612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3200"/>
          </a:p>
        </p:txBody>
      </p:sp>
      <p:sp>
        <p:nvSpPr>
          <p:cNvPr id="4" name="Rectangle 3"/>
          <p:cNvSpPr/>
          <p:nvPr/>
        </p:nvSpPr>
        <p:spPr>
          <a:xfrm>
            <a:off x="3462194" y="3309216"/>
            <a:ext cx="2646878" cy="584775"/>
          </a:xfrm>
          <a:prstGeom prst="rect">
            <a:avLst/>
          </a:prstGeom>
        </p:spPr>
        <p:txBody>
          <a:bodyPr wrap="none">
            <a:spAutoFit/>
          </a:bodyPr>
          <a:lstStyle/>
          <a:p>
            <a:r>
              <a:rPr lang="zh-CN" altLang="en-US" sz="3200" dirty="0">
                <a:solidFill>
                  <a:schemeClr val="bg1">
                    <a:lumMod val="95000"/>
                  </a:schemeClr>
                </a:solidFill>
                <a:latin typeface="微软雅黑" pitchFamily="34" charset="-122"/>
                <a:ea typeface="微软雅黑" pitchFamily="34" charset="-122"/>
              </a:rPr>
              <a:t>点击添加内容</a:t>
            </a:r>
            <a:endParaRPr lang="ms-MY" sz="3200" dirty="0">
              <a:solidFill>
                <a:schemeClr val="bg1">
                  <a:lumMod val="95000"/>
                </a:schemeClr>
              </a:solidFill>
              <a:latin typeface="微软雅黑" pitchFamily="34" charset="-122"/>
              <a:ea typeface="微软雅黑" pitchFamily="34" charset="-122"/>
            </a:endParaRPr>
          </a:p>
        </p:txBody>
      </p:sp>
      <p:sp>
        <p:nvSpPr>
          <p:cNvPr id="5" name="Rectangle 4"/>
          <p:cNvSpPr/>
          <p:nvPr/>
        </p:nvSpPr>
        <p:spPr>
          <a:xfrm>
            <a:off x="3234980" y="4071294"/>
            <a:ext cx="3011523" cy="1332031"/>
          </a:xfrm>
          <a:prstGeom prst="rect">
            <a:avLst/>
          </a:prstGeom>
        </p:spPr>
        <p:txBody>
          <a:bodyPr wrap="square">
            <a:spAutoFit/>
          </a:bodyPr>
          <a:lstStyle/>
          <a:p>
            <a:pPr>
              <a:lnSpc>
                <a:spcPct val="150000"/>
              </a:lnSpc>
            </a:pPr>
            <a:r>
              <a:rPr lang="zh-CN" altLang="en-US" sz="1100" dirty="0">
                <a:solidFill>
                  <a:schemeClr val="tx1">
                    <a:lumMod val="75000"/>
                    <a:lumOff val="25000"/>
                  </a:schemeClr>
                </a:solidFill>
                <a:latin typeface="微软雅黑" pitchFamily="34" charset="-122"/>
                <a:ea typeface="微软雅黑" pitchFamily="34" charset="-122"/>
              </a:rPr>
              <a:t>点击添加文字内容点击添加文字内容点击添加文字内容点击添加文字内容点击添加文字内容点击添加文字内容点击添加文字内容点击添加点击添加文字内容点击添加文字内容点击添加文字内容点击添加文字内容点击添加文字内容</a:t>
            </a:r>
            <a:endParaRPr lang="ms-MY" sz="1100" dirty="0">
              <a:solidFill>
                <a:schemeClr val="tx1">
                  <a:lumMod val="75000"/>
                  <a:lumOff val="25000"/>
                </a:schemeClr>
              </a:solidFill>
              <a:latin typeface="微软雅黑" pitchFamily="34" charset="-122"/>
              <a:ea typeface="微软雅黑" pitchFamily="34" charset="-122"/>
            </a:endParaRPr>
          </a:p>
        </p:txBody>
      </p:sp>
      <p:graphicFrame>
        <p:nvGraphicFramePr>
          <p:cNvPr id="6" name="Diagram 5"/>
          <p:cNvGraphicFramePr/>
          <p:nvPr>
            <p:extLst>
              <p:ext uri="{D42A27DB-BD31-4B8C-83A1-F6EECF244321}">
                <p14:modId xmlns:p14="http://schemas.microsoft.com/office/powerpoint/2010/main" val="2682568217"/>
              </p:ext>
            </p:extLst>
          </p:nvPr>
        </p:nvGraphicFramePr>
        <p:xfrm>
          <a:off x="6384032" y="1314688"/>
          <a:ext cx="5280587" cy="16506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2347855019"/>
              </p:ext>
            </p:extLst>
          </p:nvPr>
        </p:nvGraphicFramePr>
        <p:xfrm>
          <a:off x="6384032" y="4771072"/>
          <a:ext cx="5280587" cy="165069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Rectangle 7"/>
          <p:cNvSpPr/>
          <p:nvPr/>
        </p:nvSpPr>
        <p:spPr>
          <a:xfrm>
            <a:off x="327962" y="5433205"/>
            <a:ext cx="6032421" cy="1015663"/>
          </a:xfrm>
          <a:prstGeom prst="rect">
            <a:avLst/>
          </a:prstGeom>
        </p:spPr>
        <p:txBody>
          <a:bodyPr wrap="none">
            <a:spAutoFit/>
          </a:bodyPr>
          <a:lstStyle/>
          <a:p>
            <a:r>
              <a:rPr lang="zh-CN" altLang="en-US" sz="6000" spc="-300" dirty="0">
                <a:solidFill>
                  <a:schemeClr val="accent1"/>
                </a:solidFill>
              </a:rPr>
              <a:t>点击添加内容文字</a:t>
            </a:r>
            <a:endParaRPr lang="ms-MY" sz="6000" spc="-300" dirty="0">
              <a:solidFill>
                <a:schemeClr val="accent1"/>
              </a:solidFill>
            </a:endParaRPr>
          </a:p>
        </p:txBody>
      </p:sp>
      <p:graphicFrame>
        <p:nvGraphicFramePr>
          <p:cNvPr id="9" name="Diagram 8"/>
          <p:cNvGraphicFramePr/>
          <p:nvPr>
            <p:extLst>
              <p:ext uri="{D42A27DB-BD31-4B8C-83A1-F6EECF244321}">
                <p14:modId xmlns:p14="http://schemas.microsoft.com/office/powerpoint/2010/main" val="860043483"/>
              </p:ext>
            </p:extLst>
          </p:nvPr>
        </p:nvGraphicFramePr>
        <p:xfrm>
          <a:off x="6384032" y="3061391"/>
          <a:ext cx="1760195" cy="160017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0" name="Diagram 9"/>
          <p:cNvGraphicFramePr/>
          <p:nvPr>
            <p:extLst>
              <p:ext uri="{D42A27DB-BD31-4B8C-83A1-F6EECF244321}">
                <p14:modId xmlns:p14="http://schemas.microsoft.com/office/powerpoint/2010/main" val="2561168524"/>
              </p:ext>
            </p:extLst>
          </p:nvPr>
        </p:nvGraphicFramePr>
        <p:xfrm>
          <a:off x="8144227" y="3061391"/>
          <a:ext cx="1760195" cy="1600177"/>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1" name="Diagram 10"/>
          <p:cNvGraphicFramePr/>
          <p:nvPr>
            <p:extLst>
              <p:ext uri="{D42A27DB-BD31-4B8C-83A1-F6EECF244321}">
                <p14:modId xmlns:p14="http://schemas.microsoft.com/office/powerpoint/2010/main" val="1765082839"/>
              </p:ext>
            </p:extLst>
          </p:nvPr>
        </p:nvGraphicFramePr>
        <p:xfrm>
          <a:off x="9904424" y="3061391"/>
          <a:ext cx="1760195" cy="1600177"/>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Tree>
    <p:extLst>
      <p:ext uri="{BB962C8B-B14F-4D97-AF65-F5344CB8AC3E}">
        <p14:creationId xmlns:p14="http://schemas.microsoft.com/office/powerpoint/2010/main" val="2576370975"/>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ppt_x"/>
                                          </p:val>
                                        </p:tav>
                                        <p:tav tm="100000">
                                          <p:val>
                                            <p:strVal val="#ppt_x"/>
                                          </p:val>
                                        </p:tav>
                                      </p:tavLst>
                                    </p:anim>
                                    <p:anim calcmode="lin" valueType="num">
                                      <p:cBhvr additive="base">
                                        <p:cTn id="17" dur="7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par>
                          <p:cTn id="42" fill="hold">
                            <p:stCondLst>
                              <p:cond delay="5000"/>
                            </p:stCondLst>
                            <p:childTnLst>
                              <p:par>
                                <p:cTn id="43" presetID="2" presetClass="entr" presetSubtype="4" decel="10000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750" fill="hold"/>
                                        <p:tgtEl>
                                          <p:spTgt spid="8"/>
                                        </p:tgtEl>
                                        <p:attrNameLst>
                                          <p:attrName>ppt_x</p:attrName>
                                        </p:attrNameLst>
                                      </p:cBhvr>
                                      <p:tavLst>
                                        <p:tav tm="0">
                                          <p:val>
                                            <p:strVal val="#ppt_x"/>
                                          </p:val>
                                        </p:tav>
                                        <p:tav tm="100000">
                                          <p:val>
                                            <p:strVal val="#ppt_x"/>
                                          </p:val>
                                        </p:tav>
                                      </p:tavLst>
                                    </p:anim>
                                    <p:anim calcmode="lin" valueType="num">
                                      <p:cBhvr additive="base">
                                        <p:cTn id="46"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p:bldP spid="5" grpId="0"/>
      <p:bldGraphic spid="6" grpId="0">
        <p:bldAsOne/>
      </p:bldGraphic>
      <p:bldGraphic spid="7" grpId="0">
        <p:bldAsOne/>
      </p:bldGraphic>
      <p:bldP spid="8" grpId="0"/>
      <p:bldGraphic spid="9" grpId="0">
        <p:bldAsOne/>
      </p:bldGraphic>
      <p:bldGraphic spid="10" grpId="0">
        <p:bldAsOne/>
      </p:bldGraphic>
      <p:bldGraphic spid="11"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2672" y="2204504"/>
            <a:ext cx="2118546" cy="1372818"/>
          </a:xfrm>
          <a:custGeom>
            <a:avLst/>
            <a:gdLst>
              <a:gd name="connsiteX0" fmla="*/ 0 w 2402431"/>
              <a:gd name="connsiteY0" fmla="*/ 0 h 2094467"/>
              <a:gd name="connsiteX1" fmla="*/ 2402431 w 2402431"/>
              <a:gd name="connsiteY1" fmla="*/ 0 h 2094467"/>
              <a:gd name="connsiteX2" fmla="*/ 2402431 w 2402431"/>
              <a:gd name="connsiteY2" fmla="*/ 2094467 h 2094467"/>
              <a:gd name="connsiteX3" fmla="*/ 0 w 2402431"/>
              <a:gd name="connsiteY3" fmla="*/ 2094467 h 2094467"/>
            </a:gdLst>
            <a:ahLst/>
            <a:cxnLst>
              <a:cxn ang="0">
                <a:pos x="connsiteX0" y="connsiteY0"/>
              </a:cxn>
              <a:cxn ang="0">
                <a:pos x="connsiteX1" y="connsiteY1"/>
              </a:cxn>
              <a:cxn ang="0">
                <a:pos x="connsiteX2" y="connsiteY2"/>
              </a:cxn>
              <a:cxn ang="0">
                <a:pos x="connsiteX3" y="connsiteY3"/>
              </a:cxn>
            </a:cxnLst>
            <a:rect l="l" t="t" r="r" b="b"/>
            <a:pathLst>
              <a:path w="2402431" h="2094467">
                <a:moveTo>
                  <a:pt x="0" y="0"/>
                </a:moveTo>
                <a:lnTo>
                  <a:pt x="2402431" y="0"/>
                </a:lnTo>
                <a:lnTo>
                  <a:pt x="2402431" y="2094467"/>
                </a:lnTo>
                <a:lnTo>
                  <a:pt x="0" y="2094467"/>
                </a:lnTo>
                <a:close/>
              </a:path>
            </a:pathLst>
          </a:cu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5257" y="2204504"/>
            <a:ext cx="2122915" cy="1372819"/>
          </a:xfrm>
          <a:custGeom>
            <a:avLst/>
            <a:gdLst>
              <a:gd name="connsiteX0" fmla="*/ 0 w 2402433"/>
              <a:gd name="connsiteY0" fmla="*/ 0 h 2094467"/>
              <a:gd name="connsiteX1" fmla="*/ 2402433 w 2402433"/>
              <a:gd name="connsiteY1" fmla="*/ 0 h 2094467"/>
              <a:gd name="connsiteX2" fmla="*/ 2402433 w 2402433"/>
              <a:gd name="connsiteY2" fmla="*/ 2094467 h 2094467"/>
              <a:gd name="connsiteX3" fmla="*/ 0 w 2402433"/>
              <a:gd name="connsiteY3" fmla="*/ 2094467 h 2094467"/>
            </a:gdLst>
            <a:ahLst/>
            <a:cxnLst>
              <a:cxn ang="0">
                <a:pos x="connsiteX0" y="connsiteY0"/>
              </a:cxn>
              <a:cxn ang="0">
                <a:pos x="connsiteX1" y="connsiteY1"/>
              </a:cxn>
              <a:cxn ang="0">
                <a:pos x="connsiteX2" y="connsiteY2"/>
              </a:cxn>
              <a:cxn ang="0">
                <a:pos x="connsiteX3" y="connsiteY3"/>
              </a:cxn>
            </a:cxnLst>
            <a:rect l="l" t="t" r="r" b="b"/>
            <a:pathLst>
              <a:path w="2402433" h="2094467">
                <a:moveTo>
                  <a:pt x="0" y="0"/>
                </a:moveTo>
                <a:lnTo>
                  <a:pt x="2402433" y="0"/>
                </a:lnTo>
                <a:lnTo>
                  <a:pt x="2402433" y="2094467"/>
                </a:lnTo>
                <a:lnTo>
                  <a:pt x="0" y="2094467"/>
                </a:lnTo>
                <a:close/>
              </a:path>
            </a:pathLst>
          </a:cu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776" y="2204504"/>
            <a:ext cx="2091914" cy="1372819"/>
          </a:xfrm>
          <a:custGeom>
            <a:avLst/>
            <a:gdLst>
              <a:gd name="connsiteX0" fmla="*/ 0 w 2402433"/>
              <a:gd name="connsiteY0" fmla="*/ 0 h 2094467"/>
              <a:gd name="connsiteX1" fmla="*/ 2402433 w 2402433"/>
              <a:gd name="connsiteY1" fmla="*/ 0 h 2094467"/>
              <a:gd name="connsiteX2" fmla="*/ 2402433 w 2402433"/>
              <a:gd name="connsiteY2" fmla="*/ 2094467 h 2094467"/>
              <a:gd name="connsiteX3" fmla="*/ 0 w 2402433"/>
              <a:gd name="connsiteY3" fmla="*/ 2094467 h 2094467"/>
            </a:gdLst>
            <a:ahLst/>
            <a:cxnLst>
              <a:cxn ang="0">
                <a:pos x="connsiteX0" y="connsiteY0"/>
              </a:cxn>
              <a:cxn ang="0">
                <a:pos x="connsiteX1" y="connsiteY1"/>
              </a:cxn>
              <a:cxn ang="0">
                <a:pos x="connsiteX2" y="connsiteY2"/>
              </a:cxn>
              <a:cxn ang="0">
                <a:pos x="connsiteX3" y="connsiteY3"/>
              </a:cxn>
            </a:cxnLst>
            <a:rect l="l" t="t" r="r" b="b"/>
            <a:pathLst>
              <a:path w="2402433" h="2094467">
                <a:moveTo>
                  <a:pt x="0" y="0"/>
                </a:moveTo>
                <a:lnTo>
                  <a:pt x="2402433" y="0"/>
                </a:lnTo>
                <a:lnTo>
                  <a:pt x="2402433" y="2094467"/>
                </a:lnTo>
                <a:lnTo>
                  <a:pt x="0" y="2094467"/>
                </a:lnTo>
                <a:close/>
              </a:path>
            </a:pathLst>
          </a:cu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6929" y="2204504"/>
            <a:ext cx="1936769" cy="1372818"/>
          </a:xfrm>
          <a:custGeom>
            <a:avLst/>
            <a:gdLst>
              <a:gd name="connsiteX0" fmla="*/ 0 w 2402433"/>
              <a:gd name="connsiteY0" fmla="*/ 0 h 2094467"/>
              <a:gd name="connsiteX1" fmla="*/ 2402433 w 2402433"/>
              <a:gd name="connsiteY1" fmla="*/ 0 h 2094467"/>
              <a:gd name="connsiteX2" fmla="*/ 2402433 w 2402433"/>
              <a:gd name="connsiteY2" fmla="*/ 2094467 h 2094467"/>
              <a:gd name="connsiteX3" fmla="*/ 0 w 2402433"/>
              <a:gd name="connsiteY3" fmla="*/ 2094467 h 2094467"/>
            </a:gdLst>
            <a:ahLst/>
            <a:cxnLst>
              <a:cxn ang="0">
                <a:pos x="connsiteX0" y="connsiteY0"/>
              </a:cxn>
              <a:cxn ang="0">
                <a:pos x="connsiteX1" y="connsiteY1"/>
              </a:cxn>
              <a:cxn ang="0">
                <a:pos x="connsiteX2" y="connsiteY2"/>
              </a:cxn>
              <a:cxn ang="0">
                <a:pos x="connsiteX3" y="connsiteY3"/>
              </a:cxn>
            </a:cxnLst>
            <a:rect l="l" t="t" r="r" b="b"/>
            <a:pathLst>
              <a:path w="2402433" h="2094467">
                <a:moveTo>
                  <a:pt x="0" y="0"/>
                </a:moveTo>
                <a:lnTo>
                  <a:pt x="2402433" y="0"/>
                </a:lnTo>
                <a:lnTo>
                  <a:pt x="2402433" y="2094467"/>
                </a:lnTo>
                <a:lnTo>
                  <a:pt x="0" y="2094467"/>
                </a:lnTo>
                <a:close/>
              </a:path>
            </a:pathLst>
          </a:custGeom>
        </p:spPr>
      </p:pic>
      <p:sp>
        <p:nvSpPr>
          <p:cNvPr id="6" name="Rectangle 5"/>
          <p:cNvSpPr/>
          <p:nvPr/>
        </p:nvSpPr>
        <p:spPr>
          <a:xfrm>
            <a:off x="845517" y="3772206"/>
            <a:ext cx="2402433" cy="32918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lumMod val="85000"/>
                  <a:lumOff val="15000"/>
                </a:schemeClr>
              </a:solidFill>
            </a:endParaRPr>
          </a:p>
        </p:txBody>
      </p:sp>
      <p:sp>
        <p:nvSpPr>
          <p:cNvPr id="7" name="TextBox 6"/>
          <p:cNvSpPr txBox="1"/>
          <p:nvPr/>
        </p:nvSpPr>
        <p:spPr>
          <a:xfrm>
            <a:off x="965326" y="4213786"/>
            <a:ext cx="1694951" cy="338554"/>
          </a:xfrm>
          <a:prstGeom prst="rect">
            <a:avLst/>
          </a:prstGeom>
          <a:noFill/>
        </p:spPr>
        <p:txBody>
          <a:bodyPr wrap="none" lIns="91440" tIns="45720" rIns="91440" bIns="45720" rtlCol="0">
            <a:spAutoFit/>
          </a:bodyPr>
          <a:lstStyle/>
          <a:p>
            <a:r>
              <a:rPr lang="en-US" sz="1600" b="1">
                <a:solidFill>
                  <a:schemeClr val="tx1">
                    <a:lumMod val="85000"/>
                    <a:lumOff val="15000"/>
                  </a:schemeClr>
                </a:solidFill>
                <a:cs typeface="Lato Regular"/>
              </a:rPr>
              <a:t>Your Tittle Here</a:t>
            </a:r>
            <a:endParaRPr lang="id-ID" sz="1600" b="1" dirty="0">
              <a:solidFill>
                <a:schemeClr val="tx1">
                  <a:lumMod val="85000"/>
                  <a:lumOff val="15000"/>
                </a:schemeClr>
              </a:solidFill>
              <a:cs typeface="Lato Regular"/>
            </a:endParaRPr>
          </a:p>
        </p:txBody>
      </p:sp>
      <p:sp>
        <p:nvSpPr>
          <p:cNvPr id="8" name="TextBox 7"/>
          <p:cNvSpPr txBox="1"/>
          <p:nvPr/>
        </p:nvSpPr>
        <p:spPr>
          <a:xfrm>
            <a:off x="965325" y="4504251"/>
            <a:ext cx="2282624" cy="978711"/>
          </a:xfrm>
          <a:prstGeom prst="rect">
            <a:avLst/>
          </a:prstGeom>
          <a:noFill/>
        </p:spPr>
        <p:txBody>
          <a:bodyPr wrap="square" lIns="91423" tIns="45711" rIns="91423" bIns="45711" rtlCol="0">
            <a:spAutoFit/>
          </a:bodyPr>
          <a:lstStyle/>
          <a:p>
            <a:pPr>
              <a:lnSpc>
                <a:spcPct val="120000"/>
              </a:lnSpc>
            </a:pPr>
            <a:r>
              <a:rPr lang="pt-BR" sz="1200" dirty="0">
                <a:solidFill>
                  <a:schemeClr val="tx1">
                    <a:lumMod val="85000"/>
                    <a:lumOff val="15000"/>
                  </a:schemeClr>
                </a:solidFill>
                <a:latin typeface="Lato Light"/>
                <a:cs typeface="Lato Light"/>
              </a:rPr>
              <a:t>Lorem ipsum dolor sit amet, </a:t>
            </a:r>
            <a:r>
              <a:rPr lang="pt-BR" sz="1200">
                <a:solidFill>
                  <a:schemeClr val="tx1">
                    <a:lumMod val="85000"/>
                    <a:lumOff val="15000"/>
                  </a:schemeClr>
                </a:solidFill>
                <a:latin typeface="Lato Light"/>
                <a:cs typeface="Lato Light"/>
              </a:rPr>
              <a:t>consectetur teda adipiscing </a:t>
            </a:r>
            <a:r>
              <a:rPr lang="pt-BR" sz="1200" dirty="0">
                <a:solidFill>
                  <a:schemeClr val="tx1">
                    <a:lumMod val="85000"/>
                    <a:lumOff val="15000"/>
                  </a:schemeClr>
                </a:solidFill>
                <a:latin typeface="Lato Light"/>
                <a:cs typeface="Lato Light"/>
              </a:rPr>
              <a:t>elit</a:t>
            </a:r>
            <a:r>
              <a:rPr lang="pt-BR" sz="1200">
                <a:solidFill>
                  <a:schemeClr val="tx1">
                    <a:lumMod val="85000"/>
                    <a:lumOff val="15000"/>
                  </a:schemeClr>
                </a:solidFill>
                <a:latin typeface="Lato Light"/>
                <a:cs typeface="Lato Light"/>
              </a:rPr>
              <a:t>. </a:t>
            </a:r>
            <a:r>
              <a:rPr lang="en-US" sz="1200">
                <a:solidFill>
                  <a:schemeClr val="tx1">
                    <a:lumMod val="85000"/>
                    <a:lumOff val="15000"/>
                  </a:schemeClr>
                </a:solidFill>
              </a:rPr>
              <a:t>Pellentesque consequat libero tempus felis</a:t>
            </a:r>
            <a:endParaRPr lang="en-US" sz="1200" dirty="0">
              <a:solidFill>
                <a:schemeClr val="tx1">
                  <a:lumMod val="85000"/>
                  <a:lumOff val="15000"/>
                </a:schemeClr>
              </a:solidFill>
              <a:latin typeface="Lato Light"/>
              <a:cs typeface="Lato Light"/>
            </a:endParaRPr>
          </a:p>
        </p:txBody>
      </p:sp>
      <p:sp>
        <p:nvSpPr>
          <p:cNvPr id="10" name="Rectangle 9"/>
          <p:cNvSpPr/>
          <p:nvPr/>
        </p:nvSpPr>
        <p:spPr>
          <a:xfrm>
            <a:off x="3533633" y="3772206"/>
            <a:ext cx="2402433" cy="329183"/>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lumMod val="85000"/>
                  <a:lumOff val="15000"/>
                </a:schemeClr>
              </a:solidFill>
            </a:endParaRPr>
          </a:p>
        </p:txBody>
      </p:sp>
      <p:sp>
        <p:nvSpPr>
          <p:cNvPr id="11" name="TextBox 10"/>
          <p:cNvSpPr txBox="1"/>
          <p:nvPr/>
        </p:nvSpPr>
        <p:spPr>
          <a:xfrm>
            <a:off x="3653441" y="4213786"/>
            <a:ext cx="1694951" cy="338554"/>
          </a:xfrm>
          <a:prstGeom prst="rect">
            <a:avLst/>
          </a:prstGeom>
          <a:noFill/>
        </p:spPr>
        <p:txBody>
          <a:bodyPr wrap="none" lIns="91440" tIns="45720" rIns="91440" bIns="45720" rtlCol="0">
            <a:spAutoFit/>
          </a:bodyPr>
          <a:lstStyle/>
          <a:p>
            <a:r>
              <a:rPr lang="en-US" sz="1600" b="1">
                <a:solidFill>
                  <a:schemeClr val="tx1">
                    <a:lumMod val="85000"/>
                    <a:lumOff val="15000"/>
                  </a:schemeClr>
                </a:solidFill>
                <a:cs typeface="Lato Regular"/>
              </a:rPr>
              <a:t>Your Tittle Here</a:t>
            </a:r>
            <a:endParaRPr lang="id-ID" sz="1600" b="1" dirty="0">
              <a:solidFill>
                <a:schemeClr val="tx1">
                  <a:lumMod val="85000"/>
                  <a:lumOff val="15000"/>
                </a:schemeClr>
              </a:solidFill>
              <a:cs typeface="Lato Regular"/>
            </a:endParaRPr>
          </a:p>
        </p:txBody>
      </p:sp>
      <p:sp>
        <p:nvSpPr>
          <p:cNvPr id="12" name="TextBox 11"/>
          <p:cNvSpPr txBox="1"/>
          <p:nvPr/>
        </p:nvSpPr>
        <p:spPr>
          <a:xfrm>
            <a:off x="3653440" y="4504251"/>
            <a:ext cx="2282624" cy="978711"/>
          </a:xfrm>
          <a:prstGeom prst="rect">
            <a:avLst/>
          </a:prstGeom>
          <a:noFill/>
        </p:spPr>
        <p:txBody>
          <a:bodyPr wrap="square" lIns="91423" tIns="45711" rIns="91423" bIns="45711" rtlCol="0">
            <a:spAutoFit/>
          </a:bodyPr>
          <a:lstStyle/>
          <a:p>
            <a:pPr>
              <a:lnSpc>
                <a:spcPct val="120000"/>
              </a:lnSpc>
            </a:pPr>
            <a:r>
              <a:rPr lang="pt-BR" sz="1200" dirty="0">
                <a:solidFill>
                  <a:schemeClr val="tx1">
                    <a:lumMod val="85000"/>
                    <a:lumOff val="15000"/>
                  </a:schemeClr>
                </a:solidFill>
                <a:latin typeface="Lato Light"/>
                <a:cs typeface="Lato Light"/>
              </a:rPr>
              <a:t>Lorem ipsum dolor sit amet, </a:t>
            </a:r>
            <a:r>
              <a:rPr lang="pt-BR" sz="1200">
                <a:solidFill>
                  <a:schemeClr val="tx1">
                    <a:lumMod val="85000"/>
                    <a:lumOff val="15000"/>
                  </a:schemeClr>
                </a:solidFill>
                <a:latin typeface="Lato Light"/>
                <a:cs typeface="Lato Light"/>
              </a:rPr>
              <a:t>consectetur teda adipiscing </a:t>
            </a:r>
            <a:r>
              <a:rPr lang="pt-BR" sz="1200" dirty="0">
                <a:solidFill>
                  <a:schemeClr val="tx1">
                    <a:lumMod val="85000"/>
                    <a:lumOff val="15000"/>
                  </a:schemeClr>
                </a:solidFill>
                <a:latin typeface="Lato Light"/>
                <a:cs typeface="Lato Light"/>
              </a:rPr>
              <a:t>elit</a:t>
            </a:r>
            <a:r>
              <a:rPr lang="pt-BR" sz="1200">
                <a:solidFill>
                  <a:schemeClr val="tx1">
                    <a:lumMod val="85000"/>
                    <a:lumOff val="15000"/>
                  </a:schemeClr>
                </a:solidFill>
                <a:latin typeface="Lato Light"/>
                <a:cs typeface="Lato Light"/>
              </a:rPr>
              <a:t>. </a:t>
            </a:r>
            <a:r>
              <a:rPr lang="en-US" sz="1200">
                <a:solidFill>
                  <a:schemeClr val="tx1">
                    <a:lumMod val="85000"/>
                    <a:lumOff val="15000"/>
                  </a:schemeClr>
                </a:solidFill>
              </a:rPr>
              <a:t>Pellentesque consequat libero tempus felis</a:t>
            </a:r>
            <a:endParaRPr lang="en-US" sz="1200" dirty="0">
              <a:solidFill>
                <a:schemeClr val="tx1">
                  <a:lumMod val="85000"/>
                  <a:lumOff val="15000"/>
                </a:schemeClr>
              </a:solidFill>
              <a:latin typeface="Lato Light"/>
              <a:cs typeface="Lato Light"/>
            </a:endParaRPr>
          </a:p>
        </p:txBody>
      </p:sp>
      <p:sp>
        <p:nvSpPr>
          <p:cNvPr id="14" name="Rectangle 13"/>
          <p:cNvSpPr/>
          <p:nvPr/>
        </p:nvSpPr>
        <p:spPr>
          <a:xfrm>
            <a:off x="6210730" y="3772206"/>
            <a:ext cx="2402433" cy="329183"/>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lumMod val="85000"/>
                  <a:lumOff val="15000"/>
                </a:schemeClr>
              </a:solidFill>
            </a:endParaRPr>
          </a:p>
        </p:txBody>
      </p:sp>
      <p:sp>
        <p:nvSpPr>
          <p:cNvPr id="15" name="TextBox 14"/>
          <p:cNvSpPr txBox="1"/>
          <p:nvPr/>
        </p:nvSpPr>
        <p:spPr>
          <a:xfrm>
            <a:off x="6330539" y="4213786"/>
            <a:ext cx="1694951" cy="338554"/>
          </a:xfrm>
          <a:prstGeom prst="rect">
            <a:avLst/>
          </a:prstGeom>
          <a:noFill/>
        </p:spPr>
        <p:txBody>
          <a:bodyPr wrap="none" lIns="91440" tIns="45720" rIns="91440" bIns="45720" rtlCol="0">
            <a:spAutoFit/>
          </a:bodyPr>
          <a:lstStyle/>
          <a:p>
            <a:r>
              <a:rPr lang="en-US" sz="1600" b="1">
                <a:solidFill>
                  <a:schemeClr val="tx1">
                    <a:lumMod val="85000"/>
                    <a:lumOff val="15000"/>
                  </a:schemeClr>
                </a:solidFill>
                <a:cs typeface="Lato Regular"/>
              </a:rPr>
              <a:t>Your Tittle Here</a:t>
            </a:r>
            <a:endParaRPr lang="id-ID" sz="1600" b="1" dirty="0">
              <a:solidFill>
                <a:schemeClr val="tx1">
                  <a:lumMod val="85000"/>
                  <a:lumOff val="15000"/>
                </a:schemeClr>
              </a:solidFill>
              <a:cs typeface="Lato Regular"/>
            </a:endParaRPr>
          </a:p>
        </p:txBody>
      </p:sp>
      <p:sp>
        <p:nvSpPr>
          <p:cNvPr id="16" name="TextBox 15"/>
          <p:cNvSpPr txBox="1"/>
          <p:nvPr/>
        </p:nvSpPr>
        <p:spPr>
          <a:xfrm>
            <a:off x="6330539" y="4504251"/>
            <a:ext cx="2282624" cy="978711"/>
          </a:xfrm>
          <a:prstGeom prst="rect">
            <a:avLst/>
          </a:prstGeom>
          <a:noFill/>
        </p:spPr>
        <p:txBody>
          <a:bodyPr wrap="square" lIns="91423" tIns="45711" rIns="91423" bIns="45711" rtlCol="0">
            <a:spAutoFit/>
          </a:bodyPr>
          <a:lstStyle/>
          <a:p>
            <a:pPr>
              <a:lnSpc>
                <a:spcPct val="120000"/>
              </a:lnSpc>
            </a:pPr>
            <a:r>
              <a:rPr lang="pt-BR" sz="1200" dirty="0">
                <a:solidFill>
                  <a:schemeClr val="tx1">
                    <a:lumMod val="85000"/>
                    <a:lumOff val="15000"/>
                  </a:schemeClr>
                </a:solidFill>
                <a:latin typeface="Lato Light"/>
                <a:cs typeface="Lato Light"/>
              </a:rPr>
              <a:t>Lorem ipsum dolor sit amet, </a:t>
            </a:r>
            <a:r>
              <a:rPr lang="pt-BR" sz="1200">
                <a:solidFill>
                  <a:schemeClr val="tx1">
                    <a:lumMod val="85000"/>
                    <a:lumOff val="15000"/>
                  </a:schemeClr>
                </a:solidFill>
                <a:latin typeface="Lato Light"/>
                <a:cs typeface="Lato Light"/>
              </a:rPr>
              <a:t>consectetur teda adipiscing </a:t>
            </a:r>
            <a:r>
              <a:rPr lang="pt-BR" sz="1200" dirty="0">
                <a:solidFill>
                  <a:schemeClr val="tx1">
                    <a:lumMod val="85000"/>
                    <a:lumOff val="15000"/>
                  </a:schemeClr>
                </a:solidFill>
                <a:latin typeface="Lato Light"/>
                <a:cs typeface="Lato Light"/>
              </a:rPr>
              <a:t>elit</a:t>
            </a:r>
            <a:r>
              <a:rPr lang="pt-BR" sz="1200">
                <a:solidFill>
                  <a:schemeClr val="tx1">
                    <a:lumMod val="85000"/>
                    <a:lumOff val="15000"/>
                  </a:schemeClr>
                </a:solidFill>
                <a:latin typeface="Lato Light"/>
                <a:cs typeface="Lato Light"/>
              </a:rPr>
              <a:t>. </a:t>
            </a:r>
            <a:r>
              <a:rPr lang="en-US" sz="1200">
                <a:solidFill>
                  <a:schemeClr val="tx1">
                    <a:lumMod val="85000"/>
                    <a:lumOff val="15000"/>
                  </a:schemeClr>
                </a:solidFill>
              </a:rPr>
              <a:t>Pellentesque consequat libero tempus felis</a:t>
            </a:r>
            <a:endParaRPr lang="en-US" sz="1200" dirty="0">
              <a:solidFill>
                <a:schemeClr val="tx1">
                  <a:lumMod val="85000"/>
                  <a:lumOff val="15000"/>
                </a:schemeClr>
              </a:solidFill>
              <a:latin typeface="Lato Light"/>
              <a:cs typeface="Lato Light"/>
            </a:endParaRPr>
          </a:p>
        </p:txBody>
      </p:sp>
      <p:sp>
        <p:nvSpPr>
          <p:cNvPr id="18" name="Rectangle 17"/>
          <p:cNvSpPr/>
          <p:nvPr/>
        </p:nvSpPr>
        <p:spPr>
          <a:xfrm>
            <a:off x="8884098" y="3772206"/>
            <a:ext cx="2402433" cy="329183"/>
          </a:xfrm>
          <a:prstGeom prst="rect">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lumMod val="85000"/>
                  <a:lumOff val="15000"/>
                </a:schemeClr>
              </a:solidFill>
            </a:endParaRPr>
          </a:p>
        </p:txBody>
      </p:sp>
      <p:sp>
        <p:nvSpPr>
          <p:cNvPr id="19" name="TextBox 18"/>
          <p:cNvSpPr txBox="1"/>
          <p:nvPr/>
        </p:nvSpPr>
        <p:spPr>
          <a:xfrm>
            <a:off x="9003907" y="4213786"/>
            <a:ext cx="1694951" cy="338554"/>
          </a:xfrm>
          <a:prstGeom prst="rect">
            <a:avLst/>
          </a:prstGeom>
          <a:noFill/>
        </p:spPr>
        <p:txBody>
          <a:bodyPr wrap="none" lIns="91440" tIns="45720" rIns="91440" bIns="45720" rtlCol="0">
            <a:spAutoFit/>
          </a:bodyPr>
          <a:lstStyle/>
          <a:p>
            <a:r>
              <a:rPr lang="en-US" sz="1600" b="1">
                <a:solidFill>
                  <a:schemeClr val="tx1">
                    <a:lumMod val="85000"/>
                    <a:lumOff val="15000"/>
                  </a:schemeClr>
                </a:solidFill>
                <a:cs typeface="Lato Regular"/>
              </a:rPr>
              <a:t>Your Tittle Here</a:t>
            </a:r>
            <a:endParaRPr lang="id-ID" sz="1600" b="1" dirty="0">
              <a:solidFill>
                <a:schemeClr val="tx1">
                  <a:lumMod val="85000"/>
                  <a:lumOff val="15000"/>
                </a:schemeClr>
              </a:solidFill>
              <a:cs typeface="Lato Regular"/>
            </a:endParaRPr>
          </a:p>
        </p:txBody>
      </p:sp>
      <p:sp>
        <p:nvSpPr>
          <p:cNvPr id="20" name="TextBox 19"/>
          <p:cNvSpPr txBox="1"/>
          <p:nvPr/>
        </p:nvSpPr>
        <p:spPr>
          <a:xfrm>
            <a:off x="9003907" y="4504251"/>
            <a:ext cx="2282624" cy="978711"/>
          </a:xfrm>
          <a:prstGeom prst="rect">
            <a:avLst/>
          </a:prstGeom>
          <a:noFill/>
        </p:spPr>
        <p:txBody>
          <a:bodyPr wrap="square" lIns="91423" tIns="45711" rIns="91423" bIns="45711" rtlCol="0">
            <a:spAutoFit/>
          </a:bodyPr>
          <a:lstStyle/>
          <a:p>
            <a:pPr>
              <a:lnSpc>
                <a:spcPct val="120000"/>
              </a:lnSpc>
            </a:pPr>
            <a:r>
              <a:rPr lang="pt-BR" sz="1200" dirty="0">
                <a:solidFill>
                  <a:schemeClr val="tx1">
                    <a:lumMod val="85000"/>
                    <a:lumOff val="15000"/>
                  </a:schemeClr>
                </a:solidFill>
                <a:latin typeface="Lato Light"/>
                <a:cs typeface="Lato Light"/>
              </a:rPr>
              <a:t>Lorem ipsum dolor sit amet, </a:t>
            </a:r>
            <a:r>
              <a:rPr lang="pt-BR" sz="1200">
                <a:solidFill>
                  <a:schemeClr val="tx1">
                    <a:lumMod val="85000"/>
                    <a:lumOff val="15000"/>
                  </a:schemeClr>
                </a:solidFill>
                <a:latin typeface="Lato Light"/>
                <a:cs typeface="Lato Light"/>
              </a:rPr>
              <a:t>consectetur teda adipiscing </a:t>
            </a:r>
            <a:r>
              <a:rPr lang="pt-BR" sz="1200" dirty="0">
                <a:solidFill>
                  <a:schemeClr val="tx1">
                    <a:lumMod val="85000"/>
                    <a:lumOff val="15000"/>
                  </a:schemeClr>
                </a:solidFill>
                <a:latin typeface="Lato Light"/>
                <a:cs typeface="Lato Light"/>
              </a:rPr>
              <a:t>elit</a:t>
            </a:r>
            <a:r>
              <a:rPr lang="pt-BR" sz="1200">
                <a:solidFill>
                  <a:schemeClr val="tx1">
                    <a:lumMod val="85000"/>
                    <a:lumOff val="15000"/>
                  </a:schemeClr>
                </a:solidFill>
                <a:latin typeface="Lato Light"/>
                <a:cs typeface="Lato Light"/>
              </a:rPr>
              <a:t>. </a:t>
            </a:r>
            <a:r>
              <a:rPr lang="en-US" sz="1200">
                <a:solidFill>
                  <a:schemeClr val="tx1">
                    <a:lumMod val="85000"/>
                    <a:lumOff val="15000"/>
                  </a:schemeClr>
                </a:solidFill>
              </a:rPr>
              <a:t>Pellentesque consequat libero tempus felis</a:t>
            </a:r>
            <a:endParaRPr lang="en-US" sz="1200" dirty="0">
              <a:solidFill>
                <a:schemeClr val="tx1">
                  <a:lumMod val="85000"/>
                  <a:lumOff val="15000"/>
                </a:schemeClr>
              </a:solidFill>
              <a:latin typeface="Lato Light"/>
              <a:cs typeface="Lato Light"/>
            </a:endParaRPr>
          </a:p>
        </p:txBody>
      </p:sp>
      <p:sp>
        <p:nvSpPr>
          <p:cNvPr id="37" name="Freeform 50"/>
          <p:cNvSpPr>
            <a:spLocks noEditPoints="1"/>
          </p:cNvSpPr>
          <p:nvPr/>
        </p:nvSpPr>
        <p:spPr bwMode="auto">
          <a:xfrm>
            <a:off x="2591548" y="3860189"/>
            <a:ext cx="128499" cy="153217"/>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lnTo>
                  <a:pt x="138" y="230"/>
                </a:ln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4"/>
                  <a:pt x="214" y="124"/>
                </a:cubicBezTo>
                <a:cubicBezTo>
                  <a:pt x="209" y="124"/>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lnTo>
                  <a:pt x="119" y="75"/>
                </a:ln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chemeClr val="bg1"/>
          </a:solidFill>
          <a:ln>
            <a:noFill/>
          </a:ln>
        </p:spPr>
        <p:txBody>
          <a:bodyPr vert="horz" wrap="square" lIns="91423" tIns="45711" rIns="91423" bIns="45711" numCol="1" anchor="t" anchorCtr="0" compatLnSpc="1">
            <a:prstTxWarp prst="textNoShape">
              <a:avLst/>
            </a:prstTxWarp>
          </a:bodyPr>
          <a:lstStyle/>
          <a:p>
            <a:endParaRPr lang="id-ID" sz="933">
              <a:solidFill>
                <a:schemeClr val="tx1">
                  <a:lumMod val="85000"/>
                  <a:lumOff val="15000"/>
                </a:schemeClr>
              </a:solidFill>
            </a:endParaRPr>
          </a:p>
        </p:txBody>
      </p:sp>
      <p:sp>
        <p:nvSpPr>
          <p:cNvPr id="39" name="Freeform 46"/>
          <p:cNvSpPr>
            <a:spLocks/>
          </p:cNvSpPr>
          <p:nvPr/>
        </p:nvSpPr>
        <p:spPr bwMode="auto">
          <a:xfrm>
            <a:off x="1058699" y="3859763"/>
            <a:ext cx="154028" cy="154069"/>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bg1"/>
          </a:solidFill>
          <a:ln>
            <a:noFill/>
          </a:ln>
        </p:spPr>
        <p:txBody>
          <a:bodyPr vert="horz" wrap="square" lIns="91423" tIns="45711" rIns="91423" bIns="45711" numCol="1" anchor="t" anchorCtr="0" compatLnSpc="1">
            <a:prstTxWarp prst="textNoShape">
              <a:avLst/>
            </a:prstTxWarp>
          </a:bodyPr>
          <a:lstStyle/>
          <a:p>
            <a:endParaRPr lang="id-ID" sz="933">
              <a:solidFill>
                <a:schemeClr val="tx1">
                  <a:lumMod val="85000"/>
                  <a:lumOff val="15000"/>
                </a:schemeClr>
              </a:solidFill>
            </a:endParaRPr>
          </a:p>
        </p:txBody>
      </p:sp>
      <p:sp>
        <p:nvSpPr>
          <p:cNvPr id="40" name="Freeform 63"/>
          <p:cNvSpPr>
            <a:spLocks/>
          </p:cNvSpPr>
          <p:nvPr/>
        </p:nvSpPr>
        <p:spPr bwMode="auto">
          <a:xfrm>
            <a:off x="1827665" y="3869162"/>
            <a:ext cx="164411" cy="135271"/>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solidFill>
                <a:schemeClr val="tx1">
                  <a:lumMod val="85000"/>
                  <a:lumOff val="15000"/>
                </a:schemeClr>
              </a:solidFill>
            </a:endParaRPr>
          </a:p>
        </p:txBody>
      </p:sp>
      <p:sp>
        <p:nvSpPr>
          <p:cNvPr id="41" name="TextBox 40"/>
          <p:cNvSpPr txBox="1"/>
          <p:nvPr/>
        </p:nvSpPr>
        <p:spPr>
          <a:xfrm>
            <a:off x="1135464" y="3821381"/>
            <a:ext cx="405880" cy="235898"/>
          </a:xfrm>
          <a:prstGeom prst="rect">
            <a:avLst/>
          </a:prstGeom>
          <a:noFill/>
        </p:spPr>
        <p:txBody>
          <a:bodyPr wrap="none" lIns="91440" tIns="45720" rIns="91440" bIns="45720" rtlCol="0">
            <a:spAutoFit/>
          </a:bodyPr>
          <a:lstStyle/>
          <a:p>
            <a:r>
              <a:rPr lang="en-US" sz="933" b="1">
                <a:solidFill>
                  <a:schemeClr val="tx1">
                    <a:lumMod val="85000"/>
                    <a:lumOff val="15000"/>
                  </a:schemeClr>
                </a:solidFill>
              </a:rPr>
              <a:t>10K</a:t>
            </a:r>
          </a:p>
        </p:txBody>
      </p:sp>
      <p:sp>
        <p:nvSpPr>
          <p:cNvPr id="42" name="TextBox 41"/>
          <p:cNvSpPr txBox="1"/>
          <p:nvPr/>
        </p:nvSpPr>
        <p:spPr>
          <a:xfrm>
            <a:off x="1922876" y="3821381"/>
            <a:ext cx="405880" cy="235898"/>
          </a:xfrm>
          <a:prstGeom prst="rect">
            <a:avLst/>
          </a:prstGeom>
          <a:noFill/>
        </p:spPr>
        <p:txBody>
          <a:bodyPr wrap="none" lIns="91440" tIns="45720" rIns="91440" bIns="45720" rtlCol="0">
            <a:spAutoFit/>
          </a:bodyPr>
          <a:lstStyle/>
          <a:p>
            <a:r>
              <a:rPr lang="en-US" sz="933" b="1">
                <a:solidFill>
                  <a:schemeClr val="tx1">
                    <a:lumMod val="85000"/>
                    <a:lumOff val="15000"/>
                  </a:schemeClr>
                </a:solidFill>
              </a:rPr>
              <a:t>10K</a:t>
            </a:r>
          </a:p>
        </p:txBody>
      </p:sp>
      <p:sp>
        <p:nvSpPr>
          <p:cNvPr id="43" name="TextBox 42"/>
          <p:cNvSpPr txBox="1"/>
          <p:nvPr/>
        </p:nvSpPr>
        <p:spPr>
          <a:xfrm>
            <a:off x="2644868" y="3821381"/>
            <a:ext cx="405880" cy="235898"/>
          </a:xfrm>
          <a:prstGeom prst="rect">
            <a:avLst/>
          </a:prstGeom>
          <a:noFill/>
        </p:spPr>
        <p:txBody>
          <a:bodyPr wrap="none" lIns="91440" tIns="45720" rIns="91440" bIns="45720" rtlCol="0">
            <a:spAutoFit/>
          </a:bodyPr>
          <a:lstStyle/>
          <a:p>
            <a:r>
              <a:rPr lang="en-US" sz="933" b="1">
                <a:solidFill>
                  <a:schemeClr val="tx1">
                    <a:lumMod val="85000"/>
                    <a:lumOff val="15000"/>
                  </a:schemeClr>
                </a:solidFill>
              </a:rPr>
              <a:t>10K</a:t>
            </a:r>
          </a:p>
        </p:txBody>
      </p:sp>
      <p:sp>
        <p:nvSpPr>
          <p:cNvPr id="44" name="Freeform 50"/>
          <p:cNvSpPr>
            <a:spLocks noEditPoints="1"/>
          </p:cNvSpPr>
          <p:nvPr/>
        </p:nvSpPr>
        <p:spPr bwMode="auto">
          <a:xfrm>
            <a:off x="5278953" y="3860189"/>
            <a:ext cx="128499" cy="153217"/>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lnTo>
                  <a:pt x="138" y="230"/>
                </a:ln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4"/>
                  <a:pt x="214" y="124"/>
                </a:cubicBezTo>
                <a:cubicBezTo>
                  <a:pt x="209" y="124"/>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lnTo>
                  <a:pt x="119" y="75"/>
                </a:ln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chemeClr val="bg1"/>
          </a:solidFill>
          <a:ln>
            <a:noFill/>
          </a:ln>
        </p:spPr>
        <p:txBody>
          <a:bodyPr vert="horz" wrap="square" lIns="91423" tIns="45711" rIns="91423" bIns="45711" numCol="1" anchor="t" anchorCtr="0" compatLnSpc="1">
            <a:prstTxWarp prst="textNoShape">
              <a:avLst/>
            </a:prstTxWarp>
          </a:bodyPr>
          <a:lstStyle/>
          <a:p>
            <a:endParaRPr lang="id-ID" sz="933">
              <a:solidFill>
                <a:schemeClr val="tx1">
                  <a:lumMod val="85000"/>
                  <a:lumOff val="15000"/>
                </a:schemeClr>
              </a:solidFill>
            </a:endParaRPr>
          </a:p>
        </p:txBody>
      </p:sp>
      <p:sp>
        <p:nvSpPr>
          <p:cNvPr id="45" name="Freeform 46"/>
          <p:cNvSpPr>
            <a:spLocks/>
          </p:cNvSpPr>
          <p:nvPr/>
        </p:nvSpPr>
        <p:spPr bwMode="auto">
          <a:xfrm>
            <a:off x="3746103" y="3859763"/>
            <a:ext cx="154028" cy="154069"/>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bg1"/>
          </a:solidFill>
          <a:ln>
            <a:noFill/>
          </a:ln>
        </p:spPr>
        <p:txBody>
          <a:bodyPr vert="horz" wrap="square" lIns="91423" tIns="45711" rIns="91423" bIns="45711" numCol="1" anchor="t" anchorCtr="0" compatLnSpc="1">
            <a:prstTxWarp prst="textNoShape">
              <a:avLst/>
            </a:prstTxWarp>
          </a:bodyPr>
          <a:lstStyle/>
          <a:p>
            <a:endParaRPr lang="id-ID" sz="933">
              <a:solidFill>
                <a:schemeClr val="tx1">
                  <a:lumMod val="85000"/>
                  <a:lumOff val="15000"/>
                </a:schemeClr>
              </a:solidFill>
            </a:endParaRPr>
          </a:p>
        </p:txBody>
      </p:sp>
      <p:sp>
        <p:nvSpPr>
          <p:cNvPr id="46" name="Freeform 63"/>
          <p:cNvSpPr>
            <a:spLocks/>
          </p:cNvSpPr>
          <p:nvPr/>
        </p:nvSpPr>
        <p:spPr bwMode="auto">
          <a:xfrm>
            <a:off x="4515069" y="3869162"/>
            <a:ext cx="164411" cy="135271"/>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solidFill>
                <a:schemeClr val="tx1">
                  <a:lumMod val="85000"/>
                  <a:lumOff val="15000"/>
                </a:schemeClr>
              </a:solidFill>
            </a:endParaRPr>
          </a:p>
        </p:txBody>
      </p:sp>
      <p:sp>
        <p:nvSpPr>
          <p:cNvPr id="47" name="TextBox 46"/>
          <p:cNvSpPr txBox="1"/>
          <p:nvPr/>
        </p:nvSpPr>
        <p:spPr>
          <a:xfrm>
            <a:off x="3822869" y="3821381"/>
            <a:ext cx="405880" cy="235898"/>
          </a:xfrm>
          <a:prstGeom prst="rect">
            <a:avLst/>
          </a:prstGeom>
          <a:noFill/>
        </p:spPr>
        <p:txBody>
          <a:bodyPr wrap="none" lIns="91440" tIns="45720" rIns="91440" bIns="45720" rtlCol="0">
            <a:spAutoFit/>
          </a:bodyPr>
          <a:lstStyle/>
          <a:p>
            <a:r>
              <a:rPr lang="en-US" sz="933" b="1">
                <a:solidFill>
                  <a:schemeClr val="tx1">
                    <a:lumMod val="85000"/>
                    <a:lumOff val="15000"/>
                  </a:schemeClr>
                </a:solidFill>
              </a:rPr>
              <a:t>10K</a:t>
            </a:r>
          </a:p>
        </p:txBody>
      </p:sp>
      <p:sp>
        <p:nvSpPr>
          <p:cNvPr id="48" name="TextBox 47"/>
          <p:cNvSpPr txBox="1"/>
          <p:nvPr/>
        </p:nvSpPr>
        <p:spPr>
          <a:xfrm>
            <a:off x="4610281" y="3821381"/>
            <a:ext cx="405880" cy="235898"/>
          </a:xfrm>
          <a:prstGeom prst="rect">
            <a:avLst/>
          </a:prstGeom>
          <a:noFill/>
        </p:spPr>
        <p:txBody>
          <a:bodyPr wrap="none" lIns="91440" tIns="45720" rIns="91440" bIns="45720" rtlCol="0">
            <a:spAutoFit/>
          </a:bodyPr>
          <a:lstStyle/>
          <a:p>
            <a:r>
              <a:rPr lang="en-US" sz="933" b="1">
                <a:solidFill>
                  <a:schemeClr val="tx1">
                    <a:lumMod val="85000"/>
                    <a:lumOff val="15000"/>
                  </a:schemeClr>
                </a:solidFill>
              </a:rPr>
              <a:t>10K</a:t>
            </a:r>
          </a:p>
        </p:txBody>
      </p:sp>
      <p:sp>
        <p:nvSpPr>
          <p:cNvPr id="49" name="TextBox 48"/>
          <p:cNvSpPr txBox="1"/>
          <p:nvPr/>
        </p:nvSpPr>
        <p:spPr>
          <a:xfrm>
            <a:off x="5354573" y="3821381"/>
            <a:ext cx="405880" cy="235898"/>
          </a:xfrm>
          <a:prstGeom prst="rect">
            <a:avLst/>
          </a:prstGeom>
          <a:noFill/>
        </p:spPr>
        <p:txBody>
          <a:bodyPr wrap="none" lIns="91440" tIns="45720" rIns="91440" bIns="45720" rtlCol="0">
            <a:spAutoFit/>
          </a:bodyPr>
          <a:lstStyle/>
          <a:p>
            <a:r>
              <a:rPr lang="en-US" sz="933" b="1">
                <a:solidFill>
                  <a:schemeClr val="tx1">
                    <a:lumMod val="85000"/>
                    <a:lumOff val="15000"/>
                  </a:schemeClr>
                </a:solidFill>
              </a:rPr>
              <a:t>10K</a:t>
            </a:r>
          </a:p>
        </p:txBody>
      </p:sp>
      <p:sp>
        <p:nvSpPr>
          <p:cNvPr id="50" name="Freeform 50"/>
          <p:cNvSpPr>
            <a:spLocks noEditPoints="1"/>
          </p:cNvSpPr>
          <p:nvPr/>
        </p:nvSpPr>
        <p:spPr bwMode="auto">
          <a:xfrm>
            <a:off x="7950781" y="3860189"/>
            <a:ext cx="128499" cy="153217"/>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lnTo>
                  <a:pt x="138" y="230"/>
                </a:ln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4"/>
                  <a:pt x="214" y="124"/>
                </a:cubicBezTo>
                <a:cubicBezTo>
                  <a:pt x="209" y="124"/>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lnTo>
                  <a:pt x="119" y="75"/>
                </a:ln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chemeClr val="bg1"/>
          </a:solidFill>
          <a:ln>
            <a:noFill/>
          </a:ln>
        </p:spPr>
        <p:txBody>
          <a:bodyPr vert="horz" wrap="square" lIns="91423" tIns="45711" rIns="91423" bIns="45711" numCol="1" anchor="t" anchorCtr="0" compatLnSpc="1">
            <a:prstTxWarp prst="textNoShape">
              <a:avLst/>
            </a:prstTxWarp>
          </a:bodyPr>
          <a:lstStyle/>
          <a:p>
            <a:endParaRPr lang="id-ID" sz="933">
              <a:solidFill>
                <a:schemeClr val="tx1">
                  <a:lumMod val="85000"/>
                  <a:lumOff val="15000"/>
                </a:schemeClr>
              </a:solidFill>
            </a:endParaRPr>
          </a:p>
        </p:txBody>
      </p:sp>
      <p:sp>
        <p:nvSpPr>
          <p:cNvPr id="51" name="Freeform 46"/>
          <p:cNvSpPr>
            <a:spLocks/>
          </p:cNvSpPr>
          <p:nvPr/>
        </p:nvSpPr>
        <p:spPr bwMode="auto">
          <a:xfrm>
            <a:off x="6417931" y="3859763"/>
            <a:ext cx="154028" cy="154069"/>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bg1"/>
          </a:solidFill>
          <a:ln>
            <a:noFill/>
          </a:ln>
        </p:spPr>
        <p:txBody>
          <a:bodyPr vert="horz" wrap="square" lIns="91423" tIns="45711" rIns="91423" bIns="45711" numCol="1" anchor="t" anchorCtr="0" compatLnSpc="1">
            <a:prstTxWarp prst="textNoShape">
              <a:avLst/>
            </a:prstTxWarp>
          </a:bodyPr>
          <a:lstStyle/>
          <a:p>
            <a:endParaRPr lang="id-ID" sz="933">
              <a:solidFill>
                <a:schemeClr val="tx1">
                  <a:lumMod val="85000"/>
                  <a:lumOff val="15000"/>
                </a:schemeClr>
              </a:solidFill>
            </a:endParaRPr>
          </a:p>
        </p:txBody>
      </p:sp>
      <p:sp>
        <p:nvSpPr>
          <p:cNvPr id="52" name="Freeform 63"/>
          <p:cNvSpPr>
            <a:spLocks/>
          </p:cNvSpPr>
          <p:nvPr/>
        </p:nvSpPr>
        <p:spPr bwMode="auto">
          <a:xfrm>
            <a:off x="7186897" y="3869162"/>
            <a:ext cx="164411" cy="135271"/>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solidFill>
                <a:schemeClr val="tx1">
                  <a:lumMod val="85000"/>
                  <a:lumOff val="15000"/>
                </a:schemeClr>
              </a:solidFill>
            </a:endParaRPr>
          </a:p>
        </p:txBody>
      </p:sp>
      <p:sp>
        <p:nvSpPr>
          <p:cNvPr id="53" name="TextBox 52"/>
          <p:cNvSpPr txBox="1"/>
          <p:nvPr/>
        </p:nvSpPr>
        <p:spPr>
          <a:xfrm>
            <a:off x="6494697" y="3821381"/>
            <a:ext cx="405880" cy="235898"/>
          </a:xfrm>
          <a:prstGeom prst="rect">
            <a:avLst/>
          </a:prstGeom>
          <a:noFill/>
        </p:spPr>
        <p:txBody>
          <a:bodyPr wrap="none" lIns="91440" tIns="45720" rIns="91440" bIns="45720" rtlCol="0">
            <a:spAutoFit/>
          </a:bodyPr>
          <a:lstStyle/>
          <a:p>
            <a:r>
              <a:rPr lang="en-US" sz="933" b="1">
                <a:solidFill>
                  <a:schemeClr val="tx1">
                    <a:lumMod val="85000"/>
                    <a:lumOff val="15000"/>
                  </a:schemeClr>
                </a:solidFill>
              </a:rPr>
              <a:t>10K</a:t>
            </a:r>
          </a:p>
        </p:txBody>
      </p:sp>
      <p:sp>
        <p:nvSpPr>
          <p:cNvPr id="54" name="TextBox 53"/>
          <p:cNvSpPr txBox="1"/>
          <p:nvPr/>
        </p:nvSpPr>
        <p:spPr>
          <a:xfrm>
            <a:off x="7282109" y="3821381"/>
            <a:ext cx="405880" cy="235898"/>
          </a:xfrm>
          <a:prstGeom prst="rect">
            <a:avLst/>
          </a:prstGeom>
          <a:noFill/>
        </p:spPr>
        <p:txBody>
          <a:bodyPr wrap="none" lIns="91440" tIns="45720" rIns="91440" bIns="45720" rtlCol="0">
            <a:spAutoFit/>
          </a:bodyPr>
          <a:lstStyle/>
          <a:p>
            <a:r>
              <a:rPr lang="en-US" sz="933" b="1">
                <a:solidFill>
                  <a:schemeClr val="tx1">
                    <a:lumMod val="85000"/>
                    <a:lumOff val="15000"/>
                  </a:schemeClr>
                </a:solidFill>
              </a:rPr>
              <a:t>10K</a:t>
            </a:r>
          </a:p>
        </p:txBody>
      </p:sp>
      <p:sp>
        <p:nvSpPr>
          <p:cNvPr id="55" name="TextBox 54"/>
          <p:cNvSpPr txBox="1"/>
          <p:nvPr/>
        </p:nvSpPr>
        <p:spPr>
          <a:xfrm>
            <a:off x="8004101" y="3821381"/>
            <a:ext cx="405880" cy="235898"/>
          </a:xfrm>
          <a:prstGeom prst="rect">
            <a:avLst/>
          </a:prstGeom>
          <a:noFill/>
        </p:spPr>
        <p:txBody>
          <a:bodyPr wrap="none" lIns="91440" tIns="45720" rIns="91440" bIns="45720" rtlCol="0">
            <a:spAutoFit/>
          </a:bodyPr>
          <a:lstStyle/>
          <a:p>
            <a:r>
              <a:rPr lang="en-US" sz="933" b="1">
                <a:solidFill>
                  <a:schemeClr val="tx1">
                    <a:lumMod val="85000"/>
                    <a:lumOff val="15000"/>
                  </a:schemeClr>
                </a:solidFill>
              </a:rPr>
              <a:t>10K</a:t>
            </a:r>
          </a:p>
        </p:txBody>
      </p:sp>
      <p:sp>
        <p:nvSpPr>
          <p:cNvPr id="56" name="Freeform 50"/>
          <p:cNvSpPr>
            <a:spLocks noEditPoints="1"/>
          </p:cNvSpPr>
          <p:nvPr/>
        </p:nvSpPr>
        <p:spPr bwMode="auto">
          <a:xfrm>
            <a:off x="10624573" y="3860189"/>
            <a:ext cx="128499" cy="153217"/>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lnTo>
                  <a:pt x="138" y="230"/>
                </a:ln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4"/>
                  <a:pt x="214" y="124"/>
                </a:cubicBezTo>
                <a:cubicBezTo>
                  <a:pt x="209" y="124"/>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lnTo>
                  <a:pt x="119" y="75"/>
                </a:ln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chemeClr val="bg1"/>
          </a:solidFill>
          <a:ln>
            <a:noFill/>
          </a:ln>
        </p:spPr>
        <p:txBody>
          <a:bodyPr vert="horz" wrap="square" lIns="91423" tIns="45711" rIns="91423" bIns="45711" numCol="1" anchor="t" anchorCtr="0" compatLnSpc="1">
            <a:prstTxWarp prst="textNoShape">
              <a:avLst/>
            </a:prstTxWarp>
          </a:bodyPr>
          <a:lstStyle/>
          <a:p>
            <a:endParaRPr lang="id-ID" sz="933">
              <a:solidFill>
                <a:schemeClr val="tx1">
                  <a:lumMod val="85000"/>
                  <a:lumOff val="15000"/>
                </a:schemeClr>
              </a:solidFill>
            </a:endParaRPr>
          </a:p>
        </p:txBody>
      </p:sp>
      <p:sp>
        <p:nvSpPr>
          <p:cNvPr id="57" name="Freeform 46"/>
          <p:cNvSpPr>
            <a:spLocks/>
          </p:cNvSpPr>
          <p:nvPr/>
        </p:nvSpPr>
        <p:spPr bwMode="auto">
          <a:xfrm>
            <a:off x="9091723" y="3859763"/>
            <a:ext cx="154028" cy="154069"/>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bg1"/>
          </a:solidFill>
          <a:ln>
            <a:noFill/>
          </a:ln>
        </p:spPr>
        <p:txBody>
          <a:bodyPr vert="horz" wrap="square" lIns="91423" tIns="45711" rIns="91423" bIns="45711" numCol="1" anchor="t" anchorCtr="0" compatLnSpc="1">
            <a:prstTxWarp prst="textNoShape">
              <a:avLst/>
            </a:prstTxWarp>
          </a:bodyPr>
          <a:lstStyle/>
          <a:p>
            <a:endParaRPr lang="id-ID" sz="933">
              <a:solidFill>
                <a:schemeClr val="tx1">
                  <a:lumMod val="85000"/>
                  <a:lumOff val="15000"/>
                </a:schemeClr>
              </a:solidFill>
            </a:endParaRPr>
          </a:p>
        </p:txBody>
      </p:sp>
      <p:sp>
        <p:nvSpPr>
          <p:cNvPr id="58" name="Freeform 63"/>
          <p:cNvSpPr>
            <a:spLocks/>
          </p:cNvSpPr>
          <p:nvPr/>
        </p:nvSpPr>
        <p:spPr bwMode="auto">
          <a:xfrm>
            <a:off x="9860689" y="3869162"/>
            <a:ext cx="164411" cy="135271"/>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solidFill>
                <a:schemeClr val="tx1">
                  <a:lumMod val="85000"/>
                  <a:lumOff val="15000"/>
                </a:schemeClr>
              </a:solidFill>
            </a:endParaRPr>
          </a:p>
        </p:txBody>
      </p:sp>
      <p:sp>
        <p:nvSpPr>
          <p:cNvPr id="59" name="TextBox 58"/>
          <p:cNvSpPr txBox="1"/>
          <p:nvPr/>
        </p:nvSpPr>
        <p:spPr>
          <a:xfrm>
            <a:off x="9168489" y="3821381"/>
            <a:ext cx="405880" cy="235898"/>
          </a:xfrm>
          <a:prstGeom prst="rect">
            <a:avLst/>
          </a:prstGeom>
          <a:noFill/>
        </p:spPr>
        <p:txBody>
          <a:bodyPr wrap="none" lIns="91440" tIns="45720" rIns="91440" bIns="45720" rtlCol="0">
            <a:spAutoFit/>
          </a:bodyPr>
          <a:lstStyle/>
          <a:p>
            <a:r>
              <a:rPr lang="en-US" sz="933" b="1">
                <a:solidFill>
                  <a:schemeClr val="tx1">
                    <a:lumMod val="85000"/>
                    <a:lumOff val="15000"/>
                  </a:schemeClr>
                </a:solidFill>
              </a:rPr>
              <a:t>10K</a:t>
            </a:r>
          </a:p>
        </p:txBody>
      </p:sp>
      <p:sp>
        <p:nvSpPr>
          <p:cNvPr id="60" name="TextBox 59"/>
          <p:cNvSpPr txBox="1"/>
          <p:nvPr/>
        </p:nvSpPr>
        <p:spPr>
          <a:xfrm>
            <a:off x="9955900" y="3821381"/>
            <a:ext cx="405880" cy="235898"/>
          </a:xfrm>
          <a:prstGeom prst="rect">
            <a:avLst/>
          </a:prstGeom>
          <a:noFill/>
        </p:spPr>
        <p:txBody>
          <a:bodyPr wrap="none" lIns="91440" tIns="45720" rIns="91440" bIns="45720" rtlCol="0">
            <a:spAutoFit/>
          </a:bodyPr>
          <a:lstStyle/>
          <a:p>
            <a:r>
              <a:rPr lang="en-US" sz="933" b="1">
                <a:solidFill>
                  <a:schemeClr val="tx1">
                    <a:lumMod val="85000"/>
                    <a:lumOff val="15000"/>
                  </a:schemeClr>
                </a:solidFill>
              </a:rPr>
              <a:t>10K</a:t>
            </a:r>
          </a:p>
        </p:txBody>
      </p:sp>
      <p:sp>
        <p:nvSpPr>
          <p:cNvPr id="61" name="TextBox 60"/>
          <p:cNvSpPr txBox="1"/>
          <p:nvPr/>
        </p:nvSpPr>
        <p:spPr>
          <a:xfrm>
            <a:off x="10677893" y="3821381"/>
            <a:ext cx="405880" cy="235898"/>
          </a:xfrm>
          <a:prstGeom prst="rect">
            <a:avLst/>
          </a:prstGeom>
          <a:noFill/>
        </p:spPr>
        <p:txBody>
          <a:bodyPr wrap="none" lIns="91440" tIns="45720" rIns="91440" bIns="45720" rtlCol="0">
            <a:spAutoFit/>
          </a:bodyPr>
          <a:lstStyle/>
          <a:p>
            <a:r>
              <a:rPr lang="en-US" sz="933" b="1">
                <a:solidFill>
                  <a:schemeClr val="tx1">
                    <a:lumMod val="85000"/>
                    <a:lumOff val="15000"/>
                  </a:schemeClr>
                </a:solidFill>
              </a:rPr>
              <a:t>10K</a:t>
            </a:r>
          </a:p>
        </p:txBody>
      </p:sp>
    </p:spTree>
    <p:extLst>
      <p:ext uri="{BB962C8B-B14F-4D97-AF65-F5344CB8AC3E}">
        <p14:creationId xmlns:p14="http://schemas.microsoft.com/office/powerpoint/2010/main" val="576499732"/>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500"/>
                                        <p:tgtEl>
                                          <p:spTgt spid="5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500"/>
                                        <p:tgtEl>
                                          <p:spTgt spid="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fade">
                                      <p:cBhvr>
                                        <p:cTn id="90" dur="500"/>
                                        <p:tgtEl>
                                          <p:spTgt spid="5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childTnLst>
                          </p:cTn>
                        </p:par>
                        <p:par>
                          <p:cTn id="97" fill="hold">
                            <p:stCondLst>
                              <p:cond delay="1500"/>
                            </p:stCondLst>
                            <p:childTnLst>
                              <p:par>
                                <p:cTn id="98" presetID="10" presetClass="entr" presetSubtype="0" fill="hold"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500"/>
                                        <p:tgtEl>
                                          <p:spTgt spid="2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500"/>
                                        <p:tgtEl>
                                          <p:spTgt spid="1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500"/>
                                        <p:tgtEl>
                                          <p:spTgt spid="1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500"/>
                                        <p:tgtEl>
                                          <p:spTgt spid="2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fade">
                                      <p:cBhvr>
                                        <p:cTn id="112" dur="500"/>
                                        <p:tgtEl>
                                          <p:spTgt spid="5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7"/>
                                        </p:tgtEl>
                                        <p:attrNameLst>
                                          <p:attrName>style.visibility</p:attrName>
                                        </p:attrNameLst>
                                      </p:cBhvr>
                                      <p:to>
                                        <p:strVal val="visible"/>
                                      </p:to>
                                    </p:set>
                                    <p:animEffect transition="in" filter="fade">
                                      <p:cBhvr>
                                        <p:cTn id="115" dur="500"/>
                                        <p:tgtEl>
                                          <p:spTgt spid="5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fade">
                                      <p:cBhvr>
                                        <p:cTn id="118" dur="500"/>
                                        <p:tgtEl>
                                          <p:spTgt spid="5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fade">
                                      <p:cBhvr>
                                        <p:cTn id="121" dur="500"/>
                                        <p:tgtEl>
                                          <p:spTgt spid="5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fade">
                                      <p:cBhvr>
                                        <p:cTn id="124" dur="500"/>
                                        <p:tgtEl>
                                          <p:spTgt spid="6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fade">
                                      <p:cBhvr>
                                        <p:cTn id="1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0" grpId="0" animBg="1"/>
      <p:bldP spid="11" grpId="0"/>
      <p:bldP spid="12" grpId="0"/>
      <p:bldP spid="14" grpId="0" animBg="1"/>
      <p:bldP spid="15" grpId="0"/>
      <p:bldP spid="16" grpId="0"/>
      <p:bldP spid="18" grpId="0" animBg="1"/>
      <p:bldP spid="19" grpId="0"/>
      <p:bldP spid="20" grpId="0"/>
      <p:bldP spid="37" grpId="0" animBg="1"/>
      <p:bldP spid="39" grpId="0" animBg="1"/>
      <p:bldP spid="40" grpId="0" animBg="1"/>
      <p:bldP spid="41" grpId="0"/>
      <p:bldP spid="42" grpId="0"/>
      <p:bldP spid="43" grpId="0"/>
      <p:bldP spid="44" grpId="0" animBg="1"/>
      <p:bldP spid="45" grpId="0" animBg="1"/>
      <p:bldP spid="46" grpId="0" animBg="1"/>
      <p:bldP spid="47" grpId="0"/>
      <p:bldP spid="48" grpId="0"/>
      <p:bldP spid="49" grpId="0"/>
      <p:bldP spid="50" grpId="0" animBg="1"/>
      <p:bldP spid="51" grpId="0" animBg="1"/>
      <p:bldP spid="52" grpId="0" animBg="1"/>
      <p:bldP spid="53" grpId="0"/>
      <p:bldP spid="54" grpId="0"/>
      <p:bldP spid="55" grpId="0"/>
      <p:bldP spid="56" grpId="0" animBg="1"/>
      <p:bldP spid="57" grpId="0" animBg="1"/>
      <p:bldP spid="58" grpId="0" animBg="1"/>
      <p:bldP spid="59" grpId="0"/>
      <p:bldP spid="60"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2379" y="2156884"/>
            <a:ext cx="3599170" cy="232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2"/>
          <p:cNvSpPr>
            <a:spLocks noChangeArrowheads="1"/>
          </p:cNvSpPr>
          <p:nvPr/>
        </p:nvSpPr>
        <p:spPr bwMode="auto">
          <a:xfrm>
            <a:off x="4476750" y="2156884"/>
            <a:ext cx="6834716" cy="2328333"/>
          </a:xfrm>
          <a:prstGeom prst="rect">
            <a:avLst/>
          </a:prstGeom>
          <a:solidFill>
            <a:schemeClr val="accent1"/>
          </a:solidFill>
          <a:ln>
            <a:noFill/>
          </a:ln>
          <a:extLst/>
        </p:spPr>
        <p:txBody>
          <a:bodyPr/>
          <a:lstStyle/>
          <a:p>
            <a:pPr eaLnBrk="1" hangingPunct="1"/>
            <a:endParaRPr lang="zh-CN" altLang="zh-CN" sz="2400">
              <a:solidFill>
                <a:srgbClr val="000000"/>
              </a:solidFill>
            </a:endParaRPr>
          </a:p>
        </p:txBody>
      </p:sp>
      <p:sp>
        <p:nvSpPr>
          <p:cNvPr id="5" name="矩形 3"/>
          <p:cNvSpPr>
            <a:spLocks noChangeArrowheads="1"/>
          </p:cNvSpPr>
          <p:nvPr/>
        </p:nvSpPr>
        <p:spPr bwMode="auto">
          <a:xfrm>
            <a:off x="852380" y="4478867"/>
            <a:ext cx="3624369" cy="567267"/>
          </a:xfrm>
          <a:prstGeom prst="rect">
            <a:avLst/>
          </a:prstGeom>
          <a:solidFill>
            <a:schemeClr val="accent2"/>
          </a:solidFill>
          <a:ln>
            <a:noFill/>
          </a:ln>
          <a:extLst/>
        </p:spPr>
        <p:txBody>
          <a:bodyPr/>
          <a:lstStyle/>
          <a:p>
            <a:pPr eaLnBrk="1" hangingPunct="1"/>
            <a:endParaRPr lang="zh-CN" altLang="zh-CN" sz="2400">
              <a:solidFill>
                <a:srgbClr val="000000"/>
              </a:solidFill>
            </a:endParaRPr>
          </a:p>
        </p:txBody>
      </p:sp>
      <p:cxnSp>
        <p:nvCxnSpPr>
          <p:cNvPr id="6" name="直接连接符 4"/>
          <p:cNvCxnSpPr>
            <a:cxnSpLocks noChangeShapeType="1"/>
          </p:cNvCxnSpPr>
          <p:nvPr/>
        </p:nvCxnSpPr>
        <p:spPr bwMode="auto">
          <a:xfrm>
            <a:off x="6925730" y="3164418"/>
            <a:ext cx="0" cy="84031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7" name="矩形 5"/>
          <p:cNvSpPr>
            <a:spLocks noChangeArrowheads="1"/>
          </p:cNvSpPr>
          <p:nvPr/>
        </p:nvSpPr>
        <p:spPr bwMode="auto">
          <a:xfrm>
            <a:off x="7012515" y="2989263"/>
            <a:ext cx="41860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bg1"/>
                </a:solidFill>
                <a:latin typeface="+mn-ea"/>
              </a:rPr>
              <a:t>单击此处添加文本单击此处添加文本 单击此处添加文本单击此处添加文本单击此处添加文本单击此处添加文本单击此处添加文本单击此处添加文本</a:t>
            </a:r>
            <a:endParaRPr lang="en-US" altLang="zh-CN" sz="1200" dirty="0">
              <a:solidFill>
                <a:schemeClr val="bg1"/>
              </a:solidFill>
              <a:latin typeface="+mn-ea"/>
            </a:endParaRPr>
          </a:p>
        </p:txBody>
      </p:sp>
      <p:sp>
        <p:nvSpPr>
          <p:cNvPr id="8" name="矩形​​ 57"/>
          <p:cNvSpPr>
            <a:spLocks noChangeArrowheads="1"/>
          </p:cNvSpPr>
          <p:nvPr/>
        </p:nvSpPr>
        <p:spPr bwMode="auto">
          <a:xfrm>
            <a:off x="4476748" y="4483101"/>
            <a:ext cx="68347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tx1">
                    <a:lumMod val="85000"/>
                    <a:lumOff val="15000"/>
                  </a:schemeClr>
                </a:solidFill>
                <a:latin typeface="+mn-ea"/>
              </a:rPr>
              <a:t>单击此处添加文本单击此处添加文本 单击此处添加文本单击此处添加文本单击此处添加文本单击此处添加文本单击此处添加文本单击此处添加文本</a:t>
            </a:r>
            <a:endParaRPr lang="en-US" altLang="zh-CN" sz="1400" dirty="0">
              <a:solidFill>
                <a:schemeClr val="tx1">
                  <a:lumMod val="85000"/>
                  <a:lumOff val="15000"/>
                </a:schemeClr>
              </a:solidFill>
              <a:latin typeface="+mn-ea"/>
            </a:endParaRPr>
          </a:p>
        </p:txBody>
      </p:sp>
      <p:sp>
        <p:nvSpPr>
          <p:cNvPr id="9" name="矩形 7"/>
          <p:cNvSpPr>
            <a:spLocks noChangeArrowheads="1"/>
          </p:cNvSpPr>
          <p:nvPr/>
        </p:nvSpPr>
        <p:spPr bwMode="auto">
          <a:xfrm>
            <a:off x="7037915" y="259503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defRPr/>
            </a:pPr>
            <a:r>
              <a:rPr lang="zh-CN" altLang="en-US" sz="1600" b="1" kern="0" dirty="0">
                <a:solidFill>
                  <a:sysClr val="window" lastClr="FFFFFF">
                    <a:lumMod val="95000"/>
                  </a:sysClr>
                </a:solidFill>
                <a:latin typeface="+mj-ea"/>
              </a:rPr>
              <a:t>填加文字</a:t>
            </a:r>
            <a:endParaRPr lang="en-US" altLang="zh-CN" sz="1600" b="1" kern="0" dirty="0">
              <a:solidFill>
                <a:sysClr val="window" lastClr="FFFFFF">
                  <a:lumMod val="95000"/>
                </a:sysClr>
              </a:solidFill>
              <a:latin typeface="+mj-ea"/>
            </a:endParaRPr>
          </a:p>
        </p:txBody>
      </p:sp>
      <p:grpSp>
        <p:nvGrpSpPr>
          <p:cNvPr id="10" name="组合 8"/>
          <p:cNvGrpSpPr>
            <a:grpSpLocks/>
          </p:cNvGrpSpPr>
          <p:nvPr/>
        </p:nvGrpSpPr>
        <p:grpSpPr bwMode="auto">
          <a:xfrm>
            <a:off x="4705348" y="2565401"/>
            <a:ext cx="1826141" cy="1402337"/>
            <a:chOff x="0" y="0"/>
            <a:chExt cx="1370874" cy="1052127"/>
          </a:xfrm>
        </p:grpSpPr>
        <p:sp>
          <p:nvSpPr>
            <p:cNvPr id="11" name="TextBox 19"/>
            <p:cNvSpPr txBox="1">
              <a:spLocks noChangeArrowheads="1"/>
            </p:cNvSpPr>
            <p:nvPr/>
          </p:nvSpPr>
          <p:spPr bwMode="auto">
            <a:xfrm>
              <a:off x="0" y="798121"/>
              <a:ext cx="1370874" cy="25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600">
                  <a:solidFill>
                    <a:srgbClr val="FFFFFF"/>
                  </a:solidFill>
                  <a:latin typeface="微软雅黑" pitchFamily="34" charset="-122"/>
                  <a:ea typeface="微软雅黑" pitchFamily="34" charset="-122"/>
                </a:rPr>
                <a:t>点击添加文本内容</a:t>
              </a:r>
            </a:p>
          </p:txBody>
        </p:sp>
        <p:sp>
          <p:nvSpPr>
            <p:cNvPr id="12" name="TextBox 17"/>
            <p:cNvSpPr txBox="1">
              <a:spLocks noChangeArrowheads="1"/>
            </p:cNvSpPr>
            <p:nvPr/>
          </p:nvSpPr>
          <p:spPr bwMode="auto">
            <a:xfrm>
              <a:off x="0" y="532080"/>
              <a:ext cx="1370874" cy="25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600" dirty="0">
                  <a:solidFill>
                    <a:srgbClr val="FFFFFF"/>
                  </a:solidFill>
                  <a:latin typeface="微软雅黑" pitchFamily="34" charset="-122"/>
                  <a:ea typeface="微软雅黑" pitchFamily="34" charset="-122"/>
                </a:rPr>
                <a:t>点击添加文本内容</a:t>
              </a:r>
            </a:p>
          </p:txBody>
        </p:sp>
        <p:sp>
          <p:nvSpPr>
            <p:cNvPr id="13" name="TextBox 15"/>
            <p:cNvSpPr txBox="1">
              <a:spLocks noChangeArrowheads="1"/>
            </p:cNvSpPr>
            <p:nvPr/>
          </p:nvSpPr>
          <p:spPr bwMode="auto">
            <a:xfrm>
              <a:off x="0" y="266040"/>
              <a:ext cx="1370874" cy="25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600">
                  <a:solidFill>
                    <a:srgbClr val="FFFFFF"/>
                  </a:solidFill>
                  <a:latin typeface="微软雅黑" pitchFamily="34" charset="-122"/>
                  <a:ea typeface="微软雅黑" pitchFamily="34" charset="-122"/>
                </a:rPr>
                <a:t>点击添加文本内容</a:t>
              </a:r>
            </a:p>
          </p:txBody>
        </p:sp>
        <p:sp>
          <p:nvSpPr>
            <p:cNvPr id="14" name="TextBox 13"/>
            <p:cNvSpPr txBox="1">
              <a:spLocks noChangeArrowheads="1"/>
            </p:cNvSpPr>
            <p:nvPr/>
          </p:nvSpPr>
          <p:spPr bwMode="auto">
            <a:xfrm>
              <a:off x="0" y="0"/>
              <a:ext cx="1370874" cy="25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600" dirty="0">
                  <a:solidFill>
                    <a:srgbClr val="FFFFFF"/>
                  </a:solidFill>
                  <a:latin typeface="微软雅黑" pitchFamily="34" charset="-122"/>
                  <a:ea typeface="微软雅黑" pitchFamily="34" charset="-122"/>
                </a:rPr>
                <a:t>点击添加文本内容</a:t>
              </a:r>
            </a:p>
          </p:txBody>
        </p:sp>
      </p:grpSp>
      <p:sp>
        <p:nvSpPr>
          <p:cNvPr id="15" name="矩形 16"/>
          <p:cNvSpPr>
            <a:spLocks noChangeArrowheads="1"/>
          </p:cNvSpPr>
          <p:nvPr/>
        </p:nvSpPr>
        <p:spPr bwMode="auto">
          <a:xfrm>
            <a:off x="852380" y="168887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defRPr/>
            </a:pPr>
            <a:r>
              <a:rPr lang="zh-CN" altLang="en-US" sz="2400" b="1" kern="0" dirty="0">
                <a:latin typeface="+mj-ea"/>
              </a:rPr>
              <a:t>填加文字</a:t>
            </a:r>
            <a:endParaRPr lang="en-US" altLang="zh-CN" sz="2400" b="1" kern="0" dirty="0">
              <a:latin typeface="+mj-ea"/>
            </a:endParaRPr>
          </a:p>
        </p:txBody>
      </p:sp>
    </p:spTree>
    <p:extLst>
      <p:ext uri="{BB962C8B-B14F-4D97-AF65-F5344CB8AC3E}">
        <p14:creationId xmlns:p14="http://schemas.microsoft.com/office/powerpoint/2010/main" val="532263805"/>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2" presetClass="entr" presetSubtype="4" fill="hold" nodeType="withEffect">
                                  <p:stCondLst>
                                    <p:cond delay="1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up)">
                                      <p:cBhvr>
                                        <p:cTn id="16" dur="500"/>
                                        <p:tgtEl>
                                          <p:spTgt spid="3"/>
                                        </p:tgtEl>
                                      </p:cBhvr>
                                    </p:animEffect>
                                  </p:childTnLst>
                                </p:cTn>
                              </p:par>
                              <p:par>
                                <p:cTn id="17" presetID="22" presetClass="entr" presetSubtype="1" fill="hold" nodeType="withEffect">
                                  <p:stCondLst>
                                    <p:cond delay="30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22" presetClass="entr" presetSubtype="1" fill="hold"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2" presetClass="entr" presetSubtype="8" fill="hold" grpId="0" nodeType="withEffect">
                                  <p:stCondLst>
                                    <p:cond delay="8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ppt_x</p:attrName>
                                        </p:attrNameLst>
                                      </p:cBhvr>
                                      <p:tavLst>
                                        <p:tav tm="0">
                                          <p:val>
                                            <p:strVal val="#ppt_x-#ppt_w*1.125000"/>
                                          </p:val>
                                        </p:tav>
                                        <p:tav tm="100000">
                                          <p:val>
                                            <p:strVal val="#ppt_x"/>
                                          </p:val>
                                        </p:tav>
                                      </p:tavLst>
                                    </p:anim>
                                    <p:animEffect transition="in" filter="wipe(right)">
                                      <p:cBhvr>
                                        <p:cTn id="29" dur="500"/>
                                        <p:tgtEl>
                                          <p:spTgt spid="7"/>
                                        </p:tgtEl>
                                      </p:cBhvr>
                                    </p:animEffect>
                                  </p:childTnLst>
                                </p:cTn>
                              </p:par>
                              <p:par>
                                <p:cTn id="30" presetID="2" presetClass="entr" presetSubtype="2" fill="hold" grpId="0" nodeType="withEffect">
                                  <p:stCondLst>
                                    <p:cond delay="8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12" presetClass="entr" presetSubtype="4"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p:tgtEl>
                                          <p:spTgt spid="15"/>
                                        </p:tgtEl>
                                        <p:attrNameLst>
                                          <p:attrName>ppt_y</p:attrName>
                                        </p:attrNameLst>
                                      </p:cBhvr>
                                      <p:tavLst>
                                        <p:tav tm="0">
                                          <p:val>
                                            <p:strVal val="#ppt_y+#ppt_h*1.125000"/>
                                          </p:val>
                                        </p:tav>
                                        <p:tav tm="100000">
                                          <p:val>
                                            <p:strVal val="#ppt_y"/>
                                          </p:val>
                                        </p:tav>
                                      </p:tavLst>
                                    </p:anim>
                                    <p:animEffect transition="in" filter="wipe(up)">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7" grpId="0" autoUpdateAnimBg="0"/>
      <p:bldP spid="8" grpId="0" autoUpdateAnimBg="0"/>
      <p:bldP spid="9" grpId="0" autoUpdateAnimBg="0"/>
      <p:bldP spid="1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42483" y="1423408"/>
            <a:ext cx="3261752" cy="212851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bg1"/>
                </a:solidFill>
                <a:latin typeface="微软雅黑" pitchFamily="34" charset="-122"/>
                <a:ea typeface="微软雅黑" pitchFamily="34" charset="-122"/>
              </a:rPr>
              <a:t>       </a:t>
            </a:r>
            <a:r>
              <a:rPr lang="zh-CN" altLang="en-US" sz="2400" b="1" dirty="0">
                <a:solidFill>
                  <a:schemeClr val="bg1"/>
                </a:solidFill>
                <a:latin typeface="微软雅黑" pitchFamily="34" charset="-122"/>
                <a:ea typeface="微软雅黑" pitchFamily="34" charset="-122"/>
              </a:rPr>
              <a:t>完成项目之一</a:t>
            </a:r>
            <a:endParaRPr lang="en-US" altLang="zh-CN" sz="2400" b="1" dirty="0">
              <a:solidFill>
                <a:schemeClr val="bg1"/>
              </a:solidFill>
              <a:latin typeface="微软雅黑" pitchFamily="34" charset="-122"/>
              <a:ea typeface="微软雅黑" pitchFamily="34" charset="-122"/>
            </a:endParaRPr>
          </a:p>
          <a:p>
            <a:pPr algn="ctr"/>
            <a:r>
              <a:rPr lang="zh-CN" altLang="en-US" sz="1467" dirty="0">
                <a:solidFill>
                  <a:schemeClr val="bg1"/>
                </a:solidFill>
                <a:latin typeface="微软雅黑" pitchFamily="34" charset="-122"/>
                <a:ea typeface="微软雅黑" pitchFamily="34" charset="-122"/>
              </a:rPr>
              <a:t>点击增加文本点击增加文本</a:t>
            </a:r>
          </a:p>
          <a:p>
            <a:pPr algn="ctr"/>
            <a:r>
              <a:rPr lang="zh-CN" altLang="en-US" sz="1467" dirty="0">
                <a:solidFill>
                  <a:schemeClr val="bg1"/>
                </a:solidFill>
                <a:latin typeface="微软雅黑" pitchFamily="34" charset="-122"/>
                <a:ea typeface="微软雅黑" pitchFamily="34" charset="-122"/>
              </a:rPr>
              <a:t>点击增加文本点击增加文本</a:t>
            </a:r>
          </a:p>
          <a:p>
            <a:pPr algn="ctr"/>
            <a:endParaRPr lang="zh-CN" altLang="en-US" sz="1467" dirty="0">
              <a:solidFill>
                <a:schemeClr val="bg1"/>
              </a:solidFill>
              <a:latin typeface="微软雅黑" pitchFamily="34" charset="-122"/>
              <a:ea typeface="微软雅黑" pitchFamily="34" charset="-122"/>
            </a:endParaRPr>
          </a:p>
        </p:txBody>
      </p:sp>
      <p:sp>
        <p:nvSpPr>
          <p:cNvPr id="10" name="矩形 9"/>
          <p:cNvSpPr/>
          <p:nvPr/>
        </p:nvSpPr>
        <p:spPr>
          <a:xfrm>
            <a:off x="7891144" y="1431556"/>
            <a:ext cx="3307689" cy="212851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bg1"/>
                </a:solidFill>
                <a:latin typeface="微软雅黑" pitchFamily="34" charset="-122"/>
                <a:ea typeface="微软雅黑" pitchFamily="34" charset="-122"/>
              </a:rPr>
              <a:t>      </a:t>
            </a:r>
            <a:r>
              <a:rPr lang="zh-CN" altLang="en-US" sz="2400" b="1" dirty="0">
                <a:solidFill>
                  <a:schemeClr val="bg1"/>
                </a:solidFill>
                <a:latin typeface="微软雅黑" pitchFamily="34" charset="-122"/>
                <a:ea typeface="微软雅黑" pitchFamily="34" charset="-122"/>
              </a:rPr>
              <a:t>完成项目之一</a:t>
            </a:r>
            <a:endParaRPr lang="en-US" altLang="zh-CN" sz="2400" b="1" dirty="0">
              <a:solidFill>
                <a:schemeClr val="bg1"/>
              </a:solidFill>
              <a:latin typeface="微软雅黑" pitchFamily="34" charset="-122"/>
              <a:ea typeface="微软雅黑" pitchFamily="34" charset="-122"/>
            </a:endParaRPr>
          </a:p>
          <a:p>
            <a:pPr algn="ctr"/>
            <a:r>
              <a:rPr lang="zh-CN" altLang="en-US" sz="1467" dirty="0">
                <a:solidFill>
                  <a:schemeClr val="bg1"/>
                </a:solidFill>
                <a:latin typeface="微软雅黑" pitchFamily="34" charset="-122"/>
                <a:ea typeface="微软雅黑" pitchFamily="34" charset="-122"/>
              </a:rPr>
              <a:t>点击增加文本点击增加文本</a:t>
            </a:r>
          </a:p>
          <a:p>
            <a:pPr algn="ctr"/>
            <a:r>
              <a:rPr lang="zh-CN" altLang="en-US" sz="1467" dirty="0">
                <a:solidFill>
                  <a:schemeClr val="bg1"/>
                </a:solidFill>
                <a:latin typeface="微软雅黑" pitchFamily="34" charset="-122"/>
                <a:ea typeface="微软雅黑" pitchFamily="34" charset="-122"/>
              </a:rPr>
              <a:t>点击增加文本点击增加文本</a:t>
            </a:r>
          </a:p>
          <a:p>
            <a:pPr algn="ctr"/>
            <a:endParaRPr lang="zh-CN" altLang="en-US" sz="1467" dirty="0">
              <a:solidFill>
                <a:schemeClr val="bg1"/>
              </a:solidFill>
            </a:endParaRPr>
          </a:p>
        </p:txBody>
      </p:sp>
      <p:sp>
        <p:nvSpPr>
          <p:cNvPr id="11" name="矩形 10"/>
          <p:cNvSpPr/>
          <p:nvPr/>
        </p:nvSpPr>
        <p:spPr>
          <a:xfrm>
            <a:off x="4164802" y="3615373"/>
            <a:ext cx="3665775" cy="212851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33" dirty="0">
                <a:solidFill>
                  <a:schemeClr val="bg1"/>
                </a:solidFill>
                <a:latin typeface="微软雅黑" pitchFamily="34" charset="-122"/>
                <a:ea typeface="微软雅黑" pitchFamily="34" charset="-122"/>
              </a:rPr>
              <a:t>       </a:t>
            </a:r>
            <a:r>
              <a:rPr lang="zh-CN" altLang="en-US" sz="2400" b="1" dirty="0">
                <a:solidFill>
                  <a:schemeClr val="bg1"/>
                </a:solidFill>
                <a:latin typeface="微软雅黑" pitchFamily="34" charset="-122"/>
                <a:ea typeface="微软雅黑" pitchFamily="34" charset="-122"/>
              </a:rPr>
              <a:t>完成项目之一</a:t>
            </a:r>
            <a:endParaRPr lang="en-US" altLang="zh-CN" sz="2400" b="1" dirty="0">
              <a:solidFill>
                <a:schemeClr val="bg1"/>
              </a:solidFill>
              <a:latin typeface="微软雅黑" pitchFamily="34" charset="-122"/>
              <a:ea typeface="微软雅黑" pitchFamily="34" charset="-122"/>
            </a:endParaRPr>
          </a:p>
          <a:p>
            <a:pPr algn="ctr"/>
            <a:r>
              <a:rPr lang="zh-CN" altLang="en-US" sz="1467" dirty="0">
                <a:solidFill>
                  <a:schemeClr val="bg1"/>
                </a:solidFill>
                <a:latin typeface="微软雅黑" pitchFamily="34" charset="-122"/>
                <a:ea typeface="微软雅黑" pitchFamily="34" charset="-122"/>
              </a:rPr>
              <a:t>点击增加文本点击增加文本</a:t>
            </a:r>
          </a:p>
          <a:p>
            <a:pPr algn="ctr"/>
            <a:r>
              <a:rPr lang="zh-CN" altLang="en-US" sz="1467" dirty="0">
                <a:solidFill>
                  <a:schemeClr val="bg1"/>
                </a:solidFill>
                <a:latin typeface="微软雅黑" pitchFamily="34" charset="-122"/>
                <a:ea typeface="微软雅黑" pitchFamily="34" charset="-122"/>
              </a:rPr>
              <a:t>点击增加文本点击增加文本</a:t>
            </a:r>
          </a:p>
          <a:p>
            <a:pPr algn="ctr"/>
            <a:endParaRPr lang="zh-CN" altLang="en-US" sz="2133"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144" y="3623520"/>
            <a:ext cx="3307689" cy="212036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4802" y="1423408"/>
            <a:ext cx="3665775" cy="2128515"/>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483" y="3629071"/>
            <a:ext cx="3261752" cy="2109266"/>
          </a:xfrm>
          <a:prstGeom prst="rect">
            <a:avLst/>
          </a:prstGeom>
        </p:spPr>
      </p:pic>
    </p:spTree>
    <p:extLst>
      <p:ext uri="{BB962C8B-B14F-4D97-AF65-F5344CB8AC3E}">
        <p14:creationId xmlns:p14="http://schemas.microsoft.com/office/powerpoint/2010/main" val="2221702211"/>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vertical)">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05447" cy="6860032"/>
          </a:xfrm>
          <a:prstGeom prst="rect">
            <a:avLst/>
          </a:prstGeom>
        </p:spPr>
      </p:pic>
      <p:sp>
        <p:nvSpPr>
          <p:cNvPr id="10" name="矩形 9"/>
          <p:cNvSpPr/>
          <p:nvPr/>
        </p:nvSpPr>
        <p:spPr>
          <a:xfrm>
            <a:off x="6874933" y="2256614"/>
            <a:ext cx="5317067" cy="2259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673292" y="3495901"/>
            <a:ext cx="3214195" cy="523220"/>
          </a:xfrm>
          <a:prstGeom prst="rect">
            <a:avLst/>
          </a:prstGeom>
        </p:spPr>
        <p:txBody>
          <a:bodyPr wrap="square" lIns="0">
            <a:spAutoFit/>
          </a:bodyPr>
          <a:lstStyle/>
          <a:p>
            <a:pPr lvl="0" fontAlgn="base">
              <a:spcBef>
                <a:spcPct val="0"/>
              </a:spcBef>
              <a:spcAft>
                <a:spcPct val="0"/>
              </a:spcAft>
            </a:pPr>
            <a:r>
              <a:rPr lang="en-US" altLang="en-US" sz="1400" dirty="0">
                <a:solidFill>
                  <a:schemeClr val="bg1">
                    <a:lumMod val="50000"/>
                  </a:schemeClr>
                </a:solidFill>
                <a:latin typeface="Arial" charset="0"/>
                <a:ea typeface="宋体" charset="-122"/>
              </a:rPr>
              <a:t>Add title text here Add title text </a:t>
            </a:r>
            <a:r>
              <a:rPr lang="en-US" altLang="en-US" sz="1400" dirty="0" err="1">
                <a:solidFill>
                  <a:schemeClr val="bg1">
                    <a:lumMod val="50000"/>
                  </a:schemeClr>
                </a:solidFill>
                <a:latin typeface="Arial" charset="0"/>
                <a:ea typeface="宋体" charset="-122"/>
              </a:rPr>
              <a:t>tehere</a:t>
            </a:r>
            <a:r>
              <a:rPr lang="en-US" altLang="en-US" sz="1400" dirty="0">
                <a:solidFill>
                  <a:schemeClr val="bg1">
                    <a:lumMod val="50000"/>
                  </a:schemeClr>
                </a:solidFill>
                <a:latin typeface="Arial" charset="0"/>
                <a:ea typeface="宋体" charset="-122"/>
              </a:rPr>
              <a:t> Add title text here Add title text</a:t>
            </a:r>
          </a:p>
        </p:txBody>
      </p:sp>
      <p:sp>
        <p:nvSpPr>
          <p:cNvPr id="19" name="矩形 18"/>
          <p:cNvSpPr/>
          <p:nvPr/>
        </p:nvSpPr>
        <p:spPr>
          <a:xfrm>
            <a:off x="8673291" y="2660300"/>
            <a:ext cx="2880320" cy="830997"/>
          </a:xfrm>
          <a:prstGeom prst="rect">
            <a:avLst/>
          </a:prstGeom>
        </p:spPr>
        <p:txBody>
          <a:bodyPr wrap="square" lIns="0">
            <a:spAutoFit/>
          </a:bodyPr>
          <a:lstStyle/>
          <a:p>
            <a:pPr fontAlgn="base">
              <a:spcBef>
                <a:spcPct val="0"/>
              </a:spcBef>
              <a:spcAft>
                <a:spcPct val="0"/>
              </a:spcAft>
            </a:pPr>
            <a:r>
              <a:rPr lang="zh-CN" altLang="en-US" sz="2667" dirty="0">
                <a:solidFill>
                  <a:schemeClr val="tx1">
                    <a:lumMod val="65000"/>
                    <a:lumOff val="35000"/>
                  </a:schemeClr>
                </a:solidFill>
                <a:latin typeface="微软雅黑" panose="020B0503020204020204" pitchFamily="34" charset="-122"/>
                <a:ea typeface="微软雅黑" panose="020B0503020204020204" pitchFamily="34" charset="-122"/>
              </a:rPr>
              <a:t>此处添加标题文本</a:t>
            </a:r>
          </a:p>
          <a:p>
            <a:pPr fontAlgn="base">
              <a:spcBef>
                <a:spcPct val="0"/>
              </a:spcBef>
              <a:spcAft>
                <a:spcPct val="0"/>
              </a:spcAft>
            </a:pPr>
            <a:r>
              <a:rPr lang="en-US" altLang="zh-CN" sz="2133" dirty="0">
                <a:solidFill>
                  <a:schemeClr val="tx1">
                    <a:lumMod val="65000"/>
                    <a:lumOff val="35000"/>
                  </a:schemeClr>
                </a:solidFill>
                <a:latin typeface="Impact" panose="020B0806030902050204" pitchFamily="34" charset="0"/>
                <a:ea typeface="宋体" charset="-122"/>
              </a:rPr>
              <a:t>Insert Header Topic Here</a:t>
            </a:r>
          </a:p>
        </p:txBody>
      </p:sp>
      <p:sp>
        <p:nvSpPr>
          <p:cNvPr id="3" name="椭圆 2"/>
          <p:cNvSpPr/>
          <p:nvPr/>
        </p:nvSpPr>
        <p:spPr>
          <a:xfrm>
            <a:off x="7239415" y="2695551"/>
            <a:ext cx="1100000" cy="1100000"/>
          </a:xfrm>
          <a:prstGeom prst="ellipse">
            <a:avLst/>
          </a:prstGeom>
          <a:solidFill>
            <a:schemeClr val="accent1"/>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 name="TextBox 3"/>
          <p:cNvSpPr txBox="1"/>
          <p:nvPr/>
        </p:nvSpPr>
        <p:spPr>
          <a:xfrm>
            <a:off x="7181475" y="2773627"/>
            <a:ext cx="1215880" cy="913007"/>
          </a:xfrm>
          <a:prstGeom prst="rect">
            <a:avLst/>
          </a:prstGeom>
          <a:noFill/>
        </p:spPr>
        <p:txBody>
          <a:bodyPr wrap="square" rtlCol="0">
            <a:spAutoFit/>
          </a:bodyPr>
          <a:lstStyle/>
          <a:p>
            <a:pPr algn="ctr"/>
            <a:r>
              <a:rPr lang="en-US" altLang="zh-CN" sz="5333" b="1" dirty="0">
                <a:solidFill>
                  <a:schemeClr val="bg1"/>
                </a:solidFill>
                <a:latin typeface="微软雅黑" panose="020B0503020204020204" pitchFamily="34" charset="-122"/>
                <a:ea typeface="微软雅黑" panose="020B0503020204020204" pitchFamily="34" charset="-122"/>
              </a:rPr>
              <a:t>5</a:t>
            </a:r>
            <a:endParaRPr lang="zh-CN" altLang="en-US" sz="2667"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60119239"/>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2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500"/>
                                      </p:stCondLst>
                                      <p:childTnLst>
                                        <p:animScale>
                                          <p:cBhvr>
                                            <p:cTn id="18" dur="150" fill="hold"/>
                                            <p:tgtEl>
                                              <p:spTgt spid="4"/>
                                            </p:tgtEl>
                                          </p:cBhvr>
                                          <p:by x="110000" y="110000"/>
                                        </p:animScale>
                                      </p:childTnLst>
                                    </p:cTn>
                                  </p:par>
                                  <p:par>
                                    <p:cTn id="19" presetID="2" presetClass="entr" presetSubtype="2" fill="hold" grpId="0" nodeType="withEffect" p14:presetBounceEnd="58333">
                                      <p:stCondLst>
                                        <p:cond delay="600"/>
                                      </p:stCondLst>
                                      <p:childTnLst>
                                        <p:set>
                                          <p:cBhvr>
                                            <p:cTn id="20" dur="1" fill="hold">
                                              <p:stCondLst>
                                                <p:cond delay="0"/>
                                              </p:stCondLst>
                                            </p:cTn>
                                            <p:tgtEl>
                                              <p:spTgt spid="19"/>
                                            </p:tgtEl>
                                            <p:attrNameLst>
                                              <p:attrName>style.visibility</p:attrName>
                                            </p:attrNameLst>
                                          </p:cBhvr>
                                          <p:to>
                                            <p:strVal val="visible"/>
                                          </p:to>
                                        </p:set>
                                        <p:anim calcmode="lin" valueType="num" p14:bounceEnd="58333">
                                          <p:cBhvr additive="base">
                                            <p:cTn id="21" dur="600" fill="hold"/>
                                            <p:tgtEl>
                                              <p:spTgt spid="19"/>
                                            </p:tgtEl>
                                            <p:attrNameLst>
                                              <p:attrName>ppt_x</p:attrName>
                                            </p:attrNameLst>
                                          </p:cBhvr>
                                          <p:tavLst>
                                            <p:tav tm="0">
                                              <p:val>
                                                <p:strVal val="1+#ppt_w/2"/>
                                              </p:val>
                                            </p:tav>
                                            <p:tav tm="100000">
                                              <p:val>
                                                <p:strVal val="#ppt_x"/>
                                              </p:val>
                                            </p:tav>
                                          </p:tavLst>
                                        </p:anim>
                                        <p:anim calcmode="lin" valueType="num" p14:bounceEnd="58333">
                                          <p:cBhvr additive="base">
                                            <p:cTn id="22" dur="6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58333">
                                      <p:stCondLst>
                                        <p:cond delay="700"/>
                                      </p:stCondLst>
                                      <p:childTnLst>
                                        <p:set>
                                          <p:cBhvr>
                                            <p:cTn id="24" dur="1" fill="hold">
                                              <p:stCondLst>
                                                <p:cond delay="0"/>
                                              </p:stCondLst>
                                            </p:cTn>
                                            <p:tgtEl>
                                              <p:spTgt spid="18"/>
                                            </p:tgtEl>
                                            <p:attrNameLst>
                                              <p:attrName>style.visibility</p:attrName>
                                            </p:attrNameLst>
                                          </p:cBhvr>
                                          <p:to>
                                            <p:strVal val="visible"/>
                                          </p:to>
                                        </p:set>
                                        <p:anim calcmode="lin" valueType="num" p14:bounceEnd="58333">
                                          <p:cBhvr additive="base">
                                            <p:cTn id="25" dur="600" fill="hold"/>
                                            <p:tgtEl>
                                              <p:spTgt spid="18"/>
                                            </p:tgtEl>
                                            <p:attrNameLst>
                                              <p:attrName>ppt_x</p:attrName>
                                            </p:attrNameLst>
                                          </p:cBhvr>
                                          <p:tavLst>
                                            <p:tav tm="0">
                                              <p:val>
                                                <p:strVal val="1+#ppt_w/2"/>
                                              </p:val>
                                            </p:tav>
                                            <p:tav tm="100000">
                                              <p:val>
                                                <p:strVal val="#ppt_x"/>
                                              </p:val>
                                            </p:tav>
                                          </p:tavLst>
                                        </p:anim>
                                        <p:anim calcmode="lin" valueType="num" p14:bounceEnd="58333">
                                          <p:cBhvr additive="base">
                                            <p:cTn id="26" dur="6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 grpId="0" animBg="1"/>
          <p:bldP spid="3" grpId="1" animBg="1"/>
          <p:bldP spid="4" grpId="0"/>
          <p:bldP spid="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2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500"/>
                                      </p:stCondLst>
                                      <p:childTnLst>
                                        <p:animScale>
                                          <p:cBhvr>
                                            <p:cTn id="18" dur="150" fill="hold"/>
                                            <p:tgtEl>
                                              <p:spTgt spid="4"/>
                                            </p:tgtEl>
                                          </p:cBhvr>
                                          <p:by x="110000" y="110000"/>
                                        </p:animScale>
                                      </p:childTnLst>
                                    </p:cTn>
                                  </p:par>
                                  <p:par>
                                    <p:cTn id="19" presetID="2" presetClass="entr" presetSubtype="2" fill="hold" grpId="0" nodeType="withEffect">
                                      <p:stCondLst>
                                        <p:cond delay="60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600" fill="hold"/>
                                            <p:tgtEl>
                                              <p:spTgt spid="19"/>
                                            </p:tgtEl>
                                            <p:attrNameLst>
                                              <p:attrName>ppt_x</p:attrName>
                                            </p:attrNameLst>
                                          </p:cBhvr>
                                          <p:tavLst>
                                            <p:tav tm="0">
                                              <p:val>
                                                <p:strVal val="1+#ppt_w/2"/>
                                              </p:val>
                                            </p:tav>
                                            <p:tav tm="100000">
                                              <p:val>
                                                <p:strVal val="#ppt_x"/>
                                              </p:val>
                                            </p:tav>
                                          </p:tavLst>
                                        </p:anim>
                                        <p:anim calcmode="lin" valueType="num">
                                          <p:cBhvr additive="base">
                                            <p:cTn id="22" dur="6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70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600" fill="hold"/>
                                            <p:tgtEl>
                                              <p:spTgt spid="18"/>
                                            </p:tgtEl>
                                            <p:attrNameLst>
                                              <p:attrName>ppt_x</p:attrName>
                                            </p:attrNameLst>
                                          </p:cBhvr>
                                          <p:tavLst>
                                            <p:tav tm="0">
                                              <p:val>
                                                <p:strVal val="1+#ppt_w/2"/>
                                              </p:val>
                                            </p:tav>
                                            <p:tav tm="100000">
                                              <p:val>
                                                <p:strVal val="#ppt_x"/>
                                              </p:val>
                                            </p:tav>
                                          </p:tavLst>
                                        </p:anim>
                                        <p:anim calcmode="lin" valueType="num">
                                          <p:cBhvr additive="base">
                                            <p:cTn id="26" dur="6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 grpId="0" animBg="1"/>
          <p:bldP spid="3" grpId="1" animBg="1"/>
          <p:bldP spid="4" grpId="0"/>
          <p:bldP spid="4" grpId="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580" y="1431615"/>
            <a:ext cx="2191539" cy="1438198"/>
          </a:xfrm>
          <a:custGeom>
            <a:avLst/>
            <a:gdLst>
              <a:gd name="connsiteX0" fmla="*/ 0 w 2517113"/>
              <a:gd name="connsiteY0" fmla="*/ 0 h 1687431"/>
              <a:gd name="connsiteX1" fmla="*/ 2517113 w 2517113"/>
              <a:gd name="connsiteY1" fmla="*/ 0 h 1687431"/>
              <a:gd name="connsiteX2" fmla="*/ 2517113 w 2517113"/>
              <a:gd name="connsiteY2" fmla="*/ 1687431 h 1687431"/>
              <a:gd name="connsiteX3" fmla="*/ 0 w 2517113"/>
              <a:gd name="connsiteY3" fmla="*/ 1687431 h 1687431"/>
            </a:gdLst>
            <a:ahLst/>
            <a:cxnLst>
              <a:cxn ang="0">
                <a:pos x="connsiteX0" y="connsiteY0"/>
              </a:cxn>
              <a:cxn ang="0">
                <a:pos x="connsiteX1" y="connsiteY1"/>
              </a:cxn>
              <a:cxn ang="0">
                <a:pos x="connsiteX2" y="connsiteY2"/>
              </a:cxn>
              <a:cxn ang="0">
                <a:pos x="connsiteX3" y="connsiteY3"/>
              </a:cxn>
            </a:cxnLst>
            <a:rect l="l" t="t" r="r" b="b"/>
            <a:pathLst>
              <a:path w="2517113" h="1687431">
                <a:moveTo>
                  <a:pt x="0" y="0"/>
                </a:moveTo>
                <a:lnTo>
                  <a:pt x="2517113" y="0"/>
                </a:lnTo>
                <a:lnTo>
                  <a:pt x="2517113" y="1687431"/>
                </a:lnTo>
                <a:lnTo>
                  <a:pt x="0" y="1687431"/>
                </a:lnTo>
                <a:close/>
              </a:path>
            </a:pathLst>
          </a:cu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515" y="3182120"/>
            <a:ext cx="2219675" cy="1438350"/>
          </a:xfrm>
          <a:custGeom>
            <a:avLst/>
            <a:gdLst>
              <a:gd name="connsiteX0" fmla="*/ 0 w 2517113"/>
              <a:gd name="connsiteY0" fmla="*/ 0 h 1703197"/>
              <a:gd name="connsiteX1" fmla="*/ 2517113 w 2517113"/>
              <a:gd name="connsiteY1" fmla="*/ 0 h 1703197"/>
              <a:gd name="connsiteX2" fmla="*/ 2517113 w 2517113"/>
              <a:gd name="connsiteY2" fmla="*/ 1703197 h 1703197"/>
              <a:gd name="connsiteX3" fmla="*/ 0 w 2517113"/>
              <a:gd name="connsiteY3" fmla="*/ 1703197 h 1703197"/>
            </a:gdLst>
            <a:ahLst/>
            <a:cxnLst>
              <a:cxn ang="0">
                <a:pos x="connsiteX0" y="connsiteY0"/>
              </a:cxn>
              <a:cxn ang="0">
                <a:pos x="connsiteX1" y="connsiteY1"/>
              </a:cxn>
              <a:cxn ang="0">
                <a:pos x="connsiteX2" y="connsiteY2"/>
              </a:cxn>
              <a:cxn ang="0">
                <a:pos x="connsiteX3" y="connsiteY3"/>
              </a:cxn>
            </a:cxnLst>
            <a:rect l="l" t="t" r="r" b="b"/>
            <a:pathLst>
              <a:path w="2517113" h="1703197">
                <a:moveTo>
                  <a:pt x="0" y="0"/>
                </a:moveTo>
                <a:lnTo>
                  <a:pt x="2517113" y="0"/>
                </a:lnTo>
                <a:lnTo>
                  <a:pt x="2517113" y="1703197"/>
                </a:lnTo>
                <a:lnTo>
                  <a:pt x="0" y="1703197"/>
                </a:lnTo>
                <a:close/>
              </a:path>
            </a:pathLst>
          </a:cu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4391" y="4823101"/>
            <a:ext cx="2517111" cy="1678074"/>
          </a:xfrm>
          <a:custGeom>
            <a:avLst/>
            <a:gdLst>
              <a:gd name="connsiteX0" fmla="*/ 0 w 2517113"/>
              <a:gd name="connsiteY0" fmla="*/ 0 h 1703197"/>
              <a:gd name="connsiteX1" fmla="*/ 2517113 w 2517113"/>
              <a:gd name="connsiteY1" fmla="*/ 0 h 1703197"/>
              <a:gd name="connsiteX2" fmla="*/ 2517113 w 2517113"/>
              <a:gd name="connsiteY2" fmla="*/ 1703197 h 1703197"/>
              <a:gd name="connsiteX3" fmla="*/ 0 w 2517113"/>
              <a:gd name="connsiteY3" fmla="*/ 1703197 h 1703197"/>
            </a:gdLst>
            <a:ahLst/>
            <a:cxnLst>
              <a:cxn ang="0">
                <a:pos x="connsiteX0" y="connsiteY0"/>
              </a:cxn>
              <a:cxn ang="0">
                <a:pos x="connsiteX1" y="connsiteY1"/>
              </a:cxn>
              <a:cxn ang="0">
                <a:pos x="connsiteX2" y="connsiteY2"/>
              </a:cxn>
              <a:cxn ang="0">
                <a:pos x="connsiteX3" y="connsiteY3"/>
              </a:cxn>
            </a:cxnLst>
            <a:rect l="l" t="t" r="r" b="b"/>
            <a:pathLst>
              <a:path w="2517113" h="1703197">
                <a:moveTo>
                  <a:pt x="0" y="0"/>
                </a:moveTo>
                <a:lnTo>
                  <a:pt x="2517113" y="0"/>
                </a:lnTo>
                <a:lnTo>
                  <a:pt x="2517113" y="1703197"/>
                </a:lnTo>
                <a:lnTo>
                  <a:pt x="0" y="1703197"/>
                </a:lnTo>
                <a:close/>
              </a:path>
            </a:pathLst>
          </a:cu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0525" y="4832703"/>
            <a:ext cx="2517115" cy="1654104"/>
          </a:xfrm>
          <a:custGeom>
            <a:avLst/>
            <a:gdLst>
              <a:gd name="connsiteX0" fmla="*/ 0 w 2517113"/>
              <a:gd name="connsiteY0" fmla="*/ 0 h 1703197"/>
              <a:gd name="connsiteX1" fmla="*/ 2517113 w 2517113"/>
              <a:gd name="connsiteY1" fmla="*/ 0 h 1703197"/>
              <a:gd name="connsiteX2" fmla="*/ 2517113 w 2517113"/>
              <a:gd name="connsiteY2" fmla="*/ 1703197 h 1703197"/>
              <a:gd name="connsiteX3" fmla="*/ 0 w 2517113"/>
              <a:gd name="connsiteY3" fmla="*/ 1703197 h 1703197"/>
            </a:gdLst>
            <a:ahLst/>
            <a:cxnLst>
              <a:cxn ang="0">
                <a:pos x="connsiteX0" y="connsiteY0"/>
              </a:cxn>
              <a:cxn ang="0">
                <a:pos x="connsiteX1" y="connsiteY1"/>
              </a:cxn>
              <a:cxn ang="0">
                <a:pos x="connsiteX2" y="connsiteY2"/>
              </a:cxn>
              <a:cxn ang="0">
                <a:pos x="connsiteX3" y="connsiteY3"/>
              </a:cxn>
            </a:cxnLst>
            <a:rect l="l" t="t" r="r" b="b"/>
            <a:pathLst>
              <a:path w="2517113" h="1703197">
                <a:moveTo>
                  <a:pt x="0" y="0"/>
                </a:moveTo>
                <a:lnTo>
                  <a:pt x="2517113" y="0"/>
                </a:lnTo>
                <a:lnTo>
                  <a:pt x="2517113" y="1703197"/>
                </a:lnTo>
                <a:lnTo>
                  <a:pt x="0" y="1703197"/>
                </a:lnTo>
                <a:close/>
              </a:path>
            </a:pathLst>
          </a:cu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2344" y="3182121"/>
            <a:ext cx="2125746" cy="3110848"/>
          </a:xfrm>
          <a:custGeom>
            <a:avLst/>
            <a:gdLst>
              <a:gd name="connsiteX0" fmla="*/ 0 w 2517113"/>
              <a:gd name="connsiteY0" fmla="*/ 0 h 3461658"/>
              <a:gd name="connsiteX1" fmla="*/ 2517113 w 2517113"/>
              <a:gd name="connsiteY1" fmla="*/ 0 h 3461658"/>
              <a:gd name="connsiteX2" fmla="*/ 2517113 w 2517113"/>
              <a:gd name="connsiteY2" fmla="*/ 3461658 h 3461658"/>
              <a:gd name="connsiteX3" fmla="*/ 0 w 2517113"/>
              <a:gd name="connsiteY3" fmla="*/ 3461658 h 3461658"/>
            </a:gdLst>
            <a:ahLst/>
            <a:cxnLst>
              <a:cxn ang="0">
                <a:pos x="connsiteX0" y="connsiteY0"/>
              </a:cxn>
              <a:cxn ang="0">
                <a:pos x="connsiteX1" y="connsiteY1"/>
              </a:cxn>
              <a:cxn ang="0">
                <a:pos x="connsiteX2" y="connsiteY2"/>
              </a:cxn>
              <a:cxn ang="0">
                <a:pos x="connsiteX3" y="connsiteY3"/>
              </a:cxn>
            </a:cxnLst>
            <a:rect l="l" t="t" r="r" b="b"/>
            <a:pathLst>
              <a:path w="2517113" h="3461658">
                <a:moveTo>
                  <a:pt x="0" y="0"/>
                </a:moveTo>
                <a:lnTo>
                  <a:pt x="2517113" y="0"/>
                </a:lnTo>
                <a:lnTo>
                  <a:pt x="2517113" y="3461658"/>
                </a:lnTo>
                <a:lnTo>
                  <a:pt x="0" y="3461658"/>
                </a:lnTo>
                <a:close/>
              </a:path>
            </a:pathLst>
          </a:cu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5580" y="4940580"/>
            <a:ext cx="2205609" cy="1352389"/>
          </a:xfrm>
          <a:custGeom>
            <a:avLst/>
            <a:gdLst>
              <a:gd name="connsiteX0" fmla="*/ 0 w 2517113"/>
              <a:gd name="connsiteY0" fmla="*/ 0 h 1703197"/>
              <a:gd name="connsiteX1" fmla="*/ 2517113 w 2517113"/>
              <a:gd name="connsiteY1" fmla="*/ 0 h 1703197"/>
              <a:gd name="connsiteX2" fmla="*/ 2517113 w 2517113"/>
              <a:gd name="connsiteY2" fmla="*/ 1703197 h 1703197"/>
              <a:gd name="connsiteX3" fmla="*/ 0 w 2517113"/>
              <a:gd name="connsiteY3" fmla="*/ 1703197 h 1703197"/>
            </a:gdLst>
            <a:ahLst/>
            <a:cxnLst>
              <a:cxn ang="0">
                <a:pos x="connsiteX0" y="connsiteY0"/>
              </a:cxn>
              <a:cxn ang="0">
                <a:pos x="connsiteX1" y="connsiteY1"/>
              </a:cxn>
              <a:cxn ang="0">
                <a:pos x="connsiteX2" y="connsiteY2"/>
              </a:cxn>
              <a:cxn ang="0">
                <a:pos x="connsiteX3" y="connsiteY3"/>
              </a:cxn>
            </a:cxnLst>
            <a:rect l="l" t="t" r="r" b="b"/>
            <a:pathLst>
              <a:path w="2517113" h="1703197">
                <a:moveTo>
                  <a:pt x="0" y="0"/>
                </a:moveTo>
                <a:lnTo>
                  <a:pt x="2517113" y="0"/>
                </a:lnTo>
                <a:lnTo>
                  <a:pt x="2517113" y="1703197"/>
                </a:lnTo>
                <a:lnTo>
                  <a:pt x="0" y="1703197"/>
                </a:lnTo>
                <a:close/>
              </a:path>
            </a:pathLst>
          </a:custGeom>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63208" y="1431615"/>
            <a:ext cx="2224017" cy="1438198"/>
          </a:xfrm>
          <a:custGeom>
            <a:avLst/>
            <a:gdLst>
              <a:gd name="connsiteX0" fmla="*/ 0 w 2517113"/>
              <a:gd name="connsiteY0" fmla="*/ 0 h 1687431"/>
              <a:gd name="connsiteX1" fmla="*/ 2517113 w 2517113"/>
              <a:gd name="connsiteY1" fmla="*/ 0 h 1687431"/>
              <a:gd name="connsiteX2" fmla="*/ 2517113 w 2517113"/>
              <a:gd name="connsiteY2" fmla="*/ 1687431 h 1687431"/>
              <a:gd name="connsiteX3" fmla="*/ 0 w 2517113"/>
              <a:gd name="connsiteY3" fmla="*/ 1687431 h 1687431"/>
            </a:gdLst>
            <a:ahLst/>
            <a:cxnLst>
              <a:cxn ang="0">
                <a:pos x="connsiteX0" y="connsiteY0"/>
              </a:cxn>
              <a:cxn ang="0">
                <a:pos x="connsiteX1" y="connsiteY1"/>
              </a:cxn>
              <a:cxn ang="0">
                <a:pos x="connsiteX2" y="connsiteY2"/>
              </a:cxn>
              <a:cxn ang="0">
                <a:pos x="connsiteX3" y="connsiteY3"/>
              </a:cxn>
            </a:cxnLst>
            <a:rect l="l" t="t" r="r" b="b"/>
            <a:pathLst>
              <a:path w="2517113" h="1687431">
                <a:moveTo>
                  <a:pt x="0" y="0"/>
                </a:moveTo>
                <a:lnTo>
                  <a:pt x="2517113" y="0"/>
                </a:lnTo>
                <a:lnTo>
                  <a:pt x="2517113" y="1687431"/>
                </a:lnTo>
                <a:lnTo>
                  <a:pt x="0" y="1687431"/>
                </a:lnTo>
                <a:close/>
              </a:path>
            </a:pathLst>
          </a:custGeom>
        </p:spPr>
      </p:pic>
      <p:sp>
        <p:nvSpPr>
          <p:cNvPr id="42" name="Rectangle 41"/>
          <p:cNvSpPr/>
          <p:nvPr/>
        </p:nvSpPr>
        <p:spPr>
          <a:xfrm>
            <a:off x="6190523" y="1431615"/>
            <a:ext cx="5090979" cy="3321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grpSp>
        <p:nvGrpSpPr>
          <p:cNvPr id="43" name="Group 42"/>
          <p:cNvGrpSpPr/>
          <p:nvPr/>
        </p:nvGrpSpPr>
        <p:grpSpPr>
          <a:xfrm>
            <a:off x="6736647" y="1791170"/>
            <a:ext cx="4196415" cy="995467"/>
            <a:chOff x="5988387" y="483017"/>
            <a:chExt cx="12359700" cy="1990933"/>
          </a:xfrm>
        </p:grpSpPr>
        <p:sp>
          <p:nvSpPr>
            <p:cNvPr id="44" name="TextBox 43"/>
            <p:cNvSpPr txBox="1"/>
            <p:nvPr/>
          </p:nvSpPr>
          <p:spPr>
            <a:xfrm>
              <a:off x="5988387" y="483017"/>
              <a:ext cx="12359700" cy="1477307"/>
            </a:xfrm>
            <a:prstGeom prst="rect">
              <a:avLst/>
            </a:prstGeom>
            <a:noFill/>
          </p:spPr>
          <p:txBody>
            <a:bodyPr wrap="square" lIns="60948" tIns="30475" rIns="60948" bIns="30475" rtlCol="0">
              <a:spAutoFit/>
            </a:bodyPr>
            <a:lstStyle/>
            <a:p>
              <a:r>
                <a:rPr lang="en-US" sz="4400">
                  <a:solidFill>
                    <a:schemeClr val="bg1"/>
                  </a:solidFill>
                  <a:latin typeface="+mj-lt"/>
                  <a:cs typeface="Lato Regular"/>
                </a:rPr>
                <a:t>Portfolios</a:t>
              </a:r>
              <a:endParaRPr lang="id-ID" sz="4400" dirty="0">
                <a:solidFill>
                  <a:schemeClr val="bg1"/>
                </a:solidFill>
                <a:latin typeface="+mj-lt"/>
                <a:cs typeface="Lato Regular"/>
              </a:endParaRPr>
            </a:p>
          </p:txBody>
        </p:sp>
        <p:sp>
          <p:nvSpPr>
            <p:cNvPr id="45" name="Subtitle 2"/>
            <p:cNvSpPr txBox="1">
              <a:spLocks/>
            </p:cNvSpPr>
            <p:nvPr/>
          </p:nvSpPr>
          <p:spPr>
            <a:xfrm>
              <a:off x="5988387" y="1634834"/>
              <a:ext cx="11655186" cy="839116"/>
            </a:xfrm>
            <a:prstGeom prst="rect">
              <a:avLst/>
            </a:prstGeom>
          </p:spPr>
          <p:txBody>
            <a:bodyPr vert="horz" lIns="144993" tIns="72497" rIns="144993" bIns="72497"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600">
                  <a:solidFill>
                    <a:schemeClr val="bg1"/>
                  </a:solidFill>
                  <a:latin typeface="Lato Light"/>
                  <a:cs typeface="Lato Light"/>
                </a:rPr>
                <a:t>Click To Change Your Subtittle</a:t>
              </a:r>
              <a:endParaRPr lang="en-US" sz="1600" dirty="0">
                <a:solidFill>
                  <a:schemeClr val="bg1"/>
                </a:solidFill>
                <a:latin typeface="Lato Light"/>
                <a:cs typeface="Lato Light"/>
              </a:endParaRPr>
            </a:p>
          </p:txBody>
        </p:sp>
      </p:grpSp>
      <p:sp>
        <p:nvSpPr>
          <p:cNvPr id="46" name="Rectangle 45"/>
          <p:cNvSpPr/>
          <p:nvPr/>
        </p:nvSpPr>
        <p:spPr>
          <a:xfrm>
            <a:off x="6736648" y="2867959"/>
            <a:ext cx="3941981" cy="1446935"/>
          </a:xfrm>
          <a:prstGeom prst="rect">
            <a:avLst/>
          </a:prstGeom>
        </p:spPr>
        <p:txBody>
          <a:bodyPr wrap="square" lIns="91440" tIns="45720" rIns="91440" bIns="45720">
            <a:spAutoFit/>
          </a:bodyPr>
          <a:lstStyle/>
          <a:p>
            <a:pPr marL="285744" indent="-285744">
              <a:buFont typeface="Wingdings" panose="05000000000000000000" pitchFamily="2" charset="2"/>
              <a:buChar char="ü"/>
            </a:pPr>
            <a:r>
              <a:rPr lang="en-US" sz="1467">
                <a:solidFill>
                  <a:schemeClr val="bg1"/>
                </a:solidFill>
              </a:rPr>
              <a:t>Lorem ipsum dolor sit amet, consectetur adipiscing elit. </a:t>
            </a:r>
          </a:p>
          <a:p>
            <a:pPr marL="285744" indent="-285744">
              <a:buFont typeface="Wingdings" panose="05000000000000000000" pitchFamily="2" charset="2"/>
              <a:buChar char="ü"/>
            </a:pPr>
            <a:r>
              <a:rPr lang="en-US" sz="1467">
                <a:solidFill>
                  <a:schemeClr val="bg1"/>
                </a:solidFill>
              </a:rPr>
              <a:t>Pellentesque consequat libero tempus felis ornare maximus. </a:t>
            </a:r>
          </a:p>
          <a:p>
            <a:pPr marL="285744" indent="-285744">
              <a:buFont typeface="Wingdings" panose="05000000000000000000" pitchFamily="2" charset="2"/>
              <a:buChar char="ü"/>
            </a:pPr>
            <a:r>
              <a:rPr lang="en-US" sz="1467">
                <a:solidFill>
                  <a:schemeClr val="bg1"/>
                </a:solidFill>
              </a:rPr>
              <a:t>Aliquam lobortis id leo a euismod. Phasellus euismod metus. </a:t>
            </a:r>
          </a:p>
        </p:txBody>
      </p:sp>
    </p:spTree>
    <p:extLst>
      <p:ext uri="{BB962C8B-B14F-4D97-AF65-F5344CB8AC3E}">
        <p14:creationId xmlns:p14="http://schemas.microsoft.com/office/powerpoint/2010/main" val="3651192899"/>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0866" y="1690966"/>
            <a:ext cx="12245340" cy="4607743"/>
            <a:chOff x="618565" y="1713683"/>
            <a:chExt cx="10972800" cy="4458518"/>
          </a:xfrm>
        </p:grpSpPr>
        <p:grpSp>
          <p:nvGrpSpPr>
            <p:cNvPr id="4" name="Group 3"/>
            <p:cNvGrpSpPr/>
            <p:nvPr/>
          </p:nvGrpSpPr>
          <p:grpSpPr>
            <a:xfrm>
              <a:off x="618565" y="1713684"/>
              <a:ext cx="2786650" cy="2227201"/>
              <a:chOff x="618565" y="1713684"/>
              <a:chExt cx="2786650" cy="2227201"/>
            </a:xfrm>
          </p:grpSpPr>
          <p:sp>
            <p:nvSpPr>
              <p:cNvPr id="5" name="Rectangle 4"/>
              <p:cNvSpPr/>
              <p:nvPr/>
            </p:nvSpPr>
            <p:spPr>
              <a:xfrm>
                <a:off x="619512" y="1713684"/>
                <a:ext cx="2785703" cy="192142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6" name="Rectangle 5"/>
              <p:cNvSpPr/>
              <p:nvPr/>
            </p:nvSpPr>
            <p:spPr>
              <a:xfrm>
                <a:off x="618565" y="3627036"/>
                <a:ext cx="2749320" cy="313849"/>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bg1">
                        <a:lumMod val="95000"/>
                      </a:schemeClr>
                    </a:solidFill>
                    <a:latin typeface="+mj-lt"/>
                    <a:cs typeface="Clear Sans" panose="020B0503030202020304" pitchFamily="34" charset="0"/>
                  </a:rPr>
                  <a:t>Portofolio</a:t>
                </a:r>
                <a:r>
                  <a:rPr lang="en-US" sz="1600" dirty="0">
                    <a:solidFill>
                      <a:schemeClr val="bg1">
                        <a:lumMod val="95000"/>
                      </a:schemeClr>
                    </a:solidFill>
                    <a:latin typeface="+mj-lt"/>
                    <a:cs typeface="Clear Sans" panose="020B0503030202020304" pitchFamily="34" charset="0"/>
                  </a:rPr>
                  <a:t> 1</a:t>
                </a:r>
              </a:p>
            </p:txBody>
          </p:sp>
        </p:grpSp>
        <p:grpSp>
          <p:nvGrpSpPr>
            <p:cNvPr id="7" name="Group 6"/>
            <p:cNvGrpSpPr/>
            <p:nvPr/>
          </p:nvGrpSpPr>
          <p:grpSpPr>
            <a:xfrm>
              <a:off x="3369627" y="3941599"/>
              <a:ext cx="2740806" cy="2230602"/>
              <a:chOff x="3369627" y="3941599"/>
              <a:chExt cx="2740806" cy="2230602"/>
            </a:xfrm>
          </p:grpSpPr>
          <p:sp>
            <p:nvSpPr>
              <p:cNvPr id="8" name="Rectangle 7"/>
              <p:cNvSpPr/>
              <p:nvPr/>
            </p:nvSpPr>
            <p:spPr>
              <a:xfrm>
                <a:off x="3369627" y="3941599"/>
                <a:ext cx="2740806" cy="192818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 name="Rectangle 8"/>
              <p:cNvSpPr/>
              <p:nvPr/>
            </p:nvSpPr>
            <p:spPr>
              <a:xfrm>
                <a:off x="3372009" y="5858352"/>
                <a:ext cx="2728190" cy="313849"/>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bg1">
                        <a:lumMod val="95000"/>
                      </a:schemeClr>
                    </a:solidFill>
                    <a:latin typeface="+mj-lt"/>
                    <a:cs typeface="Clear Sans" panose="020B0503030202020304" pitchFamily="34" charset="0"/>
                  </a:rPr>
                  <a:t>Portofolio</a:t>
                </a:r>
                <a:r>
                  <a:rPr lang="en-US" sz="1600" dirty="0">
                    <a:solidFill>
                      <a:schemeClr val="bg1">
                        <a:lumMod val="95000"/>
                      </a:schemeClr>
                    </a:solidFill>
                    <a:latin typeface="+mj-lt"/>
                    <a:cs typeface="Clear Sans" panose="020B0503030202020304" pitchFamily="34" charset="0"/>
                  </a:rPr>
                  <a:t> </a:t>
                </a:r>
                <a:r>
                  <a:rPr lang="id-ID" sz="1600" dirty="0">
                    <a:solidFill>
                      <a:schemeClr val="bg1">
                        <a:lumMod val="95000"/>
                      </a:schemeClr>
                    </a:solidFill>
                    <a:latin typeface="+mj-lt"/>
                    <a:cs typeface="Clear Sans" panose="020B0503030202020304" pitchFamily="34" charset="0"/>
                  </a:rPr>
                  <a:t>2</a:t>
                </a:r>
                <a:endParaRPr lang="en-US" sz="1600" dirty="0">
                  <a:solidFill>
                    <a:schemeClr val="bg1">
                      <a:lumMod val="95000"/>
                    </a:schemeClr>
                  </a:solidFill>
                  <a:latin typeface="+mj-lt"/>
                  <a:cs typeface="Clear Sans" panose="020B0503030202020304" pitchFamily="34" charset="0"/>
                </a:endParaRPr>
              </a:p>
            </p:txBody>
          </p:sp>
        </p:grpSp>
        <p:grpSp>
          <p:nvGrpSpPr>
            <p:cNvPr id="10" name="Group 9"/>
            <p:cNvGrpSpPr/>
            <p:nvPr/>
          </p:nvGrpSpPr>
          <p:grpSpPr>
            <a:xfrm>
              <a:off x="6099175" y="1713683"/>
              <a:ext cx="2746066" cy="2227202"/>
              <a:chOff x="6099175" y="1713683"/>
              <a:chExt cx="2746066" cy="2227202"/>
            </a:xfrm>
          </p:grpSpPr>
          <p:sp>
            <p:nvSpPr>
              <p:cNvPr id="11" name="Rectangle 10"/>
              <p:cNvSpPr/>
              <p:nvPr/>
            </p:nvSpPr>
            <p:spPr>
              <a:xfrm>
                <a:off x="6099175" y="1713683"/>
                <a:ext cx="2740806" cy="19214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2" name="Rectangle 11"/>
              <p:cNvSpPr/>
              <p:nvPr/>
            </p:nvSpPr>
            <p:spPr>
              <a:xfrm>
                <a:off x="6108081" y="3627036"/>
                <a:ext cx="2737160" cy="313849"/>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bg1">
                        <a:lumMod val="95000"/>
                      </a:schemeClr>
                    </a:solidFill>
                    <a:latin typeface="+mj-lt"/>
                    <a:cs typeface="Clear Sans" panose="020B0503030202020304" pitchFamily="34" charset="0"/>
                  </a:rPr>
                  <a:t>Portofolio</a:t>
                </a:r>
                <a:r>
                  <a:rPr lang="en-US" sz="1600" dirty="0">
                    <a:solidFill>
                      <a:schemeClr val="bg1">
                        <a:lumMod val="95000"/>
                      </a:schemeClr>
                    </a:solidFill>
                    <a:latin typeface="+mj-lt"/>
                    <a:cs typeface="Clear Sans" panose="020B0503030202020304" pitchFamily="34" charset="0"/>
                  </a:rPr>
                  <a:t> </a:t>
                </a:r>
                <a:r>
                  <a:rPr lang="id-ID" sz="1600" dirty="0">
                    <a:solidFill>
                      <a:schemeClr val="bg1">
                        <a:lumMod val="95000"/>
                      </a:schemeClr>
                    </a:solidFill>
                    <a:latin typeface="+mj-lt"/>
                    <a:cs typeface="Clear Sans" panose="020B0503030202020304" pitchFamily="34" charset="0"/>
                  </a:rPr>
                  <a:t>3</a:t>
                </a:r>
                <a:endParaRPr lang="en-US" sz="1600" dirty="0">
                  <a:solidFill>
                    <a:schemeClr val="bg1">
                      <a:lumMod val="95000"/>
                    </a:schemeClr>
                  </a:solidFill>
                  <a:latin typeface="+mj-lt"/>
                  <a:cs typeface="Clear Sans" panose="020B0503030202020304" pitchFamily="34" charset="0"/>
                </a:endParaRPr>
              </a:p>
            </p:txBody>
          </p:sp>
        </p:grpSp>
        <p:grpSp>
          <p:nvGrpSpPr>
            <p:cNvPr id="13" name="Group 12"/>
            <p:cNvGrpSpPr/>
            <p:nvPr/>
          </p:nvGrpSpPr>
          <p:grpSpPr>
            <a:xfrm>
              <a:off x="8839980" y="3941600"/>
              <a:ext cx="2751385" cy="2227917"/>
              <a:chOff x="8839980" y="3941600"/>
              <a:chExt cx="2751385" cy="2227917"/>
            </a:xfrm>
          </p:grpSpPr>
          <p:sp>
            <p:nvSpPr>
              <p:cNvPr id="14" name="Rectangle 13"/>
              <p:cNvSpPr/>
              <p:nvPr/>
            </p:nvSpPr>
            <p:spPr>
              <a:xfrm>
                <a:off x="8839980" y="3941600"/>
                <a:ext cx="2740806" cy="191138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5" name="Rectangle 14"/>
              <p:cNvSpPr/>
              <p:nvPr/>
            </p:nvSpPr>
            <p:spPr>
              <a:xfrm>
                <a:off x="8842045" y="5852983"/>
                <a:ext cx="2749320" cy="316534"/>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bg1">
                        <a:lumMod val="95000"/>
                      </a:schemeClr>
                    </a:solidFill>
                    <a:latin typeface="+mj-lt"/>
                    <a:cs typeface="Clear Sans" panose="020B0503030202020304" pitchFamily="34" charset="0"/>
                  </a:rPr>
                  <a:t>Portofolio</a:t>
                </a:r>
                <a:r>
                  <a:rPr lang="en-US" sz="1600" dirty="0">
                    <a:solidFill>
                      <a:schemeClr val="bg1">
                        <a:lumMod val="95000"/>
                      </a:schemeClr>
                    </a:solidFill>
                    <a:latin typeface="+mj-lt"/>
                    <a:cs typeface="Clear Sans" panose="020B0503030202020304" pitchFamily="34" charset="0"/>
                  </a:rPr>
                  <a:t> 4</a:t>
                </a:r>
              </a:p>
            </p:txBody>
          </p:sp>
        </p:grpSp>
        <p:grpSp>
          <p:nvGrpSpPr>
            <p:cNvPr id="16" name="Group 15"/>
            <p:cNvGrpSpPr/>
            <p:nvPr/>
          </p:nvGrpSpPr>
          <p:grpSpPr>
            <a:xfrm>
              <a:off x="619511" y="3941600"/>
              <a:ext cx="2759024" cy="2227916"/>
              <a:chOff x="619511" y="3941600"/>
              <a:chExt cx="2759024" cy="2227916"/>
            </a:xfrm>
          </p:grpSpPr>
          <p:sp>
            <p:nvSpPr>
              <p:cNvPr id="17" name="Rectangle 16"/>
              <p:cNvSpPr/>
              <p:nvPr/>
            </p:nvSpPr>
            <p:spPr>
              <a:xfrm>
                <a:off x="619511" y="3941600"/>
                <a:ext cx="2759024" cy="2227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8" name="Group 17"/>
              <p:cNvGrpSpPr/>
              <p:nvPr/>
            </p:nvGrpSpPr>
            <p:grpSpPr>
              <a:xfrm>
                <a:off x="1045211" y="4475428"/>
                <a:ext cx="2097819" cy="1459859"/>
                <a:chOff x="1045211" y="4475428"/>
                <a:chExt cx="2097819" cy="1459859"/>
              </a:xfrm>
            </p:grpSpPr>
            <p:sp>
              <p:nvSpPr>
                <p:cNvPr id="19" name="TextBox 18"/>
                <p:cNvSpPr txBox="1"/>
                <p:nvPr/>
              </p:nvSpPr>
              <p:spPr>
                <a:xfrm>
                  <a:off x="1045211" y="4773832"/>
                  <a:ext cx="2097819" cy="1161455"/>
                </a:xfrm>
                <a:prstGeom prst="rect">
                  <a:avLst/>
                </a:prstGeom>
                <a:noFill/>
              </p:spPr>
              <p:txBody>
                <a:bodyPr wrap="square">
                  <a:spAutoFit/>
                </a:bodyPr>
                <a:lstStyle/>
                <a:p>
                  <a:pPr>
                    <a:lnSpc>
                      <a:spcPct val="150000"/>
                    </a:lnSpc>
                    <a:defRPr/>
                  </a:pPr>
                  <a:r>
                    <a:rPr lang="id-ID" sz="1200" dirty="0">
                      <a:solidFill>
                        <a:schemeClr val="bg1"/>
                      </a:solidFill>
                      <a:cs typeface="Clear Sans Light" panose="020B0303030202020304" pitchFamily="34" charset="0"/>
                    </a:rPr>
                    <a:t>Created</a:t>
                  </a:r>
                  <a:r>
                    <a:rPr lang="en-US" sz="1200" dirty="0">
                      <a:solidFill>
                        <a:schemeClr val="bg1"/>
                      </a:solidFill>
                      <a:cs typeface="Clear Sans Light" panose="020B0303030202020304" pitchFamily="34" charset="0"/>
                    </a:rPr>
                    <a:t> : </a:t>
                  </a:r>
                  <a:r>
                    <a:rPr lang="id-ID" sz="1200" dirty="0">
                      <a:solidFill>
                        <a:schemeClr val="bg1"/>
                      </a:solidFill>
                      <a:cs typeface="Clear Sans Light" panose="020B0303030202020304" pitchFamily="34" charset="0"/>
                    </a:rPr>
                    <a:t>Sep</a:t>
                  </a:r>
                  <a:r>
                    <a:rPr lang="en-US" sz="1200" dirty="0">
                      <a:solidFill>
                        <a:schemeClr val="bg1"/>
                      </a:solidFill>
                      <a:cs typeface="Clear Sans Light" panose="020B0303030202020304" pitchFamily="34" charset="0"/>
                    </a:rPr>
                    <a:t> </a:t>
                  </a:r>
                  <a:r>
                    <a:rPr lang="id-ID" sz="1200" dirty="0">
                      <a:solidFill>
                        <a:schemeClr val="bg1"/>
                      </a:solidFill>
                      <a:cs typeface="Clear Sans Light" panose="020B0303030202020304" pitchFamily="34" charset="0"/>
                    </a:rPr>
                    <a:t>12</a:t>
                  </a:r>
                  <a:r>
                    <a:rPr lang="en-US" sz="1200" dirty="0">
                      <a:solidFill>
                        <a:schemeClr val="bg1"/>
                      </a:solidFill>
                      <a:cs typeface="Clear Sans Light" panose="020B0303030202020304" pitchFamily="34" charset="0"/>
                    </a:rPr>
                    <a:t> 2015, </a:t>
                  </a:r>
                  <a:endParaRPr lang="id-ID" sz="1200" dirty="0">
                    <a:solidFill>
                      <a:schemeClr val="bg1"/>
                    </a:solidFill>
                    <a:cs typeface="Clear Sans Light" panose="020B0303030202020304" pitchFamily="34" charset="0"/>
                  </a:endParaRPr>
                </a:p>
                <a:p>
                  <a:pPr>
                    <a:lnSpc>
                      <a:spcPct val="150000"/>
                    </a:lnSpc>
                    <a:defRPr/>
                  </a:pPr>
                  <a:r>
                    <a:rPr lang="en-US" sz="1200" dirty="0">
                      <a:solidFill>
                        <a:schemeClr val="bg1"/>
                      </a:solidFill>
                      <a:cs typeface="Clear Sans Light" panose="020B0303030202020304" pitchFamily="34" charset="0"/>
                    </a:rPr>
                    <a:t>Photo by : </a:t>
                  </a:r>
                  <a:r>
                    <a:rPr lang="id-ID" sz="1200" dirty="0">
                      <a:solidFill>
                        <a:schemeClr val="bg1"/>
                      </a:solidFill>
                      <a:cs typeface="Clear Sans Light" panose="020B0303030202020304" pitchFamily="34" charset="0"/>
                    </a:rPr>
                    <a:t>Greg Gallery</a:t>
                  </a:r>
                  <a:r>
                    <a:rPr lang="en-US" sz="1200" dirty="0">
                      <a:solidFill>
                        <a:schemeClr val="bg1"/>
                      </a:solidFill>
                      <a:cs typeface="Clear Sans Light" panose="020B0303030202020304" pitchFamily="34" charset="0"/>
                    </a:rPr>
                    <a:t>, Category : Interior Design, Client : </a:t>
                  </a:r>
                  <a:r>
                    <a:rPr lang="id-ID" sz="1200" dirty="0">
                      <a:solidFill>
                        <a:schemeClr val="bg1"/>
                      </a:solidFill>
                      <a:cs typeface="Clear Sans Light" panose="020B0303030202020304" pitchFamily="34" charset="0"/>
                    </a:rPr>
                    <a:t>Brianna Stacey</a:t>
                  </a:r>
                  <a:endParaRPr lang="en-US" sz="1200" dirty="0">
                    <a:solidFill>
                      <a:schemeClr val="bg1"/>
                    </a:solidFill>
                    <a:cs typeface="Clear Sans Light" panose="020B0303030202020304" pitchFamily="34" charset="0"/>
                  </a:endParaRPr>
                </a:p>
              </p:txBody>
            </p:sp>
            <p:sp>
              <p:nvSpPr>
                <p:cNvPr id="20" name="Text Placeholder 8"/>
                <p:cNvSpPr txBox="1">
                  <a:spLocks/>
                </p:cNvSpPr>
                <p:nvPr/>
              </p:nvSpPr>
              <p:spPr>
                <a:xfrm>
                  <a:off x="1068846" y="4475428"/>
                  <a:ext cx="1604400" cy="286561"/>
                </a:xfrm>
                <a:prstGeom prst="rect">
                  <a:avLst/>
                </a:prstGeom>
              </p:spPr>
              <p:txBody>
                <a:bodyPr vert="horz" lIns="121920" tIns="60960" rIns="121920" bIns="6096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67" dirty="0">
                      <a:solidFill>
                        <a:schemeClr val="bg1"/>
                      </a:solidFill>
                      <a:latin typeface="Coolvetica Rg" panose="020B0603030602020004" pitchFamily="34" charset="0"/>
                      <a:ea typeface="Fira Sans Book" panose="00000400000000000000" pitchFamily="50" charset="0"/>
                      <a:cs typeface="Clear Sans Light" panose="020B0303030202020304" pitchFamily="34" charset="0"/>
                    </a:rPr>
                    <a:t>Product Detail :</a:t>
                  </a:r>
                </a:p>
              </p:txBody>
            </p:sp>
          </p:grpSp>
        </p:grpSp>
        <p:grpSp>
          <p:nvGrpSpPr>
            <p:cNvPr id="21" name="Group 20"/>
            <p:cNvGrpSpPr/>
            <p:nvPr/>
          </p:nvGrpSpPr>
          <p:grpSpPr>
            <a:xfrm>
              <a:off x="3369628" y="1713684"/>
              <a:ext cx="2740806" cy="2227916"/>
              <a:chOff x="3369628" y="1713684"/>
              <a:chExt cx="2740806" cy="2227916"/>
            </a:xfrm>
          </p:grpSpPr>
          <p:sp>
            <p:nvSpPr>
              <p:cNvPr id="22" name="Rectangle 21"/>
              <p:cNvSpPr/>
              <p:nvPr/>
            </p:nvSpPr>
            <p:spPr>
              <a:xfrm>
                <a:off x="3369628" y="1713684"/>
                <a:ext cx="2740806" cy="22279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3" name="Group 22"/>
              <p:cNvGrpSpPr/>
              <p:nvPr/>
            </p:nvGrpSpPr>
            <p:grpSpPr>
              <a:xfrm>
                <a:off x="3779134" y="2279932"/>
                <a:ext cx="2097818" cy="1341232"/>
                <a:chOff x="1045211" y="4475428"/>
                <a:chExt cx="2097818" cy="1341232"/>
              </a:xfrm>
            </p:grpSpPr>
            <p:sp>
              <p:nvSpPr>
                <p:cNvPr id="24" name="TextBox 23"/>
                <p:cNvSpPr txBox="1"/>
                <p:nvPr/>
              </p:nvSpPr>
              <p:spPr>
                <a:xfrm>
                  <a:off x="1045211" y="4773832"/>
                  <a:ext cx="2097818" cy="1042828"/>
                </a:xfrm>
                <a:prstGeom prst="rect">
                  <a:avLst/>
                </a:prstGeom>
                <a:noFill/>
              </p:spPr>
              <p:txBody>
                <a:bodyPr wrap="square">
                  <a:spAutoFit/>
                </a:bodyPr>
                <a:lstStyle/>
                <a:p>
                  <a:pPr>
                    <a:lnSpc>
                      <a:spcPct val="150000"/>
                    </a:lnSpc>
                    <a:defRPr/>
                  </a:pPr>
                  <a:r>
                    <a:rPr lang="id-ID" sz="1067" dirty="0">
                      <a:solidFill>
                        <a:schemeClr val="bg1"/>
                      </a:solidFill>
                      <a:cs typeface="Clear Sans Light" panose="020B0303030202020304" pitchFamily="34" charset="0"/>
                    </a:rPr>
                    <a:t>Created</a:t>
                  </a:r>
                  <a:r>
                    <a:rPr lang="en-US" sz="1067" dirty="0">
                      <a:solidFill>
                        <a:schemeClr val="bg1"/>
                      </a:solidFill>
                      <a:cs typeface="Clear Sans Light" panose="020B0303030202020304" pitchFamily="34" charset="0"/>
                    </a:rPr>
                    <a:t> : </a:t>
                  </a:r>
                  <a:r>
                    <a:rPr lang="id-ID" sz="1067" dirty="0">
                      <a:solidFill>
                        <a:schemeClr val="bg1"/>
                      </a:solidFill>
                      <a:cs typeface="Clear Sans Light" panose="020B0303030202020304" pitchFamily="34" charset="0"/>
                    </a:rPr>
                    <a:t>Sep</a:t>
                  </a:r>
                  <a:r>
                    <a:rPr lang="en-US" sz="1067" dirty="0">
                      <a:solidFill>
                        <a:schemeClr val="bg1"/>
                      </a:solidFill>
                      <a:cs typeface="Clear Sans Light" panose="020B0303030202020304" pitchFamily="34" charset="0"/>
                    </a:rPr>
                    <a:t> </a:t>
                  </a:r>
                  <a:r>
                    <a:rPr lang="id-ID" sz="1067" dirty="0">
                      <a:solidFill>
                        <a:schemeClr val="bg1"/>
                      </a:solidFill>
                      <a:cs typeface="Clear Sans Light" panose="020B0303030202020304" pitchFamily="34" charset="0"/>
                    </a:rPr>
                    <a:t>12</a:t>
                  </a:r>
                  <a:r>
                    <a:rPr lang="en-US" sz="1067" dirty="0">
                      <a:solidFill>
                        <a:schemeClr val="bg1"/>
                      </a:solidFill>
                      <a:cs typeface="Clear Sans Light" panose="020B0303030202020304" pitchFamily="34" charset="0"/>
                    </a:rPr>
                    <a:t> 2015, </a:t>
                  </a:r>
                  <a:endParaRPr lang="id-ID" sz="1067" dirty="0">
                    <a:solidFill>
                      <a:schemeClr val="bg1"/>
                    </a:solidFill>
                    <a:cs typeface="Clear Sans Light" panose="020B0303030202020304" pitchFamily="34" charset="0"/>
                  </a:endParaRPr>
                </a:p>
                <a:p>
                  <a:pPr>
                    <a:lnSpc>
                      <a:spcPct val="150000"/>
                    </a:lnSpc>
                    <a:defRPr/>
                  </a:pPr>
                  <a:r>
                    <a:rPr lang="en-US" sz="1067" dirty="0">
                      <a:solidFill>
                        <a:schemeClr val="bg1"/>
                      </a:solidFill>
                      <a:cs typeface="Clear Sans Light" panose="020B0303030202020304" pitchFamily="34" charset="0"/>
                    </a:rPr>
                    <a:t>Photo by : </a:t>
                  </a:r>
                  <a:r>
                    <a:rPr lang="id-ID" sz="1067" dirty="0">
                      <a:solidFill>
                        <a:schemeClr val="bg1"/>
                      </a:solidFill>
                      <a:cs typeface="Clear Sans Light" panose="020B0303030202020304" pitchFamily="34" charset="0"/>
                    </a:rPr>
                    <a:t>Greg Gallery</a:t>
                  </a:r>
                  <a:r>
                    <a:rPr lang="en-US" sz="1067" dirty="0">
                      <a:solidFill>
                        <a:schemeClr val="bg1"/>
                      </a:solidFill>
                      <a:cs typeface="Clear Sans Light" panose="020B0303030202020304" pitchFamily="34" charset="0"/>
                    </a:rPr>
                    <a:t>, </a:t>
                  </a:r>
                  <a:endParaRPr lang="id-ID" sz="1067" dirty="0">
                    <a:solidFill>
                      <a:schemeClr val="bg1"/>
                    </a:solidFill>
                    <a:cs typeface="Clear Sans Light" panose="020B0303030202020304" pitchFamily="34" charset="0"/>
                  </a:endParaRPr>
                </a:p>
                <a:p>
                  <a:pPr>
                    <a:lnSpc>
                      <a:spcPct val="150000"/>
                    </a:lnSpc>
                    <a:defRPr/>
                  </a:pPr>
                  <a:r>
                    <a:rPr lang="en-US" sz="1067" dirty="0">
                      <a:solidFill>
                        <a:schemeClr val="bg1"/>
                      </a:solidFill>
                      <a:cs typeface="Clear Sans Light" panose="020B0303030202020304" pitchFamily="34" charset="0"/>
                    </a:rPr>
                    <a:t>Category : Interior Design, </a:t>
                  </a:r>
                  <a:endParaRPr lang="id-ID" sz="1067" dirty="0">
                    <a:solidFill>
                      <a:schemeClr val="bg1"/>
                    </a:solidFill>
                    <a:cs typeface="Clear Sans Light" panose="020B0303030202020304" pitchFamily="34" charset="0"/>
                  </a:endParaRPr>
                </a:p>
                <a:p>
                  <a:pPr>
                    <a:lnSpc>
                      <a:spcPct val="150000"/>
                    </a:lnSpc>
                    <a:defRPr/>
                  </a:pPr>
                  <a:r>
                    <a:rPr lang="en-US" sz="1067" dirty="0">
                      <a:solidFill>
                        <a:schemeClr val="bg1"/>
                      </a:solidFill>
                      <a:cs typeface="Clear Sans Light" panose="020B0303030202020304" pitchFamily="34" charset="0"/>
                    </a:rPr>
                    <a:t>Client : </a:t>
                  </a:r>
                  <a:r>
                    <a:rPr lang="id-ID" sz="1067" dirty="0">
                      <a:solidFill>
                        <a:schemeClr val="bg1"/>
                      </a:solidFill>
                      <a:cs typeface="Clear Sans Light" panose="020B0303030202020304" pitchFamily="34" charset="0"/>
                    </a:rPr>
                    <a:t>Brianna Stacey</a:t>
                  </a:r>
                  <a:endParaRPr lang="en-US" sz="1067" dirty="0">
                    <a:solidFill>
                      <a:schemeClr val="bg1"/>
                    </a:solidFill>
                    <a:cs typeface="Clear Sans Light" panose="020B0303030202020304" pitchFamily="34" charset="0"/>
                  </a:endParaRPr>
                </a:p>
              </p:txBody>
            </p:sp>
            <p:sp>
              <p:nvSpPr>
                <p:cNvPr id="25" name="Text Placeholder 8"/>
                <p:cNvSpPr txBox="1">
                  <a:spLocks/>
                </p:cNvSpPr>
                <p:nvPr/>
              </p:nvSpPr>
              <p:spPr>
                <a:xfrm>
                  <a:off x="1068846" y="4475428"/>
                  <a:ext cx="1604400" cy="286561"/>
                </a:xfrm>
                <a:prstGeom prst="rect">
                  <a:avLst/>
                </a:prstGeom>
              </p:spPr>
              <p:txBody>
                <a:bodyPr vert="horz" lIns="121920" tIns="60960" rIns="121920" bIns="6096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dirty="0">
                      <a:solidFill>
                        <a:schemeClr val="bg1"/>
                      </a:solidFill>
                      <a:latin typeface="Coolvetica Rg" panose="020B0603030602020004" pitchFamily="34" charset="0"/>
                      <a:ea typeface="Fira Sans Book" panose="00000400000000000000" pitchFamily="50" charset="0"/>
                      <a:cs typeface="Clear Sans Light" panose="020B0303030202020304" pitchFamily="34" charset="0"/>
                    </a:rPr>
                    <a:t>Product Detail :</a:t>
                  </a:r>
                </a:p>
              </p:txBody>
            </p:sp>
          </p:grpSp>
        </p:grpSp>
        <p:grpSp>
          <p:nvGrpSpPr>
            <p:cNvPr id="26" name="Group 25"/>
            <p:cNvGrpSpPr/>
            <p:nvPr/>
          </p:nvGrpSpPr>
          <p:grpSpPr>
            <a:xfrm>
              <a:off x="6101126" y="3941600"/>
              <a:ext cx="2740806" cy="2227916"/>
              <a:chOff x="6101126" y="3941600"/>
              <a:chExt cx="2740806" cy="2227916"/>
            </a:xfrm>
          </p:grpSpPr>
          <p:sp>
            <p:nvSpPr>
              <p:cNvPr id="27" name="Rectangle 26"/>
              <p:cNvSpPr/>
              <p:nvPr/>
            </p:nvSpPr>
            <p:spPr>
              <a:xfrm>
                <a:off x="6101126" y="3941600"/>
                <a:ext cx="2740806" cy="2227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8" name="Group 27"/>
              <p:cNvGrpSpPr/>
              <p:nvPr/>
            </p:nvGrpSpPr>
            <p:grpSpPr>
              <a:xfrm>
                <a:off x="6531612" y="4475428"/>
                <a:ext cx="2097819" cy="1341232"/>
                <a:chOff x="1045211" y="4475428"/>
                <a:chExt cx="2097819" cy="1341232"/>
              </a:xfrm>
            </p:grpSpPr>
            <p:sp>
              <p:nvSpPr>
                <p:cNvPr id="29" name="TextBox 28"/>
                <p:cNvSpPr txBox="1"/>
                <p:nvPr/>
              </p:nvSpPr>
              <p:spPr>
                <a:xfrm>
                  <a:off x="1045211" y="4773832"/>
                  <a:ext cx="2097819" cy="1042828"/>
                </a:xfrm>
                <a:prstGeom prst="rect">
                  <a:avLst/>
                </a:prstGeom>
                <a:noFill/>
              </p:spPr>
              <p:txBody>
                <a:bodyPr wrap="square">
                  <a:spAutoFit/>
                </a:bodyPr>
                <a:lstStyle/>
                <a:p>
                  <a:pPr>
                    <a:lnSpc>
                      <a:spcPct val="150000"/>
                    </a:lnSpc>
                    <a:defRPr/>
                  </a:pPr>
                  <a:r>
                    <a:rPr lang="id-ID" sz="1067" dirty="0">
                      <a:solidFill>
                        <a:schemeClr val="bg1"/>
                      </a:solidFill>
                      <a:cs typeface="Clear Sans Light" panose="020B0303030202020304" pitchFamily="34" charset="0"/>
                    </a:rPr>
                    <a:t>Created</a:t>
                  </a:r>
                  <a:r>
                    <a:rPr lang="en-US" sz="1067" dirty="0">
                      <a:solidFill>
                        <a:schemeClr val="bg1"/>
                      </a:solidFill>
                      <a:cs typeface="Clear Sans Light" panose="020B0303030202020304" pitchFamily="34" charset="0"/>
                    </a:rPr>
                    <a:t> : </a:t>
                  </a:r>
                  <a:r>
                    <a:rPr lang="id-ID" sz="1067" dirty="0">
                      <a:solidFill>
                        <a:schemeClr val="bg1"/>
                      </a:solidFill>
                      <a:cs typeface="Clear Sans Light" panose="020B0303030202020304" pitchFamily="34" charset="0"/>
                    </a:rPr>
                    <a:t>Sep</a:t>
                  </a:r>
                  <a:r>
                    <a:rPr lang="en-US" sz="1067" dirty="0">
                      <a:solidFill>
                        <a:schemeClr val="bg1"/>
                      </a:solidFill>
                      <a:cs typeface="Clear Sans Light" panose="020B0303030202020304" pitchFamily="34" charset="0"/>
                    </a:rPr>
                    <a:t> </a:t>
                  </a:r>
                  <a:r>
                    <a:rPr lang="id-ID" sz="1067" dirty="0">
                      <a:solidFill>
                        <a:schemeClr val="bg1"/>
                      </a:solidFill>
                      <a:cs typeface="Clear Sans Light" panose="020B0303030202020304" pitchFamily="34" charset="0"/>
                    </a:rPr>
                    <a:t>12</a:t>
                  </a:r>
                  <a:r>
                    <a:rPr lang="en-US" sz="1067" dirty="0">
                      <a:solidFill>
                        <a:schemeClr val="bg1"/>
                      </a:solidFill>
                      <a:cs typeface="Clear Sans Light" panose="020B0303030202020304" pitchFamily="34" charset="0"/>
                    </a:rPr>
                    <a:t> 2015, </a:t>
                  </a:r>
                  <a:endParaRPr lang="id-ID" sz="1067" dirty="0">
                    <a:solidFill>
                      <a:schemeClr val="bg1"/>
                    </a:solidFill>
                    <a:cs typeface="Clear Sans Light" panose="020B0303030202020304" pitchFamily="34" charset="0"/>
                  </a:endParaRPr>
                </a:p>
                <a:p>
                  <a:pPr>
                    <a:lnSpc>
                      <a:spcPct val="150000"/>
                    </a:lnSpc>
                    <a:defRPr/>
                  </a:pPr>
                  <a:r>
                    <a:rPr lang="en-US" sz="1067" dirty="0">
                      <a:solidFill>
                        <a:schemeClr val="bg1"/>
                      </a:solidFill>
                      <a:cs typeface="Clear Sans Light" panose="020B0303030202020304" pitchFamily="34" charset="0"/>
                    </a:rPr>
                    <a:t>Photo by : </a:t>
                  </a:r>
                  <a:r>
                    <a:rPr lang="id-ID" sz="1067" dirty="0">
                      <a:solidFill>
                        <a:schemeClr val="bg1"/>
                      </a:solidFill>
                      <a:cs typeface="Clear Sans Light" panose="020B0303030202020304" pitchFamily="34" charset="0"/>
                    </a:rPr>
                    <a:t>Greg Gallery</a:t>
                  </a:r>
                  <a:r>
                    <a:rPr lang="en-US" sz="1067" dirty="0">
                      <a:solidFill>
                        <a:schemeClr val="bg1"/>
                      </a:solidFill>
                      <a:cs typeface="Clear Sans Light" panose="020B0303030202020304" pitchFamily="34" charset="0"/>
                    </a:rPr>
                    <a:t>, </a:t>
                  </a:r>
                  <a:endParaRPr lang="id-ID" sz="1067" dirty="0">
                    <a:solidFill>
                      <a:schemeClr val="bg1"/>
                    </a:solidFill>
                    <a:cs typeface="Clear Sans Light" panose="020B0303030202020304" pitchFamily="34" charset="0"/>
                  </a:endParaRPr>
                </a:p>
                <a:p>
                  <a:pPr>
                    <a:lnSpc>
                      <a:spcPct val="150000"/>
                    </a:lnSpc>
                    <a:defRPr/>
                  </a:pPr>
                  <a:r>
                    <a:rPr lang="en-US" sz="1067" dirty="0">
                      <a:solidFill>
                        <a:schemeClr val="bg1"/>
                      </a:solidFill>
                      <a:cs typeface="Clear Sans Light" panose="020B0303030202020304" pitchFamily="34" charset="0"/>
                    </a:rPr>
                    <a:t>Category : Interior Design, </a:t>
                  </a:r>
                  <a:endParaRPr lang="id-ID" sz="1067" dirty="0">
                    <a:solidFill>
                      <a:schemeClr val="bg1"/>
                    </a:solidFill>
                    <a:cs typeface="Clear Sans Light" panose="020B0303030202020304" pitchFamily="34" charset="0"/>
                  </a:endParaRPr>
                </a:p>
                <a:p>
                  <a:pPr>
                    <a:lnSpc>
                      <a:spcPct val="150000"/>
                    </a:lnSpc>
                    <a:defRPr/>
                  </a:pPr>
                  <a:r>
                    <a:rPr lang="en-US" sz="1067" dirty="0">
                      <a:solidFill>
                        <a:schemeClr val="bg1"/>
                      </a:solidFill>
                      <a:cs typeface="Clear Sans Light" panose="020B0303030202020304" pitchFamily="34" charset="0"/>
                    </a:rPr>
                    <a:t>Client : </a:t>
                  </a:r>
                  <a:r>
                    <a:rPr lang="id-ID" sz="1067" dirty="0">
                      <a:solidFill>
                        <a:schemeClr val="bg1"/>
                      </a:solidFill>
                      <a:cs typeface="Clear Sans Light" panose="020B0303030202020304" pitchFamily="34" charset="0"/>
                    </a:rPr>
                    <a:t>Brianna Stacey</a:t>
                  </a:r>
                  <a:endParaRPr lang="en-US" sz="1067" dirty="0">
                    <a:solidFill>
                      <a:schemeClr val="bg1"/>
                    </a:solidFill>
                    <a:cs typeface="Clear Sans Light" panose="020B0303030202020304" pitchFamily="34" charset="0"/>
                  </a:endParaRPr>
                </a:p>
              </p:txBody>
            </p:sp>
            <p:sp>
              <p:nvSpPr>
                <p:cNvPr id="30" name="Text Placeholder 8"/>
                <p:cNvSpPr txBox="1">
                  <a:spLocks/>
                </p:cNvSpPr>
                <p:nvPr/>
              </p:nvSpPr>
              <p:spPr>
                <a:xfrm>
                  <a:off x="1068846" y="4475428"/>
                  <a:ext cx="1604400" cy="286561"/>
                </a:xfrm>
                <a:prstGeom prst="rect">
                  <a:avLst/>
                </a:prstGeom>
              </p:spPr>
              <p:txBody>
                <a:bodyPr vert="horz" lIns="121920" tIns="60960" rIns="121920" bIns="6096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dirty="0">
                      <a:solidFill>
                        <a:schemeClr val="bg1"/>
                      </a:solidFill>
                      <a:latin typeface="Coolvetica Rg" panose="020B0603030602020004" pitchFamily="34" charset="0"/>
                      <a:ea typeface="Fira Sans Book" panose="00000400000000000000" pitchFamily="50" charset="0"/>
                      <a:cs typeface="Clear Sans Light" panose="020B0303030202020304" pitchFamily="34" charset="0"/>
                    </a:rPr>
                    <a:t>Product Detail :</a:t>
                  </a:r>
                </a:p>
              </p:txBody>
            </p:sp>
          </p:grpSp>
        </p:grpSp>
        <p:grpSp>
          <p:nvGrpSpPr>
            <p:cNvPr id="31" name="Group 30"/>
            <p:cNvGrpSpPr/>
            <p:nvPr/>
          </p:nvGrpSpPr>
          <p:grpSpPr>
            <a:xfrm>
              <a:off x="8839981" y="1713684"/>
              <a:ext cx="2740806" cy="2227916"/>
              <a:chOff x="8839981" y="1713684"/>
              <a:chExt cx="2740806" cy="2227916"/>
            </a:xfrm>
          </p:grpSpPr>
          <p:sp>
            <p:nvSpPr>
              <p:cNvPr id="32" name="Rectangle 31"/>
              <p:cNvSpPr/>
              <p:nvPr/>
            </p:nvSpPr>
            <p:spPr>
              <a:xfrm>
                <a:off x="8839981" y="1713684"/>
                <a:ext cx="2740806" cy="22279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3" name="Group 32"/>
              <p:cNvGrpSpPr/>
              <p:nvPr/>
            </p:nvGrpSpPr>
            <p:grpSpPr>
              <a:xfrm>
                <a:off x="9246774" y="2279932"/>
                <a:ext cx="2097819" cy="1341232"/>
                <a:chOff x="1045211" y="4475428"/>
                <a:chExt cx="2097819" cy="1341232"/>
              </a:xfrm>
            </p:grpSpPr>
            <p:sp>
              <p:nvSpPr>
                <p:cNvPr id="34" name="TextBox 33"/>
                <p:cNvSpPr txBox="1"/>
                <p:nvPr/>
              </p:nvSpPr>
              <p:spPr>
                <a:xfrm>
                  <a:off x="1045211" y="4773832"/>
                  <a:ext cx="2097819" cy="1042828"/>
                </a:xfrm>
                <a:prstGeom prst="rect">
                  <a:avLst/>
                </a:prstGeom>
                <a:noFill/>
              </p:spPr>
              <p:txBody>
                <a:bodyPr wrap="square">
                  <a:spAutoFit/>
                </a:bodyPr>
                <a:lstStyle/>
                <a:p>
                  <a:pPr>
                    <a:lnSpc>
                      <a:spcPct val="150000"/>
                    </a:lnSpc>
                    <a:defRPr/>
                  </a:pPr>
                  <a:r>
                    <a:rPr lang="id-ID" sz="1067" dirty="0">
                      <a:solidFill>
                        <a:schemeClr val="bg1"/>
                      </a:solidFill>
                      <a:cs typeface="Clear Sans Light" panose="020B0303030202020304" pitchFamily="34" charset="0"/>
                    </a:rPr>
                    <a:t>Created</a:t>
                  </a:r>
                  <a:r>
                    <a:rPr lang="en-US" sz="1067" dirty="0">
                      <a:solidFill>
                        <a:schemeClr val="bg1"/>
                      </a:solidFill>
                      <a:cs typeface="Clear Sans Light" panose="020B0303030202020304" pitchFamily="34" charset="0"/>
                    </a:rPr>
                    <a:t> : </a:t>
                  </a:r>
                  <a:r>
                    <a:rPr lang="id-ID" sz="1067" dirty="0">
                      <a:solidFill>
                        <a:schemeClr val="bg1"/>
                      </a:solidFill>
                      <a:cs typeface="Clear Sans Light" panose="020B0303030202020304" pitchFamily="34" charset="0"/>
                    </a:rPr>
                    <a:t>Sep</a:t>
                  </a:r>
                  <a:r>
                    <a:rPr lang="en-US" sz="1067" dirty="0">
                      <a:solidFill>
                        <a:schemeClr val="bg1"/>
                      </a:solidFill>
                      <a:cs typeface="Clear Sans Light" panose="020B0303030202020304" pitchFamily="34" charset="0"/>
                    </a:rPr>
                    <a:t> </a:t>
                  </a:r>
                  <a:r>
                    <a:rPr lang="id-ID" sz="1067" dirty="0">
                      <a:solidFill>
                        <a:schemeClr val="bg1"/>
                      </a:solidFill>
                      <a:cs typeface="Clear Sans Light" panose="020B0303030202020304" pitchFamily="34" charset="0"/>
                    </a:rPr>
                    <a:t>12</a:t>
                  </a:r>
                  <a:r>
                    <a:rPr lang="en-US" sz="1067" dirty="0">
                      <a:solidFill>
                        <a:schemeClr val="bg1"/>
                      </a:solidFill>
                      <a:cs typeface="Clear Sans Light" panose="020B0303030202020304" pitchFamily="34" charset="0"/>
                    </a:rPr>
                    <a:t> 2015, </a:t>
                  </a:r>
                  <a:endParaRPr lang="id-ID" sz="1067" dirty="0">
                    <a:solidFill>
                      <a:schemeClr val="bg1"/>
                    </a:solidFill>
                    <a:cs typeface="Clear Sans Light" panose="020B0303030202020304" pitchFamily="34" charset="0"/>
                  </a:endParaRPr>
                </a:p>
                <a:p>
                  <a:pPr>
                    <a:lnSpc>
                      <a:spcPct val="150000"/>
                    </a:lnSpc>
                    <a:defRPr/>
                  </a:pPr>
                  <a:r>
                    <a:rPr lang="en-US" sz="1067" dirty="0">
                      <a:solidFill>
                        <a:schemeClr val="bg1"/>
                      </a:solidFill>
                      <a:cs typeface="Clear Sans Light" panose="020B0303030202020304" pitchFamily="34" charset="0"/>
                    </a:rPr>
                    <a:t>Photo by : </a:t>
                  </a:r>
                  <a:r>
                    <a:rPr lang="id-ID" sz="1067" dirty="0">
                      <a:solidFill>
                        <a:schemeClr val="bg1"/>
                      </a:solidFill>
                      <a:cs typeface="Clear Sans Light" panose="020B0303030202020304" pitchFamily="34" charset="0"/>
                    </a:rPr>
                    <a:t>Greg Gallery</a:t>
                  </a:r>
                  <a:r>
                    <a:rPr lang="en-US" sz="1067" dirty="0">
                      <a:solidFill>
                        <a:schemeClr val="bg1"/>
                      </a:solidFill>
                      <a:cs typeface="Clear Sans Light" panose="020B0303030202020304" pitchFamily="34" charset="0"/>
                    </a:rPr>
                    <a:t>, </a:t>
                  </a:r>
                  <a:endParaRPr lang="id-ID" sz="1067" dirty="0">
                    <a:solidFill>
                      <a:schemeClr val="bg1"/>
                    </a:solidFill>
                    <a:cs typeface="Clear Sans Light" panose="020B0303030202020304" pitchFamily="34" charset="0"/>
                  </a:endParaRPr>
                </a:p>
                <a:p>
                  <a:pPr>
                    <a:lnSpc>
                      <a:spcPct val="150000"/>
                    </a:lnSpc>
                    <a:defRPr/>
                  </a:pPr>
                  <a:r>
                    <a:rPr lang="en-US" sz="1067" dirty="0">
                      <a:solidFill>
                        <a:schemeClr val="bg1"/>
                      </a:solidFill>
                      <a:cs typeface="Clear Sans Light" panose="020B0303030202020304" pitchFamily="34" charset="0"/>
                    </a:rPr>
                    <a:t>Category : Interior Design, </a:t>
                  </a:r>
                  <a:endParaRPr lang="id-ID" sz="1067" dirty="0">
                    <a:solidFill>
                      <a:schemeClr val="bg1"/>
                    </a:solidFill>
                    <a:cs typeface="Clear Sans Light" panose="020B0303030202020304" pitchFamily="34" charset="0"/>
                  </a:endParaRPr>
                </a:p>
                <a:p>
                  <a:pPr>
                    <a:lnSpc>
                      <a:spcPct val="150000"/>
                    </a:lnSpc>
                    <a:defRPr/>
                  </a:pPr>
                  <a:r>
                    <a:rPr lang="en-US" sz="1067" dirty="0">
                      <a:solidFill>
                        <a:schemeClr val="bg1"/>
                      </a:solidFill>
                      <a:cs typeface="Clear Sans Light" panose="020B0303030202020304" pitchFamily="34" charset="0"/>
                    </a:rPr>
                    <a:t>Client : </a:t>
                  </a:r>
                  <a:r>
                    <a:rPr lang="id-ID" sz="1067" dirty="0">
                      <a:solidFill>
                        <a:schemeClr val="bg1"/>
                      </a:solidFill>
                      <a:cs typeface="Clear Sans Light" panose="020B0303030202020304" pitchFamily="34" charset="0"/>
                    </a:rPr>
                    <a:t>Brianna Stacey</a:t>
                  </a:r>
                  <a:endParaRPr lang="en-US" sz="1067" dirty="0">
                    <a:solidFill>
                      <a:schemeClr val="bg1"/>
                    </a:solidFill>
                    <a:cs typeface="Clear Sans Light" panose="020B0303030202020304" pitchFamily="34" charset="0"/>
                  </a:endParaRPr>
                </a:p>
              </p:txBody>
            </p:sp>
            <p:sp>
              <p:nvSpPr>
                <p:cNvPr id="35" name="Text Placeholder 8"/>
                <p:cNvSpPr txBox="1">
                  <a:spLocks/>
                </p:cNvSpPr>
                <p:nvPr/>
              </p:nvSpPr>
              <p:spPr>
                <a:xfrm>
                  <a:off x="1068846" y="4475428"/>
                  <a:ext cx="1604400" cy="286561"/>
                </a:xfrm>
                <a:prstGeom prst="rect">
                  <a:avLst/>
                </a:prstGeom>
              </p:spPr>
              <p:txBody>
                <a:bodyPr vert="horz" lIns="121920" tIns="60960" rIns="121920" bIns="6096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dirty="0">
                      <a:solidFill>
                        <a:schemeClr val="bg1"/>
                      </a:solidFill>
                      <a:latin typeface="Coolvetica Rg" panose="020B0603030602020004" pitchFamily="34" charset="0"/>
                      <a:ea typeface="Fira Sans Book" panose="00000400000000000000" pitchFamily="50" charset="0"/>
                      <a:cs typeface="Clear Sans Light" panose="020B0303030202020304" pitchFamily="34" charset="0"/>
                    </a:rPr>
                    <a:t>Product Detail :</a:t>
                  </a:r>
                </a:p>
              </p:txBody>
            </p:sp>
          </p:grpSp>
        </p:grpSp>
      </p:grpSp>
    </p:spTree>
    <p:extLst>
      <p:ext uri="{BB962C8B-B14F-4D97-AF65-F5344CB8AC3E}">
        <p14:creationId xmlns:p14="http://schemas.microsoft.com/office/powerpoint/2010/main" val="3326329973"/>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16966" y="1509649"/>
            <a:ext cx="3802751" cy="3841283"/>
            <a:chOff x="613598" y="2019122"/>
            <a:chExt cx="3802751" cy="3611724"/>
          </a:xfrm>
        </p:grpSpPr>
        <p:grpSp>
          <p:nvGrpSpPr>
            <p:cNvPr id="4" name="组合 3"/>
            <p:cNvGrpSpPr/>
            <p:nvPr/>
          </p:nvGrpSpPr>
          <p:grpSpPr>
            <a:xfrm>
              <a:off x="613598" y="2019122"/>
              <a:ext cx="3802751" cy="3611724"/>
              <a:chOff x="613599" y="2019122"/>
              <a:chExt cx="2717800" cy="2581274"/>
            </a:xfrm>
          </p:grpSpPr>
          <p:sp>
            <p:nvSpPr>
              <p:cNvPr id="6" name="Rectangle 10"/>
              <p:cNvSpPr>
                <a:spLocks noChangeArrowheads="1"/>
              </p:cNvSpPr>
              <p:nvPr/>
            </p:nvSpPr>
            <p:spPr bwMode="auto">
              <a:xfrm rot="10800000" flipV="1">
                <a:off x="862842" y="2019122"/>
                <a:ext cx="2217737" cy="2197100"/>
              </a:xfrm>
              <a:prstGeom prst="rect">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zh-CN" altLang="en-US" sz="2400" dirty="0"/>
              </a:p>
            </p:txBody>
          </p:sp>
          <p:sp>
            <p:nvSpPr>
              <p:cNvPr id="7" name="AutoShape 11"/>
              <p:cNvSpPr>
                <a:spLocks noChangeArrowheads="1"/>
              </p:cNvSpPr>
              <p:nvPr/>
            </p:nvSpPr>
            <p:spPr bwMode="auto">
              <a:xfrm rot="10800000">
                <a:off x="613599" y="4270196"/>
                <a:ext cx="2717800" cy="33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99000">
                    <a:schemeClr val="accent2"/>
                  </a:gs>
                  <a:gs pos="2000">
                    <a:schemeClr val="accent1">
                      <a:alpha val="0"/>
                    </a:schemeClr>
                  </a:gs>
                </a:gsLst>
                <a:lin ang="5400000" scaled="0"/>
              </a:gradFill>
              <a:ln>
                <a:noFill/>
              </a:ln>
              <a:effectLst/>
            </p:spPr>
            <p:txBody>
              <a:bodyPr wrap="none" anchor="ctr"/>
              <a:lstStyle/>
              <a:p>
                <a:pPr defTabSz="914354">
                  <a:defRPr/>
                </a:pPr>
                <a:endParaRPr lang="zh-CN" altLang="en-US" sz="2400" kern="0" dirty="0">
                  <a:solidFill>
                    <a:sysClr val="windowText" lastClr="000000"/>
                  </a:solidFill>
                  <a:latin typeface="Impact" pitchFamily="34" charset="0"/>
                  <a:ea typeface="微软雅黑" pitchFamily="34" charset="-122"/>
                </a:endParaRPr>
              </a:p>
            </p:txBody>
          </p:sp>
        </p:gr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8450" y="2170060"/>
              <a:ext cx="2840405" cy="2804446"/>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矩形 7"/>
          <p:cNvSpPr/>
          <p:nvPr/>
        </p:nvSpPr>
        <p:spPr>
          <a:xfrm>
            <a:off x="5180553" y="1554805"/>
            <a:ext cx="6194802" cy="3658119"/>
          </a:xfrm>
          <a:prstGeom prst="rect">
            <a:avLst/>
          </a:prstGeom>
          <a:solidFill>
            <a:schemeClr val="accent1"/>
          </a:solidFill>
          <a:ln w="34925">
            <a:solidFill>
              <a:schemeClr val="bg1">
                <a:lumMod val="95000"/>
              </a:schemeClr>
            </a:solidFill>
          </a:ln>
          <a:effectLst>
            <a:innerShdw blurRad="317500" dist="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9" name="Rectangle 12"/>
          <p:cNvSpPr/>
          <p:nvPr/>
        </p:nvSpPr>
        <p:spPr>
          <a:xfrm>
            <a:off x="6053945" y="1851083"/>
            <a:ext cx="5196688" cy="2801793"/>
          </a:xfrm>
          <a:prstGeom prst="rect">
            <a:avLst/>
          </a:prstGeom>
        </p:spPr>
        <p:txBody>
          <a:bodyPr wrap="square" lIns="91440" tIns="45720" rIns="91440" bIns="45720">
            <a:spAutoFit/>
          </a:bodyPr>
          <a:lstStyle/>
          <a:p>
            <a:pPr latinLnBrk="1">
              <a:lnSpc>
                <a:spcPct val="150000"/>
              </a:lnSpc>
            </a:pPr>
            <a:r>
              <a:rPr lang="zh-CN" altLang="en-US" sz="1467" dirty="0">
                <a:solidFill>
                  <a:schemeClr val="bg1"/>
                </a:solidFill>
              </a:rPr>
              <a:t>        演讲结束语最常用的方式，就是用极其精练的语言，总结收拢全篇的主要内容，概括和强化主题思想。这种结尾，扼要地总结演讲内容，能起到提醒、强调的作用，给听众留下完整的总体印象。除非演讲非常简短，否则建议你在结尾中清晰陈述你的主题和主要思想。</a:t>
            </a:r>
          </a:p>
          <a:p>
            <a:pPr latinLnBrk="1">
              <a:lnSpc>
                <a:spcPct val="150000"/>
              </a:lnSpc>
            </a:pPr>
            <a:r>
              <a:rPr lang="zh-CN" altLang="en-US" sz="1467" dirty="0">
                <a:solidFill>
                  <a:schemeClr val="bg1"/>
                </a:solidFill>
              </a:rPr>
              <a:t>　　演讲者在演讲中，为了阐述自己的观点和主张，往往利用一切手段，从正面、反面和侧面等各个方面来进行分析和论证。到了结尾处，就应总结全篇，突出重点，深化主题。</a:t>
            </a:r>
          </a:p>
        </p:txBody>
      </p:sp>
      <p:grpSp>
        <p:nvGrpSpPr>
          <p:cNvPr id="10" name="组合 9"/>
          <p:cNvGrpSpPr/>
          <p:nvPr/>
        </p:nvGrpSpPr>
        <p:grpSpPr>
          <a:xfrm>
            <a:off x="4238335" y="1265541"/>
            <a:ext cx="1888739" cy="3947384"/>
            <a:chOff x="4416349" y="1786276"/>
            <a:chExt cx="1888739" cy="4207521"/>
          </a:xfrm>
        </p:grpSpPr>
        <p:sp>
          <p:nvSpPr>
            <p:cNvPr id="11" name="椭圆 10"/>
            <p:cNvSpPr/>
            <p:nvPr/>
          </p:nvSpPr>
          <p:spPr>
            <a:xfrm>
              <a:off x="4416349" y="1786276"/>
              <a:ext cx="1888739" cy="4203787"/>
            </a:xfrm>
            <a:prstGeom prst="ellipse">
              <a:avLst/>
            </a:prstGeom>
            <a:gradFill flip="none" rotWithShape="1">
              <a:gsLst>
                <a:gs pos="84000">
                  <a:schemeClr val="tx1">
                    <a:lumMod val="65000"/>
                    <a:lumOff val="35000"/>
                    <a:alpha val="55000"/>
                  </a:schemeClr>
                </a:gs>
                <a:gs pos="43000">
                  <a:schemeClr val="bg1">
                    <a:lumMod val="75000"/>
                  </a:scheme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11"/>
            <p:cNvSpPr/>
            <p:nvPr/>
          </p:nvSpPr>
          <p:spPr>
            <a:xfrm>
              <a:off x="4614199" y="2075541"/>
              <a:ext cx="1493039" cy="391825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3" name="组合 12"/>
            <p:cNvGrpSpPr/>
            <p:nvPr/>
          </p:nvGrpSpPr>
          <p:grpSpPr>
            <a:xfrm>
              <a:off x="5008601" y="3385383"/>
              <a:ext cx="745082" cy="657806"/>
              <a:chOff x="1000456" y="3959521"/>
              <a:chExt cx="745082" cy="657806"/>
            </a:xfrm>
            <a:solidFill>
              <a:srgbClr val="0070C0"/>
            </a:solidFill>
          </p:grpSpPr>
          <p:sp>
            <p:nvSpPr>
              <p:cNvPr id="14" name="Oval 423"/>
              <p:cNvSpPr>
                <a:spLocks noChangeArrowheads="1"/>
              </p:cNvSpPr>
              <p:nvPr/>
            </p:nvSpPr>
            <p:spPr bwMode="auto">
              <a:xfrm>
                <a:off x="1559448" y="4046795"/>
                <a:ext cx="173829" cy="20123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 name="Freeform 424"/>
              <p:cNvSpPr>
                <a:spLocks/>
              </p:cNvSpPr>
              <p:nvPr/>
            </p:nvSpPr>
            <p:spPr bwMode="auto">
              <a:xfrm>
                <a:off x="1523384" y="4254524"/>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 name="Freeform 425"/>
              <p:cNvSpPr>
                <a:spLocks/>
              </p:cNvSpPr>
              <p:nvPr/>
            </p:nvSpPr>
            <p:spPr bwMode="auto">
              <a:xfrm>
                <a:off x="1185825" y="4438450"/>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 name="Freeform 426"/>
              <p:cNvSpPr>
                <a:spLocks/>
              </p:cNvSpPr>
              <p:nvPr/>
            </p:nvSpPr>
            <p:spPr bwMode="auto">
              <a:xfrm>
                <a:off x="1231987" y="4138398"/>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 name="Oval 427"/>
              <p:cNvSpPr>
                <a:spLocks noChangeArrowheads="1"/>
              </p:cNvSpPr>
              <p:nvPr/>
            </p:nvSpPr>
            <p:spPr bwMode="auto">
              <a:xfrm>
                <a:off x="1301951" y="3959521"/>
                <a:ext cx="143535" cy="16733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 name="Freeform 428"/>
              <p:cNvSpPr>
                <a:spLocks/>
              </p:cNvSpPr>
              <p:nvPr/>
            </p:nvSpPr>
            <p:spPr bwMode="auto">
              <a:xfrm>
                <a:off x="1000456" y="4253081"/>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 name="Oval 429"/>
              <p:cNvSpPr>
                <a:spLocks noChangeArrowheads="1"/>
              </p:cNvSpPr>
              <p:nvPr/>
            </p:nvSpPr>
            <p:spPr bwMode="auto">
              <a:xfrm>
                <a:off x="1011996" y="4044631"/>
                <a:ext cx="173829" cy="20340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spTree>
    <p:extLst>
      <p:ext uri="{BB962C8B-B14F-4D97-AF65-F5344CB8AC3E}">
        <p14:creationId xmlns:p14="http://schemas.microsoft.com/office/powerpoint/2010/main" val="663154491"/>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Horizontal)">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5000"/>
                                      </p:iterate>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9"/>
                                            </p:tgtEl>
                                            <p:attrNameLst>
                                              <p:attrName>ppt_y</p:attrName>
                                            </p:attrNameLst>
                                          </p:cBhvr>
                                          <p:tavLst>
                                            <p:tav tm="0">
                                              <p:val>
                                                <p:strVal val="#ppt_y"/>
                                              </p:val>
                                            </p:tav>
                                            <p:tav tm="100000">
                                              <p:val>
                                                <p:strVal val="#ppt_y"/>
                                              </p:val>
                                            </p:tav>
                                          </p:tavLst>
                                        </p:anim>
                                        <p:anim calcmode="lin" valueType="num">
                                          <p:cBhvr>
                                            <p:cTn id="2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Horizontal)">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5000"/>
                                      </p:iterate>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9"/>
                                            </p:tgtEl>
                                            <p:attrNameLst>
                                              <p:attrName>ppt_y</p:attrName>
                                            </p:attrNameLst>
                                          </p:cBhvr>
                                          <p:tavLst>
                                            <p:tav tm="0">
                                              <p:val>
                                                <p:strVal val="#ppt_y"/>
                                              </p:val>
                                            </p:tav>
                                            <p:tav tm="100000">
                                              <p:val>
                                                <p:strVal val="#ppt_y"/>
                                              </p:val>
                                            </p:tav>
                                          </p:tavLst>
                                        </p:anim>
                                        <p:anim calcmode="lin" valueType="num">
                                          <p:cBhvr>
                                            <p:cTn id="2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0847" y="2008124"/>
            <a:ext cx="1641060" cy="1076946"/>
          </a:xfrm>
          <a:custGeom>
            <a:avLst/>
            <a:gdLst>
              <a:gd name="connsiteX0" fmla="*/ 0 w 1884751"/>
              <a:gd name="connsiteY0" fmla="*/ 0 h 1545021"/>
              <a:gd name="connsiteX1" fmla="*/ 1884751 w 1884751"/>
              <a:gd name="connsiteY1" fmla="*/ 0 h 1545021"/>
              <a:gd name="connsiteX2" fmla="*/ 1884751 w 1884751"/>
              <a:gd name="connsiteY2" fmla="*/ 1545021 h 1545021"/>
              <a:gd name="connsiteX3" fmla="*/ 0 w 1884751"/>
              <a:gd name="connsiteY3" fmla="*/ 1545021 h 1545021"/>
            </a:gdLst>
            <a:ahLst/>
            <a:cxnLst>
              <a:cxn ang="0">
                <a:pos x="connsiteX0" y="connsiteY0"/>
              </a:cxn>
              <a:cxn ang="0">
                <a:pos x="connsiteX1" y="connsiteY1"/>
              </a:cxn>
              <a:cxn ang="0">
                <a:pos x="connsiteX2" y="connsiteY2"/>
              </a:cxn>
              <a:cxn ang="0">
                <a:pos x="connsiteX3" y="connsiteY3"/>
              </a:cxn>
            </a:cxnLst>
            <a:rect l="l" t="t" r="r" b="b"/>
            <a:pathLst>
              <a:path w="1884751" h="1545021">
                <a:moveTo>
                  <a:pt x="0" y="0"/>
                </a:moveTo>
                <a:lnTo>
                  <a:pt x="1884751" y="0"/>
                </a:lnTo>
                <a:lnTo>
                  <a:pt x="1884751" y="1545021"/>
                </a:lnTo>
                <a:lnTo>
                  <a:pt x="0" y="1545021"/>
                </a:lnTo>
                <a:close/>
              </a:path>
            </a:pathLst>
          </a:cu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3441" y="2010257"/>
            <a:ext cx="1665450" cy="1076991"/>
          </a:xfrm>
          <a:custGeom>
            <a:avLst/>
            <a:gdLst>
              <a:gd name="connsiteX0" fmla="*/ 0 w 1884751"/>
              <a:gd name="connsiteY0" fmla="*/ 0 h 1540711"/>
              <a:gd name="connsiteX1" fmla="*/ 1884751 w 1884751"/>
              <a:gd name="connsiteY1" fmla="*/ 0 h 1540711"/>
              <a:gd name="connsiteX2" fmla="*/ 1884751 w 1884751"/>
              <a:gd name="connsiteY2" fmla="*/ 1540711 h 1540711"/>
              <a:gd name="connsiteX3" fmla="*/ 0 w 1884751"/>
              <a:gd name="connsiteY3" fmla="*/ 1540711 h 1540711"/>
            </a:gdLst>
            <a:ahLst/>
            <a:cxnLst>
              <a:cxn ang="0">
                <a:pos x="connsiteX0" y="connsiteY0"/>
              </a:cxn>
              <a:cxn ang="0">
                <a:pos x="connsiteX1" y="connsiteY1"/>
              </a:cxn>
              <a:cxn ang="0">
                <a:pos x="connsiteX2" y="connsiteY2"/>
              </a:cxn>
              <a:cxn ang="0">
                <a:pos x="connsiteX3" y="connsiteY3"/>
              </a:cxn>
            </a:cxnLst>
            <a:rect l="l" t="t" r="r" b="b"/>
            <a:pathLst>
              <a:path w="1884751" h="1540711">
                <a:moveTo>
                  <a:pt x="0" y="0"/>
                </a:moveTo>
                <a:lnTo>
                  <a:pt x="1884751" y="0"/>
                </a:lnTo>
                <a:lnTo>
                  <a:pt x="1884751" y="1540711"/>
                </a:lnTo>
                <a:lnTo>
                  <a:pt x="0" y="1540711"/>
                </a:lnTo>
                <a:close/>
              </a:path>
            </a:pathLst>
          </a:cu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5608" y="5100300"/>
            <a:ext cx="1662037" cy="1077000"/>
          </a:xfrm>
          <a:custGeom>
            <a:avLst/>
            <a:gdLst>
              <a:gd name="connsiteX0" fmla="*/ 0 w 1884751"/>
              <a:gd name="connsiteY0" fmla="*/ 0 h 1545021"/>
              <a:gd name="connsiteX1" fmla="*/ 1884751 w 1884751"/>
              <a:gd name="connsiteY1" fmla="*/ 0 h 1545021"/>
              <a:gd name="connsiteX2" fmla="*/ 1884751 w 1884751"/>
              <a:gd name="connsiteY2" fmla="*/ 1545021 h 1545021"/>
              <a:gd name="connsiteX3" fmla="*/ 0 w 1884751"/>
              <a:gd name="connsiteY3" fmla="*/ 1545021 h 1545021"/>
            </a:gdLst>
            <a:ahLst/>
            <a:cxnLst>
              <a:cxn ang="0">
                <a:pos x="connsiteX0" y="connsiteY0"/>
              </a:cxn>
              <a:cxn ang="0">
                <a:pos x="connsiteX1" y="connsiteY1"/>
              </a:cxn>
              <a:cxn ang="0">
                <a:pos x="connsiteX2" y="connsiteY2"/>
              </a:cxn>
              <a:cxn ang="0">
                <a:pos x="connsiteX3" y="connsiteY3"/>
              </a:cxn>
            </a:cxnLst>
            <a:rect l="l" t="t" r="r" b="b"/>
            <a:pathLst>
              <a:path w="1884751" h="1545021">
                <a:moveTo>
                  <a:pt x="0" y="0"/>
                </a:moveTo>
                <a:lnTo>
                  <a:pt x="1884751" y="0"/>
                </a:lnTo>
                <a:lnTo>
                  <a:pt x="1884751" y="1545021"/>
                </a:lnTo>
                <a:lnTo>
                  <a:pt x="0" y="1545021"/>
                </a:lnTo>
                <a:close/>
              </a:path>
            </a:pathLst>
          </a:cu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0847" y="3320187"/>
            <a:ext cx="3538044" cy="1543940"/>
          </a:xfrm>
          <a:custGeom>
            <a:avLst/>
            <a:gdLst>
              <a:gd name="connsiteX0" fmla="*/ 3769499 w 3769499"/>
              <a:gd name="connsiteY0" fmla="*/ 0 h 1545021"/>
              <a:gd name="connsiteX1" fmla="*/ 0 w 3769499"/>
              <a:gd name="connsiteY1" fmla="*/ 0 h 1545021"/>
              <a:gd name="connsiteX2" fmla="*/ 0 w 3769499"/>
              <a:gd name="connsiteY2" fmla="*/ 1545021 h 1545021"/>
              <a:gd name="connsiteX3" fmla="*/ 3769499 w 3769499"/>
              <a:gd name="connsiteY3" fmla="*/ 1545021 h 1545021"/>
            </a:gdLst>
            <a:ahLst/>
            <a:cxnLst>
              <a:cxn ang="0">
                <a:pos x="connsiteX0" y="connsiteY0"/>
              </a:cxn>
              <a:cxn ang="0">
                <a:pos x="connsiteX1" y="connsiteY1"/>
              </a:cxn>
              <a:cxn ang="0">
                <a:pos x="connsiteX2" y="connsiteY2"/>
              </a:cxn>
              <a:cxn ang="0">
                <a:pos x="connsiteX3" y="connsiteY3"/>
              </a:cxn>
            </a:cxnLst>
            <a:rect l="l" t="t" r="r" b="b"/>
            <a:pathLst>
              <a:path w="3769499" h="1545021">
                <a:moveTo>
                  <a:pt x="3769499" y="0"/>
                </a:moveTo>
                <a:lnTo>
                  <a:pt x="0" y="0"/>
                </a:lnTo>
                <a:lnTo>
                  <a:pt x="0" y="1545021"/>
                </a:lnTo>
                <a:lnTo>
                  <a:pt x="3769499" y="1545021"/>
                </a:lnTo>
                <a:close/>
              </a:path>
            </a:pathLst>
          </a:cu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8898" y="3320187"/>
            <a:ext cx="1883865" cy="2923261"/>
          </a:xfrm>
          <a:custGeom>
            <a:avLst/>
            <a:gdLst>
              <a:gd name="connsiteX0" fmla="*/ 0 w 1884940"/>
              <a:gd name="connsiteY0" fmla="*/ 0 h 3092204"/>
              <a:gd name="connsiteX1" fmla="*/ 189 w 1884940"/>
              <a:gd name="connsiteY1" fmla="*/ 0 h 3092204"/>
              <a:gd name="connsiteX2" fmla="*/ 1884750 w 1884940"/>
              <a:gd name="connsiteY2" fmla="*/ 0 h 3092204"/>
              <a:gd name="connsiteX3" fmla="*/ 1884940 w 1884940"/>
              <a:gd name="connsiteY3" fmla="*/ 0 h 3092204"/>
              <a:gd name="connsiteX4" fmla="*/ 1884940 w 1884940"/>
              <a:gd name="connsiteY4" fmla="*/ 1379018 h 3092204"/>
              <a:gd name="connsiteX5" fmla="*/ 1884940 w 1884940"/>
              <a:gd name="connsiteY5" fmla="*/ 1379019 h 3092204"/>
              <a:gd name="connsiteX6" fmla="*/ 1884940 w 1884940"/>
              <a:gd name="connsiteY6" fmla="*/ 1545020 h 3092204"/>
              <a:gd name="connsiteX7" fmla="*/ 1884750 w 1884940"/>
              <a:gd name="connsiteY7" fmla="*/ 1545020 h 3092204"/>
              <a:gd name="connsiteX8" fmla="*/ 1884750 w 1884940"/>
              <a:gd name="connsiteY8" fmla="*/ 1547182 h 3092204"/>
              <a:gd name="connsiteX9" fmla="*/ 1884940 w 1884940"/>
              <a:gd name="connsiteY9" fmla="*/ 1547182 h 3092204"/>
              <a:gd name="connsiteX10" fmla="*/ 1884940 w 1884940"/>
              <a:gd name="connsiteY10" fmla="*/ 1899280 h 3092204"/>
              <a:gd name="connsiteX11" fmla="*/ 1884750 w 1884940"/>
              <a:gd name="connsiteY11" fmla="*/ 1899280 h 3092204"/>
              <a:gd name="connsiteX12" fmla="*/ 1884750 w 1884940"/>
              <a:gd name="connsiteY12" fmla="*/ 1899281 h 3092204"/>
              <a:gd name="connsiteX13" fmla="*/ 1884940 w 1884940"/>
              <a:gd name="connsiteY13" fmla="*/ 1899281 h 3092204"/>
              <a:gd name="connsiteX14" fmla="*/ 1884940 w 1884940"/>
              <a:gd name="connsiteY14" fmla="*/ 3092204 h 3092204"/>
              <a:gd name="connsiteX15" fmla="*/ 189 w 1884940"/>
              <a:gd name="connsiteY15" fmla="*/ 3092204 h 3092204"/>
              <a:gd name="connsiteX16" fmla="*/ 189 w 1884940"/>
              <a:gd name="connsiteY16" fmla="*/ 3092202 h 3092204"/>
              <a:gd name="connsiteX17" fmla="*/ 0 w 1884940"/>
              <a:gd name="connsiteY17" fmla="*/ 3092202 h 30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4940" h="3092204">
                <a:moveTo>
                  <a:pt x="0" y="0"/>
                </a:moveTo>
                <a:lnTo>
                  <a:pt x="189" y="0"/>
                </a:lnTo>
                <a:lnTo>
                  <a:pt x="1884750" y="0"/>
                </a:lnTo>
                <a:lnTo>
                  <a:pt x="1884940" y="0"/>
                </a:lnTo>
                <a:lnTo>
                  <a:pt x="1884940" y="1379018"/>
                </a:lnTo>
                <a:lnTo>
                  <a:pt x="1884940" y="1379019"/>
                </a:lnTo>
                <a:lnTo>
                  <a:pt x="1884940" y="1545020"/>
                </a:lnTo>
                <a:lnTo>
                  <a:pt x="1884750" y="1545020"/>
                </a:lnTo>
                <a:lnTo>
                  <a:pt x="1884750" y="1547182"/>
                </a:lnTo>
                <a:lnTo>
                  <a:pt x="1884940" y="1547182"/>
                </a:lnTo>
                <a:lnTo>
                  <a:pt x="1884940" y="1899280"/>
                </a:lnTo>
                <a:lnTo>
                  <a:pt x="1884750" y="1899280"/>
                </a:lnTo>
                <a:lnTo>
                  <a:pt x="1884750" y="1899281"/>
                </a:lnTo>
                <a:lnTo>
                  <a:pt x="1884940" y="1899281"/>
                </a:lnTo>
                <a:lnTo>
                  <a:pt x="1884940" y="3092204"/>
                </a:lnTo>
                <a:lnTo>
                  <a:pt x="189" y="3092204"/>
                </a:lnTo>
                <a:lnTo>
                  <a:pt x="189" y="3092202"/>
                </a:lnTo>
                <a:lnTo>
                  <a:pt x="0" y="3092202"/>
                </a:lnTo>
                <a:close/>
              </a:path>
            </a:pathLst>
          </a:cu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0637" y="2009988"/>
            <a:ext cx="1660574" cy="1076052"/>
          </a:xfrm>
          <a:custGeom>
            <a:avLst/>
            <a:gdLst>
              <a:gd name="connsiteX0" fmla="*/ 0 w 1884751"/>
              <a:gd name="connsiteY0" fmla="*/ 0 h 1540710"/>
              <a:gd name="connsiteX1" fmla="*/ 1884751 w 1884751"/>
              <a:gd name="connsiteY1" fmla="*/ 0 h 1540710"/>
              <a:gd name="connsiteX2" fmla="*/ 1884751 w 1884751"/>
              <a:gd name="connsiteY2" fmla="*/ 1540710 h 1540710"/>
              <a:gd name="connsiteX3" fmla="*/ 0 w 1884751"/>
              <a:gd name="connsiteY3" fmla="*/ 1540710 h 1540710"/>
            </a:gdLst>
            <a:ahLst/>
            <a:cxnLst>
              <a:cxn ang="0">
                <a:pos x="connsiteX0" y="connsiteY0"/>
              </a:cxn>
              <a:cxn ang="0">
                <a:pos x="connsiteX1" y="connsiteY1"/>
              </a:cxn>
              <a:cxn ang="0">
                <a:pos x="connsiteX2" y="connsiteY2"/>
              </a:cxn>
              <a:cxn ang="0">
                <a:pos x="connsiteX3" y="connsiteY3"/>
              </a:cxn>
            </a:cxnLst>
            <a:rect l="l" t="t" r="r" b="b"/>
            <a:pathLst>
              <a:path w="1884751" h="1540710">
                <a:moveTo>
                  <a:pt x="0" y="0"/>
                </a:moveTo>
                <a:lnTo>
                  <a:pt x="1884751" y="0"/>
                </a:lnTo>
                <a:lnTo>
                  <a:pt x="1884751" y="1540710"/>
                </a:lnTo>
                <a:lnTo>
                  <a:pt x="0" y="1540710"/>
                </a:lnTo>
                <a:close/>
              </a:path>
            </a:pathLst>
          </a:cu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7005" y="5101037"/>
            <a:ext cx="1650944" cy="1077000"/>
          </a:xfrm>
          <a:custGeom>
            <a:avLst/>
            <a:gdLst>
              <a:gd name="connsiteX0" fmla="*/ 0 w 1884751"/>
              <a:gd name="connsiteY0" fmla="*/ 0 h 1545020"/>
              <a:gd name="connsiteX1" fmla="*/ 1884751 w 1884751"/>
              <a:gd name="connsiteY1" fmla="*/ 0 h 1545020"/>
              <a:gd name="connsiteX2" fmla="*/ 1884751 w 1884751"/>
              <a:gd name="connsiteY2" fmla="*/ 1545020 h 1545020"/>
              <a:gd name="connsiteX3" fmla="*/ 0 w 1884751"/>
              <a:gd name="connsiteY3" fmla="*/ 1545020 h 1545020"/>
            </a:gdLst>
            <a:ahLst/>
            <a:cxnLst>
              <a:cxn ang="0">
                <a:pos x="connsiteX0" y="connsiteY0"/>
              </a:cxn>
              <a:cxn ang="0">
                <a:pos x="connsiteX1" y="connsiteY1"/>
              </a:cxn>
              <a:cxn ang="0">
                <a:pos x="connsiteX2" y="connsiteY2"/>
              </a:cxn>
              <a:cxn ang="0">
                <a:pos x="connsiteX3" y="connsiteY3"/>
              </a:cxn>
            </a:cxnLst>
            <a:rect l="l" t="t" r="r" b="b"/>
            <a:pathLst>
              <a:path w="1884751" h="1545020">
                <a:moveTo>
                  <a:pt x="0" y="0"/>
                </a:moveTo>
                <a:lnTo>
                  <a:pt x="1884751" y="0"/>
                </a:lnTo>
                <a:lnTo>
                  <a:pt x="1884751" y="1545020"/>
                </a:lnTo>
                <a:lnTo>
                  <a:pt x="0" y="1545020"/>
                </a:lnTo>
                <a:close/>
              </a:path>
            </a:pathLst>
          </a:cu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44820" y="5100300"/>
            <a:ext cx="1622680" cy="1077000"/>
          </a:xfrm>
          <a:custGeom>
            <a:avLst/>
            <a:gdLst>
              <a:gd name="connsiteX0" fmla="*/ 0 w 1884751"/>
              <a:gd name="connsiteY0" fmla="*/ 0 h 1545021"/>
              <a:gd name="connsiteX1" fmla="*/ 1884751 w 1884751"/>
              <a:gd name="connsiteY1" fmla="*/ 0 h 1545021"/>
              <a:gd name="connsiteX2" fmla="*/ 1884751 w 1884751"/>
              <a:gd name="connsiteY2" fmla="*/ 1545021 h 1545021"/>
              <a:gd name="connsiteX3" fmla="*/ 0 w 1884751"/>
              <a:gd name="connsiteY3" fmla="*/ 1545021 h 1545021"/>
            </a:gdLst>
            <a:ahLst/>
            <a:cxnLst>
              <a:cxn ang="0">
                <a:pos x="connsiteX0" y="connsiteY0"/>
              </a:cxn>
              <a:cxn ang="0">
                <a:pos x="connsiteX1" y="connsiteY1"/>
              </a:cxn>
              <a:cxn ang="0">
                <a:pos x="connsiteX2" y="connsiteY2"/>
              </a:cxn>
              <a:cxn ang="0">
                <a:pos x="connsiteX3" y="connsiteY3"/>
              </a:cxn>
            </a:cxnLst>
            <a:rect l="l" t="t" r="r" b="b"/>
            <a:pathLst>
              <a:path w="1884751" h="1545021">
                <a:moveTo>
                  <a:pt x="0" y="0"/>
                </a:moveTo>
                <a:lnTo>
                  <a:pt x="1884751" y="0"/>
                </a:lnTo>
                <a:lnTo>
                  <a:pt x="1884751" y="1545021"/>
                </a:lnTo>
                <a:lnTo>
                  <a:pt x="0" y="1545021"/>
                </a:lnTo>
                <a:close/>
              </a:path>
            </a:pathLst>
          </a:cu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7816" y="1776248"/>
            <a:ext cx="3752963" cy="3087881"/>
          </a:xfrm>
          <a:custGeom>
            <a:avLst/>
            <a:gdLst>
              <a:gd name="connsiteX0" fmla="*/ 0 w 3769502"/>
              <a:gd name="connsiteY0" fmla="*/ 0 h 3087881"/>
              <a:gd name="connsiteX1" fmla="*/ 3769502 w 3769502"/>
              <a:gd name="connsiteY1" fmla="*/ 0 h 3087881"/>
              <a:gd name="connsiteX2" fmla="*/ 3769502 w 3769502"/>
              <a:gd name="connsiteY2" fmla="*/ 3087881 h 3087881"/>
              <a:gd name="connsiteX3" fmla="*/ 0 w 3769502"/>
              <a:gd name="connsiteY3" fmla="*/ 3087881 h 3087881"/>
            </a:gdLst>
            <a:ahLst/>
            <a:cxnLst>
              <a:cxn ang="0">
                <a:pos x="connsiteX0" y="connsiteY0"/>
              </a:cxn>
              <a:cxn ang="0">
                <a:pos x="connsiteX1" y="connsiteY1"/>
              </a:cxn>
              <a:cxn ang="0">
                <a:pos x="connsiteX2" y="connsiteY2"/>
              </a:cxn>
              <a:cxn ang="0">
                <a:pos x="connsiteX3" y="connsiteY3"/>
              </a:cxn>
            </a:cxnLst>
            <a:rect l="l" t="t" r="r" b="b"/>
            <a:pathLst>
              <a:path w="3769502" h="3087881">
                <a:moveTo>
                  <a:pt x="0" y="0"/>
                </a:moveTo>
                <a:lnTo>
                  <a:pt x="3769502" y="0"/>
                </a:lnTo>
                <a:lnTo>
                  <a:pt x="3769502" y="3087881"/>
                </a:lnTo>
                <a:lnTo>
                  <a:pt x="0" y="3087881"/>
                </a:lnTo>
                <a:close/>
              </a:path>
            </a:pathLst>
          </a:cu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2152" y="5100300"/>
            <a:ext cx="1627678" cy="1068164"/>
          </a:xfrm>
          <a:custGeom>
            <a:avLst/>
            <a:gdLst>
              <a:gd name="connsiteX0" fmla="*/ 0 w 1884751"/>
              <a:gd name="connsiteY0" fmla="*/ 0 h 1545021"/>
              <a:gd name="connsiteX1" fmla="*/ 1884751 w 1884751"/>
              <a:gd name="connsiteY1" fmla="*/ 0 h 1545021"/>
              <a:gd name="connsiteX2" fmla="*/ 1884751 w 1884751"/>
              <a:gd name="connsiteY2" fmla="*/ 1545021 h 1545021"/>
              <a:gd name="connsiteX3" fmla="*/ 0 w 1884751"/>
              <a:gd name="connsiteY3" fmla="*/ 1545021 h 1545021"/>
            </a:gdLst>
            <a:ahLst/>
            <a:cxnLst>
              <a:cxn ang="0">
                <a:pos x="connsiteX0" y="connsiteY0"/>
              </a:cxn>
              <a:cxn ang="0">
                <a:pos x="connsiteX1" y="connsiteY1"/>
              </a:cxn>
              <a:cxn ang="0">
                <a:pos x="connsiteX2" y="connsiteY2"/>
              </a:cxn>
              <a:cxn ang="0">
                <a:pos x="connsiteX3" y="connsiteY3"/>
              </a:cxn>
            </a:cxnLst>
            <a:rect l="l" t="t" r="r" b="b"/>
            <a:pathLst>
              <a:path w="1884751" h="1545021">
                <a:moveTo>
                  <a:pt x="0" y="0"/>
                </a:moveTo>
                <a:lnTo>
                  <a:pt x="1884751" y="0"/>
                </a:lnTo>
                <a:lnTo>
                  <a:pt x="1884751" y="1545021"/>
                </a:lnTo>
                <a:lnTo>
                  <a:pt x="0" y="1545021"/>
                </a:lnTo>
                <a:close/>
              </a:path>
            </a:pathLst>
          </a:custGeom>
        </p:spPr>
      </p:pic>
      <p:sp>
        <p:nvSpPr>
          <p:cNvPr id="38" name="Rectangle 37"/>
          <p:cNvSpPr/>
          <p:nvPr/>
        </p:nvSpPr>
        <p:spPr>
          <a:xfrm>
            <a:off x="1359470" y="1774088"/>
            <a:ext cx="3769391" cy="309004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39" name="TextBox 38"/>
          <p:cNvSpPr txBox="1"/>
          <p:nvPr/>
        </p:nvSpPr>
        <p:spPr>
          <a:xfrm>
            <a:off x="1779930" y="3080583"/>
            <a:ext cx="2928471" cy="477046"/>
          </a:xfrm>
          <a:prstGeom prst="rect">
            <a:avLst/>
          </a:prstGeom>
          <a:noFill/>
        </p:spPr>
        <p:txBody>
          <a:bodyPr wrap="square" lIns="45711" tIns="22856" rIns="45711" bIns="22856" rtlCol="0">
            <a:spAutoFit/>
          </a:bodyPr>
          <a:lstStyle/>
          <a:p>
            <a:pPr algn="ctr"/>
            <a:r>
              <a:rPr lang="en-US" sz="2800" dirty="0">
                <a:solidFill>
                  <a:schemeClr val="bg1"/>
                </a:solidFill>
                <a:cs typeface="Lato Regular"/>
              </a:rPr>
              <a:t>Stay With Us!</a:t>
            </a:r>
            <a:endParaRPr lang="id-ID" sz="2800" dirty="0">
              <a:solidFill>
                <a:schemeClr val="bg1"/>
              </a:solidFill>
              <a:cs typeface="Lato Regular"/>
            </a:endParaRPr>
          </a:p>
        </p:txBody>
      </p:sp>
    </p:spTree>
    <p:extLst>
      <p:ext uri="{BB962C8B-B14F-4D97-AF65-F5344CB8AC3E}">
        <p14:creationId xmlns:p14="http://schemas.microsoft.com/office/powerpoint/2010/main" val="316980942"/>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barn(inVertic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9231" y="1818734"/>
            <a:ext cx="3257404" cy="2106455"/>
          </a:xfrm>
          <a:custGeom>
            <a:avLst/>
            <a:gdLst>
              <a:gd name="connsiteX0" fmla="*/ 0 w 3490022"/>
              <a:gd name="connsiteY0" fmla="*/ 0 h 2106455"/>
              <a:gd name="connsiteX1" fmla="*/ 3490022 w 3490022"/>
              <a:gd name="connsiteY1" fmla="*/ 0 h 2106455"/>
              <a:gd name="connsiteX2" fmla="*/ 3490022 w 3490022"/>
              <a:gd name="connsiteY2" fmla="*/ 2106455 h 2106455"/>
              <a:gd name="connsiteX3" fmla="*/ 0 w 3490022"/>
              <a:gd name="connsiteY3" fmla="*/ 2106455 h 2106455"/>
            </a:gdLst>
            <a:ahLst/>
            <a:cxnLst>
              <a:cxn ang="0">
                <a:pos x="connsiteX0" y="connsiteY0"/>
              </a:cxn>
              <a:cxn ang="0">
                <a:pos x="connsiteX1" y="connsiteY1"/>
              </a:cxn>
              <a:cxn ang="0">
                <a:pos x="connsiteX2" y="connsiteY2"/>
              </a:cxn>
              <a:cxn ang="0">
                <a:pos x="connsiteX3" y="connsiteY3"/>
              </a:cxn>
            </a:cxnLst>
            <a:rect l="l" t="t" r="r" b="b"/>
            <a:pathLst>
              <a:path w="3490022" h="2106455">
                <a:moveTo>
                  <a:pt x="0" y="0"/>
                </a:moveTo>
                <a:lnTo>
                  <a:pt x="3490022" y="0"/>
                </a:lnTo>
                <a:lnTo>
                  <a:pt x="3490022" y="2106455"/>
                </a:lnTo>
                <a:lnTo>
                  <a:pt x="0" y="2106455"/>
                </a:lnTo>
                <a:close/>
              </a:path>
            </a:pathLst>
          </a:cu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9231" y="3983898"/>
            <a:ext cx="3257404" cy="2106076"/>
          </a:xfrm>
          <a:custGeom>
            <a:avLst/>
            <a:gdLst>
              <a:gd name="connsiteX0" fmla="*/ 0 w 3487892"/>
              <a:gd name="connsiteY0" fmla="*/ 0 h 2106455"/>
              <a:gd name="connsiteX1" fmla="*/ 3487892 w 3487892"/>
              <a:gd name="connsiteY1" fmla="*/ 0 h 2106455"/>
              <a:gd name="connsiteX2" fmla="*/ 3487892 w 3487892"/>
              <a:gd name="connsiteY2" fmla="*/ 2106455 h 2106455"/>
              <a:gd name="connsiteX3" fmla="*/ 0 w 3487892"/>
              <a:gd name="connsiteY3" fmla="*/ 2106455 h 2106455"/>
            </a:gdLst>
            <a:ahLst/>
            <a:cxnLst>
              <a:cxn ang="0">
                <a:pos x="connsiteX0" y="connsiteY0"/>
              </a:cxn>
              <a:cxn ang="0">
                <a:pos x="connsiteX1" y="connsiteY1"/>
              </a:cxn>
              <a:cxn ang="0">
                <a:pos x="connsiteX2" y="connsiteY2"/>
              </a:cxn>
              <a:cxn ang="0">
                <a:pos x="connsiteX3" y="connsiteY3"/>
              </a:cxn>
            </a:cxnLst>
            <a:rect l="l" t="t" r="r" b="b"/>
            <a:pathLst>
              <a:path w="3487892" h="2106455">
                <a:moveTo>
                  <a:pt x="0" y="0"/>
                </a:moveTo>
                <a:lnTo>
                  <a:pt x="3487892" y="0"/>
                </a:lnTo>
                <a:lnTo>
                  <a:pt x="3487892" y="2106455"/>
                </a:lnTo>
                <a:lnTo>
                  <a:pt x="0" y="2106455"/>
                </a:lnTo>
                <a:close/>
              </a:path>
            </a:pathLst>
          </a:custGeom>
        </p:spPr>
      </p:pic>
      <p:pic>
        <p:nvPicPr>
          <p:cNvPr id="58" name="Picture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0697" y="3983898"/>
            <a:ext cx="3490609" cy="2106076"/>
          </a:xfrm>
          <a:custGeom>
            <a:avLst/>
            <a:gdLst>
              <a:gd name="connsiteX0" fmla="*/ 0 w 3490607"/>
              <a:gd name="connsiteY0" fmla="*/ 0 h 2106455"/>
              <a:gd name="connsiteX1" fmla="*/ 3490607 w 3490607"/>
              <a:gd name="connsiteY1" fmla="*/ 0 h 2106455"/>
              <a:gd name="connsiteX2" fmla="*/ 3490607 w 3490607"/>
              <a:gd name="connsiteY2" fmla="*/ 2106455 h 2106455"/>
              <a:gd name="connsiteX3" fmla="*/ 0 w 3490607"/>
              <a:gd name="connsiteY3" fmla="*/ 2106455 h 2106455"/>
            </a:gdLst>
            <a:ahLst/>
            <a:cxnLst>
              <a:cxn ang="0">
                <a:pos x="connsiteX0" y="connsiteY0"/>
              </a:cxn>
              <a:cxn ang="0">
                <a:pos x="connsiteX1" y="connsiteY1"/>
              </a:cxn>
              <a:cxn ang="0">
                <a:pos x="connsiteX2" y="connsiteY2"/>
              </a:cxn>
              <a:cxn ang="0">
                <a:pos x="connsiteX3" y="connsiteY3"/>
              </a:cxn>
            </a:cxnLst>
            <a:rect l="l" t="t" r="r" b="b"/>
            <a:pathLst>
              <a:path w="3490607" h="2106455">
                <a:moveTo>
                  <a:pt x="0" y="0"/>
                </a:moveTo>
                <a:lnTo>
                  <a:pt x="3490607" y="0"/>
                </a:lnTo>
                <a:lnTo>
                  <a:pt x="3490607" y="2106455"/>
                </a:lnTo>
                <a:lnTo>
                  <a:pt x="0" y="2106455"/>
                </a:lnTo>
                <a:close/>
              </a:path>
            </a:pathLst>
          </a:custGeom>
        </p:spPr>
      </p:pic>
      <p:pic>
        <p:nvPicPr>
          <p:cNvPr id="56" name="Picture 5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719" y="3983901"/>
            <a:ext cx="3250117" cy="2106076"/>
          </a:xfrm>
          <a:custGeom>
            <a:avLst/>
            <a:gdLst>
              <a:gd name="connsiteX0" fmla="*/ 0 w 3490608"/>
              <a:gd name="connsiteY0" fmla="*/ 0 h 2106455"/>
              <a:gd name="connsiteX1" fmla="*/ 3490608 w 3490608"/>
              <a:gd name="connsiteY1" fmla="*/ 0 h 2106455"/>
              <a:gd name="connsiteX2" fmla="*/ 3490608 w 3490608"/>
              <a:gd name="connsiteY2" fmla="*/ 2106455 h 2106455"/>
              <a:gd name="connsiteX3" fmla="*/ 0 w 3490608"/>
              <a:gd name="connsiteY3" fmla="*/ 2106455 h 2106455"/>
            </a:gdLst>
            <a:ahLst/>
            <a:cxnLst>
              <a:cxn ang="0">
                <a:pos x="connsiteX0" y="connsiteY0"/>
              </a:cxn>
              <a:cxn ang="0">
                <a:pos x="connsiteX1" y="connsiteY1"/>
              </a:cxn>
              <a:cxn ang="0">
                <a:pos x="connsiteX2" y="connsiteY2"/>
              </a:cxn>
              <a:cxn ang="0">
                <a:pos x="connsiteX3" y="connsiteY3"/>
              </a:cxn>
            </a:cxnLst>
            <a:rect l="l" t="t" r="r" b="b"/>
            <a:pathLst>
              <a:path w="3490608" h="2106455">
                <a:moveTo>
                  <a:pt x="0" y="0"/>
                </a:moveTo>
                <a:lnTo>
                  <a:pt x="3490608" y="0"/>
                </a:lnTo>
                <a:lnTo>
                  <a:pt x="3490608" y="2106455"/>
                </a:lnTo>
                <a:lnTo>
                  <a:pt x="0" y="2106455"/>
                </a:lnTo>
                <a:close/>
              </a:path>
            </a:pathLst>
          </a:custGeom>
        </p:spPr>
      </p:pic>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859" y="1818735"/>
            <a:ext cx="3209836" cy="2106455"/>
          </a:xfrm>
          <a:custGeom>
            <a:avLst/>
            <a:gdLst>
              <a:gd name="connsiteX0" fmla="*/ 0 w 3490608"/>
              <a:gd name="connsiteY0" fmla="*/ 0 h 2106455"/>
              <a:gd name="connsiteX1" fmla="*/ 3490608 w 3490608"/>
              <a:gd name="connsiteY1" fmla="*/ 0 h 2106455"/>
              <a:gd name="connsiteX2" fmla="*/ 3490608 w 3490608"/>
              <a:gd name="connsiteY2" fmla="*/ 2106455 h 2106455"/>
              <a:gd name="connsiteX3" fmla="*/ 0 w 3490608"/>
              <a:gd name="connsiteY3" fmla="*/ 2106455 h 2106455"/>
            </a:gdLst>
            <a:ahLst/>
            <a:cxnLst>
              <a:cxn ang="0">
                <a:pos x="connsiteX0" y="connsiteY0"/>
              </a:cxn>
              <a:cxn ang="0">
                <a:pos x="connsiteX1" y="connsiteY1"/>
              </a:cxn>
              <a:cxn ang="0">
                <a:pos x="connsiteX2" y="connsiteY2"/>
              </a:cxn>
              <a:cxn ang="0">
                <a:pos x="connsiteX3" y="connsiteY3"/>
              </a:cxn>
            </a:cxnLst>
            <a:rect l="l" t="t" r="r" b="b"/>
            <a:pathLst>
              <a:path w="3490608" h="2106455">
                <a:moveTo>
                  <a:pt x="0" y="0"/>
                </a:moveTo>
                <a:lnTo>
                  <a:pt x="3490608" y="0"/>
                </a:lnTo>
                <a:lnTo>
                  <a:pt x="3490608" y="2106455"/>
                </a:lnTo>
                <a:lnTo>
                  <a:pt x="0" y="2106455"/>
                </a:lnTo>
                <a:close/>
              </a:path>
            </a:pathLst>
          </a:custGeom>
        </p:spPr>
      </p:pic>
      <p:sp>
        <p:nvSpPr>
          <p:cNvPr id="6" name="Rectangle 5"/>
          <p:cNvSpPr/>
          <p:nvPr/>
        </p:nvSpPr>
        <p:spPr>
          <a:xfrm>
            <a:off x="4350697" y="1818735"/>
            <a:ext cx="3490609" cy="2106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62" name="TextBox 61"/>
          <p:cNvSpPr txBox="1"/>
          <p:nvPr/>
        </p:nvSpPr>
        <p:spPr>
          <a:xfrm>
            <a:off x="4926471" y="2090803"/>
            <a:ext cx="2339068" cy="461647"/>
          </a:xfrm>
          <a:prstGeom prst="rect">
            <a:avLst/>
          </a:prstGeom>
          <a:noFill/>
        </p:spPr>
        <p:txBody>
          <a:bodyPr wrap="none" lIns="91423" tIns="45711" rIns="91423" bIns="45711" rtlCol="0">
            <a:spAutoFit/>
          </a:bodyPr>
          <a:lstStyle/>
          <a:p>
            <a:pPr algn="ctr"/>
            <a:r>
              <a:rPr lang="en-US" sz="2400">
                <a:solidFill>
                  <a:schemeClr val="bg1"/>
                </a:solidFill>
                <a:latin typeface="Lato Regular"/>
                <a:cs typeface="Lato Regular"/>
              </a:rPr>
              <a:t>YOUR PORTFOLIO</a:t>
            </a:r>
            <a:endParaRPr lang="id-ID" sz="2400" dirty="0">
              <a:solidFill>
                <a:schemeClr val="bg1"/>
              </a:solidFill>
              <a:latin typeface="Lato Regular"/>
              <a:cs typeface="Lato Regular"/>
            </a:endParaRPr>
          </a:p>
        </p:txBody>
      </p:sp>
      <p:sp>
        <p:nvSpPr>
          <p:cNvPr id="63" name="TextBox 62"/>
          <p:cNvSpPr txBox="1"/>
          <p:nvPr/>
        </p:nvSpPr>
        <p:spPr>
          <a:xfrm>
            <a:off x="4698822" y="2478156"/>
            <a:ext cx="2794359" cy="1292643"/>
          </a:xfrm>
          <a:prstGeom prst="rect">
            <a:avLst/>
          </a:prstGeom>
          <a:noFill/>
        </p:spPr>
        <p:txBody>
          <a:bodyPr wrap="square" lIns="91423" tIns="45711" rIns="91423" bIns="45711" rtlCol="0">
            <a:spAutoFit/>
          </a:bodyPr>
          <a:lstStyle/>
          <a:p>
            <a:pPr algn="ctr">
              <a:lnSpc>
                <a:spcPct val="130000"/>
              </a:lnSpc>
            </a:pPr>
            <a:r>
              <a:rPr lang="pt-BR" sz="1200" dirty="0">
                <a:solidFill>
                  <a:schemeClr val="bg1"/>
                </a:solidFill>
                <a:latin typeface="Lato Light"/>
                <a:cs typeface="Lato Light"/>
              </a:rPr>
              <a:t>Lorem ipsum dolor sit amet, </a:t>
            </a:r>
            <a:r>
              <a:rPr lang="pt-BR" sz="1200">
                <a:solidFill>
                  <a:schemeClr val="bg1"/>
                </a:solidFill>
                <a:latin typeface="Lato Light"/>
                <a:cs typeface="Lato Light"/>
              </a:rPr>
              <a:t>consectetur teda adipiscing </a:t>
            </a:r>
            <a:r>
              <a:rPr lang="pt-BR" sz="1200" dirty="0">
                <a:solidFill>
                  <a:schemeClr val="bg1"/>
                </a:solidFill>
                <a:latin typeface="Lato Light"/>
                <a:cs typeface="Lato Light"/>
              </a:rPr>
              <a:t>elit</a:t>
            </a:r>
            <a:r>
              <a:rPr lang="pt-BR" sz="1200">
                <a:solidFill>
                  <a:schemeClr val="bg1"/>
                </a:solidFill>
                <a:latin typeface="Lato Light"/>
                <a:cs typeface="Lato Light"/>
              </a:rPr>
              <a:t>. </a:t>
            </a:r>
            <a:r>
              <a:rPr lang="en-US" sz="1200">
                <a:solidFill>
                  <a:schemeClr val="bg1"/>
                </a:solidFill>
              </a:rPr>
              <a:t>Pellentesque consequat libero tempus felis ornare maximus khanhrau maxsam. </a:t>
            </a:r>
            <a:endParaRPr lang="en-US" sz="1200" dirty="0">
              <a:solidFill>
                <a:schemeClr val="bg1"/>
              </a:solidFill>
              <a:latin typeface="Lato Light"/>
              <a:cs typeface="Lato Light"/>
            </a:endParaRPr>
          </a:p>
        </p:txBody>
      </p:sp>
    </p:spTree>
    <p:extLst>
      <p:ext uri="{BB962C8B-B14F-4D97-AF65-F5344CB8AC3E}">
        <p14:creationId xmlns:p14="http://schemas.microsoft.com/office/powerpoint/2010/main" val="279650633"/>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ppt_y</p:attrName>
                                        </p:attrNameLst>
                                      </p:cBhvr>
                                      <p:tavLst>
                                        <p:tav tm="0">
                                          <p:val>
                                            <p:strVal val="#ppt_y+#ppt_h*1.125000"/>
                                          </p:val>
                                        </p:tav>
                                        <p:tav tm="100000">
                                          <p:val>
                                            <p:strVal val="#ppt_y"/>
                                          </p:val>
                                        </p:tav>
                                      </p:tavLst>
                                    </p:anim>
                                    <p:animEffect transition="in" filter="wipe(up)">
                                      <p:cBhvr>
                                        <p:cTn id="8" dur="500"/>
                                        <p:tgtEl>
                                          <p:spTgt spid="55"/>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p:tgtEl>
                                          <p:spTgt spid="56"/>
                                        </p:tgtEl>
                                        <p:attrNameLst>
                                          <p:attrName>ppt_y</p:attrName>
                                        </p:attrNameLst>
                                      </p:cBhvr>
                                      <p:tavLst>
                                        <p:tav tm="0">
                                          <p:val>
                                            <p:strVal val="#ppt_y+#ppt_h*1.125000"/>
                                          </p:val>
                                        </p:tav>
                                        <p:tav tm="100000">
                                          <p:val>
                                            <p:strVal val="#ppt_y"/>
                                          </p:val>
                                        </p:tav>
                                      </p:tavLst>
                                    </p:anim>
                                    <p:animEffect transition="in" filter="wipe(up)">
                                      <p:cBhvr>
                                        <p:cTn id="13" dur="500"/>
                                        <p:tgtEl>
                                          <p:spTgt spid="56"/>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p:tgtEl>
                                          <p:spTgt spid="58"/>
                                        </p:tgtEl>
                                        <p:attrNameLst>
                                          <p:attrName>ppt_y</p:attrName>
                                        </p:attrNameLst>
                                      </p:cBhvr>
                                      <p:tavLst>
                                        <p:tav tm="0">
                                          <p:val>
                                            <p:strVal val="#ppt_y+#ppt_h*1.125000"/>
                                          </p:val>
                                        </p:tav>
                                        <p:tav tm="100000">
                                          <p:val>
                                            <p:strVal val="#ppt_y"/>
                                          </p:val>
                                        </p:tav>
                                      </p:tavLst>
                                    </p:anim>
                                    <p:animEffect transition="in" filter="wipe(up)">
                                      <p:cBhvr>
                                        <p:cTn id="18" dur="500"/>
                                        <p:tgtEl>
                                          <p:spTgt spid="58"/>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additive="base">
                                        <p:cTn id="22" dur="500"/>
                                        <p:tgtEl>
                                          <p:spTgt spid="60"/>
                                        </p:tgtEl>
                                        <p:attrNameLst>
                                          <p:attrName>ppt_y</p:attrName>
                                        </p:attrNameLst>
                                      </p:cBhvr>
                                      <p:tavLst>
                                        <p:tav tm="0">
                                          <p:val>
                                            <p:strVal val="#ppt_y+#ppt_h*1.125000"/>
                                          </p:val>
                                        </p:tav>
                                        <p:tav tm="100000">
                                          <p:val>
                                            <p:strVal val="#ppt_y"/>
                                          </p:val>
                                        </p:tav>
                                      </p:tavLst>
                                    </p:anim>
                                    <p:animEffect transition="in" filter="wipe(up)">
                                      <p:cBhvr>
                                        <p:cTn id="23" dur="500"/>
                                        <p:tgtEl>
                                          <p:spTgt spid="60"/>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p:tgtEl>
                                          <p:spTgt spid="61"/>
                                        </p:tgtEl>
                                        <p:attrNameLst>
                                          <p:attrName>ppt_y</p:attrName>
                                        </p:attrNameLst>
                                      </p:cBhvr>
                                      <p:tavLst>
                                        <p:tav tm="0">
                                          <p:val>
                                            <p:strVal val="#ppt_y+#ppt_h*1.125000"/>
                                          </p:val>
                                        </p:tav>
                                        <p:tav tm="100000">
                                          <p:val>
                                            <p:strVal val="#ppt_y"/>
                                          </p:val>
                                        </p:tav>
                                      </p:tavLst>
                                    </p:anim>
                                    <p:animEffect transition="in" filter="wipe(up)">
                                      <p:cBhvr>
                                        <p:cTn id="28" dur="500"/>
                                        <p:tgtEl>
                                          <p:spTgt spid="61"/>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2" grpId="0"/>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05447" cy="6860032"/>
          </a:xfrm>
          <a:prstGeom prst="rect">
            <a:avLst/>
          </a:prstGeom>
        </p:spPr>
      </p:pic>
      <p:sp>
        <p:nvSpPr>
          <p:cNvPr id="10" name="矩形 9"/>
          <p:cNvSpPr/>
          <p:nvPr/>
        </p:nvSpPr>
        <p:spPr>
          <a:xfrm>
            <a:off x="6874933" y="2256614"/>
            <a:ext cx="5317067" cy="2259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673292" y="3495901"/>
            <a:ext cx="3214195" cy="523220"/>
          </a:xfrm>
          <a:prstGeom prst="rect">
            <a:avLst/>
          </a:prstGeom>
        </p:spPr>
        <p:txBody>
          <a:bodyPr wrap="square" lIns="0">
            <a:spAutoFit/>
          </a:bodyPr>
          <a:lstStyle/>
          <a:p>
            <a:pPr lvl="0" fontAlgn="base">
              <a:spcBef>
                <a:spcPct val="0"/>
              </a:spcBef>
              <a:spcAft>
                <a:spcPct val="0"/>
              </a:spcAft>
            </a:pPr>
            <a:r>
              <a:rPr lang="en-US" altLang="en-US" sz="1400" dirty="0">
                <a:solidFill>
                  <a:schemeClr val="bg1">
                    <a:lumMod val="50000"/>
                  </a:schemeClr>
                </a:solidFill>
                <a:latin typeface="Arial" charset="0"/>
                <a:ea typeface="宋体" charset="-122"/>
              </a:rPr>
              <a:t>Add title text here Add title text </a:t>
            </a:r>
            <a:r>
              <a:rPr lang="en-US" altLang="en-US" sz="1400" dirty="0" err="1">
                <a:solidFill>
                  <a:schemeClr val="bg1">
                    <a:lumMod val="50000"/>
                  </a:schemeClr>
                </a:solidFill>
                <a:latin typeface="Arial" charset="0"/>
                <a:ea typeface="宋体" charset="-122"/>
              </a:rPr>
              <a:t>tehere</a:t>
            </a:r>
            <a:r>
              <a:rPr lang="en-US" altLang="en-US" sz="1400" dirty="0">
                <a:solidFill>
                  <a:schemeClr val="bg1">
                    <a:lumMod val="50000"/>
                  </a:schemeClr>
                </a:solidFill>
                <a:latin typeface="Arial" charset="0"/>
                <a:ea typeface="宋体" charset="-122"/>
              </a:rPr>
              <a:t> Add title text here Add title text</a:t>
            </a:r>
          </a:p>
        </p:txBody>
      </p:sp>
      <p:sp>
        <p:nvSpPr>
          <p:cNvPr id="19" name="矩形 18"/>
          <p:cNvSpPr/>
          <p:nvPr/>
        </p:nvSpPr>
        <p:spPr>
          <a:xfrm>
            <a:off x="8673291" y="2660300"/>
            <a:ext cx="2880320" cy="830997"/>
          </a:xfrm>
          <a:prstGeom prst="rect">
            <a:avLst/>
          </a:prstGeom>
        </p:spPr>
        <p:txBody>
          <a:bodyPr wrap="square" lIns="0">
            <a:spAutoFit/>
          </a:bodyPr>
          <a:lstStyle/>
          <a:p>
            <a:pPr fontAlgn="base">
              <a:spcBef>
                <a:spcPct val="0"/>
              </a:spcBef>
              <a:spcAft>
                <a:spcPct val="0"/>
              </a:spcAft>
            </a:pPr>
            <a:r>
              <a:rPr lang="zh-CN" altLang="en-US" sz="2667" dirty="0">
                <a:solidFill>
                  <a:schemeClr val="tx1">
                    <a:lumMod val="65000"/>
                    <a:lumOff val="35000"/>
                  </a:schemeClr>
                </a:solidFill>
                <a:latin typeface="微软雅黑" panose="020B0503020204020204" pitchFamily="34" charset="-122"/>
                <a:ea typeface="微软雅黑" panose="020B0503020204020204" pitchFamily="34" charset="-122"/>
              </a:rPr>
              <a:t>此处添加标题文本</a:t>
            </a:r>
          </a:p>
          <a:p>
            <a:pPr fontAlgn="base">
              <a:spcBef>
                <a:spcPct val="0"/>
              </a:spcBef>
              <a:spcAft>
                <a:spcPct val="0"/>
              </a:spcAft>
            </a:pPr>
            <a:r>
              <a:rPr lang="en-US" altLang="zh-CN" sz="2133" dirty="0">
                <a:solidFill>
                  <a:schemeClr val="tx1">
                    <a:lumMod val="65000"/>
                    <a:lumOff val="35000"/>
                  </a:schemeClr>
                </a:solidFill>
                <a:latin typeface="Impact" panose="020B0806030902050204" pitchFamily="34" charset="0"/>
                <a:ea typeface="宋体" charset="-122"/>
              </a:rPr>
              <a:t>Insert Header Topic Here</a:t>
            </a:r>
          </a:p>
        </p:txBody>
      </p:sp>
      <p:sp>
        <p:nvSpPr>
          <p:cNvPr id="3" name="椭圆 2"/>
          <p:cNvSpPr/>
          <p:nvPr/>
        </p:nvSpPr>
        <p:spPr>
          <a:xfrm>
            <a:off x="7239415" y="2695551"/>
            <a:ext cx="1100000" cy="1100000"/>
          </a:xfrm>
          <a:prstGeom prst="ellipse">
            <a:avLst/>
          </a:prstGeom>
          <a:solidFill>
            <a:schemeClr val="accent1"/>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 name="TextBox 3"/>
          <p:cNvSpPr txBox="1"/>
          <p:nvPr/>
        </p:nvSpPr>
        <p:spPr>
          <a:xfrm>
            <a:off x="7181475" y="2773627"/>
            <a:ext cx="1215880" cy="913007"/>
          </a:xfrm>
          <a:prstGeom prst="rect">
            <a:avLst/>
          </a:prstGeom>
          <a:noFill/>
        </p:spPr>
        <p:txBody>
          <a:bodyPr wrap="square" rtlCol="0">
            <a:spAutoFit/>
          </a:bodyPr>
          <a:lstStyle/>
          <a:p>
            <a:pPr algn="ctr"/>
            <a:r>
              <a:rPr lang="en-US" altLang="zh-CN" sz="5333" b="1" dirty="0">
                <a:solidFill>
                  <a:schemeClr val="bg1"/>
                </a:solidFill>
                <a:latin typeface="微软雅黑" panose="020B0503020204020204" pitchFamily="34" charset="-122"/>
                <a:ea typeface="微软雅黑" panose="020B0503020204020204" pitchFamily="34" charset="-122"/>
              </a:rPr>
              <a:t>1</a:t>
            </a:r>
            <a:endParaRPr lang="zh-CN" altLang="en-US" sz="2667"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15552908"/>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2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500"/>
                                      </p:stCondLst>
                                      <p:childTnLst>
                                        <p:animScale>
                                          <p:cBhvr>
                                            <p:cTn id="18" dur="150" fill="hold"/>
                                            <p:tgtEl>
                                              <p:spTgt spid="4"/>
                                            </p:tgtEl>
                                          </p:cBhvr>
                                          <p:by x="110000" y="110000"/>
                                        </p:animScale>
                                      </p:childTnLst>
                                    </p:cTn>
                                  </p:par>
                                  <p:par>
                                    <p:cTn id="19" presetID="2" presetClass="entr" presetSubtype="2" fill="hold" grpId="0" nodeType="withEffect" p14:presetBounceEnd="58333">
                                      <p:stCondLst>
                                        <p:cond delay="600"/>
                                      </p:stCondLst>
                                      <p:childTnLst>
                                        <p:set>
                                          <p:cBhvr>
                                            <p:cTn id="20" dur="1" fill="hold">
                                              <p:stCondLst>
                                                <p:cond delay="0"/>
                                              </p:stCondLst>
                                            </p:cTn>
                                            <p:tgtEl>
                                              <p:spTgt spid="19"/>
                                            </p:tgtEl>
                                            <p:attrNameLst>
                                              <p:attrName>style.visibility</p:attrName>
                                            </p:attrNameLst>
                                          </p:cBhvr>
                                          <p:to>
                                            <p:strVal val="visible"/>
                                          </p:to>
                                        </p:set>
                                        <p:anim calcmode="lin" valueType="num" p14:bounceEnd="58333">
                                          <p:cBhvr additive="base">
                                            <p:cTn id="21" dur="600" fill="hold"/>
                                            <p:tgtEl>
                                              <p:spTgt spid="19"/>
                                            </p:tgtEl>
                                            <p:attrNameLst>
                                              <p:attrName>ppt_x</p:attrName>
                                            </p:attrNameLst>
                                          </p:cBhvr>
                                          <p:tavLst>
                                            <p:tav tm="0">
                                              <p:val>
                                                <p:strVal val="1+#ppt_w/2"/>
                                              </p:val>
                                            </p:tav>
                                            <p:tav tm="100000">
                                              <p:val>
                                                <p:strVal val="#ppt_x"/>
                                              </p:val>
                                            </p:tav>
                                          </p:tavLst>
                                        </p:anim>
                                        <p:anim calcmode="lin" valueType="num" p14:bounceEnd="58333">
                                          <p:cBhvr additive="base">
                                            <p:cTn id="22" dur="6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58333">
                                      <p:stCondLst>
                                        <p:cond delay="700"/>
                                      </p:stCondLst>
                                      <p:childTnLst>
                                        <p:set>
                                          <p:cBhvr>
                                            <p:cTn id="24" dur="1" fill="hold">
                                              <p:stCondLst>
                                                <p:cond delay="0"/>
                                              </p:stCondLst>
                                            </p:cTn>
                                            <p:tgtEl>
                                              <p:spTgt spid="18"/>
                                            </p:tgtEl>
                                            <p:attrNameLst>
                                              <p:attrName>style.visibility</p:attrName>
                                            </p:attrNameLst>
                                          </p:cBhvr>
                                          <p:to>
                                            <p:strVal val="visible"/>
                                          </p:to>
                                        </p:set>
                                        <p:anim calcmode="lin" valueType="num" p14:bounceEnd="58333">
                                          <p:cBhvr additive="base">
                                            <p:cTn id="25" dur="600" fill="hold"/>
                                            <p:tgtEl>
                                              <p:spTgt spid="18"/>
                                            </p:tgtEl>
                                            <p:attrNameLst>
                                              <p:attrName>ppt_x</p:attrName>
                                            </p:attrNameLst>
                                          </p:cBhvr>
                                          <p:tavLst>
                                            <p:tav tm="0">
                                              <p:val>
                                                <p:strVal val="1+#ppt_w/2"/>
                                              </p:val>
                                            </p:tav>
                                            <p:tav tm="100000">
                                              <p:val>
                                                <p:strVal val="#ppt_x"/>
                                              </p:val>
                                            </p:tav>
                                          </p:tavLst>
                                        </p:anim>
                                        <p:anim calcmode="lin" valueType="num" p14:bounceEnd="58333">
                                          <p:cBhvr additive="base">
                                            <p:cTn id="26" dur="6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 grpId="0" animBg="1"/>
          <p:bldP spid="3" grpId="1" animBg="1"/>
          <p:bldP spid="4" grpId="0"/>
          <p:bldP spid="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2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500"/>
                                      </p:stCondLst>
                                      <p:childTnLst>
                                        <p:animScale>
                                          <p:cBhvr>
                                            <p:cTn id="18" dur="150" fill="hold"/>
                                            <p:tgtEl>
                                              <p:spTgt spid="4"/>
                                            </p:tgtEl>
                                          </p:cBhvr>
                                          <p:by x="110000" y="110000"/>
                                        </p:animScale>
                                      </p:childTnLst>
                                    </p:cTn>
                                  </p:par>
                                  <p:par>
                                    <p:cTn id="19" presetID="2" presetClass="entr" presetSubtype="2" fill="hold" grpId="0" nodeType="withEffect">
                                      <p:stCondLst>
                                        <p:cond delay="60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600" fill="hold"/>
                                            <p:tgtEl>
                                              <p:spTgt spid="19"/>
                                            </p:tgtEl>
                                            <p:attrNameLst>
                                              <p:attrName>ppt_x</p:attrName>
                                            </p:attrNameLst>
                                          </p:cBhvr>
                                          <p:tavLst>
                                            <p:tav tm="0">
                                              <p:val>
                                                <p:strVal val="1+#ppt_w/2"/>
                                              </p:val>
                                            </p:tav>
                                            <p:tav tm="100000">
                                              <p:val>
                                                <p:strVal val="#ppt_x"/>
                                              </p:val>
                                            </p:tav>
                                          </p:tavLst>
                                        </p:anim>
                                        <p:anim calcmode="lin" valueType="num">
                                          <p:cBhvr additive="base">
                                            <p:cTn id="22" dur="6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70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600" fill="hold"/>
                                            <p:tgtEl>
                                              <p:spTgt spid="18"/>
                                            </p:tgtEl>
                                            <p:attrNameLst>
                                              <p:attrName>ppt_x</p:attrName>
                                            </p:attrNameLst>
                                          </p:cBhvr>
                                          <p:tavLst>
                                            <p:tav tm="0">
                                              <p:val>
                                                <p:strVal val="1+#ppt_w/2"/>
                                              </p:val>
                                            </p:tav>
                                            <p:tav tm="100000">
                                              <p:val>
                                                <p:strVal val="#ppt_x"/>
                                              </p:val>
                                            </p:tav>
                                          </p:tavLst>
                                        </p:anim>
                                        <p:anim calcmode="lin" valueType="num">
                                          <p:cBhvr additive="base">
                                            <p:cTn id="26" dur="6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 grpId="0" animBg="1"/>
          <p:bldP spid="3" grpId="1" animBg="1"/>
          <p:bldP spid="4" grpId="0"/>
          <p:bldP spid="4" grpId="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2072874" y="1430912"/>
            <a:ext cx="8786648" cy="801562"/>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6" name="文本框 5"/>
          <p:cNvSpPr txBox="1"/>
          <p:nvPr/>
        </p:nvSpPr>
        <p:spPr>
          <a:xfrm>
            <a:off x="3141573" y="1094761"/>
            <a:ext cx="5931432" cy="923330"/>
          </a:xfrm>
          <a:prstGeom prst="rect">
            <a:avLst/>
          </a:prstGeom>
          <a:noFill/>
        </p:spPr>
        <p:txBody>
          <a:bodyPr wrap="none" rtlCol="0">
            <a:spAutoFit/>
          </a:bodyPr>
          <a:lstStyle/>
          <a:p>
            <a:r>
              <a:rPr lang="zh-CN" altLang="en-US" sz="5400" b="1" dirty="0">
                <a:solidFill>
                  <a:schemeClr val="accent1"/>
                </a:solidFill>
                <a:latin typeface="+mn-ea"/>
              </a:rPr>
              <a:t>演示完毕 感谢观看</a:t>
            </a:r>
          </a:p>
        </p:txBody>
      </p:sp>
      <p:sp>
        <p:nvSpPr>
          <p:cNvPr id="4" name="文本框 3"/>
          <p:cNvSpPr txBox="1"/>
          <p:nvPr/>
        </p:nvSpPr>
        <p:spPr>
          <a:xfrm>
            <a:off x="4522492" y="2025007"/>
            <a:ext cx="3147016" cy="415498"/>
          </a:xfrm>
          <a:prstGeom prst="rect">
            <a:avLst/>
          </a:prstGeom>
          <a:noFill/>
        </p:spPr>
        <p:txBody>
          <a:bodyPr wrap="none" rtlCol="0">
            <a:spAutoFit/>
          </a:bodyPr>
          <a:lstStyle/>
          <a:p>
            <a:pPr algn="ctr"/>
            <a:r>
              <a:rPr lang="zh-CN" altLang="en-US" sz="2100" dirty="0">
                <a:solidFill>
                  <a:schemeClr val="accent1"/>
                </a:solidFill>
                <a:latin typeface="+mn-ea"/>
              </a:rPr>
              <a:t>点击添加主要文字副标题</a:t>
            </a:r>
          </a:p>
        </p:txBody>
      </p:sp>
      <p:sp>
        <p:nvSpPr>
          <p:cNvPr id="15" name="文本框 14"/>
          <p:cNvSpPr txBox="1"/>
          <p:nvPr/>
        </p:nvSpPr>
        <p:spPr>
          <a:xfrm>
            <a:off x="4148992" y="2557336"/>
            <a:ext cx="3894015" cy="338554"/>
          </a:xfrm>
          <a:prstGeom prst="rect">
            <a:avLst/>
          </a:prstGeom>
          <a:noFill/>
        </p:spPr>
        <p:txBody>
          <a:bodyPr wrap="none" rtlCol="0">
            <a:spAutoFit/>
          </a:bodyPr>
          <a:lstStyle/>
          <a:p>
            <a:pPr algn="ctr"/>
            <a:r>
              <a:rPr lang="zh-CN" altLang="en-US" sz="1600" dirty="0">
                <a:solidFill>
                  <a:schemeClr val="accent1"/>
                </a:solidFill>
                <a:latin typeface="+mn-ea"/>
              </a:rPr>
              <a:t>演讲人：千库网     演讲时间：</a:t>
            </a:r>
            <a:r>
              <a:rPr lang="en-US" altLang="zh-CN" sz="1600" dirty="0">
                <a:solidFill>
                  <a:schemeClr val="accent1"/>
                </a:solidFill>
                <a:latin typeface="+mn-ea"/>
              </a:rPr>
              <a:t>XX</a:t>
            </a:r>
            <a:r>
              <a:rPr lang="zh-CN" altLang="en-US" sz="1600" dirty="0">
                <a:solidFill>
                  <a:schemeClr val="accent1"/>
                </a:solidFill>
                <a:latin typeface="+mn-ea"/>
              </a:rPr>
              <a:t>年</a:t>
            </a:r>
            <a:r>
              <a:rPr lang="en-US" altLang="zh-CN" sz="1600" dirty="0">
                <a:solidFill>
                  <a:schemeClr val="accent1"/>
                </a:solidFill>
                <a:latin typeface="+mn-ea"/>
              </a:rPr>
              <a:t>XX</a:t>
            </a:r>
            <a:r>
              <a:rPr lang="zh-CN" altLang="en-US" sz="1600" dirty="0">
                <a:solidFill>
                  <a:schemeClr val="accent1"/>
                </a:solidFill>
                <a:latin typeface="+mn-ea"/>
              </a:rPr>
              <a:t>月</a:t>
            </a:r>
          </a:p>
        </p:txBody>
      </p:sp>
    </p:spTree>
    <p:extLst>
      <p:ext uri="{BB962C8B-B14F-4D97-AF65-F5344CB8AC3E}">
        <p14:creationId xmlns:p14="http://schemas.microsoft.com/office/powerpoint/2010/main" val="1077101761"/>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par>
                          <p:cTn id="20" fill="hold">
                            <p:stCondLst>
                              <p:cond delay="2350"/>
                            </p:stCondLst>
                            <p:childTnLst>
                              <p:par>
                                <p:cTn id="21" presetID="2" presetClass="entr" presetSubtype="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2850"/>
                            </p:stCondLst>
                            <p:childTnLst>
                              <p:par>
                                <p:cTn id="26" presetID="42"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接连接符 53"/>
          <p:cNvCxnSpPr/>
          <p:nvPr/>
        </p:nvCxnSpPr>
        <p:spPr bwMode="auto">
          <a:xfrm flipH="1">
            <a:off x="985600" y="821545"/>
            <a:ext cx="989773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223" y="1663002"/>
            <a:ext cx="2679284" cy="1626604"/>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21220" y="3529204"/>
            <a:ext cx="2610891" cy="16597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143979" y="3529204"/>
            <a:ext cx="2628531" cy="165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组合 7"/>
          <p:cNvGrpSpPr/>
          <p:nvPr/>
        </p:nvGrpSpPr>
        <p:grpSpPr>
          <a:xfrm>
            <a:off x="7721220" y="1663002"/>
            <a:ext cx="2610891" cy="1710856"/>
            <a:chOff x="3946913" y="1827911"/>
            <a:chExt cx="1958168" cy="1283142"/>
          </a:xfrm>
          <a:solidFill>
            <a:schemeClr val="tx2">
              <a:lumMod val="60000"/>
              <a:lumOff val="40000"/>
            </a:schemeClr>
          </a:solidFill>
        </p:grpSpPr>
        <p:sp>
          <p:nvSpPr>
            <p:cNvPr id="9" name="矩形 8"/>
            <p:cNvSpPr/>
            <p:nvPr/>
          </p:nvSpPr>
          <p:spPr>
            <a:xfrm>
              <a:off x="3946913" y="1827911"/>
              <a:ext cx="1958168" cy="1283142"/>
            </a:xfrm>
            <a:prstGeom prst="rect">
              <a:avLst/>
            </a:prstGeom>
            <a:solidFill>
              <a:schemeClr val="accent1"/>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004">
                <a:defRPr/>
              </a:pPr>
              <a:endParaRPr lang="zh-CN" altLang="en-US" sz="1867">
                <a:solidFill>
                  <a:sysClr val="window" lastClr="FFFFFF"/>
                </a:solidFill>
                <a:latin typeface="+mj-ea"/>
                <a:ea typeface="+mj-ea"/>
              </a:endParaRPr>
            </a:p>
          </p:txBody>
        </p:sp>
        <p:sp>
          <p:nvSpPr>
            <p:cNvPr id="10" name="TextBox 17"/>
            <p:cNvSpPr txBox="1">
              <a:spLocks noChangeArrowheads="1"/>
            </p:cNvSpPr>
            <p:nvPr/>
          </p:nvSpPr>
          <p:spPr bwMode="auto">
            <a:xfrm flipH="1">
              <a:off x="4287376" y="2259958"/>
              <a:ext cx="1335298" cy="392415"/>
            </a:xfrm>
            <a:prstGeom prst="rect">
              <a:avLst/>
            </a:prstGeom>
            <a:noFill/>
            <a:ln>
              <a:noFill/>
            </a:ln>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004">
                <a:defRPr/>
              </a:pPr>
              <a:r>
                <a:rPr lang="zh-CN" altLang="en-US" sz="2800" b="1" kern="0" dirty="0">
                  <a:solidFill>
                    <a:sysClr val="window" lastClr="FFFFFF">
                      <a:lumMod val="95000"/>
                    </a:sysClr>
                  </a:solidFill>
                  <a:latin typeface="+mj-ea"/>
                  <a:ea typeface="+mj-ea"/>
                </a:rPr>
                <a:t>填加文字</a:t>
              </a:r>
              <a:endParaRPr lang="en-US" altLang="zh-CN" sz="2800" b="1" kern="0" dirty="0">
                <a:solidFill>
                  <a:sysClr val="window" lastClr="FFFFFF">
                    <a:lumMod val="95000"/>
                  </a:sysClr>
                </a:solidFill>
                <a:latin typeface="+mj-ea"/>
                <a:ea typeface="+mj-ea"/>
              </a:endParaRPr>
            </a:p>
          </p:txBody>
        </p:sp>
      </p:grpSp>
      <p:grpSp>
        <p:nvGrpSpPr>
          <p:cNvPr id="11" name="组合 10"/>
          <p:cNvGrpSpPr/>
          <p:nvPr/>
        </p:nvGrpSpPr>
        <p:grpSpPr>
          <a:xfrm>
            <a:off x="2143979" y="1663003"/>
            <a:ext cx="2639615" cy="1710856"/>
            <a:chOff x="0" y="2095862"/>
            <a:chExt cx="1979711" cy="1283142"/>
          </a:xfrm>
          <a:solidFill>
            <a:srgbClr val="006F96"/>
          </a:solidFill>
        </p:grpSpPr>
        <p:sp>
          <p:nvSpPr>
            <p:cNvPr id="12" name="矩形 11"/>
            <p:cNvSpPr/>
            <p:nvPr/>
          </p:nvSpPr>
          <p:spPr>
            <a:xfrm>
              <a:off x="0" y="2095862"/>
              <a:ext cx="1979711" cy="1283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 name="TextBox 18"/>
            <p:cNvSpPr txBox="1">
              <a:spLocks noChangeArrowheads="1"/>
            </p:cNvSpPr>
            <p:nvPr/>
          </p:nvSpPr>
          <p:spPr bwMode="auto">
            <a:xfrm flipH="1">
              <a:off x="379065" y="2527909"/>
              <a:ext cx="1335298" cy="392415"/>
            </a:xfrm>
            <a:prstGeom prst="rect">
              <a:avLst/>
            </a:prstGeom>
            <a:noFill/>
            <a:ln>
              <a:noFill/>
            </a:ln>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800" b="1" kern="0" dirty="0">
                  <a:solidFill>
                    <a:sysClr val="window" lastClr="FFFFFF">
                      <a:lumMod val="95000"/>
                    </a:sysClr>
                  </a:solidFill>
                  <a:latin typeface="+mj-ea"/>
                </a:rPr>
                <a:t>填加文字</a:t>
              </a:r>
              <a:endParaRPr lang="en-US" altLang="zh-CN" sz="2800" b="1" kern="0" dirty="0">
                <a:solidFill>
                  <a:sysClr val="window" lastClr="FFFFFF">
                    <a:lumMod val="95000"/>
                  </a:sysClr>
                </a:solidFill>
                <a:latin typeface="+mj-ea"/>
              </a:endParaRPr>
            </a:p>
          </p:txBody>
        </p:sp>
      </p:grpSp>
      <p:grpSp>
        <p:nvGrpSpPr>
          <p:cNvPr id="14" name="组合 13"/>
          <p:cNvGrpSpPr/>
          <p:nvPr/>
        </p:nvGrpSpPr>
        <p:grpSpPr>
          <a:xfrm>
            <a:off x="4907223" y="3498414"/>
            <a:ext cx="2679284" cy="1690538"/>
            <a:chOff x="2072433" y="511758"/>
            <a:chExt cx="2009463" cy="1267904"/>
          </a:xfrm>
          <a:solidFill>
            <a:schemeClr val="bg2">
              <a:lumMod val="75000"/>
            </a:schemeClr>
          </a:solidFill>
        </p:grpSpPr>
        <p:sp>
          <p:nvSpPr>
            <p:cNvPr id="15" name="矩形 14"/>
            <p:cNvSpPr/>
            <p:nvPr/>
          </p:nvSpPr>
          <p:spPr>
            <a:xfrm>
              <a:off x="2072433" y="511758"/>
              <a:ext cx="2009463" cy="1267904"/>
            </a:xfrm>
            <a:prstGeom prst="rect">
              <a:avLst/>
            </a:prstGeom>
            <a:solidFill>
              <a:schemeClr val="accent2"/>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004">
                <a:defRPr/>
              </a:pPr>
              <a:endParaRPr lang="zh-CN" altLang="en-US" sz="1867">
                <a:solidFill>
                  <a:sysClr val="window" lastClr="FFFFFF"/>
                </a:solidFill>
                <a:latin typeface="+mj-ea"/>
                <a:ea typeface="+mj-ea"/>
              </a:endParaRPr>
            </a:p>
          </p:txBody>
        </p:sp>
        <p:sp>
          <p:nvSpPr>
            <p:cNvPr id="16" name="TextBox 18"/>
            <p:cNvSpPr txBox="1">
              <a:spLocks noChangeArrowheads="1"/>
            </p:cNvSpPr>
            <p:nvPr/>
          </p:nvSpPr>
          <p:spPr bwMode="auto">
            <a:xfrm flipH="1">
              <a:off x="2467297" y="941132"/>
              <a:ext cx="1335298" cy="392415"/>
            </a:xfrm>
            <a:prstGeom prst="rect">
              <a:avLst/>
            </a:prstGeom>
            <a:noFill/>
            <a:ln>
              <a:noFill/>
            </a:ln>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800" b="1" kern="0" dirty="0">
                  <a:solidFill>
                    <a:sysClr val="window" lastClr="FFFFFF">
                      <a:lumMod val="95000"/>
                    </a:sysClr>
                  </a:solidFill>
                  <a:latin typeface="+mj-ea"/>
                </a:rPr>
                <a:t>填加文字</a:t>
              </a:r>
              <a:endParaRPr lang="en-US" altLang="zh-CN" sz="2800" b="1" kern="0" dirty="0">
                <a:solidFill>
                  <a:sysClr val="window" lastClr="FFFFFF">
                    <a:lumMod val="95000"/>
                  </a:sysClr>
                </a:solidFill>
                <a:latin typeface="+mj-ea"/>
              </a:endParaRPr>
            </a:p>
          </p:txBody>
        </p:sp>
      </p:grpSp>
      <p:sp>
        <p:nvSpPr>
          <p:cNvPr id="18" name="TextBox 17"/>
          <p:cNvSpPr txBox="1"/>
          <p:nvPr/>
        </p:nvSpPr>
        <p:spPr>
          <a:xfrm>
            <a:off x="2075194" y="5253203"/>
            <a:ext cx="8629319" cy="1138757"/>
          </a:xfrm>
          <a:prstGeom prst="rect">
            <a:avLst/>
          </a:prstGeom>
          <a:noFill/>
        </p:spPr>
        <p:txBody>
          <a:bodyPr wrap="square" lIns="121903" tIns="60952" rIns="121903" bIns="60952" rtlCol="0">
            <a:spAutoFit/>
          </a:bodyPr>
          <a:lstStyle/>
          <a:p>
            <a:pPr>
              <a:lnSpc>
                <a:spcPct val="150000"/>
              </a:lnSpc>
            </a:pPr>
            <a:r>
              <a:rPr lang="zh-CN" altLang="en-US" sz="2400" b="1" dirty="0">
                <a:solidFill>
                  <a:schemeClr val="accent1"/>
                </a:solidFill>
                <a:latin typeface="+mn-ea"/>
              </a:rPr>
              <a:t>单击填加标题</a:t>
            </a:r>
            <a:endParaRPr lang="en-US" altLang="zh-CN" sz="2400" b="1" dirty="0">
              <a:solidFill>
                <a:schemeClr val="accent1"/>
              </a:solidFill>
              <a:latin typeface="+mn-ea"/>
            </a:endParaRPr>
          </a:p>
          <a:p>
            <a:pPr>
              <a:lnSpc>
                <a:spcPct val="150000"/>
              </a:lnSpc>
            </a:pPr>
            <a:r>
              <a:rPr lang="zh-CN" altLang="en-US" sz="2000" dirty="0">
                <a:solidFill>
                  <a:schemeClr val="tx1">
                    <a:lumMod val="65000"/>
                    <a:lumOff val="35000"/>
                  </a:schemeClr>
                </a:solidFill>
                <a:latin typeface="+mn-ea"/>
              </a:rPr>
              <a:t>单击此处添加文本单击此处添加文本 单击此处添加文本单击此处添加文本</a:t>
            </a:r>
            <a:endParaRPr lang="en-US" altLang="zh-CN" sz="2000" dirty="0">
              <a:solidFill>
                <a:schemeClr val="tx1">
                  <a:lumMod val="65000"/>
                  <a:lumOff val="35000"/>
                </a:schemeClr>
              </a:solidFill>
              <a:latin typeface="+mn-ea"/>
            </a:endParaRPr>
          </a:p>
        </p:txBody>
      </p:sp>
    </p:spTree>
    <p:extLst>
      <p:ext uri="{BB962C8B-B14F-4D97-AF65-F5344CB8AC3E}">
        <p14:creationId xmlns:p14="http://schemas.microsoft.com/office/powerpoint/2010/main" val="1658462906"/>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100"/>
                                  </p:stCondLst>
                                  <p:childTnLst>
                                    <p:set>
                                      <p:cBhvr>
                                        <p:cTn id="6" dur="1" fill="hold">
                                          <p:stCondLst>
                                            <p:cond delay="0"/>
                                          </p:stCondLst>
                                        </p:cTn>
                                        <p:tgtEl>
                                          <p:spTgt spid="54"/>
                                        </p:tgtEl>
                                        <p:attrNameLst>
                                          <p:attrName>style.visibility</p:attrName>
                                        </p:attrNameLst>
                                      </p:cBhvr>
                                      <p:to>
                                        <p:strVal val="visible"/>
                                      </p:to>
                                    </p:set>
                                    <p:animEffect transition="in" filter="wipe(right)">
                                      <p:cBhvr>
                                        <p:cTn id="7" dur="500"/>
                                        <p:tgtEl>
                                          <p:spTgt spid="54"/>
                                        </p:tgtEl>
                                      </p:cBhvr>
                                    </p:animEffect>
                                  </p:childTnLst>
                                </p:cTn>
                              </p:par>
                            </p:childTnLst>
                          </p:cTn>
                        </p:par>
                        <p:par>
                          <p:cTn id="8" fill="hold">
                            <p:stCondLst>
                              <p:cond delay="600"/>
                            </p:stCondLst>
                            <p:childTnLst>
                              <p:par>
                                <p:cTn id="9" presetID="23" presetClass="entr" presetSubtype="52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ppt_x</p:attrName>
                                        </p:attrNameLst>
                                      </p:cBhvr>
                                      <p:tavLst>
                                        <p:tav tm="0">
                                          <p:val>
                                            <p:fltVal val="0.5"/>
                                          </p:val>
                                        </p:tav>
                                        <p:tav tm="100000">
                                          <p:val>
                                            <p:strVal val="#ppt_x"/>
                                          </p:val>
                                        </p:tav>
                                      </p:tavLst>
                                    </p:anim>
                                    <p:anim calcmode="lin" valueType="num">
                                      <p:cBhvr>
                                        <p:cTn id="14" dur="500" fill="hold"/>
                                        <p:tgtEl>
                                          <p:spTgt spid="11"/>
                                        </p:tgtEl>
                                        <p:attrNameLst>
                                          <p:attrName>ppt_y</p:attrName>
                                        </p:attrNameLst>
                                      </p:cBhvr>
                                      <p:tavLst>
                                        <p:tav tm="0">
                                          <p:val>
                                            <p:fltVal val="0.5"/>
                                          </p:val>
                                        </p:tav>
                                        <p:tav tm="100000">
                                          <p:val>
                                            <p:strVal val="#ppt_y"/>
                                          </p:val>
                                        </p:tav>
                                      </p:tavLst>
                                    </p:anim>
                                  </p:childTnLst>
                                </p:cTn>
                              </p:par>
                              <p:par>
                                <p:cTn id="15" presetID="23" presetClass="entr" presetSubtype="528" fill="hold"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ppt_x</p:attrName>
                                        </p:attrNameLst>
                                      </p:cBhvr>
                                      <p:tavLst>
                                        <p:tav tm="0">
                                          <p:val>
                                            <p:fltVal val="0.5"/>
                                          </p:val>
                                        </p:tav>
                                        <p:tav tm="100000">
                                          <p:val>
                                            <p:strVal val="#ppt_x"/>
                                          </p:val>
                                        </p:tav>
                                      </p:tavLst>
                                    </p:anim>
                                    <p:anim calcmode="lin" valueType="num">
                                      <p:cBhvr>
                                        <p:cTn id="20" dur="500" fill="hold"/>
                                        <p:tgtEl>
                                          <p:spTgt spid="7"/>
                                        </p:tgtEl>
                                        <p:attrNameLst>
                                          <p:attrName>ppt_y</p:attrName>
                                        </p:attrNameLst>
                                      </p:cBhvr>
                                      <p:tavLst>
                                        <p:tav tm="0">
                                          <p:val>
                                            <p:fltVal val="0.5"/>
                                          </p:val>
                                        </p:tav>
                                        <p:tav tm="100000">
                                          <p:val>
                                            <p:strVal val="#ppt_y"/>
                                          </p:val>
                                        </p:tav>
                                      </p:tavLst>
                                    </p:anim>
                                  </p:childTnLst>
                                </p:cTn>
                              </p:par>
                              <p:par>
                                <p:cTn id="21" presetID="23" presetClass="entr" presetSubtype="528" fill="hold"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ppt_x</p:attrName>
                                        </p:attrNameLst>
                                      </p:cBhvr>
                                      <p:tavLst>
                                        <p:tav tm="0">
                                          <p:val>
                                            <p:fltVal val="0.5"/>
                                          </p:val>
                                        </p:tav>
                                        <p:tav tm="100000">
                                          <p:val>
                                            <p:strVal val="#ppt_x"/>
                                          </p:val>
                                        </p:tav>
                                      </p:tavLst>
                                    </p:anim>
                                    <p:anim calcmode="lin" valueType="num">
                                      <p:cBhvr>
                                        <p:cTn id="26" dur="500" fill="hold"/>
                                        <p:tgtEl>
                                          <p:spTgt spid="5"/>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75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 calcmode="lin" valueType="num">
                                      <p:cBhvr>
                                        <p:cTn id="31" dur="500" fill="hold"/>
                                        <p:tgtEl>
                                          <p:spTgt spid="14"/>
                                        </p:tgtEl>
                                        <p:attrNameLst>
                                          <p:attrName>ppt_x</p:attrName>
                                        </p:attrNameLst>
                                      </p:cBhvr>
                                      <p:tavLst>
                                        <p:tav tm="0">
                                          <p:val>
                                            <p:fltVal val="0.5"/>
                                          </p:val>
                                        </p:tav>
                                        <p:tav tm="100000">
                                          <p:val>
                                            <p:strVal val="#ppt_x"/>
                                          </p:val>
                                        </p:tav>
                                      </p:tavLst>
                                    </p:anim>
                                    <p:anim calcmode="lin" valueType="num">
                                      <p:cBhvr>
                                        <p:cTn id="32" dur="500" fill="hold"/>
                                        <p:tgtEl>
                                          <p:spTgt spid="14"/>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100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125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childTnLst>
                          </p:cTn>
                        </p:par>
                        <p:par>
                          <p:cTn id="45" fill="hold">
                            <p:stCondLst>
                              <p:cond delay="235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val 6"/>
          <p:cNvSpPr>
            <a:spLocks noChangeArrowheads="1"/>
          </p:cNvSpPr>
          <p:nvPr/>
        </p:nvSpPr>
        <p:spPr bwMode="auto">
          <a:xfrm>
            <a:off x="1637479" y="1121386"/>
            <a:ext cx="5022730" cy="5026450"/>
          </a:xfrm>
          <a:prstGeom prst="ellipse">
            <a:avLst/>
          </a:prstGeom>
          <a:noFill/>
          <a:ln w="9">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lIns="91388" tIns="45694" rIns="91388" bIns="45694"/>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733" b="1">
              <a:solidFill>
                <a:schemeClr val="tx1"/>
              </a:solidFill>
              <a:ea typeface="宋体" pitchFamily="2" charset="-122"/>
            </a:endParaRPr>
          </a:p>
        </p:txBody>
      </p:sp>
      <p:sp>
        <p:nvSpPr>
          <p:cNvPr id="79" name="Oval 10"/>
          <p:cNvSpPr>
            <a:spLocks noChangeArrowheads="1"/>
          </p:cNvSpPr>
          <p:nvPr/>
        </p:nvSpPr>
        <p:spPr bwMode="auto">
          <a:xfrm>
            <a:off x="5402147" y="1349930"/>
            <a:ext cx="585405" cy="585653"/>
          </a:xfrm>
          <a:prstGeom prst="ellipse">
            <a:avLst/>
          </a:prstGeom>
          <a:solidFill>
            <a:schemeClr val="accent1"/>
          </a:solidFill>
          <a:ln>
            <a:noFill/>
          </a:ln>
        </p:spPr>
        <p:txBody>
          <a:bodyPr lIns="91388" tIns="45694" rIns="91388" bIns="45694"/>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399" b="1" dirty="0">
                <a:solidFill>
                  <a:schemeClr val="bg1"/>
                </a:solidFill>
                <a:latin typeface="微软雅黑" pitchFamily="34" charset="-122"/>
              </a:rPr>
              <a:t>1</a:t>
            </a:r>
            <a:endParaRPr lang="zh-CN" altLang="en-US" sz="2399" b="1" dirty="0">
              <a:solidFill>
                <a:schemeClr val="bg1"/>
              </a:solidFill>
              <a:latin typeface="微软雅黑" pitchFamily="34" charset="-122"/>
            </a:endParaRPr>
          </a:p>
        </p:txBody>
      </p:sp>
      <p:sp>
        <p:nvSpPr>
          <p:cNvPr id="80" name="Oval 11"/>
          <p:cNvSpPr>
            <a:spLocks noChangeArrowheads="1"/>
          </p:cNvSpPr>
          <p:nvPr/>
        </p:nvSpPr>
        <p:spPr bwMode="auto">
          <a:xfrm>
            <a:off x="5402147" y="5333634"/>
            <a:ext cx="585405" cy="585653"/>
          </a:xfrm>
          <a:prstGeom prst="ellipse">
            <a:avLst/>
          </a:prstGeom>
          <a:solidFill>
            <a:schemeClr val="accent1"/>
          </a:solidFill>
          <a:ln>
            <a:noFill/>
          </a:ln>
        </p:spPr>
        <p:txBody>
          <a:bodyPr lIns="91388" tIns="45694" rIns="91388" bIns="45694"/>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399" b="1">
                <a:solidFill>
                  <a:schemeClr val="bg1"/>
                </a:solidFill>
                <a:latin typeface="微软雅黑" pitchFamily="34" charset="-122"/>
              </a:rPr>
              <a:t>5</a:t>
            </a:r>
            <a:endParaRPr lang="zh-CN" altLang="en-US" sz="2399" b="1">
              <a:solidFill>
                <a:schemeClr val="bg1"/>
              </a:solidFill>
              <a:latin typeface="微软雅黑" pitchFamily="34" charset="-122"/>
            </a:endParaRPr>
          </a:p>
        </p:txBody>
      </p:sp>
      <p:sp>
        <p:nvSpPr>
          <p:cNvPr id="81" name="Oval 12"/>
          <p:cNvSpPr>
            <a:spLocks noChangeArrowheads="1"/>
          </p:cNvSpPr>
          <p:nvPr/>
        </p:nvSpPr>
        <p:spPr bwMode="auto">
          <a:xfrm>
            <a:off x="6106536" y="4408338"/>
            <a:ext cx="586989" cy="585651"/>
          </a:xfrm>
          <a:prstGeom prst="ellipse">
            <a:avLst/>
          </a:prstGeom>
          <a:solidFill>
            <a:schemeClr val="accent2"/>
          </a:solidFill>
          <a:ln>
            <a:noFill/>
          </a:ln>
        </p:spPr>
        <p:txBody>
          <a:bodyPr lIns="91388" tIns="45694" rIns="91388" bIns="45694"/>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399" b="1" dirty="0">
                <a:solidFill>
                  <a:schemeClr val="bg1"/>
                </a:solidFill>
                <a:latin typeface="微软雅黑" pitchFamily="34" charset="-122"/>
              </a:rPr>
              <a:t>4</a:t>
            </a:r>
            <a:endParaRPr lang="zh-CN" altLang="en-US" sz="2399" b="1" dirty="0">
              <a:solidFill>
                <a:schemeClr val="bg1"/>
              </a:solidFill>
              <a:latin typeface="微软雅黑" pitchFamily="34" charset="-122"/>
            </a:endParaRPr>
          </a:p>
        </p:txBody>
      </p:sp>
      <p:sp>
        <p:nvSpPr>
          <p:cNvPr id="82" name="Oval 13"/>
          <p:cNvSpPr>
            <a:spLocks noChangeArrowheads="1"/>
          </p:cNvSpPr>
          <p:nvPr/>
        </p:nvSpPr>
        <p:spPr bwMode="auto">
          <a:xfrm>
            <a:off x="6106536" y="2275232"/>
            <a:ext cx="586989" cy="585651"/>
          </a:xfrm>
          <a:prstGeom prst="ellipse">
            <a:avLst/>
          </a:prstGeom>
          <a:solidFill>
            <a:schemeClr val="accent2"/>
          </a:solidFill>
          <a:ln>
            <a:noFill/>
          </a:ln>
        </p:spPr>
        <p:txBody>
          <a:bodyPr lIns="91388" tIns="45694" rIns="91388" bIns="45694"/>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399" b="1">
                <a:solidFill>
                  <a:schemeClr val="bg1"/>
                </a:solidFill>
                <a:latin typeface="微软雅黑" pitchFamily="34" charset="-122"/>
              </a:rPr>
              <a:t>2</a:t>
            </a:r>
            <a:endParaRPr lang="zh-CN" altLang="en-US" sz="2399" b="1">
              <a:solidFill>
                <a:schemeClr val="bg1"/>
              </a:solidFill>
              <a:latin typeface="微软雅黑" pitchFamily="34" charset="-122"/>
            </a:endParaRPr>
          </a:p>
        </p:txBody>
      </p:sp>
      <p:sp>
        <p:nvSpPr>
          <p:cNvPr id="83" name="Oval 14"/>
          <p:cNvSpPr>
            <a:spLocks noChangeArrowheads="1"/>
          </p:cNvSpPr>
          <p:nvPr/>
        </p:nvSpPr>
        <p:spPr bwMode="auto">
          <a:xfrm>
            <a:off x="6334985" y="3341786"/>
            <a:ext cx="585405" cy="585651"/>
          </a:xfrm>
          <a:prstGeom prst="ellipse">
            <a:avLst/>
          </a:prstGeom>
          <a:solidFill>
            <a:schemeClr val="accent1"/>
          </a:solidFill>
          <a:ln>
            <a:noFill/>
          </a:ln>
        </p:spPr>
        <p:txBody>
          <a:bodyPr lIns="91388" tIns="45694" rIns="91388" bIns="45694"/>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399" b="1">
                <a:solidFill>
                  <a:schemeClr val="bg1"/>
                </a:solidFill>
                <a:latin typeface="微软雅黑" pitchFamily="34" charset="-122"/>
              </a:rPr>
              <a:t>3</a:t>
            </a:r>
            <a:endParaRPr lang="zh-CN" altLang="en-US" sz="2399" b="1">
              <a:solidFill>
                <a:schemeClr val="bg1"/>
              </a:solidFill>
              <a:latin typeface="微软雅黑" pitchFamily="34" charset="-122"/>
            </a:endParaRPr>
          </a:p>
        </p:txBody>
      </p:sp>
      <p:sp>
        <p:nvSpPr>
          <p:cNvPr id="89" name="矩形 1"/>
          <p:cNvSpPr>
            <a:spLocks noChangeArrowheads="1"/>
          </p:cNvSpPr>
          <p:nvPr/>
        </p:nvSpPr>
        <p:spPr bwMode="auto">
          <a:xfrm>
            <a:off x="6285260" y="1159285"/>
            <a:ext cx="46671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90" name="矩形 1"/>
          <p:cNvSpPr>
            <a:spLocks noChangeArrowheads="1"/>
          </p:cNvSpPr>
          <p:nvPr/>
        </p:nvSpPr>
        <p:spPr bwMode="auto">
          <a:xfrm>
            <a:off x="7015157" y="2183984"/>
            <a:ext cx="4310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91" name="矩形 1"/>
          <p:cNvSpPr>
            <a:spLocks noChangeArrowheads="1"/>
          </p:cNvSpPr>
          <p:nvPr/>
        </p:nvSpPr>
        <p:spPr bwMode="auto">
          <a:xfrm>
            <a:off x="7168181" y="3318168"/>
            <a:ext cx="4310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92" name="矩形 1"/>
          <p:cNvSpPr>
            <a:spLocks noChangeArrowheads="1"/>
          </p:cNvSpPr>
          <p:nvPr/>
        </p:nvSpPr>
        <p:spPr bwMode="auto">
          <a:xfrm>
            <a:off x="7015157" y="4377102"/>
            <a:ext cx="4310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93" name="矩形 1"/>
          <p:cNvSpPr>
            <a:spLocks noChangeArrowheads="1"/>
          </p:cNvSpPr>
          <p:nvPr/>
        </p:nvSpPr>
        <p:spPr bwMode="auto">
          <a:xfrm>
            <a:off x="6285260" y="5306671"/>
            <a:ext cx="46671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dirty="0">
              <a:solidFill>
                <a:srgbClr val="595959"/>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362573" y="1424905"/>
            <a:ext cx="4450020" cy="4448734"/>
            <a:chOff x="7328428" y="-1384014"/>
            <a:chExt cx="4450020" cy="4448734"/>
          </a:xfrm>
        </p:grpSpPr>
        <p:sp>
          <p:nvSpPr>
            <p:cNvPr id="94" name="Oval 7"/>
            <p:cNvSpPr>
              <a:spLocks noChangeArrowheads="1"/>
            </p:cNvSpPr>
            <p:nvPr/>
          </p:nvSpPr>
          <p:spPr bwMode="auto">
            <a:xfrm>
              <a:off x="7328428" y="-1384014"/>
              <a:ext cx="4450020" cy="4448734"/>
            </a:xfrm>
            <a:prstGeom prst="ellipse">
              <a:avLst/>
            </a:prstGeom>
            <a:solidFill>
              <a:schemeClr val="bg1">
                <a:lumMod val="75000"/>
              </a:schemeClr>
            </a:solidFill>
            <a:ln>
              <a:noFill/>
            </a:ln>
            <a:extLst/>
          </p:spPr>
          <p:txBody>
            <a:bodyPr lIns="91388" tIns="45694" rIns="91388" bIns="45694"/>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733" b="1">
                <a:solidFill>
                  <a:schemeClr val="tx1"/>
                </a:solidFill>
                <a:ea typeface="宋体" pitchFamily="2" charset="-122"/>
              </a:endParaRPr>
            </a:p>
          </p:txBody>
        </p:sp>
        <p:sp>
          <p:nvSpPr>
            <p:cNvPr id="96" name="Oval 7"/>
            <p:cNvSpPr>
              <a:spLocks noChangeArrowheads="1"/>
            </p:cNvSpPr>
            <p:nvPr/>
          </p:nvSpPr>
          <p:spPr bwMode="auto">
            <a:xfrm>
              <a:off x="7653688" y="-1062494"/>
              <a:ext cx="3806794" cy="3805694"/>
            </a:xfrm>
            <a:prstGeom prst="ellipse">
              <a:avLst/>
            </a:prstGeom>
            <a:blipFill dpi="0" rotWithShape="1">
              <a:blip r:embed="rId3"/>
              <a:srcRect/>
              <a:stretch>
                <a:fillRect l="-36000"/>
              </a:stretch>
            </a:blipFill>
            <a:ln>
              <a:noFill/>
            </a:ln>
            <a:extLst/>
          </p:spPr>
          <p:txBody>
            <a:bodyPr lIns="91388" tIns="45694" rIns="91388" bIns="45694"/>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733" b="1">
                <a:solidFill>
                  <a:schemeClr val="tx1"/>
                </a:solidFill>
                <a:ea typeface="宋体" pitchFamily="2" charset="-122"/>
              </a:endParaRPr>
            </a:p>
          </p:txBody>
        </p:sp>
      </p:grpSp>
      <p:sp>
        <p:nvSpPr>
          <p:cNvPr id="87" name="Oval 9"/>
          <p:cNvSpPr>
            <a:spLocks noChangeArrowheads="1"/>
          </p:cNvSpPr>
          <p:nvPr/>
        </p:nvSpPr>
        <p:spPr bwMode="auto">
          <a:xfrm>
            <a:off x="1119136" y="3915167"/>
            <a:ext cx="1590789" cy="1591465"/>
          </a:xfrm>
          <a:prstGeom prst="ellipse">
            <a:avLst/>
          </a:prstGeom>
          <a:solidFill>
            <a:schemeClr val="accent1"/>
          </a:solidFill>
          <a:ln>
            <a:noFill/>
          </a:ln>
        </p:spPr>
        <p:txBody>
          <a:bodyPr lIns="91388" tIns="45694" rIns="91388" bIns="45694"/>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733" b="1">
              <a:solidFill>
                <a:schemeClr val="tx1"/>
              </a:solidFill>
              <a:ea typeface="宋体" pitchFamily="2" charset="-122"/>
            </a:endParaRPr>
          </a:p>
        </p:txBody>
      </p:sp>
      <p:sp>
        <p:nvSpPr>
          <p:cNvPr id="88" name="TextBox 18"/>
          <p:cNvSpPr txBox="1">
            <a:spLocks noChangeArrowheads="1"/>
          </p:cNvSpPr>
          <p:nvPr/>
        </p:nvSpPr>
        <p:spPr bwMode="auto">
          <a:xfrm>
            <a:off x="1393890" y="4205721"/>
            <a:ext cx="929664" cy="91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2666" b="1" dirty="0">
                <a:solidFill>
                  <a:schemeClr val="bg1"/>
                </a:solidFill>
                <a:latin typeface="微软雅黑" pitchFamily="34" charset="-122"/>
              </a:rPr>
              <a:t>添加</a:t>
            </a:r>
            <a:endParaRPr lang="en-US" altLang="zh-CN" sz="2666" b="1" dirty="0">
              <a:solidFill>
                <a:schemeClr val="bg1"/>
              </a:solidFill>
              <a:latin typeface="微软雅黑" pitchFamily="34" charset="-122"/>
            </a:endParaRPr>
          </a:p>
          <a:p>
            <a:pPr algn="ctr" eaLnBrk="1" hangingPunct="1">
              <a:spcBef>
                <a:spcPct val="0"/>
              </a:spcBef>
              <a:buFontTx/>
              <a:buNone/>
            </a:pPr>
            <a:r>
              <a:rPr lang="zh-CN" altLang="en-US" sz="2666" b="1" dirty="0">
                <a:solidFill>
                  <a:schemeClr val="bg1"/>
                </a:solidFill>
                <a:latin typeface="微软雅黑" pitchFamily="34" charset="-122"/>
              </a:rPr>
              <a:t>内容</a:t>
            </a:r>
            <a:endParaRPr lang="en-US" altLang="zh-CN" sz="2666" b="1" dirty="0">
              <a:solidFill>
                <a:schemeClr val="bg1"/>
              </a:solidFill>
              <a:latin typeface="微软雅黑" pitchFamily="34" charset="-122"/>
            </a:endParaRPr>
          </a:p>
        </p:txBody>
      </p:sp>
    </p:spTree>
    <p:extLst>
      <p:ext uri="{BB962C8B-B14F-4D97-AF65-F5344CB8AC3E}">
        <p14:creationId xmlns:p14="http://schemas.microsoft.com/office/powerpoint/2010/main" val="3021807019"/>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childTnLst>
                                </p:cTn>
                              </p:par>
                            </p:childTnLst>
                          </p:cTn>
                        </p:par>
                        <p:par>
                          <p:cTn id="14" fill="hold">
                            <p:stCondLst>
                              <p:cond delay="1500"/>
                            </p:stCondLst>
                            <p:childTnLst>
                              <p:par>
                                <p:cTn id="15" presetID="52" presetClass="entr" presetSubtype="0" fill="hold" grpId="0" nodeType="afterEffect">
                                  <p:stCondLst>
                                    <p:cond delay="0"/>
                                  </p:stCondLst>
                                  <p:childTnLst>
                                    <p:set>
                                      <p:cBhvr>
                                        <p:cTn id="16" dur="1" fill="hold">
                                          <p:stCondLst>
                                            <p:cond delay="0"/>
                                          </p:stCondLst>
                                        </p:cTn>
                                        <p:tgtEl>
                                          <p:spTgt spid="87"/>
                                        </p:tgtEl>
                                        <p:attrNameLst>
                                          <p:attrName>style.visibility</p:attrName>
                                        </p:attrNameLst>
                                      </p:cBhvr>
                                      <p:to>
                                        <p:strVal val="visible"/>
                                      </p:to>
                                    </p:set>
                                    <p:animScale>
                                      <p:cBhvr>
                                        <p:cTn id="17"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8" dur="1000" decel="50000" fill="hold">
                                          <p:stCondLst>
                                            <p:cond delay="0"/>
                                          </p:stCondLst>
                                        </p:cTn>
                                        <p:tgtEl>
                                          <p:spTgt spid="87"/>
                                        </p:tgtEl>
                                        <p:attrNameLst>
                                          <p:attrName>ppt_x,ppt_y</p:attrName>
                                        </p:attrNameLst>
                                      </p:cBhvr>
                                      <p:rCtr x="0" y="0"/>
                                    </p:animMotion>
                                    <p:animEffect transition="in" filter="fade">
                                      <p:cBhvr>
                                        <p:cTn id="19" dur="1000"/>
                                        <p:tgtEl>
                                          <p:spTgt spid="87"/>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88"/>
                                        </p:tgtEl>
                                        <p:attrNameLst>
                                          <p:attrName>style.visibility</p:attrName>
                                        </p:attrNameLst>
                                      </p:cBhvr>
                                      <p:to>
                                        <p:strVal val="visible"/>
                                      </p:to>
                                    </p:set>
                                    <p:animScale>
                                      <p:cBhvr>
                                        <p:cTn id="22" dur="1000" decel="50000" fill="hold">
                                          <p:stCondLst>
                                            <p:cond delay="0"/>
                                          </p:stCondLst>
                                        </p:cTn>
                                        <p:tgtEl>
                                          <p:spTgt spid="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3" dur="1000" decel="50000" fill="hold">
                                          <p:stCondLst>
                                            <p:cond delay="0"/>
                                          </p:stCondLst>
                                        </p:cTn>
                                        <p:tgtEl>
                                          <p:spTgt spid="88"/>
                                        </p:tgtEl>
                                        <p:attrNameLst>
                                          <p:attrName>ppt_x,ppt_y</p:attrName>
                                        </p:attrNameLst>
                                      </p:cBhvr>
                                      <p:rCtr x="0" y="0"/>
                                    </p:animMotion>
                                    <p:animEffect transition="in" filter="fade">
                                      <p:cBhvr>
                                        <p:cTn id="24" dur="1000"/>
                                        <p:tgtEl>
                                          <p:spTgt spid="88"/>
                                        </p:tgtEl>
                                      </p:cBhvr>
                                    </p:animEffect>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7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childTnLst>
                                </p:cTn>
                              </p:par>
                              <p:par>
                                <p:cTn id="36" presetID="35" presetClass="path" presetSubtype="0" accel="50000" decel="50000" fill="hold" grpId="1" nodeType="withEffect">
                                  <p:stCondLst>
                                    <p:cond delay="0"/>
                                  </p:stCondLst>
                                  <p:childTnLst>
                                    <p:animMotion origin="layout" path="M 2.70833E-6 -1.85185E-6 L -0.17357 0.29051 " pathEditMode="relative" rAng="0" ptsTypes="AA">
                                      <p:cBhvr>
                                        <p:cTn id="37" dur="500" spd="-99900" fill="hold"/>
                                        <p:tgtEl>
                                          <p:spTgt spid="79"/>
                                        </p:tgtEl>
                                        <p:attrNameLst>
                                          <p:attrName>ppt_x,ppt_y</p:attrName>
                                        </p:attrNameLst>
                                      </p:cBhvr>
                                      <p:rCtr x="-8685" y="14514"/>
                                    </p:animMotion>
                                  </p:childTnLst>
                                </p:cTn>
                              </p:par>
                              <p:par>
                                <p:cTn id="38" presetID="35" presetClass="path" presetSubtype="0" accel="50000" decel="50000" fill="hold" grpId="1" nodeType="withEffect">
                                  <p:stCondLst>
                                    <p:cond delay="0"/>
                                  </p:stCondLst>
                                  <p:childTnLst>
                                    <p:animMotion origin="layout" path="M 2.08333E-7 4.44444E-6 L -0.23138 0.15555 " pathEditMode="relative" rAng="0" ptsTypes="AA">
                                      <p:cBhvr>
                                        <p:cTn id="39" dur="500" spd="-99900" fill="hold"/>
                                        <p:tgtEl>
                                          <p:spTgt spid="82"/>
                                        </p:tgtEl>
                                        <p:attrNameLst>
                                          <p:attrName>ppt_x,ppt_y</p:attrName>
                                        </p:attrNameLst>
                                      </p:cBhvr>
                                      <p:rCtr x="-11576" y="7778"/>
                                    </p:animMotion>
                                  </p:childTnLst>
                                </p:cTn>
                              </p:par>
                              <p:par>
                                <p:cTn id="40" presetID="35" presetClass="path" presetSubtype="0" accel="50000" decel="50000" fill="hold" grpId="1" nodeType="withEffect">
                                  <p:stCondLst>
                                    <p:cond delay="0"/>
                                  </p:stCondLst>
                                  <p:childTnLst>
                                    <p:animMotion origin="layout" path="M 2.08333E-7 -1.11111E-6 L -0.25 -1.11111E-6 " pathEditMode="relative" rAng="0" ptsTypes="AA">
                                      <p:cBhvr>
                                        <p:cTn id="41" dur="500" spd="-99900" fill="hold"/>
                                        <p:tgtEl>
                                          <p:spTgt spid="83"/>
                                        </p:tgtEl>
                                        <p:attrNameLst>
                                          <p:attrName>ppt_x,ppt_y</p:attrName>
                                        </p:attrNameLst>
                                      </p:cBhvr>
                                      <p:rCtr x="-12500" y="0"/>
                                    </p:animMotion>
                                  </p:childTnLst>
                                </p:cTn>
                              </p:par>
                              <p:par>
                                <p:cTn id="42" presetID="35" presetClass="path" presetSubtype="0" accel="50000" decel="50000" fill="hold" grpId="1" nodeType="withEffect">
                                  <p:stCondLst>
                                    <p:cond delay="0"/>
                                  </p:stCondLst>
                                  <p:childTnLst>
                                    <p:animMotion origin="layout" path="M 2.08333E-7 3.33333E-6 L -0.23138 -0.15556 " pathEditMode="relative" rAng="0" ptsTypes="AA">
                                      <p:cBhvr>
                                        <p:cTn id="43" dur="500" spd="-99900" fill="hold"/>
                                        <p:tgtEl>
                                          <p:spTgt spid="81"/>
                                        </p:tgtEl>
                                        <p:attrNameLst>
                                          <p:attrName>ppt_x,ppt_y</p:attrName>
                                        </p:attrNameLst>
                                      </p:cBhvr>
                                      <p:rCtr x="-11576" y="-7778"/>
                                    </p:animMotion>
                                  </p:childTnLst>
                                </p:cTn>
                              </p:par>
                              <p:par>
                                <p:cTn id="44" presetID="35" presetClass="path" presetSubtype="0" accel="50000" decel="50000" fill="hold" grpId="1" nodeType="withEffect">
                                  <p:stCondLst>
                                    <p:cond delay="0"/>
                                  </p:stCondLst>
                                  <p:childTnLst>
                                    <p:animMotion origin="layout" path="M 2.70833E-6 -3.7037E-7 L -0.17357 -0.29051 " pathEditMode="relative" rAng="0" ptsTypes="AA">
                                      <p:cBhvr>
                                        <p:cTn id="45" dur="500" spd="-99900" fill="hold"/>
                                        <p:tgtEl>
                                          <p:spTgt spid="80"/>
                                        </p:tgtEl>
                                        <p:attrNameLst>
                                          <p:attrName>ppt_x,ppt_y</p:attrName>
                                        </p:attrNameLst>
                                      </p:cBhvr>
                                      <p:rCtr x="-8685" y="-14537"/>
                                    </p:animMotion>
                                  </p:childTnLst>
                                </p:cTn>
                              </p:par>
                            </p:childTnLst>
                          </p:cTn>
                        </p:par>
                        <p:par>
                          <p:cTn id="46" fill="hold">
                            <p:stCondLst>
                              <p:cond delay="3000"/>
                            </p:stCondLst>
                            <p:childTnLst>
                              <p:par>
                                <p:cTn id="47" presetID="47" presetClass="entr" presetSubtype="0" fill="hold" grpId="0"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fade">
                                      <p:cBhvr>
                                        <p:cTn id="49" dur="1000"/>
                                        <p:tgtEl>
                                          <p:spTgt spid="89"/>
                                        </p:tgtEl>
                                      </p:cBhvr>
                                    </p:animEffect>
                                    <p:anim calcmode="lin" valueType="num">
                                      <p:cBhvr>
                                        <p:cTn id="50" dur="1000" fill="hold"/>
                                        <p:tgtEl>
                                          <p:spTgt spid="89"/>
                                        </p:tgtEl>
                                        <p:attrNameLst>
                                          <p:attrName>ppt_x</p:attrName>
                                        </p:attrNameLst>
                                      </p:cBhvr>
                                      <p:tavLst>
                                        <p:tav tm="0">
                                          <p:val>
                                            <p:strVal val="#ppt_x"/>
                                          </p:val>
                                        </p:tav>
                                        <p:tav tm="100000">
                                          <p:val>
                                            <p:strVal val="#ppt_x"/>
                                          </p:val>
                                        </p:tav>
                                      </p:tavLst>
                                    </p:anim>
                                    <p:anim calcmode="lin" valueType="num">
                                      <p:cBhvr>
                                        <p:cTn id="51" dur="1000" fill="hold"/>
                                        <p:tgtEl>
                                          <p:spTgt spid="89"/>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fade">
                                      <p:cBhvr>
                                        <p:cTn id="54" dur="1000"/>
                                        <p:tgtEl>
                                          <p:spTgt spid="90"/>
                                        </p:tgtEl>
                                      </p:cBhvr>
                                    </p:animEffect>
                                    <p:anim calcmode="lin" valueType="num">
                                      <p:cBhvr>
                                        <p:cTn id="55" dur="1000" fill="hold"/>
                                        <p:tgtEl>
                                          <p:spTgt spid="90"/>
                                        </p:tgtEl>
                                        <p:attrNameLst>
                                          <p:attrName>ppt_x</p:attrName>
                                        </p:attrNameLst>
                                      </p:cBhvr>
                                      <p:tavLst>
                                        <p:tav tm="0">
                                          <p:val>
                                            <p:strVal val="#ppt_x"/>
                                          </p:val>
                                        </p:tav>
                                        <p:tav tm="100000">
                                          <p:val>
                                            <p:strVal val="#ppt_x"/>
                                          </p:val>
                                        </p:tav>
                                      </p:tavLst>
                                    </p:anim>
                                    <p:anim calcmode="lin" valueType="num">
                                      <p:cBhvr>
                                        <p:cTn id="56" dur="1000" fill="hold"/>
                                        <p:tgtEl>
                                          <p:spTgt spid="90"/>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fade">
                                      <p:cBhvr>
                                        <p:cTn id="59" dur="1000"/>
                                        <p:tgtEl>
                                          <p:spTgt spid="91"/>
                                        </p:tgtEl>
                                      </p:cBhvr>
                                    </p:animEffect>
                                    <p:anim calcmode="lin" valueType="num">
                                      <p:cBhvr>
                                        <p:cTn id="60" dur="1000" fill="hold"/>
                                        <p:tgtEl>
                                          <p:spTgt spid="91"/>
                                        </p:tgtEl>
                                        <p:attrNameLst>
                                          <p:attrName>ppt_x</p:attrName>
                                        </p:attrNameLst>
                                      </p:cBhvr>
                                      <p:tavLst>
                                        <p:tav tm="0">
                                          <p:val>
                                            <p:strVal val="#ppt_x"/>
                                          </p:val>
                                        </p:tav>
                                        <p:tav tm="100000">
                                          <p:val>
                                            <p:strVal val="#ppt_x"/>
                                          </p:val>
                                        </p:tav>
                                      </p:tavLst>
                                    </p:anim>
                                    <p:anim calcmode="lin" valueType="num">
                                      <p:cBhvr>
                                        <p:cTn id="61" dur="1000" fill="hold"/>
                                        <p:tgtEl>
                                          <p:spTgt spid="91"/>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92"/>
                                        </p:tgtEl>
                                        <p:attrNameLst>
                                          <p:attrName>style.visibility</p:attrName>
                                        </p:attrNameLst>
                                      </p:cBhvr>
                                      <p:to>
                                        <p:strVal val="visible"/>
                                      </p:to>
                                    </p:set>
                                    <p:animEffect transition="in" filter="fade">
                                      <p:cBhvr>
                                        <p:cTn id="64" dur="1000"/>
                                        <p:tgtEl>
                                          <p:spTgt spid="92"/>
                                        </p:tgtEl>
                                      </p:cBhvr>
                                    </p:animEffect>
                                    <p:anim calcmode="lin" valueType="num">
                                      <p:cBhvr>
                                        <p:cTn id="65" dur="1000" fill="hold"/>
                                        <p:tgtEl>
                                          <p:spTgt spid="92"/>
                                        </p:tgtEl>
                                        <p:attrNameLst>
                                          <p:attrName>ppt_x</p:attrName>
                                        </p:attrNameLst>
                                      </p:cBhvr>
                                      <p:tavLst>
                                        <p:tav tm="0">
                                          <p:val>
                                            <p:strVal val="#ppt_x"/>
                                          </p:val>
                                        </p:tav>
                                        <p:tav tm="100000">
                                          <p:val>
                                            <p:strVal val="#ppt_x"/>
                                          </p:val>
                                        </p:tav>
                                      </p:tavLst>
                                    </p:anim>
                                    <p:anim calcmode="lin" valueType="num">
                                      <p:cBhvr>
                                        <p:cTn id="66" dur="1000" fill="hold"/>
                                        <p:tgtEl>
                                          <p:spTgt spid="9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93"/>
                                        </p:tgtEl>
                                        <p:attrNameLst>
                                          <p:attrName>style.visibility</p:attrName>
                                        </p:attrNameLst>
                                      </p:cBhvr>
                                      <p:to>
                                        <p:strVal val="visible"/>
                                      </p:to>
                                    </p:set>
                                    <p:animEffect transition="in" filter="fade">
                                      <p:cBhvr>
                                        <p:cTn id="69" dur="1000"/>
                                        <p:tgtEl>
                                          <p:spTgt spid="93"/>
                                        </p:tgtEl>
                                      </p:cBhvr>
                                    </p:animEffect>
                                    <p:anim calcmode="lin" valueType="num">
                                      <p:cBhvr>
                                        <p:cTn id="70" dur="1000" fill="hold"/>
                                        <p:tgtEl>
                                          <p:spTgt spid="93"/>
                                        </p:tgtEl>
                                        <p:attrNameLst>
                                          <p:attrName>ppt_x</p:attrName>
                                        </p:attrNameLst>
                                      </p:cBhvr>
                                      <p:tavLst>
                                        <p:tav tm="0">
                                          <p:val>
                                            <p:strVal val="#ppt_x"/>
                                          </p:val>
                                        </p:tav>
                                        <p:tav tm="100000">
                                          <p:val>
                                            <p:strVal val="#ppt_x"/>
                                          </p:val>
                                        </p:tav>
                                      </p:tavLst>
                                    </p:anim>
                                    <p:anim calcmode="lin" valueType="num">
                                      <p:cBhvr>
                                        <p:cTn id="71"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autoUpdateAnimBg="0"/>
      <p:bldP spid="79" grpId="1" animBg="1" autoUpdateAnimBg="0"/>
      <p:bldP spid="80" grpId="0" animBg="1" autoUpdateAnimBg="0"/>
      <p:bldP spid="80" grpId="1" animBg="1" autoUpdateAnimBg="0"/>
      <p:bldP spid="81" grpId="0" animBg="1" autoUpdateAnimBg="0"/>
      <p:bldP spid="81" grpId="1" animBg="1" autoUpdateAnimBg="0"/>
      <p:bldP spid="82" grpId="0" animBg="1" autoUpdateAnimBg="0"/>
      <p:bldP spid="82" grpId="1" animBg="1" autoUpdateAnimBg="0"/>
      <p:bldP spid="83" grpId="0" animBg="1" autoUpdateAnimBg="0"/>
      <p:bldP spid="83" grpId="1" animBg="1" autoUpdateAnimBg="0"/>
      <p:bldP spid="89" grpId="0"/>
      <p:bldP spid="90" grpId="0"/>
      <p:bldP spid="91" grpId="0"/>
      <p:bldP spid="92" grpId="0"/>
      <p:bldP spid="93" grpId="0"/>
      <p:bldP spid="87" grpId="0" animBg="1" autoUpdateAnimBg="0"/>
      <p:bldP spid="8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52019" y="1893755"/>
            <a:ext cx="3732240" cy="461665"/>
          </a:xfrm>
          <a:prstGeom prst="rect">
            <a:avLst/>
          </a:prstGeom>
          <a:noFill/>
        </p:spPr>
        <p:txBody>
          <a:bodyPr wrap="none" lIns="91440" tIns="45720" rIns="91440" bIns="45720" rtlCol="0">
            <a:spAutoFit/>
          </a:bodyPr>
          <a:lstStyle/>
          <a:p>
            <a:r>
              <a:rPr lang="id-ID" sz="2400"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rPr>
              <a:t>Completion of the projects</a:t>
            </a:r>
          </a:p>
        </p:txBody>
      </p:sp>
      <p:grpSp>
        <p:nvGrpSpPr>
          <p:cNvPr id="5" name="Group 4"/>
          <p:cNvGrpSpPr/>
          <p:nvPr/>
        </p:nvGrpSpPr>
        <p:grpSpPr>
          <a:xfrm>
            <a:off x="6656795" y="2338235"/>
            <a:ext cx="4006724" cy="3636174"/>
            <a:chOff x="1778126" y="2699881"/>
            <a:chExt cx="4006724" cy="3636174"/>
          </a:xfrm>
        </p:grpSpPr>
        <p:sp>
          <p:nvSpPr>
            <p:cNvPr id="6" name="TextBox 5"/>
            <p:cNvSpPr txBox="1"/>
            <p:nvPr/>
          </p:nvSpPr>
          <p:spPr>
            <a:xfrm>
              <a:off x="1778126" y="3750732"/>
              <a:ext cx="4006724" cy="2585323"/>
            </a:xfrm>
            <a:prstGeom prst="rect">
              <a:avLst/>
            </a:prstGeom>
            <a:noFill/>
          </p:spPr>
          <p:txBody>
            <a:bodyPr wrap="square" rtlCol="0">
              <a:spAutoFit/>
            </a:bodyPr>
            <a:lstStyle/>
            <a:p>
              <a:pPr algn="just">
                <a:lnSpc>
                  <a:spcPct val="150000"/>
                </a:lnSpc>
              </a:pPr>
              <a:r>
                <a:rPr lang="id-ID" sz="1200" dirty="0">
                  <a:solidFill>
                    <a:schemeClr val="bg1">
                      <a:lumMod val="50000"/>
                    </a:schemeClr>
                  </a:solidFill>
                  <a:ea typeface="Open Sans" panose="020B0606030504020204" pitchFamily="34" charset="0"/>
                  <a:cs typeface="Open Sans" panose="020B0606030504020204" pitchFamily="34" charset="0"/>
                </a:rPr>
                <a:t>Lorem ipsum dolro sit amet kalori joula paribus eteca vuram pari doloupta volup estantLorem ipsum dolro sit amet kalori joula paribus eteca vuram pari doloupta volup estante</a:t>
              </a:r>
              <a:endParaRPr lang="en-US" sz="1200" dirty="0">
                <a:solidFill>
                  <a:schemeClr val="bg1">
                    <a:lumMod val="50000"/>
                  </a:schemeClr>
                </a:solidFill>
                <a:ea typeface="Open Sans" panose="020B0606030504020204" pitchFamily="34" charset="0"/>
                <a:cs typeface="Open Sans" panose="020B0606030504020204" pitchFamily="34" charset="0"/>
              </a:endParaRPr>
            </a:p>
            <a:p>
              <a:pPr algn="just">
                <a:lnSpc>
                  <a:spcPct val="150000"/>
                </a:lnSpc>
              </a:pPr>
              <a:endParaRPr lang="en-US" sz="1200" dirty="0">
                <a:solidFill>
                  <a:schemeClr val="bg1">
                    <a:lumMod val="50000"/>
                  </a:schemeClr>
                </a:solidFill>
                <a:ea typeface="Open Sans" panose="020B0606030504020204" pitchFamily="34" charset="0"/>
                <a:cs typeface="Open Sans" panose="020B0606030504020204" pitchFamily="34" charset="0"/>
              </a:endParaRPr>
            </a:p>
            <a:p>
              <a:pPr algn="just">
                <a:lnSpc>
                  <a:spcPct val="150000"/>
                </a:lnSpc>
              </a:pPr>
              <a:r>
                <a:rPr lang="id-ID" sz="1200" dirty="0">
                  <a:solidFill>
                    <a:schemeClr val="bg1">
                      <a:lumMod val="50000"/>
                    </a:schemeClr>
                  </a:solidFill>
                  <a:ea typeface="Open Sans" panose="020B0606030504020204" pitchFamily="34" charset="0"/>
                  <a:cs typeface="Open Sans" panose="020B0606030504020204" pitchFamily="34" charset="0"/>
                </a:rPr>
                <a:t>Lorem ipsum dolro sit amet kalori joula paribus eteca vuram pari doloupta Lorem ipsum dolro sit amet kalori joula paribus eteca vuram pari doloupta volup estante</a:t>
              </a:r>
              <a:endParaRPr lang="en-US" sz="1200" dirty="0">
                <a:solidFill>
                  <a:schemeClr val="bg1">
                    <a:lumMod val="50000"/>
                  </a:schemeClr>
                </a:solidFill>
                <a:ea typeface="Open Sans" panose="020B0606030504020204" pitchFamily="34" charset="0"/>
                <a:cs typeface="Open Sans" panose="020B0606030504020204" pitchFamily="34" charset="0"/>
              </a:endParaRPr>
            </a:p>
            <a:p>
              <a:pPr algn="just">
                <a:lnSpc>
                  <a:spcPct val="150000"/>
                </a:lnSpc>
              </a:pPr>
              <a:endParaRPr lang="en-US" sz="1200" dirty="0">
                <a:solidFill>
                  <a:schemeClr val="bg1">
                    <a:lumMod val="50000"/>
                  </a:schemeClr>
                </a:solidFill>
                <a:ea typeface="Open Sans" panose="020B0606030504020204" pitchFamily="34" charset="0"/>
                <a:cs typeface="Open Sans" panose="020B0606030504020204" pitchFamily="34" charset="0"/>
              </a:endParaRPr>
            </a:p>
          </p:txBody>
        </p:sp>
        <p:sp>
          <p:nvSpPr>
            <p:cNvPr id="7" name="TextBox 6"/>
            <p:cNvSpPr txBox="1"/>
            <p:nvPr/>
          </p:nvSpPr>
          <p:spPr>
            <a:xfrm>
              <a:off x="3165077" y="2699881"/>
              <a:ext cx="2619773" cy="923330"/>
            </a:xfrm>
            <a:prstGeom prst="rect">
              <a:avLst/>
            </a:prstGeom>
            <a:noFill/>
          </p:spPr>
          <p:txBody>
            <a:bodyPr wrap="square" rtlCol="0">
              <a:spAutoFit/>
            </a:bodyPr>
            <a:lstStyle/>
            <a:p>
              <a:pPr algn="just">
                <a:lnSpc>
                  <a:spcPct val="150000"/>
                </a:lnSpc>
              </a:pPr>
              <a:r>
                <a:rPr lang="id-ID" sz="1200" dirty="0">
                  <a:solidFill>
                    <a:schemeClr val="bg1">
                      <a:lumMod val="50000"/>
                    </a:schemeClr>
                  </a:solidFill>
                  <a:ea typeface="Open Sans" panose="020B0606030504020204" pitchFamily="34" charset="0"/>
                  <a:cs typeface="Open Sans" panose="020B0606030504020204" pitchFamily="34" charset="0"/>
                </a:rPr>
                <a:t>Lorem ipsum dolro sit amet kalori joula paribus eteca vuram pari doloupta volup estante</a:t>
              </a:r>
              <a:endParaRPr lang="en-US" sz="1200" dirty="0">
                <a:solidFill>
                  <a:schemeClr val="bg1">
                    <a:lumMod val="50000"/>
                  </a:schemeClr>
                </a:solidFill>
                <a:ea typeface="Open Sans" panose="020B0606030504020204" pitchFamily="34" charset="0"/>
                <a:cs typeface="Open Sans" panose="020B0606030504020204" pitchFamily="34" charset="0"/>
              </a:endParaRPr>
            </a:p>
          </p:txBody>
        </p:sp>
      </p:grpSp>
      <p:sp>
        <p:nvSpPr>
          <p:cNvPr id="8" name="TextBox 7"/>
          <p:cNvSpPr txBox="1"/>
          <p:nvPr/>
        </p:nvSpPr>
        <p:spPr>
          <a:xfrm>
            <a:off x="6652019" y="2401735"/>
            <a:ext cx="1031051" cy="769441"/>
          </a:xfrm>
          <a:prstGeom prst="rect">
            <a:avLst/>
          </a:prstGeom>
          <a:noFill/>
        </p:spPr>
        <p:txBody>
          <a:bodyPr wrap="none" lIns="91440" tIns="45720" rIns="91440" bIns="45720" rtlCol="0">
            <a:spAutoFit/>
          </a:bodyPr>
          <a:lstStyle/>
          <a:p>
            <a:r>
              <a:rPr lang="id-ID" sz="4400" dirty="0">
                <a:solidFill>
                  <a:schemeClr val="tx1">
                    <a:lumMod val="65000"/>
                    <a:lumOff val="35000"/>
                  </a:schemeClr>
                </a:solidFill>
                <a:latin typeface="+mj-lt"/>
                <a:ea typeface="Open Sans Extrabold" panose="020B0906030804020204" pitchFamily="34" charset="0"/>
                <a:cs typeface="Clear Sans" panose="020B0503030202020304" pitchFamily="34" charset="0"/>
              </a:rPr>
              <a:t>9</a:t>
            </a:r>
            <a:r>
              <a:rPr lang="en-US" sz="4400" dirty="0">
                <a:solidFill>
                  <a:schemeClr val="tx1">
                    <a:lumMod val="65000"/>
                    <a:lumOff val="35000"/>
                  </a:schemeClr>
                </a:solidFill>
                <a:latin typeface="+mj-lt"/>
                <a:ea typeface="Open Sans Extrabold" panose="020B0906030804020204" pitchFamily="34" charset="0"/>
                <a:cs typeface="Clear Sans" panose="020B0503030202020304" pitchFamily="34" charset="0"/>
              </a:rPr>
              <a:t>0</a:t>
            </a:r>
            <a:r>
              <a:rPr lang="id-ID" sz="4400" dirty="0">
                <a:solidFill>
                  <a:schemeClr val="tx1">
                    <a:lumMod val="65000"/>
                    <a:lumOff val="35000"/>
                  </a:schemeClr>
                </a:solidFill>
                <a:latin typeface="+mj-lt"/>
                <a:ea typeface="Open Sans Extrabold" panose="020B0906030804020204" pitchFamily="34" charset="0"/>
                <a:cs typeface="Clear Sans" panose="020B0503030202020304" pitchFamily="34" charset="0"/>
              </a:rPr>
              <a:t>%</a:t>
            </a:r>
          </a:p>
        </p:txBody>
      </p:sp>
      <p:grpSp>
        <p:nvGrpSpPr>
          <p:cNvPr id="23" name="Group 22"/>
          <p:cNvGrpSpPr/>
          <p:nvPr/>
        </p:nvGrpSpPr>
        <p:grpSpPr>
          <a:xfrm>
            <a:off x="618979" y="1699756"/>
            <a:ext cx="5449773" cy="4632134"/>
            <a:chOff x="0" y="1699756"/>
            <a:chExt cx="6068751" cy="5158244"/>
          </a:xfrm>
        </p:grpSpPr>
        <p:grpSp>
          <p:nvGrpSpPr>
            <p:cNvPr id="9" name="Group 8"/>
            <p:cNvGrpSpPr/>
            <p:nvPr/>
          </p:nvGrpSpPr>
          <p:grpSpPr>
            <a:xfrm>
              <a:off x="0" y="1699756"/>
              <a:ext cx="2993230" cy="5158243"/>
              <a:chOff x="711201" y="1569127"/>
              <a:chExt cx="2619076" cy="4876799"/>
            </a:xfrm>
          </p:grpSpPr>
          <p:sp>
            <p:nvSpPr>
              <p:cNvPr id="10" name="Rectangle 9"/>
              <p:cNvSpPr/>
              <p:nvPr/>
            </p:nvSpPr>
            <p:spPr>
              <a:xfrm>
                <a:off x="726233" y="1569127"/>
                <a:ext cx="2604044" cy="240264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1" name="Group 10"/>
              <p:cNvGrpSpPr/>
              <p:nvPr/>
            </p:nvGrpSpPr>
            <p:grpSpPr>
              <a:xfrm>
                <a:off x="711201" y="4043286"/>
                <a:ext cx="2619076" cy="2402640"/>
                <a:chOff x="711201" y="4043286"/>
                <a:chExt cx="2619076" cy="2402640"/>
              </a:xfrm>
            </p:grpSpPr>
            <p:sp>
              <p:nvSpPr>
                <p:cNvPr id="12" name="Rectangle 11"/>
                <p:cNvSpPr/>
                <p:nvPr/>
              </p:nvSpPr>
              <p:spPr>
                <a:xfrm>
                  <a:off x="711201" y="4043286"/>
                  <a:ext cx="2619076" cy="2402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rIns="243840" rtlCol="0" anchor="ctr"/>
                <a:lstStyle/>
                <a:p>
                  <a:pPr algn="ctr" defTabSz="1450904">
                    <a:lnSpc>
                      <a:spcPct val="200000"/>
                    </a:lnSpc>
                  </a:pPr>
                  <a:endParaRPr lang="en-US" sz="1200" dirty="0">
                    <a:solidFill>
                      <a:schemeClr val="bg1"/>
                    </a:solidFill>
                    <a:latin typeface="Clear Sans" panose="020B0503030202020304" pitchFamily="34" charset="0"/>
                    <a:ea typeface="Open Sans" pitchFamily="34" charset="0"/>
                    <a:cs typeface="Clear Sans" panose="020B0503030202020304" pitchFamily="34" charset="0"/>
                  </a:endParaRPr>
                </a:p>
              </p:txBody>
            </p:sp>
            <p:grpSp>
              <p:nvGrpSpPr>
                <p:cNvPr id="13" name="Group 12"/>
                <p:cNvGrpSpPr/>
                <p:nvPr/>
              </p:nvGrpSpPr>
              <p:grpSpPr>
                <a:xfrm>
                  <a:off x="1015175" y="4281570"/>
                  <a:ext cx="2096326" cy="1844325"/>
                  <a:chOff x="1015175" y="4281570"/>
                  <a:chExt cx="2096326" cy="1844325"/>
                </a:xfrm>
              </p:grpSpPr>
              <p:sp>
                <p:nvSpPr>
                  <p:cNvPr id="14" name="Rectangle 13"/>
                  <p:cNvSpPr/>
                  <p:nvPr/>
                </p:nvSpPr>
                <p:spPr>
                  <a:xfrm>
                    <a:off x="1015175" y="4667746"/>
                    <a:ext cx="2096326" cy="1458149"/>
                  </a:xfrm>
                  <a:prstGeom prst="rect">
                    <a:avLst/>
                  </a:prstGeom>
                </p:spPr>
                <p:txBody>
                  <a:bodyPr wrap="square">
                    <a:spAutoFit/>
                  </a:bodyPr>
                  <a:lstStyle/>
                  <a:p>
                    <a:pPr>
                      <a:defRPr/>
                    </a:pPr>
                    <a:r>
                      <a:rPr lang="id-ID" sz="1200" dirty="0">
                        <a:solidFill>
                          <a:schemeClr val="bg1"/>
                        </a:solidFill>
                        <a:cs typeface="Clear Sans Light" panose="020B0303030202020304" pitchFamily="34" charset="0"/>
                      </a:rPr>
                      <a:t>Lorem ipsum dolor sit amet param qui para quam estaribus cetere.</a:t>
                    </a:r>
                    <a:endParaRPr lang="en-US" sz="1200" dirty="0">
                      <a:solidFill>
                        <a:schemeClr val="bg1"/>
                      </a:solidFill>
                      <a:cs typeface="Clear Sans Light" panose="020B0303030202020304" pitchFamily="34" charset="0"/>
                    </a:endParaRPr>
                  </a:p>
                  <a:p>
                    <a:pPr>
                      <a:defRPr/>
                    </a:pPr>
                    <a:endParaRPr lang="en-US" sz="1200" dirty="0">
                      <a:solidFill>
                        <a:schemeClr val="bg1"/>
                      </a:solidFill>
                      <a:cs typeface="Clear Sans Light" panose="020B0303030202020304" pitchFamily="34" charset="0"/>
                    </a:endParaRPr>
                  </a:p>
                  <a:p>
                    <a:pPr>
                      <a:defRPr/>
                    </a:pPr>
                    <a:r>
                      <a:rPr lang="id-ID" sz="1200" dirty="0">
                        <a:solidFill>
                          <a:schemeClr val="bg1"/>
                        </a:solidFill>
                        <a:cs typeface="Clear Sans Light" panose="020B0303030202020304" pitchFamily="34" charset="0"/>
                      </a:rPr>
                      <a:t>Everybody needs something to be done to occupy the mind so that not too lost</a:t>
                    </a:r>
                    <a:endParaRPr lang="en-US" sz="1200" b="1" dirty="0">
                      <a:solidFill>
                        <a:schemeClr val="bg1"/>
                      </a:solidFill>
                      <a:cs typeface="Clear Sans Light" panose="020B0303030202020304" pitchFamily="34" charset="0"/>
                    </a:endParaRPr>
                  </a:p>
                </p:txBody>
              </p:sp>
              <p:sp>
                <p:nvSpPr>
                  <p:cNvPr id="15" name="TextBox 14"/>
                  <p:cNvSpPr txBox="1"/>
                  <p:nvPr/>
                </p:nvSpPr>
                <p:spPr>
                  <a:xfrm>
                    <a:off x="1060542" y="4281570"/>
                    <a:ext cx="959716" cy="486050"/>
                  </a:xfrm>
                  <a:prstGeom prst="rect">
                    <a:avLst/>
                  </a:prstGeom>
                  <a:noFill/>
                </p:spPr>
                <p:txBody>
                  <a:bodyPr wrap="none" rtlCol="0">
                    <a:spAutoFit/>
                  </a:bodyPr>
                  <a:lstStyle/>
                  <a:p>
                    <a:pPr>
                      <a:lnSpc>
                        <a:spcPct val="150000"/>
                      </a:lnSpc>
                    </a:pPr>
                    <a:r>
                      <a:rPr lang="id-ID" sz="1600" dirty="0">
                        <a:solidFill>
                          <a:schemeClr val="bg1"/>
                        </a:solidFill>
                        <a:latin typeface="Coolvetica Rg" panose="020B0603030602020004" pitchFamily="34" charset="0"/>
                        <a:cs typeface="Clear Sans" panose="020B0503030202020304" pitchFamily="34" charset="0"/>
                      </a:rPr>
                      <a:t>Project A</a:t>
                    </a:r>
                    <a:endParaRPr lang="en-US" sz="1600" dirty="0">
                      <a:solidFill>
                        <a:schemeClr val="bg1"/>
                      </a:solidFill>
                      <a:latin typeface="Coolvetica Rg" panose="020B0603030602020004" pitchFamily="34" charset="0"/>
                      <a:cs typeface="Clear Sans" panose="020B0503030202020304" pitchFamily="34" charset="0"/>
                    </a:endParaRPr>
                  </a:p>
                </p:txBody>
              </p:sp>
            </p:grpSp>
          </p:grpSp>
        </p:grpSp>
        <p:grpSp>
          <p:nvGrpSpPr>
            <p:cNvPr id="16" name="Group 15"/>
            <p:cNvGrpSpPr/>
            <p:nvPr/>
          </p:nvGrpSpPr>
          <p:grpSpPr>
            <a:xfrm>
              <a:off x="3075521" y="1699756"/>
              <a:ext cx="2993230" cy="5158244"/>
              <a:chOff x="3402282" y="1569127"/>
              <a:chExt cx="2619076" cy="4876800"/>
            </a:xfrm>
          </p:grpSpPr>
          <p:sp>
            <p:nvSpPr>
              <p:cNvPr id="17" name="Rectangle 16"/>
              <p:cNvSpPr/>
              <p:nvPr/>
            </p:nvSpPr>
            <p:spPr>
              <a:xfrm>
                <a:off x="3403757" y="4043286"/>
                <a:ext cx="2617601" cy="240264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17"/>
              <p:cNvGrpSpPr/>
              <p:nvPr/>
            </p:nvGrpSpPr>
            <p:grpSpPr>
              <a:xfrm>
                <a:off x="3402282" y="1569127"/>
                <a:ext cx="2619076" cy="2402640"/>
                <a:chOff x="3402282" y="1569127"/>
                <a:chExt cx="2619076" cy="2402640"/>
              </a:xfrm>
            </p:grpSpPr>
            <p:sp>
              <p:nvSpPr>
                <p:cNvPr id="19" name="Rectangle 18"/>
                <p:cNvSpPr/>
                <p:nvPr/>
              </p:nvSpPr>
              <p:spPr>
                <a:xfrm>
                  <a:off x="3402282" y="1569127"/>
                  <a:ext cx="2619076" cy="2402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rIns="243840" rtlCol="0" anchor="ctr"/>
                <a:lstStyle/>
                <a:p>
                  <a:pPr algn="ctr" defTabSz="1450904">
                    <a:lnSpc>
                      <a:spcPct val="200000"/>
                    </a:lnSpc>
                  </a:pPr>
                  <a:endParaRPr lang="en-US" sz="1200" dirty="0">
                    <a:solidFill>
                      <a:schemeClr val="bg1"/>
                    </a:solidFill>
                    <a:latin typeface="Clear Sans" panose="020B0503030202020304" pitchFamily="34" charset="0"/>
                    <a:ea typeface="Open Sans" pitchFamily="34" charset="0"/>
                    <a:cs typeface="Clear Sans" panose="020B0503030202020304" pitchFamily="34" charset="0"/>
                  </a:endParaRPr>
                </a:p>
              </p:txBody>
            </p:sp>
            <p:grpSp>
              <p:nvGrpSpPr>
                <p:cNvPr id="20" name="Group 19"/>
                <p:cNvGrpSpPr/>
                <p:nvPr/>
              </p:nvGrpSpPr>
              <p:grpSpPr>
                <a:xfrm>
                  <a:off x="3673688" y="1814142"/>
                  <a:ext cx="2096326" cy="1844324"/>
                  <a:chOff x="1015175" y="4281570"/>
                  <a:chExt cx="2096326" cy="1844324"/>
                </a:xfrm>
              </p:grpSpPr>
              <p:sp>
                <p:nvSpPr>
                  <p:cNvPr id="21" name="Rectangle 20"/>
                  <p:cNvSpPr/>
                  <p:nvPr/>
                </p:nvSpPr>
                <p:spPr>
                  <a:xfrm>
                    <a:off x="1015175" y="4667745"/>
                    <a:ext cx="2096326" cy="1458149"/>
                  </a:xfrm>
                  <a:prstGeom prst="rect">
                    <a:avLst/>
                  </a:prstGeom>
                </p:spPr>
                <p:txBody>
                  <a:bodyPr wrap="square">
                    <a:spAutoFit/>
                  </a:bodyPr>
                  <a:lstStyle/>
                  <a:p>
                    <a:pPr>
                      <a:defRPr/>
                    </a:pPr>
                    <a:r>
                      <a:rPr lang="id-ID" sz="1200" dirty="0">
                        <a:solidFill>
                          <a:schemeClr val="bg1"/>
                        </a:solidFill>
                        <a:cs typeface="Clear Sans Light" panose="020B0303030202020304" pitchFamily="34" charset="0"/>
                      </a:rPr>
                      <a:t>Lorem ipsum dolor sit amet param qui para quam estaribus cetere.</a:t>
                    </a:r>
                    <a:endParaRPr lang="en-US" sz="1200" dirty="0">
                      <a:solidFill>
                        <a:schemeClr val="bg1"/>
                      </a:solidFill>
                      <a:cs typeface="Clear Sans Light" panose="020B0303030202020304" pitchFamily="34" charset="0"/>
                    </a:endParaRPr>
                  </a:p>
                  <a:p>
                    <a:pPr>
                      <a:defRPr/>
                    </a:pPr>
                    <a:endParaRPr lang="en-US" sz="1200" dirty="0">
                      <a:solidFill>
                        <a:schemeClr val="bg1"/>
                      </a:solidFill>
                      <a:cs typeface="Clear Sans Light" panose="020B0303030202020304" pitchFamily="34" charset="0"/>
                    </a:endParaRPr>
                  </a:p>
                  <a:p>
                    <a:pPr>
                      <a:defRPr/>
                    </a:pPr>
                    <a:r>
                      <a:rPr lang="id-ID" sz="1200" dirty="0">
                        <a:solidFill>
                          <a:schemeClr val="bg1"/>
                        </a:solidFill>
                        <a:cs typeface="Clear Sans Light" panose="020B0303030202020304" pitchFamily="34" charset="0"/>
                      </a:rPr>
                      <a:t>Everybody needs something to be done to occupy the mind so that not too lost</a:t>
                    </a:r>
                    <a:endParaRPr lang="en-US" sz="1200" b="1" dirty="0">
                      <a:solidFill>
                        <a:schemeClr val="bg1"/>
                      </a:solidFill>
                      <a:cs typeface="Clear Sans Light" panose="020B0303030202020304" pitchFamily="34" charset="0"/>
                    </a:endParaRPr>
                  </a:p>
                </p:txBody>
              </p:sp>
              <p:sp>
                <p:nvSpPr>
                  <p:cNvPr id="22" name="TextBox 21"/>
                  <p:cNvSpPr txBox="1"/>
                  <p:nvPr/>
                </p:nvSpPr>
                <p:spPr>
                  <a:xfrm>
                    <a:off x="1060542" y="4281570"/>
                    <a:ext cx="948782" cy="486050"/>
                  </a:xfrm>
                  <a:prstGeom prst="rect">
                    <a:avLst/>
                  </a:prstGeom>
                  <a:noFill/>
                </p:spPr>
                <p:txBody>
                  <a:bodyPr wrap="none" rtlCol="0">
                    <a:spAutoFit/>
                  </a:bodyPr>
                  <a:lstStyle/>
                  <a:p>
                    <a:pPr>
                      <a:lnSpc>
                        <a:spcPct val="150000"/>
                      </a:lnSpc>
                    </a:pPr>
                    <a:r>
                      <a:rPr lang="id-ID" sz="1600" dirty="0">
                        <a:solidFill>
                          <a:schemeClr val="bg1"/>
                        </a:solidFill>
                        <a:latin typeface="Coolvetica Rg" panose="020B0603030602020004" pitchFamily="34" charset="0"/>
                        <a:cs typeface="Clear Sans" panose="020B0503030202020304" pitchFamily="34" charset="0"/>
                      </a:rPr>
                      <a:t>Project B</a:t>
                    </a:r>
                    <a:endParaRPr lang="en-US" sz="1600" dirty="0">
                      <a:solidFill>
                        <a:schemeClr val="bg1"/>
                      </a:solidFill>
                      <a:latin typeface="Coolvetica Rg" panose="020B0603030602020004" pitchFamily="34" charset="0"/>
                      <a:cs typeface="Clear Sans" panose="020B0503030202020304" pitchFamily="34" charset="0"/>
                    </a:endParaRPr>
                  </a:p>
                </p:txBody>
              </p:sp>
            </p:grpSp>
          </p:grpSp>
        </p:grpSp>
      </p:grpSp>
    </p:spTree>
    <p:extLst>
      <p:ext uri="{BB962C8B-B14F-4D97-AF65-F5344CB8AC3E}">
        <p14:creationId xmlns:p14="http://schemas.microsoft.com/office/powerpoint/2010/main" val="2706927427"/>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39109" y="1181795"/>
            <a:ext cx="5408551" cy="1433856"/>
            <a:chOff x="3347864" y="1152445"/>
            <a:chExt cx="4752528" cy="1080119"/>
          </a:xfrm>
        </p:grpSpPr>
        <p:sp>
          <p:nvSpPr>
            <p:cNvPr id="4" name="矩形 3"/>
            <p:cNvSpPr/>
            <p:nvPr/>
          </p:nvSpPr>
          <p:spPr>
            <a:xfrm>
              <a:off x="3347864" y="1152445"/>
              <a:ext cx="4752528" cy="267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8F8F8"/>
                  </a:solidFill>
                  <a:latin typeface="微软雅黑" pitchFamily="34" charset="-122"/>
                  <a:ea typeface="微软雅黑" pitchFamily="34" charset="-122"/>
                  <a:cs typeface="Segoe UI" pitchFamily="34" charset="0"/>
                </a:rPr>
                <a:t>项目一展示</a:t>
              </a:r>
              <a:endParaRPr lang="en-US" altLang="zh-CN" sz="2000" dirty="0">
                <a:solidFill>
                  <a:srgbClr val="F8F8F8"/>
                </a:solidFill>
                <a:latin typeface="微软雅黑" pitchFamily="34" charset="-122"/>
                <a:ea typeface="微软雅黑" pitchFamily="34" charset="-122"/>
                <a:cs typeface="Segoe UI" pitchFamily="34" charset="0"/>
              </a:endParaRPr>
            </a:p>
          </p:txBody>
        </p:sp>
        <p:sp>
          <p:nvSpPr>
            <p:cNvPr id="5" name="矩形 4"/>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77527">
                <a:lnSpc>
                  <a:spcPct val="130000"/>
                </a:lnSpc>
                <a:spcBef>
                  <a:spcPts val="765"/>
                </a:spcBef>
              </a:pPr>
              <a:r>
                <a:rPr lang="zh-CN" altLang="en-US" sz="1400" dirty="0">
                  <a:solidFill>
                    <a:schemeClr val="accent2">
                      <a:lumMod val="50000"/>
                    </a:schemeClr>
                  </a:solidFill>
                  <a:latin typeface="微软雅黑" pitchFamily="34" charset="-122"/>
                  <a:ea typeface="微软雅黑" pitchFamily="34" charset="-122"/>
                  <a:cs typeface="Segoe UI" pitchFamily="34" charset="0"/>
                </a:rPr>
                <a:t>您的内容打在这里，或者通过复制您的文本后，在此框中选择粘贴，并选择只保留文字，在此录入上述图表的综合描述说明。</a:t>
              </a:r>
              <a:endParaRPr lang="zh-CN" altLang="en-US" sz="1400" dirty="0"/>
            </a:p>
          </p:txBody>
        </p:sp>
      </p:grpSp>
      <p:grpSp>
        <p:nvGrpSpPr>
          <p:cNvPr id="6" name="组合 5"/>
          <p:cNvGrpSpPr/>
          <p:nvPr/>
        </p:nvGrpSpPr>
        <p:grpSpPr>
          <a:xfrm>
            <a:off x="5039109" y="2849761"/>
            <a:ext cx="5408551" cy="1433859"/>
            <a:chOff x="3347864" y="1152444"/>
            <a:chExt cx="4752528" cy="1080120"/>
          </a:xfrm>
        </p:grpSpPr>
        <p:sp>
          <p:nvSpPr>
            <p:cNvPr id="7" name="矩形 6"/>
            <p:cNvSpPr/>
            <p:nvPr/>
          </p:nvSpPr>
          <p:spPr>
            <a:xfrm>
              <a:off x="3347864" y="1152444"/>
              <a:ext cx="4752528" cy="2671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8F8F8"/>
                  </a:solidFill>
                  <a:latin typeface="微软雅黑" pitchFamily="34" charset="-122"/>
                  <a:ea typeface="微软雅黑" pitchFamily="34" charset="-122"/>
                  <a:cs typeface="Segoe UI" pitchFamily="34" charset="0"/>
                </a:rPr>
                <a:t>项目二展示</a:t>
              </a:r>
              <a:endParaRPr lang="en-US" altLang="zh-CN" sz="2000" dirty="0">
                <a:solidFill>
                  <a:srgbClr val="F8F8F8"/>
                </a:solidFill>
                <a:latin typeface="微软雅黑" pitchFamily="34" charset="-122"/>
                <a:ea typeface="微软雅黑" pitchFamily="34" charset="-122"/>
                <a:cs typeface="Segoe UI" pitchFamily="34" charset="0"/>
              </a:endParaRPr>
            </a:p>
          </p:txBody>
        </p:sp>
        <p:sp>
          <p:nvSpPr>
            <p:cNvPr id="8" name="矩形 7"/>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77527">
                <a:lnSpc>
                  <a:spcPct val="130000"/>
                </a:lnSpc>
                <a:spcBef>
                  <a:spcPts val="765"/>
                </a:spcBef>
              </a:pPr>
              <a:r>
                <a:rPr lang="zh-CN" altLang="en-US" sz="1400" dirty="0">
                  <a:solidFill>
                    <a:schemeClr val="accent2">
                      <a:lumMod val="50000"/>
                    </a:schemeClr>
                  </a:solidFill>
                  <a:latin typeface="微软雅黑" pitchFamily="34" charset="-122"/>
                  <a:ea typeface="微软雅黑" pitchFamily="34" charset="-122"/>
                  <a:cs typeface="Segoe UI" pitchFamily="34" charset="0"/>
                </a:rPr>
                <a:t>您的内容打在这里，或者通过复制您的文本后，在此框中选择粘贴，并选择只保留文字，在此录入上述图表的综合描述说明。</a:t>
              </a:r>
              <a:endParaRPr lang="zh-CN" altLang="en-US" sz="1400" dirty="0"/>
            </a:p>
          </p:txBody>
        </p:sp>
      </p:grpSp>
      <p:grpSp>
        <p:nvGrpSpPr>
          <p:cNvPr id="9" name="组合 8"/>
          <p:cNvGrpSpPr/>
          <p:nvPr/>
        </p:nvGrpSpPr>
        <p:grpSpPr>
          <a:xfrm>
            <a:off x="5039109" y="4577953"/>
            <a:ext cx="5408551" cy="1433859"/>
            <a:chOff x="3347864" y="1152444"/>
            <a:chExt cx="4752528" cy="1080120"/>
          </a:xfrm>
        </p:grpSpPr>
        <p:sp>
          <p:nvSpPr>
            <p:cNvPr id="10" name="矩形 9"/>
            <p:cNvSpPr/>
            <p:nvPr/>
          </p:nvSpPr>
          <p:spPr>
            <a:xfrm>
              <a:off x="3347864" y="1152444"/>
              <a:ext cx="4752528" cy="267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8F8F8"/>
                  </a:solidFill>
                  <a:latin typeface="微软雅黑" pitchFamily="34" charset="-122"/>
                  <a:ea typeface="微软雅黑" pitchFamily="34" charset="-122"/>
                  <a:cs typeface="Segoe UI" pitchFamily="34" charset="0"/>
                </a:rPr>
                <a:t>项目三展示</a:t>
              </a:r>
              <a:endParaRPr lang="en-US" altLang="zh-CN" sz="2000" dirty="0">
                <a:solidFill>
                  <a:srgbClr val="F8F8F8"/>
                </a:solidFill>
                <a:latin typeface="微软雅黑" pitchFamily="34" charset="-122"/>
                <a:ea typeface="微软雅黑" pitchFamily="34" charset="-122"/>
                <a:cs typeface="Segoe UI" pitchFamily="34" charset="0"/>
              </a:endParaRPr>
            </a:p>
          </p:txBody>
        </p:sp>
        <p:sp>
          <p:nvSpPr>
            <p:cNvPr id="11" name="矩形 10"/>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77527">
                <a:lnSpc>
                  <a:spcPct val="130000"/>
                </a:lnSpc>
                <a:spcBef>
                  <a:spcPts val="765"/>
                </a:spcBef>
              </a:pPr>
              <a:r>
                <a:rPr lang="zh-CN" altLang="en-US" sz="1400" dirty="0">
                  <a:solidFill>
                    <a:schemeClr val="accent2">
                      <a:lumMod val="50000"/>
                    </a:schemeClr>
                  </a:solidFill>
                  <a:latin typeface="微软雅黑" pitchFamily="34" charset="-122"/>
                  <a:ea typeface="微软雅黑" pitchFamily="34" charset="-122"/>
                  <a:cs typeface="Segoe UI" pitchFamily="34" charset="0"/>
                </a:rPr>
                <a:t>您的内容打在这里，或者通过复制您的文本后，在此框中选择粘贴，并选择只保留文字，在此录入上述图表的综合描述说明。</a:t>
              </a:r>
              <a:endParaRPr lang="zh-CN" altLang="en-US" sz="1400" dirty="0"/>
            </a:p>
          </p:txBody>
        </p:sp>
      </p:grpSp>
      <p:sp>
        <p:nvSpPr>
          <p:cNvPr id="12" name="圆角矩形 11"/>
          <p:cNvSpPr/>
          <p:nvPr/>
        </p:nvSpPr>
        <p:spPr>
          <a:xfrm>
            <a:off x="1633591" y="1175503"/>
            <a:ext cx="2835667" cy="1440147"/>
          </a:xfrm>
          <a:prstGeom prst="roundRect">
            <a:avLst/>
          </a:prstGeom>
          <a:blipFill>
            <a:blip r:embed="rId3"/>
            <a:stretch>
              <a:fillRect l="-27581" t="-1" r="-20914" b="-4701"/>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3693" tIns="51847" rIns="103693" bIns="51847" rtlCol="0" anchor="ctr"/>
          <a:lstStyle/>
          <a:p>
            <a:pPr algn="ctr"/>
            <a:endParaRPr lang="zh-CN" altLang="en-US" sz="2133"/>
          </a:p>
        </p:txBody>
      </p:sp>
      <p:sp>
        <p:nvSpPr>
          <p:cNvPr id="13" name="圆角矩形 12"/>
          <p:cNvSpPr/>
          <p:nvPr/>
        </p:nvSpPr>
        <p:spPr>
          <a:xfrm>
            <a:off x="1633591" y="2843475"/>
            <a:ext cx="2835667" cy="1440147"/>
          </a:xfrm>
          <a:prstGeom prst="roundRect">
            <a:avLst/>
          </a:prstGeom>
          <a:blipFill>
            <a:blip r:embed="rId4"/>
            <a:stretch>
              <a:fillRect l="-27581" t="-1" r="-20914" b="-4701"/>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3693" tIns="51847" rIns="103693" bIns="51847" rtlCol="0" anchor="ctr"/>
          <a:lstStyle/>
          <a:p>
            <a:pPr algn="ctr"/>
            <a:endParaRPr lang="zh-CN" altLang="en-US" sz="2133"/>
          </a:p>
        </p:txBody>
      </p:sp>
      <p:sp>
        <p:nvSpPr>
          <p:cNvPr id="14" name="圆角矩形 13"/>
          <p:cNvSpPr/>
          <p:nvPr/>
        </p:nvSpPr>
        <p:spPr>
          <a:xfrm>
            <a:off x="1633592" y="4571665"/>
            <a:ext cx="2835667" cy="1440147"/>
          </a:xfrm>
          <a:prstGeom prst="roundRect">
            <a:avLst/>
          </a:prstGeom>
          <a:blipFill>
            <a:blip r:embed="rId5"/>
            <a:stretch>
              <a:fillRect l="-27581" t="-1" r="-20914" b="-4701"/>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3693" tIns="51847" rIns="103693" bIns="51847" rtlCol="0" anchor="ctr"/>
          <a:lstStyle/>
          <a:p>
            <a:pPr algn="ctr"/>
            <a:endParaRPr lang="zh-CN" altLang="en-US" sz="2133"/>
          </a:p>
        </p:txBody>
      </p:sp>
    </p:spTree>
    <p:extLst>
      <p:ext uri="{BB962C8B-B14F-4D97-AF65-F5344CB8AC3E}">
        <p14:creationId xmlns:p14="http://schemas.microsoft.com/office/powerpoint/2010/main" val="1060529554"/>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900"/>
                            </p:stCondLst>
                            <p:childTnLst>
                              <p:par>
                                <p:cTn id="18" presetID="2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par>
                                <p:cTn id="21" presetID="22" presetClass="entr" presetSubtype="1" fill="hold" nodeType="withEffect">
                                  <p:stCondLst>
                                    <p:cond delay="20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nodeType="withEffect">
                                  <p:stCondLst>
                                    <p:cond delay="40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05330" y="1171478"/>
            <a:ext cx="3870923" cy="2419327"/>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05331" y="3720871"/>
            <a:ext cx="2073524" cy="2419327"/>
          </a:xfrm>
          <a:prstGeom prst="rect">
            <a:avLst/>
          </a:pr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303228" y="3720870"/>
            <a:ext cx="4302532" cy="241932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646" y="1179098"/>
            <a:ext cx="3393482" cy="2419327"/>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726904" y="3720871"/>
            <a:ext cx="3299445" cy="2419327"/>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585538" y="1171478"/>
            <a:ext cx="2449468" cy="2442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578521" y="2027198"/>
            <a:ext cx="2415639" cy="707886"/>
          </a:xfrm>
          <a:prstGeom prst="rect">
            <a:avLst/>
          </a:prstGeom>
        </p:spPr>
        <p:txBody>
          <a:bodyPr wrap="square">
            <a:spAutoFit/>
          </a:bodyPr>
          <a:lstStyle/>
          <a:p>
            <a:pPr algn="ctr"/>
            <a:r>
              <a:rPr lang="zh-CN" altLang="en-US" sz="2000" spc="300" dirty="0">
                <a:solidFill>
                  <a:srgbClr val="262A3E"/>
                </a:solidFill>
                <a:latin typeface="微软雅黑" panose="020B0503020204020204" pitchFamily="34" charset="-122"/>
                <a:ea typeface="微软雅黑" panose="020B0503020204020204" pitchFamily="34" charset="-122"/>
              </a:rPr>
              <a:t>点击添加</a:t>
            </a:r>
            <a:endParaRPr lang="en-US" altLang="zh-CN" sz="2000" spc="300" dirty="0">
              <a:solidFill>
                <a:srgbClr val="262A3E"/>
              </a:solidFill>
              <a:latin typeface="微软雅黑" panose="020B0503020204020204" pitchFamily="34" charset="-122"/>
              <a:ea typeface="微软雅黑" panose="020B0503020204020204" pitchFamily="34" charset="-122"/>
            </a:endParaRPr>
          </a:p>
          <a:p>
            <a:pPr algn="ctr"/>
            <a:r>
              <a:rPr lang="zh-CN" altLang="en-US" sz="2000" spc="300" dirty="0">
                <a:solidFill>
                  <a:srgbClr val="262A3E"/>
                </a:solidFill>
                <a:latin typeface="微软雅黑" panose="020B0503020204020204" pitchFamily="34" charset="-122"/>
                <a:ea typeface="微软雅黑" panose="020B0503020204020204" pitchFamily="34" charset="-122"/>
              </a:rPr>
              <a:t>文字内容</a:t>
            </a:r>
          </a:p>
        </p:txBody>
      </p:sp>
      <p:sp>
        <p:nvSpPr>
          <p:cNvPr id="15" name="矩形 14"/>
          <p:cNvSpPr/>
          <p:nvPr/>
        </p:nvSpPr>
        <p:spPr>
          <a:xfrm>
            <a:off x="937938" y="4490227"/>
            <a:ext cx="2415639" cy="707886"/>
          </a:xfrm>
          <a:prstGeom prst="rect">
            <a:avLst/>
          </a:prstGeom>
        </p:spPr>
        <p:txBody>
          <a:bodyPr wrap="square">
            <a:spAutoFit/>
          </a:bodyPr>
          <a:lstStyle/>
          <a:p>
            <a:pPr algn="ctr"/>
            <a:r>
              <a:rPr lang="zh-CN" altLang="en-US" sz="2000" spc="300" dirty="0">
                <a:solidFill>
                  <a:srgbClr val="262A3E"/>
                </a:solidFill>
                <a:latin typeface="微软雅黑" panose="020B0503020204020204" pitchFamily="34" charset="-122"/>
                <a:ea typeface="微软雅黑" panose="020B0503020204020204" pitchFamily="34" charset="-122"/>
              </a:rPr>
              <a:t>点击添加</a:t>
            </a:r>
            <a:endParaRPr lang="en-US" altLang="zh-CN" sz="2000" spc="300" dirty="0">
              <a:solidFill>
                <a:srgbClr val="262A3E"/>
              </a:solidFill>
              <a:latin typeface="微软雅黑" panose="020B0503020204020204" pitchFamily="34" charset="-122"/>
              <a:ea typeface="微软雅黑" panose="020B0503020204020204" pitchFamily="34" charset="-122"/>
            </a:endParaRPr>
          </a:p>
          <a:p>
            <a:pPr algn="ctr"/>
            <a:r>
              <a:rPr lang="zh-CN" altLang="en-US" sz="2000" spc="300" dirty="0">
                <a:solidFill>
                  <a:srgbClr val="262A3E"/>
                </a:solidFill>
                <a:latin typeface="微软雅黑" panose="020B0503020204020204" pitchFamily="34" charset="-122"/>
                <a:ea typeface="微软雅黑" panose="020B0503020204020204" pitchFamily="34" charset="-122"/>
              </a:rPr>
              <a:t>文字内容</a:t>
            </a:r>
          </a:p>
        </p:txBody>
      </p:sp>
    </p:spTree>
    <p:extLst>
      <p:ext uri="{BB962C8B-B14F-4D97-AF65-F5344CB8AC3E}">
        <p14:creationId xmlns:p14="http://schemas.microsoft.com/office/powerpoint/2010/main" val="1492652660"/>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05447" cy="6860032"/>
          </a:xfrm>
          <a:prstGeom prst="rect">
            <a:avLst/>
          </a:prstGeom>
        </p:spPr>
      </p:pic>
      <p:sp>
        <p:nvSpPr>
          <p:cNvPr id="10" name="矩形 9"/>
          <p:cNvSpPr/>
          <p:nvPr/>
        </p:nvSpPr>
        <p:spPr>
          <a:xfrm>
            <a:off x="6874933" y="2256614"/>
            <a:ext cx="5317067" cy="2259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673292" y="3495901"/>
            <a:ext cx="3214195" cy="523220"/>
          </a:xfrm>
          <a:prstGeom prst="rect">
            <a:avLst/>
          </a:prstGeom>
        </p:spPr>
        <p:txBody>
          <a:bodyPr wrap="square" lIns="0">
            <a:spAutoFit/>
          </a:bodyPr>
          <a:lstStyle/>
          <a:p>
            <a:pPr lvl="0" fontAlgn="base">
              <a:spcBef>
                <a:spcPct val="0"/>
              </a:spcBef>
              <a:spcAft>
                <a:spcPct val="0"/>
              </a:spcAft>
            </a:pPr>
            <a:r>
              <a:rPr lang="en-US" altLang="en-US" sz="1400" dirty="0">
                <a:solidFill>
                  <a:schemeClr val="bg1">
                    <a:lumMod val="50000"/>
                  </a:schemeClr>
                </a:solidFill>
                <a:latin typeface="Arial" charset="0"/>
                <a:ea typeface="宋体" charset="-122"/>
              </a:rPr>
              <a:t>Add title text here Add title text </a:t>
            </a:r>
            <a:r>
              <a:rPr lang="en-US" altLang="en-US" sz="1400" dirty="0" err="1">
                <a:solidFill>
                  <a:schemeClr val="bg1">
                    <a:lumMod val="50000"/>
                  </a:schemeClr>
                </a:solidFill>
                <a:latin typeface="Arial" charset="0"/>
                <a:ea typeface="宋体" charset="-122"/>
              </a:rPr>
              <a:t>tehere</a:t>
            </a:r>
            <a:r>
              <a:rPr lang="en-US" altLang="en-US" sz="1400" dirty="0">
                <a:solidFill>
                  <a:schemeClr val="bg1">
                    <a:lumMod val="50000"/>
                  </a:schemeClr>
                </a:solidFill>
                <a:latin typeface="Arial" charset="0"/>
                <a:ea typeface="宋体" charset="-122"/>
              </a:rPr>
              <a:t> Add title text here Add title text</a:t>
            </a:r>
          </a:p>
        </p:txBody>
      </p:sp>
      <p:sp>
        <p:nvSpPr>
          <p:cNvPr id="19" name="矩形 18"/>
          <p:cNvSpPr/>
          <p:nvPr/>
        </p:nvSpPr>
        <p:spPr>
          <a:xfrm>
            <a:off x="8673291" y="2660300"/>
            <a:ext cx="2880320" cy="830997"/>
          </a:xfrm>
          <a:prstGeom prst="rect">
            <a:avLst/>
          </a:prstGeom>
        </p:spPr>
        <p:txBody>
          <a:bodyPr wrap="square" lIns="0">
            <a:spAutoFit/>
          </a:bodyPr>
          <a:lstStyle/>
          <a:p>
            <a:pPr fontAlgn="base">
              <a:spcBef>
                <a:spcPct val="0"/>
              </a:spcBef>
              <a:spcAft>
                <a:spcPct val="0"/>
              </a:spcAft>
            </a:pPr>
            <a:r>
              <a:rPr lang="zh-CN" altLang="en-US" sz="2667" dirty="0">
                <a:solidFill>
                  <a:schemeClr val="tx1">
                    <a:lumMod val="65000"/>
                    <a:lumOff val="35000"/>
                  </a:schemeClr>
                </a:solidFill>
                <a:latin typeface="微软雅黑" panose="020B0503020204020204" pitchFamily="34" charset="-122"/>
                <a:ea typeface="微软雅黑" panose="020B0503020204020204" pitchFamily="34" charset="-122"/>
              </a:rPr>
              <a:t>此处添加标题文本</a:t>
            </a:r>
          </a:p>
          <a:p>
            <a:pPr fontAlgn="base">
              <a:spcBef>
                <a:spcPct val="0"/>
              </a:spcBef>
              <a:spcAft>
                <a:spcPct val="0"/>
              </a:spcAft>
            </a:pPr>
            <a:r>
              <a:rPr lang="en-US" altLang="zh-CN" sz="2133" dirty="0">
                <a:solidFill>
                  <a:schemeClr val="tx1">
                    <a:lumMod val="65000"/>
                    <a:lumOff val="35000"/>
                  </a:schemeClr>
                </a:solidFill>
                <a:latin typeface="Impact" panose="020B0806030902050204" pitchFamily="34" charset="0"/>
                <a:ea typeface="宋体" charset="-122"/>
              </a:rPr>
              <a:t>Insert Header Topic Here</a:t>
            </a:r>
          </a:p>
        </p:txBody>
      </p:sp>
      <p:sp>
        <p:nvSpPr>
          <p:cNvPr id="3" name="椭圆 2"/>
          <p:cNvSpPr/>
          <p:nvPr/>
        </p:nvSpPr>
        <p:spPr>
          <a:xfrm>
            <a:off x="7239415" y="2695551"/>
            <a:ext cx="1100000" cy="1100000"/>
          </a:xfrm>
          <a:prstGeom prst="ellipse">
            <a:avLst/>
          </a:prstGeom>
          <a:solidFill>
            <a:schemeClr val="accent1"/>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 name="TextBox 3"/>
          <p:cNvSpPr txBox="1"/>
          <p:nvPr/>
        </p:nvSpPr>
        <p:spPr>
          <a:xfrm>
            <a:off x="7181475" y="2773627"/>
            <a:ext cx="1215880" cy="913007"/>
          </a:xfrm>
          <a:prstGeom prst="rect">
            <a:avLst/>
          </a:prstGeom>
          <a:noFill/>
        </p:spPr>
        <p:txBody>
          <a:bodyPr wrap="square" rtlCol="0">
            <a:spAutoFit/>
          </a:bodyPr>
          <a:lstStyle/>
          <a:p>
            <a:pPr algn="ctr"/>
            <a:r>
              <a:rPr lang="en-US" altLang="zh-CN" sz="5333" b="1" dirty="0">
                <a:solidFill>
                  <a:schemeClr val="bg1"/>
                </a:solidFill>
                <a:latin typeface="微软雅黑" panose="020B0503020204020204" pitchFamily="34" charset="-122"/>
                <a:ea typeface="微软雅黑" panose="020B0503020204020204" pitchFamily="34" charset="-122"/>
              </a:rPr>
              <a:t>2</a:t>
            </a:r>
            <a:endParaRPr lang="zh-CN" altLang="en-US" sz="2667"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39260141"/>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2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500"/>
                                      </p:stCondLst>
                                      <p:childTnLst>
                                        <p:animScale>
                                          <p:cBhvr>
                                            <p:cTn id="18" dur="150" fill="hold"/>
                                            <p:tgtEl>
                                              <p:spTgt spid="4"/>
                                            </p:tgtEl>
                                          </p:cBhvr>
                                          <p:by x="110000" y="110000"/>
                                        </p:animScale>
                                      </p:childTnLst>
                                    </p:cTn>
                                  </p:par>
                                  <p:par>
                                    <p:cTn id="19" presetID="2" presetClass="entr" presetSubtype="2" fill="hold" grpId="0" nodeType="withEffect" p14:presetBounceEnd="58333">
                                      <p:stCondLst>
                                        <p:cond delay="600"/>
                                      </p:stCondLst>
                                      <p:childTnLst>
                                        <p:set>
                                          <p:cBhvr>
                                            <p:cTn id="20" dur="1" fill="hold">
                                              <p:stCondLst>
                                                <p:cond delay="0"/>
                                              </p:stCondLst>
                                            </p:cTn>
                                            <p:tgtEl>
                                              <p:spTgt spid="19"/>
                                            </p:tgtEl>
                                            <p:attrNameLst>
                                              <p:attrName>style.visibility</p:attrName>
                                            </p:attrNameLst>
                                          </p:cBhvr>
                                          <p:to>
                                            <p:strVal val="visible"/>
                                          </p:to>
                                        </p:set>
                                        <p:anim calcmode="lin" valueType="num" p14:bounceEnd="58333">
                                          <p:cBhvr additive="base">
                                            <p:cTn id="21" dur="600" fill="hold"/>
                                            <p:tgtEl>
                                              <p:spTgt spid="19"/>
                                            </p:tgtEl>
                                            <p:attrNameLst>
                                              <p:attrName>ppt_x</p:attrName>
                                            </p:attrNameLst>
                                          </p:cBhvr>
                                          <p:tavLst>
                                            <p:tav tm="0">
                                              <p:val>
                                                <p:strVal val="1+#ppt_w/2"/>
                                              </p:val>
                                            </p:tav>
                                            <p:tav tm="100000">
                                              <p:val>
                                                <p:strVal val="#ppt_x"/>
                                              </p:val>
                                            </p:tav>
                                          </p:tavLst>
                                        </p:anim>
                                        <p:anim calcmode="lin" valueType="num" p14:bounceEnd="58333">
                                          <p:cBhvr additive="base">
                                            <p:cTn id="22" dur="6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58333">
                                      <p:stCondLst>
                                        <p:cond delay="700"/>
                                      </p:stCondLst>
                                      <p:childTnLst>
                                        <p:set>
                                          <p:cBhvr>
                                            <p:cTn id="24" dur="1" fill="hold">
                                              <p:stCondLst>
                                                <p:cond delay="0"/>
                                              </p:stCondLst>
                                            </p:cTn>
                                            <p:tgtEl>
                                              <p:spTgt spid="18"/>
                                            </p:tgtEl>
                                            <p:attrNameLst>
                                              <p:attrName>style.visibility</p:attrName>
                                            </p:attrNameLst>
                                          </p:cBhvr>
                                          <p:to>
                                            <p:strVal val="visible"/>
                                          </p:to>
                                        </p:set>
                                        <p:anim calcmode="lin" valueType="num" p14:bounceEnd="58333">
                                          <p:cBhvr additive="base">
                                            <p:cTn id="25" dur="600" fill="hold"/>
                                            <p:tgtEl>
                                              <p:spTgt spid="18"/>
                                            </p:tgtEl>
                                            <p:attrNameLst>
                                              <p:attrName>ppt_x</p:attrName>
                                            </p:attrNameLst>
                                          </p:cBhvr>
                                          <p:tavLst>
                                            <p:tav tm="0">
                                              <p:val>
                                                <p:strVal val="1+#ppt_w/2"/>
                                              </p:val>
                                            </p:tav>
                                            <p:tav tm="100000">
                                              <p:val>
                                                <p:strVal val="#ppt_x"/>
                                              </p:val>
                                            </p:tav>
                                          </p:tavLst>
                                        </p:anim>
                                        <p:anim calcmode="lin" valueType="num" p14:bounceEnd="58333">
                                          <p:cBhvr additive="base">
                                            <p:cTn id="26" dur="6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 grpId="0" animBg="1"/>
          <p:bldP spid="3" grpId="1" animBg="1"/>
          <p:bldP spid="4" grpId="0"/>
          <p:bldP spid="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2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500"/>
                                      </p:stCondLst>
                                      <p:childTnLst>
                                        <p:animScale>
                                          <p:cBhvr>
                                            <p:cTn id="18" dur="150" fill="hold"/>
                                            <p:tgtEl>
                                              <p:spTgt spid="4"/>
                                            </p:tgtEl>
                                          </p:cBhvr>
                                          <p:by x="110000" y="110000"/>
                                        </p:animScale>
                                      </p:childTnLst>
                                    </p:cTn>
                                  </p:par>
                                  <p:par>
                                    <p:cTn id="19" presetID="2" presetClass="entr" presetSubtype="2" fill="hold" grpId="0" nodeType="withEffect">
                                      <p:stCondLst>
                                        <p:cond delay="60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600" fill="hold"/>
                                            <p:tgtEl>
                                              <p:spTgt spid="19"/>
                                            </p:tgtEl>
                                            <p:attrNameLst>
                                              <p:attrName>ppt_x</p:attrName>
                                            </p:attrNameLst>
                                          </p:cBhvr>
                                          <p:tavLst>
                                            <p:tav tm="0">
                                              <p:val>
                                                <p:strVal val="1+#ppt_w/2"/>
                                              </p:val>
                                            </p:tav>
                                            <p:tav tm="100000">
                                              <p:val>
                                                <p:strVal val="#ppt_x"/>
                                              </p:val>
                                            </p:tav>
                                          </p:tavLst>
                                        </p:anim>
                                        <p:anim calcmode="lin" valueType="num">
                                          <p:cBhvr additive="base">
                                            <p:cTn id="22" dur="6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70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600" fill="hold"/>
                                            <p:tgtEl>
                                              <p:spTgt spid="18"/>
                                            </p:tgtEl>
                                            <p:attrNameLst>
                                              <p:attrName>ppt_x</p:attrName>
                                            </p:attrNameLst>
                                          </p:cBhvr>
                                          <p:tavLst>
                                            <p:tav tm="0">
                                              <p:val>
                                                <p:strVal val="1+#ppt_w/2"/>
                                              </p:val>
                                            </p:tav>
                                            <p:tav tm="100000">
                                              <p:val>
                                                <p:strVal val="#ppt_x"/>
                                              </p:val>
                                            </p:tav>
                                          </p:tavLst>
                                        </p:anim>
                                        <p:anim calcmode="lin" valueType="num">
                                          <p:cBhvr additive="base">
                                            <p:cTn id="26" dur="6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 grpId="0" animBg="1"/>
          <p:bldP spid="3" grpId="1" animBg="1"/>
          <p:bldP spid="4" grpId="0"/>
          <p:bldP spid="4"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42A0A7E9-59F6-4023-A9C4-436470C447CF"/>
  <p:tag name="ISPRING_SCORM_RATE_SLIDES" val="1"/>
  <p:tag name="ISPRINGONLINEFOLDERID" val="0"/>
  <p:tag name="ISPRINGONLINEFOLDERPATH" val="Content List"/>
  <p:tag name="ISPRINGCLOUDFOLDERID" val="0"/>
  <p:tag name="ISPRINGCLOUDFOLDERPATH" val="Repository"/>
  <p:tag name="ISPRING_PLAYERS_CUSTOMIZATION" val="UEsDBBQAAgAIAE+IQ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PiEN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E+IQ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T4hD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T4hD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T4hD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T4hD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PiENK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BPiENKKoo35ocRAADwYQAAFwAAAHVuaXZlcnNhbC91bml2ZXJzYWwucG5n7d35V5LZ/wBwSzMnZ6LNzCxtmrTFBdQaMxdabNKRcp3UUtHUbDM1MxRZUqexRSV1yl2aXNolbdLcwCUl1KAJldKUCoUQlRCRHT70nZrPjH7mD/ie83AOeLj3Oc+9r/vc1R/eXPI6sO+bRasXaWlpfePu5uqjpaUD09LSjtPT1aSodlvu0/yZF++zb7dWFXUNV/NFJ2rX/l1aWtU4fUXYAs33r2LdAuO1tBa3f3rPI8fcjtDSCrvg7rrLLzFkYgh+5UGkkixQ5qO0nM8f0Aa15X60fJr1I2TTj67Oesvn2yyZeAYp/+i6/kXaMv35e3QueXkqtFOQlYEUmWhtk2JIfu5BPZ926NFRwjYm45f99RxaaX0Vo6c0iU/rIT4uUEim6Z72/GbxMLsEMVwvkbKLYmTcr1eFnp+n+/ePtz+sXqUsO+S2LZuLO8yCukjephlLu6643DTU/hrSovX3j/s2XtERiid65qZYRXXAzZW2/8yGtOxM1u5zGyM/oEHVTcqw+3dgJvsyI2aVdyM95YRZ3RjvbFAiTh9Bmyz4Z/b5lEjtvh9PK5V8rCEMVjWnuudTwN/4WdRXWFrlmUWNZMzO/xC5E+K9xMBVd3ZGvtESWJN3Ytmc+81rLWf8/CyiB203S3PV+CHEe+lPc2/1EEK5l7OM0zO37JY2171+S41ml9HSVu6/1HfnkP3sFq2fp7/cwHtvxJw66ec2bdkcR82YbQ/RtYT5uRpkz75ek4w0sFnQCyAABIAAEAACQAAIAAEgAASAABAAAkAACAABIAAEgAAQAAJAAAgAASAABIAAEAACQAAIAAEgAASAABAAAkAACAABIAAEgAAQAAJAAAgAASAABIAAEAACQAAIAAEgAASAABAAAkAACAABIAAEgAAQAAJAAAgAASAABIAAEADi/xEiRdo28ojmMij5H9ECz6eo7WO7wxLT5sbR0z1tvy4/4FXAKpvZYQFbes6Hvs9sM14wJ6KgnvnRg0cPzk6FxP57+/5b8jXY5sg5dX12HkyZZz6/bOfdF7PKWKspOvVSaJvW7Cr5C5xhLtKR3Oce4Obfk6YoG+1xTlPP2CkLTbbX40Vn+rr9wVHNTWvH8hjeo/8s0NoeokTNrIDmBctt+ziNImEdSRk97RDTrBJtZXEZKswtSSJZVQwNyUdJ3qUXmaol5I2GbtaNTcgk3uhMVrupyT9jKcK1+UT5JEVVof52100XzgNGNOWcM7Ue7UJiB52AVLNF8B14aTsrdOpNPK3kJ0uj9MNgBHL7SRP1BcOQV720bTh5u6kqVkh15KMm4uBoUd9zMEZw5Qqe5iIfv8t5zBYLt3djlzQJOo3hJUo+Vi0fpGKQYFFiI/XR5Kk3TKhaShs0ATczgn+oei8OQAaaoKf/eB5J4PxWWoUsOLq3dlz+wlE4Tc3/8vRzUmQe077KRZe2eYdy40qT2AUdNDNe3PVSWr1L0+TM3fRlcRAHxuqfwOKfSNWMjdWIoQRGx8buk6XiZvGw/DH53isfUgi+mEGLwQiLDNWNbGlScbta694jgpdPlKqZj+a/VzPqD0pWIbxBjfLJRkRnFbIBWYwcQDbFgUdvrn+qBxap8yZPFWULatZOJQfN1PTyDhH2BLpcbw4H0+8/W4w9HFDDffdXhamvdypHh1g4KCY8vPXiGg/E2SqbiInuYATqGjPnu8XmJ+EvfFFNZk6Udt7yHtnIExViP+ROJKXWM/+kN0S5IeG+Vk5eB2tSnM7Q+5alOBHsnV2uStb5RfDwcniCv4hpUN9ZkvnW1oTglNHhveAi9/2IMVPS2f/BtvRcXjYai0Ou7bzJrcmrCOG8kwa0juy4fpx8KDtJPsCf6K53sP/cr7abaYuarTwF8b33MAXXqYq7WJIvCpPA8OA8nHmXSillfpWE4rYNtHjjY2mkkfBBs8D8IKapJas7qFLsFfabKtmkZsuGDNG+C4Sle7ekwvCYxNteNvArGWZ/VNlTg3+YUTqPiS1ueYC7L27xADMHEFsGTfifahKQvXZqR/IAL/nwuX5q4ZcObufFHHy/AloN7ez+fbo2NoMp7C3lDPA5NWcPimJbI2ihtosR0ZA7pFY8FntFuqBvIze84yF7yokahoWcamxcCmMLQlfDahdcr0+PxpFWbDhnZASmE0nkgbxI7qjj08GE5uXOI5HTv6c3OztAOeTPY+HWsRtEJ5Y5lpkjJb/2QMQGm+YxucxbxK1RXMt+pyBIfWVozUSyb4b+3as+IEOPKjGowFffvDFDz5ynfj21jT/tRBURSxxiOM8/3xDxsmW/yvzW4M2nLwOZ3KtxJSSskk7x4FRPx7aOrE51R2+mVvHjfarLiYZdhTF6DWcLTEqVYX7wg3aZfnR+mA/JRcnAVTLbI5BUkZkfHSs9hgLlyh4LlF6dLPiMM8za7swHfvVMZDWEokhMjg/5axo8bpw48ZgxgNqcFSNrUIID4VilKO0mZa2+edFr3PHjDeNh6SvuhDftOSw0c8hTxj8QXUpakCsgjPSqT8tvpeMENQhsaQLVwKZTXFaAcffryGnIW3TouxOZ522VlQT6rTscu8z1BjsqPe1Am+hCuK1t24GpZBiJyyvMG+1NpZiqPqY/wLb0ydOD+QsbimZk+JmF0ZNk5ecpF62bpSRsNZlK4trgz1Fe2WD5vqjhdNXJwlRKin6u7OfEBtdXumcZeYcywB130j2x1s6kCvv5ILg66wm1gThSgcnaaUslrO9IDLDa10nw1BR7cTNLUImwf/+D8/3dXZHq+c9f5p3q676uMmEVEfu7m9mR9ZYDa05sSeIE8nuHMfKJK6cbJrg6uSIiqNnek3//80L2NuibNVOeegz4m+dY1Zg/STYWTpc9SZJ9NISj4oS9vp7RGJUQz5wR8Go5vqQZhZAGR11olaiFuCReUl/7GDYXV8aLy5u0QGNEEpFmTtiOHhDY9vO8SSEEehWjziSE4w/Cl4Yrkc5MmUi2JpRB5yevZI06j8gL9MwX6uaaXTWZBBnpuhxWZhGHBRgZ9xY8s4fd/UgW0/p08Ne6zX8F0rXVjFWLma+0WcfZcAFEleyaJstPYODsmSjhPWYyg9ULX9zP3+YyWaK+ksMnqVUduVmrspusPWKMKcJCPHnrW7+nt01ZjE544unkEp7UD3bXVLQDx6h7765cxakWeqnF54N5wscEGpFJc4Usha20GHlpXJIu1z5JaYnkP7NOJm/Kf/g4orvdKOzz+ncnpW4YybsRYKtKPY1aBj24hO45vg9SgFkGj2NpJj6i1VkY/ugguR2r5MHBJtiG4dscX+iWwvuZ8+jkw8jkV5ykLByDJzL2JFnkB80oyPReXvAfETplSatWcxyb09Ahk1L6r5kVwgJokKY+R7ZutsXxQdV7UikBv/aoEYPCiMxtf4X9rUu5J/GPq72QVS27jdtVtyBXJoKqBLi6B9bXNdcHw1huHbkyb/j7Gs8NAVMkmrBYtYBz0VWukytrJjtk7e2qHX1Wner+OmCHaavrukvZ5bedMHxoee0QKbTtZ7H+X2MsYdWrjXo9+KOWTmPLxTKH3W5W6ytby124pkxEuGp7+J2a6P3OmTrh12yJaoreIiGYHihHWpUIBjh2cCSDdwh8uKRVorIQNVih3akoM9v13s4TZ6ttlcosA9iY+FPhG/TMNSs39HuSYhQM3gnD9hP62l+2z0hUVz+c2AkJI91DE+zlf1YniJCCTm2pDa2xOpsRE7DD5TfT6jKTut270eocbl5eBpxwDKJ0CMZlvPBROxLX3CJGRDIZ4ZRBFxrCMrKTF0zgVF2gKBIeME7Kkg+QVkQx8t7omcMxrM7NbUmtA6KHaOtEp+fLSgUfL397QaSS85lOM6/CizaWJr6vxYOgio/sRqZysoOlt5EhXxw7sRbZRG8wbB35fbJ9MF3+ZYdUdOJt9j6T147fZ+ACOfq5UtJBO3VO8VIQOy6U63FmTFyEsesVjG4XYt3NpWsSuSG5nG3OuKX2neJgI7iPHTzf0ll92So82FatsmIdxxnAujpfSgPyLS1hLrIPZc/FJLVy/97s1AYeh+4JRQu2i56ItnJbk1FYtwTbWDdIAbHMhN4ZTCPQC5DBzaCwL1sp4um31/xD6nNCz7y2XzOkmVI78172qK8Vb2M+Odvg91oUucXj2yMTbqETwtczZg6ik/QLz2rBlPpxKaPmqGv58U2F6vge8iLzyO/QRYL98Kh5Ff0bQC6StxXVEau9x+J4x1+miSWq87yI0AlHtjeH3HZKlXUIIjhH50508roc/1wl5EaJmt0f6LK5R/fVYPWPVMmqc/etz2l6hdPNjEh3ZxWqomaG9YG3yFwkz8AuTjwMKcC6H1AiFmTLxjJkNRUCZ68xaQYjWQWev/a7/F8voYdLdXLdIUmsTHtrYi+7RrORSB+KpzkXaZ4RooiknIjBlL42UrDtSfWSlxZQBH5Xc9ogp6R7+ngOYlq0+IxiefhgadWwzeH8cXFr+2/iD9ySzxX9ujgtxVOzZT3yVTbq6x3oN7IN6ppYb1NTBqtHbVa0SItl3NovHFwJ6iTsx5Iuf8VicNRPT8t2WA55yhSdPBsoTvayeOmesbixd40hzB0E2ZU/kJJpvFfVLWNalCzSjYUCZe5jJVjpRx7hnqp1DoIUaIbk0SqRswfbu9xa7ImV0TtoMrUwHTr9Yk8RXjGy8QiloCNn6ZOnOaOhv9Mc89BplHzZRCF4kbmLl2Nv2a2oi5+7XszbB3XDA47548sNDowev34K39WdVAIm8wgkor/lnUdN4ZpdEejYhBNXsw1ulERlV+4qX/QK5eBD+h5dXChGyQeZK2E6ucaNfoFIcuP0Rx4yGY50cFKwsbEjWUM2nxvna21w87RP47GaEXWDizX0GpNTzykddLyuZ/6IDz/DbxZjop1reN2n2Ba5MWjeYc2ZYH3+uKSyiyFaHM8F6YHE81Z82ZK/6G7RTJrDWwotpcQqXLfnO/EdrEEUE9xhxDkWZivV8YRwpc4BKHcqV9NLiPzQPNX5jx9DTNfVx4i/bD1MMZJ3u5i0CCbOg99Ltyog+YIZJRI0Ey0eSus3W2n+iPQN81OP1jSuRa5UbCMwc+CsPaSTy1qYu4fI7R9AVImSLZXz3r1zOXbky2CRGd3mh1XPhHfFY5vMmByV7AFaCk+eeGwhfdPSFrFs/xh+4fDMfjgcIx0l3HRXqqOZ049VSWGaLp30y/LWEUlrOfFc7IRjHdqU/4LgGSRr72iXo2NHqUMOf9bZntySgHJq4JOr/aVnPY4SpsQ7+jgJ1/CGTzXPR1UpWbWQxI7BqxUcKBwFujyNN1BREcRHUhEBa5Vf/E4MkXbDVWfCSfxnP124Yap4u3Ah43W457e8iUYMrgK6TvO8UC9Y1kNmn1u5XHfMQjtLUM++40STla71iPLBxW8B821CshpYFXZuJiYLc+Ot4k9a0HGY6bLn7SBo047CXlY/fUP6ZFxzPF+zV/zl4yqsW5+w6TLBczxxY0gU/8qXJSg3JVxtNmwzf+eUEwNFTa7C0wgO6eEKsxNrYNSlgWdiPwXLryTmUT71aY8yyn+nrJLhPxKDla1dfz8oco7dUN2cCCKdeF9z7OFM/HC8AoWJtnTohN/sbC0f3pQlsu84uXg9uhitmqmf74aG5sp8fpYxpXkfFONR0EaJbRYyP+A96HK8Iq2tu8fqv8c+f23OtHS8kIal05IaSapL8uZU9ynjYiGLONVlUbTPFH3WV/3m43SU8pDzeDHcHtwIXTf7yP8qeiekQElve5iY3jrngKvp4Uc2t89JttNk2C+KWTHnLA4BmatlDNKay/Zf68798QCP/wvWL2eqz60b3vRvwfpFHYbw7Uv+x71bWvJ07157M6Dgp1+7xFfxHHfazbkiyjCzHBOkmXMEmj62z91n+Zx/cNx4kHLiOxbZv7Uc806z4PDZQho0JhnyY2Fh1+zfJ4Bq9+2+ewmGVZgWEHuaf1PrQrU0L/e9B1yrdoem/gdQSwMEFAACAAgAT4hDSpXukX5LAAAAawAAABsAAAB1bml2ZXJzYWwvdW5pdmVyc2FsLnBuZy54bWyzsa/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IQ0oqlg9n/gIAAJcLAAAmAAAAAAAAAAEAAAAAAAYLAAB1bml2ZXJzYWwvaHRtbF9wdWJsaXNoaW5nX3NldHRpbmdzLnhtbFBLAQIAABQAAgAIAE+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
  <p:tag name="ISPRING_SCORM_ENDPOINT" val="&lt;endpoint&gt;&lt;enable&gt;0&lt;/enable&gt;&lt;lrs&gt;http://&lt;/lrs&gt;&lt;auth&gt;0&lt;/auth&gt;&lt;login&gt;&lt;/login&gt;&lt;password&gt;&lt;/password&gt;&lt;key&gt;&lt;/key&gt;&lt;name&gt;&lt;/name&gt;&lt;email&gt;&lt;/email&gt;&lt;/endpoint&gt;&#10;"/>
  <p:tag name="ISPRING_PRESENTATION_TITLE" val="棕色食品安全管理知识教育通用PPT模板"/>
</p:tagLst>
</file>

<file path=ppt/theme/theme1.xml><?xml version="1.0" encoding="utf-8"?>
<a:theme xmlns:a="http://schemas.openxmlformats.org/drawingml/2006/main" name="Office 主题">
  <a:themeElements>
    <a:clrScheme name="自定义 20">
      <a:dk1>
        <a:sysClr val="windowText" lastClr="000000"/>
      </a:dk1>
      <a:lt1>
        <a:srgbClr val="FFFFFF"/>
      </a:lt1>
      <a:dk2>
        <a:srgbClr val="411401"/>
      </a:dk2>
      <a:lt2>
        <a:srgbClr val="FFFFFF"/>
      </a:lt2>
      <a:accent1>
        <a:srgbClr val="6C2101"/>
      </a:accent1>
      <a:accent2>
        <a:srgbClr val="FF9933"/>
      </a:accent2>
      <a:accent3>
        <a:srgbClr val="6C2101"/>
      </a:accent3>
      <a:accent4>
        <a:srgbClr val="FF9933"/>
      </a:accent4>
      <a:accent5>
        <a:srgbClr val="6C2101"/>
      </a:accent5>
      <a:accent6>
        <a:srgbClr val="FF9933"/>
      </a:accent6>
      <a:hlink>
        <a:srgbClr val="6C2101"/>
      </a:hlink>
      <a:folHlink>
        <a:srgbClr val="FF9933"/>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1736</Words>
  <PresentationFormat>宽屏</PresentationFormat>
  <Paragraphs>261</Paragraphs>
  <Slides>30</Slides>
  <Notes>30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30</vt:i4>
      </vt:variant>
    </vt:vector>
  </HeadingPairs>
  <TitlesOfParts>
    <vt:vector size="48" baseType="lpstr">
      <vt:lpstr>Clear Sans</vt:lpstr>
      <vt:lpstr>Clear Sans Light</vt:lpstr>
      <vt:lpstr>Coolvetica Rg</vt:lpstr>
      <vt:lpstr>Fira Sans Book</vt:lpstr>
      <vt:lpstr>Fira Sans SemiBold Italic</vt:lpstr>
      <vt:lpstr>Lato Light</vt:lpstr>
      <vt:lpstr>Lato Regular</vt:lpstr>
      <vt:lpstr>Open Sans</vt:lpstr>
      <vt:lpstr>Open Sans Extrabold</vt:lpstr>
      <vt:lpstr>宋体</vt:lpstr>
      <vt:lpstr>微软雅黑</vt:lpstr>
      <vt:lpstr>Arial</vt:lpstr>
      <vt:lpstr>Arial Black</vt:lpstr>
      <vt:lpstr>Calibri</vt:lpstr>
      <vt:lpstr>Impact</vt:lpstr>
      <vt:lpstr>Segoe UI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2017-10-20T02:38:21Z</dcterms:created>
  <dcterms:modified xsi:type="dcterms:W3CDTF">2017-12-18T15:07:02Z</dcterms:modified>
</cp:coreProperties>
</file>