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340" r:id="rId3"/>
    <p:sldId id="275" r:id="rId4"/>
    <p:sldId id="302" r:id="rId5"/>
    <p:sldId id="308" r:id="rId6"/>
    <p:sldId id="279" r:id="rId7"/>
    <p:sldId id="331" r:id="rId8"/>
    <p:sldId id="309" r:id="rId9"/>
    <p:sldId id="332" r:id="rId10"/>
    <p:sldId id="281" r:id="rId11"/>
    <p:sldId id="315" r:id="rId12"/>
    <p:sldId id="316" r:id="rId13"/>
    <p:sldId id="317" r:id="rId14"/>
    <p:sldId id="283" r:id="rId15"/>
    <p:sldId id="276" r:id="rId16"/>
    <p:sldId id="333" r:id="rId17"/>
    <p:sldId id="326" r:id="rId18"/>
    <p:sldId id="298" r:id="rId19"/>
    <p:sldId id="334" r:id="rId20"/>
    <p:sldId id="335" r:id="rId21"/>
    <p:sldId id="336" r:id="rId22"/>
    <p:sldId id="311" r:id="rId23"/>
    <p:sldId id="313" r:id="rId24"/>
    <p:sldId id="339" r:id="rId25"/>
    <p:sldId id="338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</a:t>
            </a:r>
            <a:r>
              <a:rPr lang="en-US" sz="3600" smtClean="0"/>
              <a:t>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206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chuỗi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loạt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</a:t>
                      </a:r>
                      <a:r>
                        <a:rPr lang="en-US" sz="2800" dirty="0" err="1"/>
                        <a:t>phim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dài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phù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thủy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người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tài</a:t>
                      </a:r>
                      <a:r>
                        <a:rPr lang="en-US" sz="2800" dirty="0"/>
                        <a:t> phi </a:t>
                      </a:r>
                      <a:r>
                        <a:rPr lang="en-US" sz="2800" dirty="0" err="1"/>
                        <a:t>thường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bộ phim đáng </a:t>
                      </a:r>
                      <a:r>
                        <a:rPr lang="en-US" sz="2800" dirty="0" err="1"/>
                        <a:t>xem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xem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cuốn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hút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hấp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1494"/>
              </p:ext>
            </p:extLst>
          </p:nvPr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067" y="4051681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</a:t>
            </a:r>
            <a:r>
              <a:rPr lang="en-US" sz="3200"/>
              <a:t>?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smtClean="0">
                <a:solidFill>
                  <a:schemeClr val="tx1"/>
                </a:solidFill>
              </a:rPr>
              <a:t> 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914" y="2336837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/>
              <a:t>__________________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9792"/>
              </p:ext>
            </p:extLst>
          </p:nvPr>
        </p:nvGraphicFramePr>
        <p:xfrm>
          <a:off x="1026018" y="2122246"/>
          <a:ext cx="3801400" cy="44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2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446168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Director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John Stevenson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Type of</a:t>
                      </a:r>
                      <a:r>
                        <a:rPr lang="en-US" b="1" baseline="0">
                          <a:latin typeface="+mj-lt"/>
                        </a:rPr>
                        <a:t> film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Comedy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actor / actress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Bruce Wane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About</a:t>
                      </a:r>
                      <a:r>
                        <a:rPr lang="en-US" b="1" baseline="0">
                          <a:latin typeface="+mj-lt"/>
                        </a:rPr>
                        <a:t> a very big boy who saves his town and becomes a hero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Funny and interesting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4.30</a:t>
                      </a:r>
                      <a:r>
                        <a:rPr lang="en-US" b="1" baseline="0">
                          <a:latin typeface="+mj-lt"/>
                        </a:rPr>
                        <a:t> p.m and 8.30 p.m daily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Ngoc Khanh Cinema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8" y="2119572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>
                <a:solidFill>
                  <a:srgbClr val="4494D0"/>
                </a:solidFill>
                <a:latin typeface="ChronicaPro-Medium"/>
              </a:rPr>
            </a:br>
            <a:r>
              <a:rPr lang="en-US" sz="2400" i="1">
                <a:latin typeface="ChronicaProMediumIt"/>
              </a:rPr>
              <a:t>Kungfu </a:t>
            </a:r>
            <a:r>
              <a:rPr lang="en-US" sz="2400" i="1" dirty="0">
                <a:latin typeface="ChronicaProMediumIt"/>
              </a:rPr>
              <a:t>Boy </a:t>
            </a:r>
            <a:r>
              <a:rPr lang="en-US" sz="2400" dirty="0">
                <a:latin typeface="ChronicaProMediumIt"/>
              </a:rPr>
              <a:t>is on </a:t>
            </a:r>
            <a:r>
              <a:rPr lang="en-US" sz="2400">
                <a:latin typeface="ChronicaProMediumIt"/>
              </a:rPr>
              <a:t>at … at … </a:t>
            </a:r>
            <a:r>
              <a:rPr lang="en-US" sz="2400" dirty="0">
                <a:latin typeface="ChronicaProMediumIt"/>
              </a:rPr>
              <a:t>p.m</a:t>
            </a:r>
            <a:r>
              <a:rPr lang="en-US" sz="2400">
                <a:latin typeface="ChronicaProMediumI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hronicaProMediumIt"/>
              </a:rPr>
              <a:t>It’s </a:t>
            </a:r>
            <a:r>
              <a:rPr lang="en-US" sz="2400" dirty="0">
                <a:latin typeface="ChronicaProMediumIt"/>
              </a:rPr>
              <a:t>(an</a:t>
            </a:r>
            <a:r>
              <a:rPr lang="en-US" sz="2400">
                <a:latin typeface="ChronicaProMediumIt"/>
              </a:rPr>
              <a:t>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 smtClean="0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</a:t>
            </a:r>
            <a:r>
              <a:rPr lang="en-GB" smtClean="0">
                <a:solidFill>
                  <a:schemeClr val="tx1"/>
                </a:solidFill>
              </a:rPr>
              <a:t>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Game: </a:t>
            </a:r>
            <a:r>
              <a:rPr lang="en-US" sz="2400" dirty="0">
                <a:solidFill>
                  <a:schemeClr val="tx1"/>
                </a:solidFill>
              </a:rPr>
              <a:t>Who is faster?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310" y="2581916"/>
            <a:ext cx="4938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623001"/>
            <a:ext cx="3180458" cy="2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59" y="1962833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1133</Words>
  <Application>Microsoft Office PowerPoint</Application>
  <PresentationFormat>Widescreen</PresentationFormat>
  <Paragraphs>234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QUAN</cp:lastModifiedBy>
  <cp:revision>175</cp:revision>
  <dcterms:created xsi:type="dcterms:W3CDTF">2020-12-09T02:04:09Z</dcterms:created>
  <dcterms:modified xsi:type="dcterms:W3CDTF">2022-03-08T08:26:34Z</dcterms:modified>
</cp:coreProperties>
</file>