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697" r:id="rId4"/>
    <p:sldMasterId id="2147483709" r:id="rId5"/>
    <p:sldMasterId id="2147483734" r:id="rId6"/>
    <p:sldMasterId id="2147483745" r:id="rId7"/>
    <p:sldMasterId id="2147483759" r:id="rId8"/>
  </p:sldMasterIdLst>
  <p:notesMasterIdLst>
    <p:notesMasterId r:id="rId21"/>
  </p:notesMasterIdLst>
  <p:sldIdLst>
    <p:sldId id="257" r:id="rId9"/>
    <p:sldId id="2007577120" r:id="rId10"/>
    <p:sldId id="2007577081" r:id="rId11"/>
    <p:sldId id="334" r:id="rId12"/>
    <p:sldId id="268" r:id="rId13"/>
    <p:sldId id="259" r:id="rId14"/>
    <p:sldId id="2007577121" r:id="rId15"/>
    <p:sldId id="278" r:id="rId16"/>
    <p:sldId id="2007577122" r:id="rId17"/>
    <p:sldId id="2007577117" r:id="rId18"/>
    <p:sldId id="2007577095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3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23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9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0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5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9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3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4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9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8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5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7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2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34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4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41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6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0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79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0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1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9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3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Sinh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hoạt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lớp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DC5A1-FAF2-4B19-AAC9-2354FEFF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89" y="430737"/>
            <a:ext cx="5371657" cy="581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58A34553-53E1-45AF-AE89-8A2BFB0A4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906" y="3429000"/>
            <a:ext cx="3320926" cy="33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62914" y="1850065"/>
            <a:ext cx="5633439" cy="2775098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" y="2191431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21" y="1122408"/>
            <a:ext cx="2061034" cy="2061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8DFE8-57BD-4FD8-B398-32B05C0CAD89}"/>
              </a:ext>
            </a:extLst>
          </p:cNvPr>
          <p:cNvSpPr txBox="1"/>
          <p:nvPr/>
        </p:nvSpPr>
        <p:spPr>
          <a:xfrm>
            <a:off x="5705610" y="2409336"/>
            <a:ext cx="429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ở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59388" y="198882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C2FFA-8DE1-4D62-8C3B-0197E177A409}"/>
              </a:ext>
            </a:extLst>
          </p:cNvPr>
          <p:cNvSpPr txBox="1"/>
          <p:nvPr/>
        </p:nvSpPr>
        <p:spPr>
          <a:xfrm>
            <a:off x="3667651" y="3464856"/>
            <a:ext cx="476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10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932" y="526798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0839" y="136525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1755422" y="1368080"/>
            <a:ext cx="8946446" cy="3982853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2F7249D-3B5C-4DCA-B9CA-E313E69F33AB}"/>
              </a:ext>
            </a:extLst>
          </p:cNvPr>
          <p:cNvSpPr txBox="1"/>
          <p:nvPr/>
        </p:nvSpPr>
        <p:spPr>
          <a:xfrm>
            <a:off x="1993681" y="1749450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C740409-320A-4005-8769-BF4D54899633}"/>
              </a:ext>
            </a:extLst>
          </p:cNvPr>
          <p:cNvSpPr txBox="1"/>
          <p:nvPr/>
        </p:nvSpPr>
        <p:spPr>
          <a:xfrm>
            <a:off x="3090713" y="526798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10</a:t>
            </a:r>
            <a:endParaRPr kumimoji="0" lang="zh-CN" alt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0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93940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5301298" y="208661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FF86489A-E251-45A7-B04E-B14F961E7835}"/>
              </a:ext>
            </a:extLst>
          </p:cNvPr>
          <p:cNvSpPr txBox="1"/>
          <p:nvPr/>
        </p:nvSpPr>
        <p:spPr>
          <a:xfrm>
            <a:off x="3583496" y="3487265"/>
            <a:ext cx="4860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8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15570" y="3100744"/>
            <a:ext cx="557212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257170" y="583885"/>
            <a:ext cx="1612583" cy="1262887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36261CC7-6023-4B32-9F82-F95981BE38C0}"/>
              </a:ext>
            </a:extLst>
          </p:cNvPr>
          <p:cNvSpPr txBox="1"/>
          <p:nvPr/>
        </p:nvSpPr>
        <p:spPr>
          <a:xfrm>
            <a:off x="2573644" y="714394"/>
            <a:ext cx="707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Kế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hoạch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sóc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cây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xanh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AEA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976AC-37B0-4998-B1DD-8CDF2048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2" t="1872" r="1983" b="4068"/>
          <a:stretch/>
        </p:blipFill>
        <p:spPr>
          <a:xfrm>
            <a:off x="2969625" y="1683892"/>
            <a:ext cx="6252750" cy="3853615"/>
          </a:xfrm>
          <a:prstGeom prst="roundRect">
            <a:avLst>
              <a:gd name="adj" fmla="val 9274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75" y="1037561"/>
            <a:ext cx="2960338" cy="5039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7A637-C560-4B09-930A-3AFBF5EB9C65}"/>
              </a:ext>
            </a:extLst>
          </p:cNvPr>
          <p:cNvSpPr txBox="1"/>
          <p:nvPr/>
        </p:nvSpPr>
        <p:spPr>
          <a:xfrm>
            <a:off x="4816605" y="1095153"/>
            <a:ext cx="4540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endParaRPr lang="en-US" sz="6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78081A-51E7-4749-8090-424447A5BB98}"/>
              </a:ext>
            </a:extLst>
          </p:cNvPr>
          <p:cNvSpPr txBox="1"/>
          <p:nvPr/>
        </p:nvSpPr>
        <p:spPr>
          <a:xfrm>
            <a:off x="6271336" y="2590746"/>
            <a:ext cx="4839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ý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3637F-F389-4D3B-9A14-82D9A00ADAD0}"/>
              </a:ext>
            </a:extLst>
          </p:cNvPr>
          <p:cNvSpPr txBox="1"/>
          <p:nvPr/>
        </p:nvSpPr>
        <p:spPr>
          <a:xfrm>
            <a:off x="2775098" y="658607"/>
            <a:ext cx="69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5"/>
                </a:solidFill>
              </a:rPr>
              <a:t>Xây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dựng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kế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hoạch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chăm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sóc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cây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xanh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theo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gợi</a:t>
            </a:r>
            <a:r>
              <a:rPr lang="en-US" sz="3600" dirty="0">
                <a:solidFill>
                  <a:schemeClr val="accent5"/>
                </a:solidFill>
              </a:rPr>
              <a:t> ý: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8F6E0-B919-45F1-AD85-08489B8CE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2" t="1872" r="1983" b="4068"/>
          <a:stretch/>
        </p:blipFill>
        <p:spPr>
          <a:xfrm>
            <a:off x="899720" y="2210335"/>
            <a:ext cx="5020945" cy="3094445"/>
          </a:xfrm>
          <a:prstGeom prst="roundRect">
            <a:avLst>
              <a:gd name="adj" fmla="val 9274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075" y="722177"/>
            <a:ext cx="7961181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07088" y="2105971"/>
            <a:ext cx="4839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Chia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sẻ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sóc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312</Words>
  <PresentationFormat>Widescreen</PresentationFormat>
  <Paragraphs>58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Averta Std CY Bold</vt:lpstr>
      <vt:lpstr>等线</vt:lpstr>
      <vt:lpstr>Lato Hairline</vt:lpstr>
      <vt:lpstr>Lato Regular</vt:lpstr>
      <vt:lpstr>Quicksand Medium</vt:lpstr>
      <vt:lpstr>方正黑体简体</vt:lpstr>
      <vt:lpstr>Arial</vt:lpstr>
      <vt:lpstr>Arial Black</vt:lpstr>
      <vt:lpstr>Calibri</vt:lpstr>
      <vt:lpstr>Calibri Light</vt:lpstr>
      <vt:lpstr>Lato Light</vt:lpstr>
      <vt:lpstr>1_Office Theme</vt:lpstr>
      <vt:lpstr>Hoạt động</vt:lpstr>
      <vt:lpstr>4_Office 主题</vt:lpstr>
      <vt:lpstr>Office 主题</vt:lpstr>
      <vt:lpstr>1_Office 主题</vt:lpstr>
      <vt:lpstr>2_Office 主题</vt:lpstr>
      <vt:lpstr>3_Office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2021-07-12T00:56:13Z</dcterms:created>
  <dcterms:modified xsi:type="dcterms:W3CDTF">2021-09-16T10:36:37Z</dcterms:modified>
</cp:coreProperties>
</file>