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44"/>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7" y="2176224"/>
            <a:ext cx="3529191"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700402"/>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2" y="4014260"/>
            <a:ext cx="3448789"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01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ASTEL 01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29758</TotalTime>
  <Words>1865</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1261</cp:revision>
  <dcterms:created xsi:type="dcterms:W3CDTF">2018-12-05T18:19:15Z</dcterms:created>
  <dcterms:modified xsi:type="dcterms:W3CDTF">2020-09-21T05:31:41Z</dcterms:modified>
</cp:coreProperties>
</file>