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45" r:id="rId2"/>
    <p:sldId id="646" r:id="rId3"/>
    <p:sldId id="256" r:id="rId4"/>
    <p:sldId id="259" r:id="rId5"/>
    <p:sldId id="261" r:id="rId6"/>
    <p:sldId id="647" r:id="rId7"/>
    <p:sldId id="275" r:id="rId8"/>
    <p:sldId id="279" r:id="rId9"/>
    <p:sldId id="648" r:id="rId10"/>
    <p:sldId id="649" r:id="rId11"/>
    <p:sldId id="263" r:id="rId12"/>
    <p:sldId id="644" r:id="rId13"/>
    <p:sldId id="289" r:id="rId14"/>
    <p:sldId id="283" r:id="rId15"/>
    <p:sldId id="291" r:id="rId16"/>
    <p:sldId id="272" r:id="rId17"/>
    <p:sldId id="268" r:id="rId18"/>
    <p:sldId id="277" r:id="rId19"/>
    <p:sldId id="290" r:id="rId20"/>
    <p:sldId id="286" r:id="rId21"/>
    <p:sldId id="269" r:id="rId22"/>
    <p:sldId id="280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BE663-3A3E-4125-8A0F-AE3DEA452D5B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D23D0F9-E817-473C-91B5-B015B3CF1252}">
      <dgm:prSet phldrT="[Text]" custT="1"/>
      <dgm:spPr/>
      <dgm:t>
        <a:bodyPr/>
        <a:lstStyle/>
        <a:p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góc</a:t>
          </a:r>
          <a:endParaRPr lang="en-US" sz="3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B89EC-E3F1-4EBE-B565-5E3DFB4BD109}" type="parTrans" cxnId="{5A67FED8-E6C3-430E-8DCF-D3A4C7AE200E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94CD8D-F50B-4227-835B-9C6DCD8E8E62}" type="sibTrans" cxnId="{5A67FED8-E6C3-430E-8DCF-D3A4C7AE200E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21882-2E52-4236-B005-592BD8AE33E5}">
      <dgm:prSet phldrT="[Text]" custT="1"/>
      <dgm:spPr/>
      <dgm:t>
        <a:bodyPr/>
        <a:lstStyle/>
        <a:p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góc</a:t>
          </a:r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biệt</a:t>
          </a:r>
          <a:endParaRPr lang="en-US" sz="3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02912-4CC5-49CE-B464-0165BF8A91ED}" type="parTrans" cxnId="{E1484FE9-971D-4F2E-997D-DBF082B63AAB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9C52F-FBD2-42DE-9FFD-54A2459192D8}" type="sibTrans" cxnId="{E1484FE9-971D-4F2E-997D-DBF082B63AAB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24599-4AB3-4FB2-A02D-79DF97B225DD}" type="pres">
      <dgm:prSet presAssocID="{62BBE663-3A3E-4125-8A0F-AE3DEA452D5B}" presName="linear" presStyleCnt="0">
        <dgm:presLayoutVars>
          <dgm:animLvl val="lvl"/>
          <dgm:resizeHandles val="exact"/>
        </dgm:presLayoutVars>
      </dgm:prSet>
      <dgm:spPr/>
    </dgm:pt>
    <dgm:pt modelId="{FE604A89-229F-4A2F-AE4F-0FF88F4E181F}" type="pres">
      <dgm:prSet presAssocID="{9D23D0F9-E817-473C-91B5-B015B3CF12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B658E3-54F0-4353-9981-36B232D10BF3}" type="pres">
      <dgm:prSet presAssocID="{E794CD8D-F50B-4227-835B-9C6DCD8E8E62}" presName="spacer" presStyleCnt="0"/>
      <dgm:spPr/>
    </dgm:pt>
    <dgm:pt modelId="{BEC0845C-399D-44CF-8108-1ED29110836A}" type="pres">
      <dgm:prSet presAssocID="{12C21882-2E52-4236-B005-592BD8AE33E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A186CD3-8520-4694-A0A7-149E2C9512B3}" type="presOf" srcId="{12C21882-2E52-4236-B005-592BD8AE33E5}" destId="{BEC0845C-399D-44CF-8108-1ED29110836A}" srcOrd="0" destOrd="0" presId="urn:microsoft.com/office/officeart/2005/8/layout/vList2"/>
    <dgm:cxn modelId="{33D41217-470D-4C4F-A7C2-F835B5E91688}" type="presOf" srcId="{9D23D0F9-E817-473C-91B5-B015B3CF1252}" destId="{FE604A89-229F-4A2F-AE4F-0FF88F4E181F}" srcOrd="0" destOrd="0" presId="urn:microsoft.com/office/officeart/2005/8/layout/vList2"/>
    <dgm:cxn modelId="{5A67FED8-E6C3-430E-8DCF-D3A4C7AE200E}" srcId="{62BBE663-3A3E-4125-8A0F-AE3DEA452D5B}" destId="{9D23D0F9-E817-473C-91B5-B015B3CF1252}" srcOrd="0" destOrd="0" parTransId="{F23B89EC-E3F1-4EBE-B565-5E3DFB4BD109}" sibTransId="{E794CD8D-F50B-4227-835B-9C6DCD8E8E62}"/>
    <dgm:cxn modelId="{E1484FE9-971D-4F2E-997D-DBF082B63AAB}" srcId="{62BBE663-3A3E-4125-8A0F-AE3DEA452D5B}" destId="{12C21882-2E52-4236-B005-592BD8AE33E5}" srcOrd="1" destOrd="0" parTransId="{3A602912-4CC5-49CE-B464-0165BF8A91ED}" sibTransId="{1B39C52F-FBD2-42DE-9FFD-54A2459192D8}"/>
    <dgm:cxn modelId="{35814DC9-7F26-4A4F-A4D2-F20BD78665AC}" type="presOf" srcId="{62BBE663-3A3E-4125-8A0F-AE3DEA452D5B}" destId="{00224599-4AB3-4FB2-A02D-79DF97B225DD}" srcOrd="0" destOrd="0" presId="urn:microsoft.com/office/officeart/2005/8/layout/vList2"/>
    <dgm:cxn modelId="{54076F3C-AA7E-4A62-99B9-91328C15432D}" type="presParOf" srcId="{00224599-4AB3-4FB2-A02D-79DF97B225DD}" destId="{FE604A89-229F-4A2F-AE4F-0FF88F4E181F}" srcOrd="0" destOrd="0" presId="urn:microsoft.com/office/officeart/2005/8/layout/vList2"/>
    <dgm:cxn modelId="{6A60C3CD-26D0-4115-BD9E-9063AB205666}" type="presParOf" srcId="{00224599-4AB3-4FB2-A02D-79DF97B225DD}" destId="{BFB658E3-54F0-4353-9981-36B232D10BF3}" srcOrd="1" destOrd="0" presId="urn:microsoft.com/office/officeart/2005/8/layout/vList2"/>
    <dgm:cxn modelId="{23F6408E-D96B-4583-AEEB-E2C5DC1F93A7}" type="presParOf" srcId="{00224599-4AB3-4FB2-A02D-79DF97B225DD}" destId="{BEC0845C-399D-44CF-8108-1ED29110836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04A89-229F-4A2F-AE4F-0FF88F4E181F}">
      <dsp:nvSpPr>
        <dsp:cNvPr id="0" name=""/>
        <dsp:cNvSpPr/>
      </dsp:nvSpPr>
      <dsp:spPr>
        <a:xfrm>
          <a:off x="0" y="348529"/>
          <a:ext cx="5550795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góc</a:t>
          </a:r>
          <a:endParaRPr lang="en-US" sz="32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407928"/>
        <a:ext cx="5431997" cy="1098002"/>
      </dsp:txXfrm>
    </dsp:sp>
    <dsp:sp modelId="{BEC0845C-399D-44CF-8108-1ED29110836A}">
      <dsp:nvSpPr>
        <dsp:cNvPr id="0" name=""/>
        <dsp:cNvSpPr/>
      </dsp:nvSpPr>
      <dsp:spPr>
        <a:xfrm>
          <a:off x="0" y="1752530"/>
          <a:ext cx="5550795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góc</a:t>
          </a: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biệt</a:t>
          </a:r>
          <a:endParaRPr lang="en-US" sz="32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811929"/>
        <a:ext cx="5431997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7B137348-25ED-45FF-8FC3-38182D775456}" type="datetimeFigureOut">
              <a:rPr lang="zh-CN" altLang="en-US" smtClean="0"/>
              <a:pPr/>
              <a:t>2021/11/15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DE6511BC-3749-46B0-972C-262A81E454A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75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404DD-C5D6-4A49-8989-4A144268594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362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AEDAE-52C9-4FF0-B00D-B04BAF3D09C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65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3493-4214-4883-81AC-3A2688C4CEE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762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7B1C-B1AE-46DF-9C35-8FF65D41A5C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2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38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28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7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75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74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404DD-C5D6-4A49-8989-4A144268594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17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4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23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F7867E-1896-4462-ACEE-6C262B3E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1260374-5444-4ABC-B63F-AC7091116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A17B84-AAAA-4571-8935-036C69FC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C50A9E-FF9F-4ACC-9AAE-996D941B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3E60BA-4BD0-405B-A68A-A8798D3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09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C56F56-513C-49F9-A370-5AF71594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793AB4D-E679-4ABF-8141-4D19DAA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686ABAB-2647-458F-8FD4-A194120B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5A4328-E745-456C-814A-F01D009D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7AAE645-117E-4ABE-ACA9-4278C076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69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F75341E-F70A-428F-9988-B355E3100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07DEB83-B5D5-4DCA-B8E2-3789A613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3D999C4-85EC-4DB7-B69E-A8506871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9FC55E6-9B52-44F7-9ADC-1FC4272F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10959D-9692-4C08-8E43-06AC491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20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0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EBF3C6-09B4-45D5-BD55-7E7CB84A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A1C167-75E5-4C83-8523-A5E23F87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BFA69AC-DBCE-4037-BE43-32B912E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CE4563-E3E8-4B4F-99AC-B8A6BB11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EBF175-F2C3-44AD-ABE0-77A4E21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8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172ADE-14B6-41D5-8928-F6E0C170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0DDD73C-4E62-4870-AD6A-1F7A3CDD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4B79D8B-AC1D-4999-94A9-2334884C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30A3E7-BA58-4438-9CCB-A6FD9A6D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D3E0A7-ABC8-438E-84FE-5320D37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18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26AF977-206F-43C9-8D52-1B4CFC0A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F2C05CA-671A-4DCE-91B2-0DBC7428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AA8EEA5-75E4-4168-84F7-B70183A1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232CE6-DA90-4850-BC97-9164DFB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2FDD065-4EF5-401D-A933-0C76239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6DD19AE-36D5-479E-BD0C-123BC42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58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E736EF-4B81-4596-BA1E-427C89B3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DBBBE73-DE97-4C66-8B22-35296AD9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E54C764-7673-4B73-AC78-2AF167024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701194F-8A28-4432-B185-B7D45C6C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8BE0759-CFCA-45A4-8DFD-89C5533B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DBECAB1-1233-4391-AC87-6033218C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A422336-E8AD-4F18-BF93-CE90FCB0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3EA2F5C-5D3A-41CB-B1BB-875DCB1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3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34787B-FCD2-4A0C-BD9E-E8F0418A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84BE482-4658-4C4C-8A85-9F16F98B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FB064A0-976A-4C26-9560-7C18A22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EE27D61-368D-4698-84BB-E8B72AA9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95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21C1987-28A8-4E61-8428-9C940068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D49A94F-4380-49D0-9818-6213C112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1D3E1B4-7290-44C2-9A6A-600E92B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45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DB946D1-6CAA-4527-B992-EE5C8AE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2853A0-74E4-47C7-80B5-89BF8360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07FC519-08CE-404D-94C4-827D2201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E46F2EA-41E7-43BE-B729-4F4073E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EFA738E-0F88-42F5-85E5-3D66777A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E5EE737-1602-4717-8886-321D0A69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2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C70875-E4C6-40AB-B812-9FE37509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DFAA209-EAB4-4C21-BB18-C1B77D065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EB7F994-A2AA-4165-9D48-24D41E34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ACCA04-AD64-4A77-BE47-9D66F92E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2BF8E01-4F5C-4227-A065-0A669524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3560601-8473-42F7-B10E-2574660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7E8DA72-EEBE-45C5-9E5D-EFE96DBD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F5870C-8639-4EB7-8DA6-CFE301C6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E8343F0-38C3-4458-834E-6B3A3E5FE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4FD6FFE-D4A0-4AB4-940A-1C7ADBB3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E8F6B1A-CAE5-4A54-8D4C-207B1051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564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2.png"/><Relationship Id="rId10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71" y="4276973"/>
            <a:ext cx="1824265" cy="2316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10080319" y="561632"/>
            <a:ext cx="1726214" cy="19369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F50A5D7-9908-4A76-A6C0-EE7F3C08CD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19" y="0"/>
            <a:ext cx="968750" cy="61915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86" y="511137"/>
            <a:ext cx="979942" cy="84797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93" y="4961844"/>
            <a:ext cx="1591162" cy="17800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262904" y="3889448"/>
            <a:ext cx="778803" cy="9558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65" y="3696569"/>
            <a:ext cx="723900" cy="82245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6" y="511137"/>
            <a:ext cx="1534070" cy="1023937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24AC808C-D18E-4589-9872-2F23F1117894}"/>
              </a:ext>
            </a:extLst>
          </p:cNvPr>
          <p:cNvSpPr txBox="1"/>
          <p:nvPr/>
        </p:nvSpPr>
        <p:spPr>
          <a:xfrm>
            <a:off x="6603233" y="58915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rPr>
              <a:t>20XX</a:t>
            </a:r>
            <a:endParaRPr lang="zh-CN" altLang="en-US" dirty="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2788E6B-4D76-49DA-8831-38736C573136}"/>
              </a:ext>
            </a:extLst>
          </p:cNvPr>
          <p:cNvSpPr txBox="1"/>
          <p:nvPr/>
        </p:nvSpPr>
        <p:spPr>
          <a:xfrm>
            <a:off x="8254867" y="589066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rPr>
              <a:t>XXXX</a:t>
            </a:r>
            <a:endParaRPr lang="zh-CN" altLang="en-US" dirty="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8423" y="1701438"/>
            <a:ext cx="101951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230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1476498"/>
            <a:ext cx="8229600" cy="4907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208886"/>
            <a:ext cx="3425833" cy="1459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1726" y="520935"/>
            <a:ext cx="257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32962" y="1860049"/>
                <a:ext cx="6800045" cy="406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Người ta so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xAy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mCn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𝑥𝐴𝑦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𝑚𝐶𝑛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tBz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xAy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𝑡𝐵𝑧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𝑥𝐴𝑦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𝑥𝐴𝑦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𝑡𝐵𝑧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62" y="1860049"/>
                <a:ext cx="6800045" cy="4069191"/>
              </a:xfrm>
              <a:prstGeom prst="rect">
                <a:avLst/>
              </a:prstGeom>
              <a:blipFill rotWithShape="0">
                <a:blip r:embed="rId4"/>
                <a:stretch>
                  <a:fillRect l="-1883" r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8693240" y="590770"/>
            <a:ext cx="1146219" cy="1269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93240" y="1860049"/>
            <a:ext cx="1587322" cy="342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8809149" y="1648496"/>
            <a:ext cx="180304" cy="55379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886422" y="1677917"/>
            <a:ext cx="206062" cy="961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267682" y="4669073"/>
            <a:ext cx="1146219" cy="1269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826579" y="5938352"/>
            <a:ext cx="1587322" cy="342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flipH="1">
            <a:off x="11125734" y="5726799"/>
            <a:ext cx="180304" cy="55379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11021093" y="5794664"/>
            <a:ext cx="209283" cy="961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266349" y="334851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59168" y="5793170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20140" y="4692771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64842" y="1668031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26379" y="1495150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17484" y="6241001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092484" y="2614411"/>
            <a:ext cx="1107583" cy="12802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0200067" y="3471566"/>
            <a:ext cx="1661375" cy="4230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816922" y="3801429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38314" y="2514944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71478" y="3452272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c 38"/>
          <p:cNvSpPr/>
          <p:nvPr/>
        </p:nvSpPr>
        <p:spPr>
          <a:xfrm rot="20577631">
            <a:off x="9816922" y="3639616"/>
            <a:ext cx="650381" cy="461665"/>
          </a:xfrm>
          <a:prstGeom prst="arc">
            <a:avLst>
              <a:gd name="adj1" fmla="val 15034161"/>
              <a:gd name="adj2" fmla="val 71932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20577631">
            <a:off x="9770233" y="3711693"/>
            <a:ext cx="650381" cy="461665"/>
          </a:xfrm>
          <a:prstGeom prst="arc">
            <a:avLst>
              <a:gd name="adj1" fmla="val 16379714"/>
              <a:gd name="adj2" fmla="val 882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7545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22" grpId="0" animBg="1"/>
      <p:bldP spid="26" grpId="0"/>
      <p:bldP spid="27" grpId="0"/>
      <p:bldP spid="28" grpId="0"/>
      <p:bldP spid="29" grpId="0"/>
      <p:bldP spid="30" grpId="0"/>
      <p:bldP spid="31" grpId="0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765054" y="3264247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9B6634A-6B36-46E1-A607-CC0B27F20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70" y="194785"/>
            <a:ext cx="1328980" cy="16873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3B19A8E3-26A6-4DDE-B65F-554A6E1FD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153365" y="392700"/>
            <a:ext cx="1151009" cy="12915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9C3D21F-406C-4C1F-A46D-D2D258292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" y="273507"/>
            <a:ext cx="597147" cy="3816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6F4FE35-84AB-442E-AFF9-5C339E561C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11259960" y="6292362"/>
            <a:ext cx="569583" cy="38017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FC36C25-728F-43FB-A16B-079CCA25B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" y="3940457"/>
            <a:ext cx="979942" cy="847973"/>
          </a:xfrm>
          <a:prstGeom prst="rect">
            <a:avLst/>
          </a:prstGeom>
        </p:spPr>
      </p:pic>
      <p:sp>
        <p:nvSpPr>
          <p:cNvPr id="22" name="椭圆 4"/>
          <p:cNvSpPr/>
          <p:nvPr/>
        </p:nvSpPr>
        <p:spPr>
          <a:xfrm>
            <a:off x="3264683" y="591884"/>
            <a:ext cx="1077145" cy="1025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3" name="流程图: 库存数据 5"/>
          <p:cNvSpPr/>
          <p:nvPr/>
        </p:nvSpPr>
        <p:spPr>
          <a:xfrm flipH="1">
            <a:off x="3893754" y="591884"/>
            <a:ext cx="4923673" cy="1056435"/>
          </a:xfrm>
          <a:prstGeom prst="flowChartOnlineStora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2127" y="739680"/>
            <a:ext cx="11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6983" y="774218"/>
            <a:ext cx="439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59165" y="2052322"/>
            <a:ext cx="1146219" cy="694785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37138" y="1799110"/>
                <a:ext cx="800270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62 SGK,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138" y="1799110"/>
                <a:ext cx="8002708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1523" r="-1599" b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50" y="3087770"/>
            <a:ext cx="9714286" cy="280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32676" y="3237269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2583" y="5263203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4125" y="5263203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8696" y="3024874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99934" y="5239071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5471" y="3024875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60239" y="5242534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16907" y="4118277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0987" y="5239070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232676" y="5785648"/>
                <a:ext cx="26610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676" y="5785648"/>
                <a:ext cx="2661078" cy="738664"/>
              </a:xfrm>
              <a:prstGeom prst="rect">
                <a:avLst/>
              </a:prstGeom>
              <a:blipFill rotWithShape="0">
                <a:blip r:embed="rId9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4636161" y="5785648"/>
                <a:ext cx="26610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61" y="5785648"/>
                <a:ext cx="2661078" cy="738664"/>
              </a:xfrm>
              <a:prstGeom prst="rect">
                <a:avLst/>
              </a:prstGeom>
              <a:blipFill rotWithShape="0">
                <a:blip r:embed="rId10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8452088" y="5785648"/>
                <a:ext cx="2661078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088" y="5785648"/>
                <a:ext cx="2661078" cy="658835"/>
              </a:xfrm>
              <a:prstGeom prst="rect">
                <a:avLst/>
              </a:prstGeom>
              <a:blipFill rotWithShape="0">
                <a:blip r:embed="rId11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56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49"/>
          <p:cNvSpPr>
            <a:spLocks noEditPoints="1"/>
          </p:cNvSpPr>
          <p:nvPr/>
        </p:nvSpPr>
        <p:spPr bwMode="auto">
          <a:xfrm flipH="1">
            <a:off x="515154" y="154546"/>
            <a:ext cx="3078052" cy="1622738"/>
          </a:xfrm>
          <a:custGeom>
            <a:avLst/>
            <a:gdLst>
              <a:gd name="T0" fmla="*/ 336 w 1420"/>
              <a:gd name="T1" fmla="*/ 215 h 1076"/>
              <a:gd name="T2" fmla="*/ 247 w 1420"/>
              <a:gd name="T3" fmla="*/ 269 h 1076"/>
              <a:gd name="T4" fmla="*/ 339 w 1420"/>
              <a:gd name="T5" fmla="*/ 658 h 1076"/>
              <a:gd name="T6" fmla="*/ 4 w 1420"/>
              <a:gd name="T7" fmla="*/ 999 h 1076"/>
              <a:gd name="T8" fmla="*/ 71 w 1420"/>
              <a:gd name="T9" fmla="*/ 1045 h 1076"/>
              <a:gd name="T10" fmla="*/ 430 w 1420"/>
              <a:gd name="T11" fmla="*/ 846 h 1076"/>
              <a:gd name="T12" fmla="*/ 621 w 1420"/>
              <a:gd name="T13" fmla="*/ 1030 h 1076"/>
              <a:gd name="T14" fmla="*/ 1168 w 1420"/>
              <a:gd name="T15" fmla="*/ 1058 h 1076"/>
              <a:gd name="T16" fmla="*/ 1418 w 1420"/>
              <a:gd name="T17" fmla="*/ 477 h 1076"/>
              <a:gd name="T18" fmla="*/ 285 w 1420"/>
              <a:gd name="T19" fmla="*/ 309 h 1076"/>
              <a:gd name="T20" fmla="*/ 235 w 1420"/>
              <a:gd name="T21" fmla="*/ 317 h 1076"/>
              <a:gd name="T22" fmla="*/ 255 w 1420"/>
              <a:gd name="T23" fmla="*/ 410 h 1076"/>
              <a:gd name="T24" fmla="*/ 262 w 1420"/>
              <a:gd name="T25" fmla="*/ 418 h 1076"/>
              <a:gd name="T26" fmla="*/ 272 w 1420"/>
              <a:gd name="T27" fmla="*/ 467 h 1076"/>
              <a:gd name="T28" fmla="*/ 333 w 1420"/>
              <a:gd name="T29" fmla="*/ 444 h 1076"/>
              <a:gd name="T30" fmla="*/ 289 w 1420"/>
              <a:gd name="T31" fmla="*/ 439 h 1076"/>
              <a:gd name="T32" fmla="*/ 331 w 1420"/>
              <a:gd name="T33" fmla="*/ 457 h 1076"/>
              <a:gd name="T34" fmla="*/ 355 w 1420"/>
              <a:gd name="T35" fmla="*/ 550 h 1076"/>
              <a:gd name="T36" fmla="*/ 329 w 1420"/>
              <a:gd name="T37" fmla="*/ 494 h 1076"/>
              <a:gd name="T38" fmla="*/ 320 w 1420"/>
              <a:gd name="T39" fmla="*/ 546 h 1076"/>
              <a:gd name="T40" fmla="*/ 350 w 1420"/>
              <a:gd name="T41" fmla="*/ 611 h 1076"/>
              <a:gd name="T42" fmla="*/ 350 w 1420"/>
              <a:gd name="T43" fmla="*/ 644 h 1076"/>
              <a:gd name="T44" fmla="*/ 379 w 1420"/>
              <a:gd name="T45" fmla="*/ 723 h 1076"/>
              <a:gd name="T46" fmla="*/ 411 w 1420"/>
              <a:gd name="T47" fmla="*/ 629 h 1076"/>
              <a:gd name="T48" fmla="*/ 365 w 1420"/>
              <a:gd name="T49" fmla="*/ 679 h 1076"/>
              <a:gd name="T50" fmla="*/ 373 w 1420"/>
              <a:gd name="T51" fmla="*/ 700 h 1076"/>
              <a:gd name="T52" fmla="*/ 368 w 1420"/>
              <a:gd name="T53" fmla="*/ 718 h 1076"/>
              <a:gd name="T54" fmla="*/ 193 w 1420"/>
              <a:gd name="T55" fmla="*/ 809 h 1076"/>
              <a:gd name="T56" fmla="*/ 252 w 1420"/>
              <a:gd name="T57" fmla="*/ 778 h 1076"/>
              <a:gd name="T58" fmla="*/ 193 w 1420"/>
              <a:gd name="T59" fmla="*/ 774 h 1076"/>
              <a:gd name="T60" fmla="*/ 71 w 1420"/>
              <a:gd name="T61" fmla="*/ 874 h 1076"/>
              <a:gd name="T62" fmla="*/ 13 w 1420"/>
              <a:gd name="T63" fmla="*/ 1006 h 1076"/>
              <a:gd name="T64" fmla="*/ 28 w 1420"/>
              <a:gd name="T65" fmla="*/ 983 h 1076"/>
              <a:gd name="T66" fmla="*/ 153 w 1420"/>
              <a:gd name="T67" fmla="*/ 845 h 1076"/>
              <a:gd name="T68" fmla="*/ 471 w 1420"/>
              <a:gd name="T69" fmla="*/ 813 h 1076"/>
              <a:gd name="T70" fmla="*/ 456 w 1420"/>
              <a:gd name="T71" fmla="*/ 811 h 1076"/>
              <a:gd name="T72" fmla="*/ 457 w 1420"/>
              <a:gd name="T73" fmla="*/ 872 h 1076"/>
              <a:gd name="T74" fmla="*/ 551 w 1420"/>
              <a:gd name="T75" fmla="*/ 992 h 1076"/>
              <a:gd name="T76" fmla="*/ 565 w 1420"/>
              <a:gd name="T77" fmla="*/ 958 h 1076"/>
              <a:gd name="T78" fmla="*/ 532 w 1420"/>
              <a:gd name="T79" fmla="*/ 919 h 1076"/>
              <a:gd name="T80" fmla="*/ 496 w 1420"/>
              <a:gd name="T81" fmla="*/ 877 h 1076"/>
              <a:gd name="T82" fmla="*/ 501 w 1420"/>
              <a:gd name="T83" fmla="*/ 960 h 1076"/>
              <a:gd name="T84" fmla="*/ 542 w 1420"/>
              <a:gd name="T85" fmla="*/ 1007 h 1076"/>
              <a:gd name="T86" fmla="*/ 584 w 1420"/>
              <a:gd name="T87" fmla="*/ 1007 h 1076"/>
              <a:gd name="T88" fmla="*/ 634 w 1420"/>
              <a:gd name="T89" fmla="*/ 1007 h 1076"/>
              <a:gd name="T90" fmla="*/ 709 w 1420"/>
              <a:gd name="T91" fmla="*/ 987 h 1076"/>
              <a:gd name="T92" fmla="*/ 752 w 1420"/>
              <a:gd name="T93" fmla="*/ 1009 h 1076"/>
              <a:gd name="T94" fmla="*/ 825 w 1420"/>
              <a:gd name="T95" fmla="*/ 1005 h 1076"/>
              <a:gd name="T96" fmla="*/ 863 w 1420"/>
              <a:gd name="T97" fmla="*/ 1012 h 1076"/>
              <a:gd name="T98" fmla="*/ 967 w 1420"/>
              <a:gd name="T99" fmla="*/ 999 h 1076"/>
              <a:gd name="T100" fmla="*/ 967 w 1420"/>
              <a:gd name="T101" fmla="*/ 1028 h 1076"/>
              <a:gd name="T102" fmla="*/ 1003 w 1420"/>
              <a:gd name="T103" fmla="*/ 1012 h 1076"/>
              <a:gd name="T104" fmla="*/ 1047 w 1420"/>
              <a:gd name="T105" fmla="*/ 1018 h 1076"/>
              <a:gd name="T106" fmla="*/ 1088 w 1420"/>
              <a:gd name="T107" fmla="*/ 1034 h 1076"/>
              <a:gd name="T108" fmla="*/ 1128 w 1420"/>
              <a:gd name="T109" fmla="*/ 1042 h 1076"/>
              <a:gd name="T110" fmla="*/ 1193 w 1420"/>
              <a:gd name="T111" fmla="*/ 1042 h 1076"/>
              <a:gd name="T112" fmla="*/ 1309 w 1420"/>
              <a:gd name="T113" fmla="*/ 956 h 1076"/>
              <a:gd name="T114" fmla="*/ 598 w 1420"/>
              <a:gd name="T115" fmla="*/ 959 h 1076"/>
              <a:gd name="T116" fmla="*/ 189 w 1420"/>
              <a:gd name="T117" fmla="*/ 913 h 1076"/>
              <a:gd name="T118" fmla="*/ 355 w 1420"/>
              <a:gd name="T119" fmla="*/ 750 h 1076"/>
              <a:gd name="T120" fmla="*/ 297 w 1420"/>
              <a:gd name="T121" fmla="*/ 279 h 1076"/>
              <a:gd name="T122" fmla="*/ 928 w 1420"/>
              <a:gd name="T123" fmla="*/ 46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20" h="1076">
                <a:moveTo>
                  <a:pt x="1160" y="164"/>
                </a:moveTo>
                <a:lnTo>
                  <a:pt x="1160" y="164"/>
                </a:lnTo>
                <a:lnTo>
                  <a:pt x="1097" y="127"/>
                </a:lnTo>
                <a:lnTo>
                  <a:pt x="1033" y="88"/>
                </a:lnTo>
                <a:lnTo>
                  <a:pt x="1002" y="69"/>
                </a:lnTo>
                <a:lnTo>
                  <a:pt x="969" y="51"/>
                </a:lnTo>
                <a:lnTo>
                  <a:pt x="937" y="35"/>
                </a:lnTo>
                <a:lnTo>
                  <a:pt x="903" y="20"/>
                </a:lnTo>
                <a:lnTo>
                  <a:pt x="903" y="20"/>
                </a:lnTo>
                <a:lnTo>
                  <a:pt x="885" y="13"/>
                </a:lnTo>
                <a:lnTo>
                  <a:pt x="868" y="8"/>
                </a:lnTo>
                <a:lnTo>
                  <a:pt x="850" y="4"/>
                </a:lnTo>
                <a:lnTo>
                  <a:pt x="833" y="2"/>
                </a:lnTo>
                <a:lnTo>
                  <a:pt x="817" y="0"/>
                </a:lnTo>
                <a:lnTo>
                  <a:pt x="801" y="0"/>
                </a:lnTo>
                <a:lnTo>
                  <a:pt x="784" y="2"/>
                </a:lnTo>
                <a:lnTo>
                  <a:pt x="768" y="4"/>
                </a:lnTo>
                <a:lnTo>
                  <a:pt x="752" y="8"/>
                </a:lnTo>
                <a:lnTo>
                  <a:pt x="737" y="13"/>
                </a:lnTo>
                <a:lnTo>
                  <a:pt x="720" y="17"/>
                </a:lnTo>
                <a:lnTo>
                  <a:pt x="704" y="25"/>
                </a:lnTo>
                <a:lnTo>
                  <a:pt x="673" y="40"/>
                </a:lnTo>
                <a:lnTo>
                  <a:pt x="642" y="58"/>
                </a:lnTo>
                <a:lnTo>
                  <a:pt x="642" y="58"/>
                </a:lnTo>
                <a:lnTo>
                  <a:pt x="571" y="100"/>
                </a:lnTo>
                <a:lnTo>
                  <a:pt x="500" y="143"/>
                </a:lnTo>
                <a:lnTo>
                  <a:pt x="463" y="163"/>
                </a:lnTo>
                <a:lnTo>
                  <a:pt x="427" y="181"/>
                </a:lnTo>
                <a:lnTo>
                  <a:pt x="390" y="199"/>
                </a:lnTo>
                <a:lnTo>
                  <a:pt x="352" y="215"/>
                </a:lnTo>
                <a:lnTo>
                  <a:pt x="352" y="215"/>
                </a:lnTo>
                <a:lnTo>
                  <a:pt x="349" y="214"/>
                </a:lnTo>
                <a:lnTo>
                  <a:pt x="349" y="214"/>
                </a:lnTo>
                <a:lnTo>
                  <a:pt x="336" y="215"/>
                </a:lnTo>
                <a:lnTo>
                  <a:pt x="325" y="217"/>
                </a:lnTo>
                <a:lnTo>
                  <a:pt x="314" y="222"/>
                </a:lnTo>
                <a:lnTo>
                  <a:pt x="306" y="228"/>
                </a:lnTo>
                <a:lnTo>
                  <a:pt x="299" y="235"/>
                </a:lnTo>
                <a:lnTo>
                  <a:pt x="293" y="245"/>
                </a:lnTo>
                <a:lnTo>
                  <a:pt x="289" y="256"/>
                </a:lnTo>
                <a:lnTo>
                  <a:pt x="288" y="268"/>
                </a:lnTo>
                <a:lnTo>
                  <a:pt x="288" y="268"/>
                </a:lnTo>
                <a:lnTo>
                  <a:pt x="287" y="265"/>
                </a:lnTo>
                <a:lnTo>
                  <a:pt x="284" y="264"/>
                </a:lnTo>
                <a:lnTo>
                  <a:pt x="282" y="265"/>
                </a:lnTo>
                <a:lnTo>
                  <a:pt x="279" y="267"/>
                </a:lnTo>
                <a:lnTo>
                  <a:pt x="274" y="271"/>
                </a:lnTo>
                <a:lnTo>
                  <a:pt x="271" y="276"/>
                </a:lnTo>
                <a:lnTo>
                  <a:pt x="271" y="276"/>
                </a:lnTo>
                <a:lnTo>
                  <a:pt x="277" y="267"/>
                </a:lnTo>
                <a:lnTo>
                  <a:pt x="284" y="253"/>
                </a:lnTo>
                <a:lnTo>
                  <a:pt x="287" y="247"/>
                </a:lnTo>
                <a:lnTo>
                  <a:pt x="288" y="244"/>
                </a:lnTo>
                <a:lnTo>
                  <a:pt x="287" y="244"/>
                </a:lnTo>
                <a:lnTo>
                  <a:pt x="285" y="244"/>
                </a:lnTo>
                <a:lnTo>
                  <a:pt x="281" y="246"/>
                </a:lnTo>
                <a:lnTo>
                  <a:pt x="281" y="246"/>
                </a:lnTo>
                <a:lnTo>
                  <a:pt x="281" y="246"/>
                </a:lnTo>
                <a:lnTo>
                  <a:pt x="281" y="246"/>
                </a:lnTo>
                <a:lnTo>
                  <a:pt x="282" y="243"/>
                </a:lnTo>
                <a:lnTo>
                  <a:pt x="281" y="241"/>
                </a:lnTo>
                <a:lnTo>
                  <a:pt x="281" y="241"/>
                </a:lnTo>
                <a:lnTo>
                  <a:pt x="277" y="241"/>
                </a:lnTo>
                <a:lnTo>
                  <a:pt x="272" y="244"/>
                </a:lnTo>
                <a:lnTo>
                  <a:pt x="262" y="250"/>
                </a:lnTo>
                <a:lnTo>
                  <a:pt x="256" y="256"/>
                </a:lnTo>
                <a:lnTo>
                  <a:pt x="256" y="256"/>
                </a:lnTo>
                <a:lnTo>
                  <a:pt x="247" y="269"/>
                </a:lnTo>
                <a:lnTo>
                  <a:pt x="238" y="282"/>
                </a:lnTo>
                <a:lnTo>
                  <a:pt x="232" y="297"/>
                </a:lnTo>
                <a:lnTo>
                  <a:pt x="228" y="311"/>
                </a:lnTo>
                <a:lnTo>
                  <a:pt x="225" y="327"/>
                </a:lnTo>
                <a:lnTo>
                  <a:pt x="225" y="341"/>
                </a:lnTo>
                <a:lnTo>
                  <a:pt x="228" y="358"/>
                </a:lnTo>
                <a:lnTo>
                  <a:pt x="231" y="375"/>
                </a:lnTo>
                <a:lnTo>
                  <a:pt x="231" y="375"/>
                </a:lnTo>
                <a:lnTo>
                  <a:pt x="231" y="379"/>
                </a:lnTo>
                <a:lnTo>
                  <a:pt x="231" y="380"/>
                </a:lnTo>
                <a:lnTo>
                  <a:pt x="232" y="382"/>
                </a:lnTo>
                <a:lnTo>
                  <a:pt x="232" y="382"/>
                </a:lnTo>
                <a:lnTo>
                  <a:pt x="243" y="415"/>
                </a:lnTo>
                <a:lnTo>
                  <a:pt x="254" y="448"/>
                </a:lnTo>
                <a:lnTo>
                  <a:pt x="267" y="481"/>
                </a:lnTo>
                <a:lnTo>
                  <a:pt x="281" y="512"/>
                </a:lnTo>
                <a:lnTo>
                  <a:pt x="281" y="512"/>
                </a:lnTo>
                <a:lnTo>
                  <a:pt x="278" y="518"/>
                </a:lnTo>
                <a:lnTo>
                  <a:pt x="278" y="526"/>
                </a:lnTo>
                <a:lnTo>
                  <a:pt x="278" y="528"/>
                </a:lnTo>
                <a:lnTo>
                  <a:pt x="281" y="529"/>
                </a:lnTo>
                <a:lnTo>
                  <a:pt x="283" y="530"/>
                </a:lnTo>
                <a:lnTo>
                  <a:pt x="287" y="529"/>
                </a:lnTo>
                <a:lnTo>
                  <a:pt x="287" y="529"/>
                </a:lnTo>
                <a:lnTo>
                  <a:pt x="300" y="559"/>
                </a:lnTo>
                <a:lnTo>
                  <a:pt x="312" y="591"/>
                </a:lnTo>
                <a:lnTo>
                  <a:pt x="324" y="621"/>
                </a:lnTo>
                <a:lnTo>
                  <a:pt x="337" y="651"/>
                </a:lnTo>
                <a:lnTo>
                  <a:pt x="337" y="651"/>
                </a:lnTo>
                <a:lnTo>
                  <a:pt x="336" y="653"/>
                </a:lnTo>
                <a:lnTo>
                  <a:pt x="337" y="656"/>
                </a:lnTo>
                <a:lnTo>
                  <a:pt x="338" y="657"/>
                </a:lnTo>
                <a:lnTo>
                  <a:pt x="339" y="658"/>
                </a:lnTo>
                <a:lnTo>
                  <a:pt x="339" y="658"/>
                </a:lnTo>
                <a:lnTo>
                  <a:pt x="344" y="666"/>
                </a:lnTo>
                <a:lnTo>
                  <a:pt x="344" y="666"/>
                </a:lnTo>
                <a:lnTo>
                  <a:pt x="339" y="677"/>
                </a:lnTo>
                <a:lnTo>
                  <a:pt x="339" y="677"/>
                </a:lnTo>
                <a:lnTo>
                  <a:pt x="330" y="688"/>
                </a:lnTo>
                <a:lnTo>
                  <a:pt x="320" y="697"/>
                </a:lnTo>
                <a:lnTo>
                  <a:pt x="309" y="705"/>
                </a:lnTo>
                <a:lnTo>
                  <a:pt x="299" y="713"/>
                </a:lnTo>
                <a:lnTo>
                  <a:pt x="273" y="727"/>
                </a:lnTo>
                <a:lnTo>
                  <a:pt x="248" y="739"/>
                </a:lnTo>
                <a:lnTo>
                  <a:pt x="196" y="763"/>
                </a:lnTo>
                <a:lnTo>
                  <a:pt x="172" y="776"/>
                </a:lnTo>
                <a:lnTo>
                  <a:pt x="160" y="783"/>
                </a:lnTo>
                <a:lnTo>
                  <a:pt x="149" y="792"/>
                </a:lnTo>
                <a:lnTo>
                  <a:pt x="149" y="792"/>
                </a:lnTo>
                <a:lnTo>
                  <a:pt x="129" y="806"/>
                </a:lnTo>
                <a:lnTo>
                  <a:pt x="107" y="823"/>
                </a:lnTo>
                <a:lnTo>
                  <a:pt x="87" y="841"/>
                </a:lnTo>
                <a:lnTo>
                  <a:pt x="67" y="860"/>
                </a:lnTo>
                <a:lnTo>
                  <a:pt x="49" y="881"/>
                </a:lnTo>
                <a:lnTo>
                  <a:pt x="41" y="892"/>
                </a:lnTo>
                <a:lnTo>
                  <a:pt x="33" y="903"/>
                </a:lnTo>
                <a:lnTo>
                  <a:pt x="27" y="913"/>
                </a:lnTo>
                <a:lnTo>
                  <a:pt x="20" y="925"/>
                </a:lnTo>
                <a:lnTo>
                  <a:pt x="14" y="937"/>
                </a:lnTo>
                <a:lnTo>
                  <a:pt x="11" y="949"/>
                </a:lnTo>
                <a:lnTo>
                  <a:pt x="11" y="949"/>
                </a:lnTo>
                <a:lnTo>
                  <a:pt x="8" y="952"/>
                </a:lnTo>
                <a:lnTo>
                  <a:pt x="7" y="954"/>
                </a:lnTo>
                <a:lnTo>
                  <a:pt x="6" y="957"/>
                </a:lnTo>
                <a:lnTo>
                  <a:pt x="8" y="959"/>
                </a:lnTo>
                <a:lnTo>
                  <a:pt x="8" y="959"/>
                </a:lnTo>
                <a:lnTo>
                  <a:pt x="6" y="976"/>
                </a:lnTo>
                <a:lnTo>
                  <a:pt x="4" y="999"/>
                </a:lnTo>
                <a:lnTo>
                  <a:pt x="4" y="999"/>
                </a:lnTo>
                <a:lnTo>
                  <a:pt x="2" y="1002"/>
                </a:lnTo>
                <a:lnTo>
                  <a:pt x="0" y="1006"/>
                </a:lnTo>
                <a:lnTo>
                  <a:pt x="0" y="1010"/>
                </a:lnTo>
                <a:lnTo>
                  <a:pt x="1" y="1011"/>
                </a:lnTo>
                <a:lnTo>
                  <a:pt x="4" y="1012"/>
                </a:lnTo>
                <a:lnTo>
                  <a:pt x="4" y="1012"/>
                </a:lnTo>
                <a:lnTo>
                  <a:pt x="4" y="1024"/>
                </a:lnTo>
                <a:lnTo>
                  <a:pt x="5" y="1037"/>
                </a:lnTo>
                <a:lnTo>
                  <a:pt x="5" y="1037"/>
                </a:lnTo>
                <a:lnTo>
                  <a:pt x="5" y="1040"/>
                </a:lnTo>
                <a:lnTo>
                  <a:pt x="5" y="1040"/>
                </a:lnTo>
                <a:lnTo>
                  <a:pt x="7" y="1051"/>
                </a:lnTo>
                <a:lnTo>
                  <a:pt x="11" y="1063"/>
                </a:lnTo>
                <a:lnTo>
                  <a:pt x="13" y="1068"/>
                </a:lnTo>
                <a:lnTo>
                  <a:pt x="17" y="1072"/>
                </a:lnTo>
                <a:lnTo>
                  <a:pt x="22" y="1075"/>
                </a:lnTo>
                <a:lnTo>
                  <a:pt x="28" y="1076"/>
                </a:lnTo>
                <a:lnTo>
                  <a:pt x="28" y="1076"/>
                </a:lnTo>
                <a:lnTo>
                  <a:pt x="30" y="1076"/>
                </a:lnTo>
                <a:lnTo>
                  <a:pt x="33" y="1075"/>
                </a:lnTo>
                <a:lnTo>
                  <a:pt x="34" y="1074"/>
                </a:lnTo>
                <a:lnTo>
                  <a:pt x="34" y="1072"/>
                </a:lnTo>
                <a:lnTo>
                  <a:pt x="31" y="1069"/>
                </a:lnTo>
                <a:lnTo>
                  <a:pt x="27" y="1066"/>
                </a:lnTo>
                <a:lnTo>
                  <a:pt x="27" y="1066"/>
                </a:lnTo>
                <a:lnTo>
                  <a:pt x="35" y="1065"/>
                </a:lnTo>
                <a:lnTo>
                  <a:pt x="46" y="1063"/>
                </a:lnTo>
                <a:lnTo>
                  <a:pt x="52" y="1060"/>
                </a:lnTo>
                <a:lnTo>
                  <a:pt x="55" y="1058"/>
                </a:lnTo>
                <a:lnTo>
                  <a:pt x="59" y="1055"/>
                </a:lnTo>
                <a:lnTo>
                  <a:pt x="60" y="1052"/>
                </a:lnTo>
                <a:lnTo>
                  <a:pt x="60" y="1052"/>
                </a:lnTo>
                <a:lnTo>
                  <a:pt x="71" y="1045"/>
                </a:lnTo>
                <a:lnTo>
                  <a:pt x="81" y="1036"/>
                </a:lnTo>
                <a:lnTo>
                  <a:pt x="101" y="1019"/>
                </a:lnTo>
                <a:lnTo>
                  <a:pt x="119" y="1001"/>
                </a:lnTo>
                <a:lnTo>
                  <a:pt x="137" y="982"/>
                </a:lnTo>
                <a:lnTo>
                  <a:pt x="155" y="962"/>
                </a:lnTo>
                <a:lnTo>
                  <a:pt x="173" y="943"/>
                </a:lnTo>
                <a:lnTo>
                  <a:pt x="193" y="925"/>
                </a:lnTo>
                <a:lnTo>
                  <a:pt x="203" y="918"/>
                </a:lnTo>
                <a:lnTo>
                  <a:pt x="214" y="910"/>
                </a:lnTo>
                <a:lnTo>
                  <a:pt x="214" y="910"/>
                </a:lnTo>
                <a:lnTo>
                  <a:pt x="241" y="893"/>
                </a:lnTo>
                <a:lnTo>
                  <a:pt x="268" y="877"/>
                </a:lnTo>
                <a:lnTo>
                  <a:pt x="297" y="863"/>
                </a:lnTo>
                <a:lnTo>
                  <a:pt x="326" y="850"/>
                </a:lnTo>
                <a:lnTo>
                  <a:pt x="385" y="823"/>
                </a:lnTo>
                <a:lnTo>
                  <a:pt x="443" y="797"/>
                </a:lnTo>
                <a:lnTo>
                  <a:pt x="443" y="797"/>
                </a:lnTo>
                <a:lnTo>
                  <a:pt x="437" y="803"/>
                </a:lnTo>
                <a:lnTo>
                  <a:pt x="432" y="807"/>
                </a:lnTo>
                <a:lnTo>
                  <a:pt x="429" y="811"/>
                </a:lnTo>
                <a:lnTo>
                  <a:pt x="427" y="815"/>
                </a:lnTo>
                <a:lnTo>
                  <a:pt x="429" y="816"/>
                </a:lnTo>
                <a:lnTo>
                  <a:pt x="432" y="816"/>
                </a:lnTo>
                <a:lnTo>
                  <a:pt x="437" y="813"/>
                </a:lnTo>
                <a:lnTo>
                  <a:pt x="445" y="809"/>
                </a:lnTo>
                <a:lnTo>
                  <a:pt x="445" y="809"/>
                </a:lnTo>
                <a:lnTo>
                  <a:pt x="432" y="827"/>
                </a:lnTo>
                <a:lnTo>
                  <a:pt x="432" y="827"/>
                </a:lnTo>
                <a:lnTo>
                  <a:pt x="429" y="825"/>
                </a:lnTo>
                <a:lnTo>
                  <a:pt x="427" y="827"/>
                </a:lnTo>
                <a:lnTo>
                  <a:pt x="427" y="827"/>
                </a:lnTo>
                <a:lnTo>
                  <a:pt x="426" y="830"/>
                </a:lnTo>
                <a:lnTo>
                  <a:pt x="427" y="835"/>
                </a:lnTo>
                <a:lnTo>
                  <a:pt x="430" y="846"/>
                </a:lnTo>
                <a:lnTo>
                  <a:pt x="432" y="851"/>
                </a:lnTo>
                <a:lnTo>
                  <a:pt x="432" y="851"/>
                </a:lnTo>
                <a:lnTo>
                  <a:pt x="431" y="857"/>
                </a:lnTo>
                <a:lnTo>
                  <a:pt x="431" y="860"/>
                </a:lnTo>
                <a:lnTo>
                  <a:pt x="431" y="863"/>
                </a:lnTo>
                <a:lnTo>
                  <a:pt x="433" y="863"/>
                </a:lnTo>
                <a:lnTo>
                  <a:pt x="436" y="863"/>
                </a:lnTo>
                <a:lnTo>
                  <a:pt x="438" y="863"/>
                </a:lnTo>
                <a:lnTo>
                  <a:pt x="438" y="863"/>
                </a:lnTo>
                <a:lnTo>
                  <a:pt x="467" y="906"/>
                </a:lnTo>
                <a:lnTo>
                  <a:pt x="479" y="928"/>
                </a:lnTo>
                <a:lnTo>
                  <a:pt x="484" y="940"/>
                </a:lnTo>
                <a:lnTo>
                  <a:pt x="489" y="952"/>
                </a:lnTo>
                <a:lnTo>
                  <a:pt x="489" y="952"/>
                </a:lnTo>
                <a:lnTo>
                  <a:pt x="486" y="956"/>
                </a:lnTo>
                <a:lnTo>
                  <a:pt x="485" y="960"/>
                </a:lnTo>
                <a:lnTo>
                  <a:pt x="486" y="963"/>
                </a:lnTo>
                <a:lnTo>
                  <a:pt x="486" y="964"/>
                </a:lnTo>
                <a:lnTo>
                  <a:pt x="489" y="964"/>
                </a:lnTo>
                <a:lnTo>
                  <a:pt x="491" y="963"/>
                </a:lnTo>
                <a:lnTo>
                  <a:pt x="491" y="963"/>
                </a:lnTo>
                <a:lnTo>
                  <a:pt x="496" y="974"/>
                </a:lnTo>
                <a:lnTo>
                  <a:pt x="501" y="984"/>
                </a:lnTo>
                <a:lnTo>
                  <a:pt x="506" y="993"/>
                </a:lnTo>
                <a:lnTo>
                  <a:pt x="512" y="1000"/>
                </a:lnTo>
                <a:lnTo>
                  <a:pt x="519" y="1007"/>
                </a:lnTo>
                <a:lnTo>
                  <a:pt x="526" y="1013"/>
                </a:lnTo>
                <a:lnTo>
                  <a:pt x="533" y="1018"/>
                </a:lnTo>
                <a:lnTo>
                  <a:pt x="542" y="1022"/>
                </a:lnTo>
                <a:lnTo>
                  <a:pt x="550" y="1025"/>
                </a:lnTo>
                <a:lnTo>
                  <a:pt x="559" y="1028"/>
                </a:lnTo>
                <a:lnTo>
                  <a:pt x="578" y="1030"/>
                </a:lnTo>
                <a:lnTo>
                  <a:pt x="598" y="1031"/>
                </a:lnTo>
                <a:lnTo>
                  <a:pt x="621" y="1030"/>
                </a:lnTo>
                <a:lnTo>
                  <a:pt x="621" y="1030"/>
                </a:lnTo>
                <a:lnTo>
                  <a:pt x="672" y="1027"/>
                </a:lnTo>
                <a:lnTo>
                  <a:pt x="722" y="1024"/>
                </a:lnTo>
                <a:lnTo>
                  <a:pt x="773" y="1022"/>
                </a:lnTo>
                <a:lnTo>
                  <a:pt x="798" y="1023"/>
                </a:lnTo>
                <a:lnTo>
                  <a:pt x="825" y="1024"/>
                </a:lnTo>
                <a:lnTo>
                  <a:pt x="825" y="1024"/>
                </a:lnTo>
                <a:lnTo>
                  <a:pt x="826" y="1024"/>
                </a:lnTo>
                <a:lnTo>
                  <a:pt x="828" y="1024"/>
                </a:lnTo>
                <a:lnTo>
                  <a:pt x="828" y="1024"/>
                </a:lnTo>
                <a:lnTo>
                  <a:pt x="880" y="1029"/>
                </a:lnTo>
                <a:lnTo>
                  <a:pt x="880" y="1029"/>
                </a:lnTo>
                <a:lnTo>
                  <a:pt x="882" y="1030"/>
                </a:lnTo>
                <a:lnTo>
                  <a:pt x="885" y="1030"/>
                </a:lnTo>
                <a:lnTo>
                  <a:pt x="890" y="1029"/>
                </a:lnTo>
                <a:lnTo>
                  <a:pt x="890" y="1029"/>
                </a:lnTo>
                <a:lnTo>
                  <a:pt x="939" y="1035"/>
                </a:lnTo>
                <a:lnTo>
                  <a:pt x="939" y="1035"/>
                </a:lnTo>
                <a:lnTo>
                  <a:pt x="951" y="1037"/>
                </a:lnTo>
                <a:lnTo>
                  <a:pt x="967" y="1040"/>
                </a:lnTo>
                <a:lnTo>
                  <a:pt x="981" y="1042"/>
                </a:lnTo>
                <a:lnTo>
                  <a:pt x="987" y="1042"/>
                </a:lnTo>
                <a:lnTo>
                  <a:pt x="993" y="1041"/>
                </a:lnTo>
                <a:lnTo>
                  <a:pt x="993" y="1041"/>
                </a:lnTo>
                <a:lnTo>
                  <a:pt x="1110" y="1053"/>
                </a:lnTo>
                <a:lnTo>
                  <a:pt x="1110" y="1053"/>
                </a:lnTo>
                <a:lnTo>
                  <a:pt x="1114" y="1054"/>
                </a:lnTo>
                <a:lnTo>
                  <a:pt x="1117" y="1054"/>
                </a:lnTo>
                <a:lnTo>
                  <a:pt x="1117" y="1054"/>
                </a:lnTo>
                <a:lnTo>
                  <a:pt x="1135" y="1055"/>
                </a:lnTo>
                <a:lnTo>
                  <a:pt x="1154" y="1055"/>
                </a:lnTo>
                <a:lnTo>
                  <a:pt x="1154" y="1055"/>
                </a:lnTo>
                <a:lnTo>
                  <a:pt x="1160" y="1058"/>
                </a:lnTo>
                <a:lnTo>
                  <a:pt x="1168" y="1058"/>
                </a:lnTo>
                <a:lnTo>
                  <a:pt x="1177" y="1057"/>
                </a:lnTo>
                <a:lnTo>
                  <a:pt x="1187" y="1054"/>
                </a:lnTo>
                <a:lnTo>
                  <a:pt x="1210" y="1046"/>
                </a:lnTo>
                <a:lnTo>
                  <a:pt x="1234" y="1035"/>
                </a:lnTo>
                <a:lnTo>
                  <a:pt x="1256" y="1023"/>
                </a:lnTo>
                <a:lnTo>
                  <a:pt x="1274" y="1012"/>
                </a:lnTo>
                <a:lnTo>
                  <a:pt x="1286" y="1002"/>
                </a:lnTo>
                <a:lnTo>
                  <a:pt x="1288" y="1000"/>
                </a:lnTo>
                <a:lnTo>
                  <a:pt x="1288" y="998"/>
                </a:lnTo>
                <a:lnTo>
                  <a:pt x="1288" y="998"/>
                </a:lnTo>
                <a:lnTo>
                  <a:pt x="1296" y="992"/>
                </a:lnTo>
                <a:lnTo>
                  <a:pt x="1304" y="984"/>
                </a:lnTo>
                <a:lnTo>
                  <a:pt x="1310" y="977"/>
                </a:lnTo>
                <a:lnTo>
                  <a:pt x="1316" y="969"/>
                </a:lnTo>
                <a:lnTo>
                  <a:pt x="1322" y="962"/>
                </a:lnTo>
                <a:lnTo>
                  <a:pt x="1325" y="953"/>
                </a:lnTo>
                <a:lnTo>
                  <a:pt x="1334" y="935"/>
                </a:lnTo>
                <a:lnTo>
                  <a:pt x="1339" y="916"/>
                </a:lnTo>
                <a:lnTo>
                  <a:pt x="1342" y="896"/>
                </a:lnTo>
                <a:lnTo>
                  <a:pt x="1345" y="877"/>
                </a:lnTo>
                <a:lnTo>
                  <a:pt x="1347" y="857"/>
                </a:lnTo>
                <a:lnTo>
                  <a:pt x="1347" y="857"/>
                </a:lnTo>
                <a:lnTo>
                  <a:pt x="1352" y="810"/>
                </a:lnTo>
                <a:lnTo>
                  <a:pt x="1357" y="763"/>
                </a:lnTo>
                <a:lnTo>
                  <a:pt x="1363" y="716"/>
                </a:lnTo>
                <a:lnTo>
                  <a:pt x="1370" y="669"/>
                </a:lnTo>
                <a:lnTo>
                  <a:pt x="1370" y="669"/>
                </a:lnTo>
                <a:lnTo>
                  <a:pt x="1375" y="651"/>
                </a:lnTo>
                <a:lnTo>
                  <a:pt x="1380" y="630"/>
                </a:lnTo>
                <a:lnTo>
                  <a:pt x="1392" y="588"/>
                </a:lnTo>
                <a:lnTo>
                  <a:pt x="1404" y="545"/>
                </a:lnTo>
                <a:lnTo>
                  <a:pt x="1410" y="522"/>
                </a:lnTo>
                <a:lnTo>
                  <a:pt x="1414" y="500"/>
                </a:lnTo>
                <a:lnTo>
                  <a:pt x="1418" y="477"/>
                </a:lnTo>
                <a:lnTo>
                  <a:pt x="1419" y="456"/>
                </a:lnTo>
                <a:lnTo>
                  <a:pt x="1420" y="434"/>
                </a:lnTo>
                <a:lnTo>
                  <a:pt x="1419" y="412"/>
                </a:lnTo>
                <a:lnTo>
                  <a:pt x="1416" y="392"/>
                </a:lnTo>
                <a:lnTo>
                  <a:pt x="1412" y="382"/>
                </a:lnTo>
                <a:lnTo>
                  <a:pt x="1408" y="373"/>
                </a:lnTo>
                <a:lnTo>
                  <a:pt x="1405" y="363"/>
                </a:lnTo>
                <a:lnTo>
                  <a:pt x="1400" y="353"/>
                </a:lnTo>
                <a:lnTo>
                  <a:pt x="1394" y="345"/>
                </a:lnTo>
                <a:lnTo>
                  <a:pt x="1387" y="336"/>
                </a:lnTo>
                <a:lnTo>
                  <a:pt x="1387" y="336"/>
                </a:lnTo>
                <a:lnTo>
                  <a:pt x="1376" y="322"/>
                </a:lnTo>
                <a:lnTo>
                  <a:pt x="1364" y="310"/>
                </a:lnTo>
                <a:lnTo>
                  <a:pt x="1337" y="285"/>
                </a:lnTo>
                <a:lnTo>
                  <a:pt x="1310" y="262"/>
                </a:lnTo>
                <a:lnTo>
                  <a:pt x="1282" y="240"/>
                </a:lnTo>
                <a:lnTo>
                  <a:pt x="1252" y="220"/>
                </a:lnTo>
                <a:lnTo>
                  <a:pt x="1222" y="200"/>
                </a:lnTo>
                <a:lnTo>
                  <a:pt x="1160" y="164"/>
                </a:lnTo>
                <a:lnTo>
                  <a:pt x="1160" y="164"/>
                </a:lnTo>
                <a:close/>
                <a:moveTo>
                  <a:pt x="291" y="317"/>
                </a:moveTo>
                <a:lnTo>
                  <a:pt x="291" y="317"/>
                </a:lnTo>
                <a:lnTo>
                  <a:pt x="290" y="317"/>
                </a:lnTo>
                <a:lnTo>
                  <a:pt x="288" y="318"/>
                </a:lnTo>
                <a:lnTo>
                  <a:pt x="282" y="322"/>
                </a:lnTo>
                <a:lnTo>
                  <a:pt x="268" y="338"/>
                </a:lnTo>
                <a:lnTo>
                  <a:pt x="254" y="356"/>
                </a:lnTo>
                <a:lnTo>
                  <a:pt x="244" y="365"/>
                </a:lnTo>
                <a:lnTo>
                  <a:pt x="244" y="365"/>
                </a:lnTo>
                <a:lnTo>
                  <a:pt x="254" y="351"/>
                </a:lnTo>
                <a:lnTo>
                  <a:pt x="265" y="338"/>
                </a:lnTo>
                <a:lnTo>
                  <a:pt x="265" y="338"/>
                </a:lnTo>
                <a:lnTo>
                  <a:pt x="279" y="318"/>
                </a:lnTo>
                <a:lnTo>
                  <a:pt x="285" y="309"/>
                </a:lnTo>
                <a:lnTo>
                  <a:pt x="288" y="303"/>
                </a:lnTo>
                <a:lnTo>
                  <a:pt x="289" y="298"/>
                </a:lnTo>
                <a:lnTo>
                  <a:pt x="289" y="298"/>
                </a:lnTo>
                <a:lnTo>
                  <a:pt x="291" y="317"/>
                </a:lnTo>
                <a:lnTo>
                  <a:pt x="291" y="317"/>
                </a:lnTo>
                <a:close/>
                <a:moveTo>
                  <a:pt x="288" y="271"/>
                </a:moveTo>
                <a:lnTo>
                  <a:pt x="288" y="271"/>
                </a:lnTo>
                <a:lnTo>
                  <a:pt x="288" y="283"/>
                </a:lnTo>
                <a:lnTo>
                  <a:pt x="288" y="297"/>
                </a:lnTo>
                <a:lnTo>
                  <a:pt x="288" y="297"/>
                </a:lnTo>
                <a:lnTo>
                  <a:pt x="288" y="294"/>
                </a:lnTo>
                <a:lnTo>
                  <a:pt x="285" y="294"/>
                </a:lnTo>
                <a:lnTo>
                  <a:pt x="281" y="297"/>
                </a:lnTo>
                <a:lnTo>
                  <a:pt x="274" y="302"/>
                </a:lnTo>
                <a:lnTo>
                  <a:pt x="268" y="309"/>
                </a:lnTo>
                <a:lnTo>
                  <a:pt x="256" y="323"/>
                </a:lnTo>
                <a:lnTo>
                  <a:pt x="249" y="332"/>
                </a:lnTo>
                <a:lnTo>
                  <a:pt x="249" y="332"/>
                </a:lnTo>
                <a:lnTo>
                  <a:pt x="260" y="317"/>
                </a:lnTo>
                <a:lnTo>
                  <a:pt x="271" y="303"/>
                </a:lnTo>
                <a:lnTo>
                  <a:pt x="277" y="296"/>
                </a:lnTo>
                <a:lnTo>
                  <a:pt x="281" y="288"/>
                </a:lnTo>
                <a:lnTo>
                  <a:pt x="285" y="280"/>
                </a:lnTo>
                <a:lnTo>
                  <a:pt x="288" y="271"/>
                </a:lnTo>
                <a:lnTo>
                  <a:pt x="288" y="271"/>
                </a:lnTo>
                <a:close/>
                <a:moveTo>
                  <a:pt x="240" y="299"/>
                </a:moveTo>
                <a:lnTo>
                  <a:pt x="240" y="299"/>
                </a:lnTo>
                <a:lnTo>
                  <a:pt x="242" y="299"/>
                </a:lnTo>
                <a:lnTo>
                  <a:pt x="244" y="297"/>
                </a:lnTo>
                <a:lnTo>
                  <a:pt x="248" y="293"/>
                </a:lnTo>
                <a:lnTo>
                  <a:pt x="255" y="283"/>
                </a:lnTo>
                <a:lnTo>
                  <a:pt x="255" y="283"/>
                </a:lnTo>
                <a:lnTo>
                  <a:pt x="235" y="317"/>
                </a:lnTo>
                <a:lnTo>
                  <a:pt x="235" y="317"/>
                </a:lnTo>
                <a:lnTo>
                  <a:pt x="236" y="308"/>
                </a:lnTo>
                <a:lnTo>
                  <a:pt x="240" y="299"/>
                </a:lnTo>
                <a:lnTo>
                  <a:pt x="240" y="299"/>
                </a:lnTo>
                <a:close/>
                <a:moveTo>
                  <a:pt x="234" y="336"/>
                </a:moveTo>
                <a:lnTo>
                  <a:pt x="234" y="336"/>
                </a:lnTo>
                <a:lnTo>
                  <a:pt x="238" y="333"/>
                </a:lnTo>
                <a:lnTo>
                  <a:pt x="238" y="333"/>
                </a:lnTo>
                <a:lnTo>
                  <a:pt x="235" y="344"/>
                </a:lnTo>
                <a:lnTo>
                  <a:pt x="235" y="344"/>
                </a:lnTo>
                <a:lnTo>
                  <a:pt x="234" y="336"/>
                </a:lnTo>
                <a:lnTo>
                  <a:pt x="234" y="336"/>
                </a:lnTo>
                <a:close/>
                <a:moveTo>
                  <a:pt x="236" y="351"/>
                </a:moveTo>
                <a:lnTo>
                  <a:pt x="236" y="351"/>
                </a:lnTo>
                <a:lnTo>
                  <a:pt x="237" y="352"/>
                </a:lnTo>
                <a:lnTo>
                  <a:pt x="240" y="352"/>
                </a:lnTo>
                <a:lnTo>
                  <a:pt x="243" y="351"/>
                </a:lnTo>
                <a:lnTo>
                  <a:pt x="243" y="351"/>
                </a:lnTo>
                <a:lnTo>
                  <a:pt x="237" y="361"/>
                </a:lnTo>
                <a:lnTo>
                  <a:pt x="237" y="361"/>
                </a:lnTo>
                <a:lnTo>
                  <a:pt x="236" y="351"/>
                </a:lnTo>
                <a:lnTo>
                  <a:pt x="236" y="351"/>
                </a:lnTo>
                <a:close/>
                <a:moveTo>
                  <a:pt x="246" y="389"/>
                </a:moveTo>
                <a:lnTo>
                  <a:pt x="246" y="389"/>
                </a:lnTo>
                <a:lnTo>
                  <a:pt x="242" y="380"/>
                </a:lnTo>
                <a:lnTo>
                  <a:pt x="242" y="380"/>
                </a:lnTo>
                <a:lnTo>
                  <a:pt x="253" y="373"/>
                </a:lnTo>
                <a:lnTo>
                  <a:pt x="253" y="373"/>
                </a:lnTo>
                <a:lnTo>
                  <a:pt x="246" y="389"/>
                </a:lnTo>
                <a:lnTo>
                  <a:pt x="246" y="389"/>
                </a:lnTo>
                <a:close/>
                <a:moveTo>
                  <a:pt x="254" y="414"/>
                </a:moveTo>
                <a:lnTo>
                  <a:pt x="254" y="414"/>
                </a:lnTo>
                <a:lnTo>
                  <a:pt x="253" y="411"/>
                </a:lnTo>
                <a:lnTo>
                  <a:pt x="253" y="411"/>
                </a:lnTo>
                <a:lnTo>
                  <a:pt x="255" y="410"/>
                </a:lnTo>
                <a:lnTo>
                  <a:pt x="255" y="410"/>
                </a:lnTo>
                <a:lnTo>
                  <a:pt x="254" y="414"/>
                </a:lnTo>
                <a:lnTo>
                  <a:pt x="254" y="414"/>
                </a:lnTo>
                <a:close/>
                <a:moveTo>
                  <a:pt x="253" y="399"/>
                </a:moveTo>
                <a:lnTo>
                  <a:pt x="253" y="399"/>
                </a:lnTo>
                <a:lnTo>
                  <a:pt x="255" y="389"/>
                </a:lnTo>
                <a:lnTo>
                  <a:pt x="260" y="380"/>
                </a:lnTo>
                <a:lnTo>
                  <a:pt x="265" y="370"/>
                </a:lnTo>
                <a:lnTo>
                  <a:pt x="270" y="361"/>
                </a:lnTo>
                <a:lnTo>
                  <a:pt x="282" y="342"/>
                </a:lnTo>
                <a:lnTo>
                  <a:pt x="293" y="324"/>
                </a:lnTo>
                <a:lnTo>
                  <a:pt x="293" y="324"/>
                </a:lnTo>
                <a:lnTo>
                  <a:pt x="299" y="349"/>
                </a:lnTo>
                <a:lnTo>
                  <a:pt x="299" y="349"/>
                </a:lnTo>
                <a:lnTo>
                  <a:pt x="296" y="349"/>
                </a:lnTo>
                <a:lnTo>
                  <a:pt x="294" y="350"/>
                </a:lnTo>
                <a:lnTo>
                  <a:pt x="288" y="355"/>
                </a:lnTo>
                <a:lnTo>
                  <a:pt x="282" y="362"/>
                </a:lnTo>
                <a:lnTo>
                  <a:pt x="274" y="370"/>
                </a:lnTo>
                <a:lnTo>
                  <a:pt x="262" y="388"/>
                </a:lnTo>
                <a:lnTo>
                  <a:pt x="258" y="395"/>
                </a:lnTo>
                <a:lnTo>
                  <a:pt x="253" y="399"/>
                </a:lnTo>
                <a:lnTo>
                  <a:pt x="253" y="399"/>
                </a:lnTo>
                <a:close/>
                <a:moveTo>
                  <a:pt x="301" y="357"/>
                </a:moveTo>
                <a:lnTo>
                  <a:pt x="301" y="357"/>
                </a:lnTo>
                <a:lnTo>
                  <a:pt x="307" y="374"/>
                </a:lnTo>
                <a:lnTo>
                  <a:pt x="307" y="374"/>
                </a:lnTo>
                <a:lnTo>
                  <a:pt x="301" y="376"/>
                </a:lnTo>
                <a:lnTo>
                  <a:pt x="295" y="381"/>
                </a:lnTo>
                <a:lnTo>
                  <a:pt x="290" y="387"/>
                </a:lnTo>
                <a:lnTo>
                  <a:pt x="284" y="394"/>
                </a:lnTo>
                <a:lnTo>
                  <a:pt x="272" y="408"/>
                </a:lnTo>
                <a:lnTo>
                  <a:pt x="267" y="415"/>
                </a:lnTo>
                <a:lnTo>
                  <a:pt x="262" y="418"/>
                </a:lnTo>
                <a:lnTo>
                  <a:pt x="262" y="418"/>
                </a:lnTo>
                <a:lnTo>
                  <a:pt x="266" y="409"/>
                </a:lnTo>
                <a:lnTo>
                  <a:pt x="271" y="398"/>
                </a:lnTo>
                <a:lnTo>
                  <a:pt x="278" y="388"/>
                </a:lnTo>
                <a:lnTo>
                  <a:pt x="287" y="379"/>
                </a:lnTo>
                <a:lnTo>
                  <a:pt x="287" y="379"/>
                </a:lnTo>
                <a:lnTo>
                  <a:pt x="295" y="368"/>
                </a:lnTo>
                <a:lnTo>
                  <a:pt x="301" y="357"/>
                </a:lnTo>
                <a:lnTo>
                  <a:pt x="301" y="357"/>
                </a:lnTo>
                <a:close/>
                <a:moveTo>
                  <a:pt x="260" y="432"/>
                </a:moveTo>
                <a:lnTo>
                  <a:pt x="260" y="432"/>
                </a:lnTo>
                <a:lnTo>
                  <a:pt x="270" y="424"/>
                </a:lnTo>
                <a:lnTo>
                  <a:pt x="270" y="424"/>
                </a:lnTo>
                <a:lnTo>
                  <a:pt x="262" y="439"/>
                </a:lnTo>
                <a:lnTo>
                  <a:pt x="262" y="439"/>
                </a:lnTo>
                <a:lnTo>
                  <a:pt x="260" y="432"/>
                </a:lnTo>
                <a:lnTo>
                  <a:pt x="260" y="432"/>
                </a:lnTo>
                <a:close/>
                <a:moveTo>
                  <a:pt x="265" y="446"/>
                </a:moveTo>
                <a:lnTo>
                  <a:pt x="265" y="446"/>
                </a:lnTo>
                <a:lnTo>
                  <a:pt x="271" y="445"/>
                </a:lnTo>
                <a:lnTo>
                  <a:pt x="277" y="441"/>
                </a:lnTo>
                <a:lnTo>
                  <a:pt x="277" y="441"/>
                </a:lnTo>
                <a:lnTo>
                  <a:pt x="268" y="456"/>
                </a:lnTo>
                <a:lnTo>
                  <a:pt x="268" y="456"/>
                </a:lnTo>
                <a:lnTo>
                  <a:pt x="265" y="446"/>
                </a:lnTo>
                <a:lnTo>
                  <a:pt x="265" y="446"/>
                </a:lnTo>
                <a:close/>
                <a:moveTo>
                  <a:pt x="272" y="467"/>
                </a:moveTo>
                <a:lnTo>
                  <a:pt x="272" y="467"/>
                </a:lnTo>
                <a:lnTo>
                  <a:pt x="276" y="464"/>
                </a:lnTo>
                <a:lnTo>
                  <a:pt x="279" y="461"/>
                </a:lnTo>
                <a:lnTo>
                  <a:pt x="279" y="461"/>
                </a:lnTo>
                <a:lnTo>
                  <a:pt x="273" y="470"/>
                </a:lnTo>
                <a:lnTo>
                  <a:pt x="273" y="470"/>
                </a:lnTo>
                <a:lnTo>
                  <a:pt x="272" y="467"/>
                </a:lnTo>
                <a:lnTo>
                  <a:pt x="272" y="467"/>
                </a:lnTo>
                <a:close/>
                <a:moveTo>
                  <a:pt x="279" y="485"/>
                </a:moveTo>
                <a:lnTo>
                  <a:pt x="279" y="485"/>
                </a:lnTo>
                <a:lnTo>
                  <a:pt x="278" y="483"/>
                </a:lnTo>
                <a:lnTo>
                  <a:pt x="278" y="483"/>
                </a:lnTo>
                <a:lnTo>
                  <a:pt x="279" y="482"/>
                </a:lnTo>
                <a:lnTo>
                  <a:pt x="279" y="482"/>
                </a:lnTo>
                <a:lnTo>
                  <a:pt x="279" y="485"/>
                </a:lnTo>
                <a:lnTo>
                  <a:pt x="279" y="485"/>
                </a:lnTo>
                <a:close/>
                <a:moveTo>
                  <a:pt x="279" y="428"/>
                </a:moveTo>
                <a:lnTo>
                  <a:pt x="279" y="428"/>
                </a:lnTo>
                <a:lnTo>
                  <a:pt x="287" y="417"/>
                </a:lnTo>
                <a:lnTo>
                  <a:pt x="294" y="405"/>
                </a:lnTo>
                <a:lnTo>
                  <a:pt x="309" y="383"/>
                </a:lnTo>
                <a:lnTo>
                  <a:pt x="309" y="383"/>
                </a:lnTo>
                <a:lnTo>
                  <a:pt x="314" y="398"/>
                </a:lnTo>
                <a:lnTo>
                  <a:pt x="314" y="398"/>
                </a:lnTo>
                <a:lnTo>
                  <a:pt x="312" y="397"/>
                </a:lnTo>
                <a:lnTo>
                  <a:pt x="309" y="398"/>
                </a:lnTo>
                <a:lnTo>
                  <a:pt x="306" y="399"/>
                </a:lnTo>
                <a:lnTo>
                  <a:pt x="303" y="403"/>
                </a:lnTo>
                <a:lnTo>
                  <a:pt x="299" y="409"/>
                </a:lnTo>
                <a:lnTo>
                  <a:pt x="295" y="414"/>
                </a:lnTo>
                <a:lnTo>
                  <a:pt x="295" y="414"/>
                </a:lnTo>
                <a:lnTo>
                  <a:pt x="288" y="421"/>
                </a:lnTo>
                <a:lnTo>
                  <a:pt x="279" y="428"/>
                </a:lnTo>
                <a:lnTo>
                  <a:pt x="279" y="428"/>
                </a:lnTo>
                <a:close/>
                <a:moveTo>
                  <a:pt x="308" y="455"/>
                </a:moveTo>
                <a:lnTo>
                  <a:pt x="308" y="455"/>
                </a:lnTo>
                <a:lnTo>
                  <a:pt x="319" y="444"/>
                </a:lnTo>
                <a:lnTo>
                  <a:pt x="330" y="436"/>
                </a:lnTo>
                <a:lnTo>
                  <a:pt x="330" y="436"/>
                </a:lnTo>
                <a:lnTo>
                  <a:pt x="333" y="444"/>
                </a:lnTo>
                <a:lnTo>
                  <a:pt x="333" y="444"/>
                </a:lnTo>
                <a:lnTo>
                  <a:pt x="331" y="444"/>
                </a:lnTo>
                <a:lnTo>
                  <a:pt x="329" y="444"/>
                </a:lnTo>
                <a:lnTo>
                  <a:pt x="323" y="447"/>
                </a:lnTo>
                <a:lnTo>
                  <a:pt x="318" y="452"/>
                </a:lnTo>
                <a:lnTo>
                  <a:pt x="312" y="458"/>
                </a:lnTo>
                <a:lnTo>
                  <a:pt x="302" y="471"/>
                </a:lnTo>
                <a:lnTo>
                  <a:pt x="296" y="481"/>
                </a:lnTo>
                <a:lnTo>
                  <a:pt x="296" y="481"/>
                </a:lnTo>
                <a:lnTo>
                  <a:pt x="295" y="480"/>
                </a:lnTo>
                <a:lnTo>
                  <a:pt x="291" y="479"/>
                </a:lnTo>
                <a:lnTo>
                  <a:pt x="291" y="479"/>
                </a:lnTo>
                <a:lnTo>
                  <a:pt x="297" y="468"/>
                </a:lnTo>
                <a:lnTo>
                  <a:pt x="297" y="468"/>
                </a:lnTo>
                <a:lnTo>
                  <a:pt x="301" y="467"/>
                </a:lnTo>
                <a:lnTo>
                  <a:pt x="307" y="463"/>
                </a:lnTo>
                <a:lnTo>
                  <a:pt x="308" y="462"/>
                </a:lnTo>
                <a:lnTo>
                  <a:pt x="309" y="459"/>
                </a:lnTo>
                <a:lnTo>
                  <a:pt x="311" y="457"/>
                </a:lnTo>
                <a:lnTo>
                  <a:pt x="308" y="455"/>
                </a:lnTo>
                <a:lnTo>
                  <a:pt x="308" y="455"/>
                </a:lnTo>
                <a:close/>
                <a:moveTo>
                  <a:pt x="291" y="462"/>
                </a:moveTo>
                <a:lnTo>
                  <a:pt x="291" y="462"/>
                </a:lnTo>
                <a:lnTo>
                  <a:pt x="290" y="462"/>
                </a:lnTo>
                <a:lnTo>
                  <a:pt x="290" y="462"/>
                </a:lnTo>
                <a:lnTo>
                  <a:pt x="305" y="442"/>
                </a:lnTo>
                <a:lnTo>
                  <a:pt x="320" y="423"/>
                </a:lnTo>
                <a:lnTo>
                  <a:pt x="320" y="423"/>
                </a:lnTo>
                <a:lnTo>
                  <a:pt x="320" y="418"/>
                </a:lnTo>
                <a:lnTo>
                  <a:pt x="319" y="416"/>
                </a:lnTo>
                <a:lnTo>
                  <a:pt x="317" y="416"/>
                </a:lnTo>
                <a:lnTo>
                  <a:pt x="313" y="417"/>
                </a:lnTo>
                <a:lnTo>
                  <a:pt x="313" y="417"/>
                </a:lnTo>
                <a:lnTo>
                  <a:pt x="301" y="428"/>
                </a:lnTo>
                <a:lnTo>
                  <a:pt x="289" y="439"/>
                </a:lnTo>
                <a:lnTo>
                  <a:pt x="289" y="439"/>
                </a:lnTo>
                <a:lnTo>
                  <a:pt x="302" y="420"/>
                </a:lnTo>
                <a:lnTo>
                  <a:pt x="302" y="420"/>
                </a:lnTo>
                <a:lnTo>
                  <a:pt x="311" y="412"/>
                </a:lnTo>
                <a:lnTo>
                  <a:pt x="314" y="408"/>
                </a:lnTo>
                <a:lnTo>
                  <a:pt x="317" y="403"/>
                </a:lnTo>
                <a:lnTo>
                  <a:pt x="317" y="403"/>
                </a:lnTo>
                <a:lnTo>
                  <a:pt x="326" y="428"/>
                </a:lnTo>
                <a:lnTo>
                  <a:pt x="326" y="428"/>
                </a:lnTo>
                <a:lnTo>
                  <a:pt x="321" y="430"/>
                </a:lnTo>
                <a:lnTo>
                  <a:pt x="315" y="433"/>
                </a:lnTo>
                <a:lnTo>
                  <a:pt x="307" y="442"/>
                </a:lnTo>
                <a:lnTo>
                  <a:pt x="297" y="452"/>
                </a:lnTo>
                <a:lnTo>
                  <a:pt x="291" y="462"/>
                </a:lnTo>
                <a:lnTo>
                  <a:pt x="291" y="462"/>
                </a:lnTo>
                <a:close/>
                <a:moveTo>
                  <a:pt x="285" y="501"/>
                </a:moveTo>
                <a:lnTo>
                  <a:pt x="285" y="501"/>
                </a:lnTo>
                <a:lnTo>
                  <a:pt x="283" y="494"/>
                </a:lnTo>
                <a:lnTo>
                  <a:pt x="283" y="494"/>
                </a:lnTo>
                <a:lnTo>
                  <a:pt x="283" y="494"/>
                </a:lnTo>
                <a:lnTo>
                  <a:pt x="283" y="494"/>
                </a:lnTo>
                <a:lnTo>
                  <a:pt x="288" y="492"/>
                </a:lnTo>
                <a:lnTo>
                  <a:pt x="293" y="489"/>
                </a:lnTo>
                <a:lnTo>
                  <a:pt x="293" y="489"/>
                </a:lnTo>
                <a:lnTo>
                  <a:pt x="285" y="501"/>
                </a:lnTo>
                <a:lnTo>
                  <a:pt x="285" y="501"/>
                </a:lnTo>
                <a:close/>
                <a:moveTo>
                  <a:pt x="290" y="514"/>
                </a:moveTo>
                <a:lnTo>
                  <a:pt x="290" y="514"/>
                </a:lnTo>
                <a:lnTo>
                  <a:pt x="300" y="495"/>
                </a:lnTo>
                <a:lnTo>
                  <a:pt x="311" y="477"/>
                </a:lnTo>
                <a:lnTo>
                  <a:pt x="311" y="477"/>
                </a:lnTo>
                <a:lnTo>
                  <a:pt x="317" y="471"/>
                </a:lnTo>
                <a:lnTo>
                  <a:pt x="324" y="464"/>
                </a:lnTo>
                <a:lnTo>
                  <a:pt x="331" y="457"/>
                </a:lnTo>
                <a:lnTo>
                  <a:pt x="333" y="453"/>
                </a:lnTo>
                <a:lnTo>
                  <a:pt x="336" y="450"/>
                </a:lnTo>
                <a:lnTo>
                  <a:pt x="336" y="450"/>
                </a:lnTo>
                <a:lnTo>
                  <a:pt x="342" y="465"/>
                </a:lnTo>
                <a:lnTo>
                  <a:pt x="342" y="465"/>
                </a:lnTo>
                <a:lnTo>
                  <a:pt x="337" y="468"/>
                </a:lnTo>
                <a:lnTo>
                  <a:pt x="331" y="471"/>
                </a:lnTo>
                <a:lnTo>
                  <a:pt x="325" y="476"/>
                </a:lnTo>
                <a:lnTo>
                  <a:pt x="320" y="482"/>
                </a:lnTo>
                <a:lnTo>
                  <a:pt x="309" y="495"/>
                </a:lnTo>
                <a:lnTo>
                  <a:pt x="302" y="506"/>
                </a:lnTo>
                <a:lnTo>
                  <a:pt x="302" y="506"/>
                </a:lnTo>
                <a:lnTo>
                  <a:pt x="291" y="515"/>
                </a:lnTo>
                <a:lnTo>
                  <a:pt x="291" y="515"/>
                </a:lnTo>
                <a:lnTo>
                  <a:pt x="290" y="514"/>
                </a:lnTo>
                <a:lnTo>
                  <a:pt x="290" y="514"/>
                </a:lnTo>
                <a:close/>
                <a:moveTo>
                  <a:pt x="366" y="520"/>
                </a:moveTo>
                <a:lnTo>
                  <a:pt x="366" y="520"/>
                </a:lnTo>
                <a:lnTo>
                  <a:pt x="365" y="520"/>
                </a:lnTo>
                <a:lnTo>
                  <a:pt x="362" y="520"/>
                </a:lnTo>
                <a:lnTo>
                  <a:pt x="358" y="522"/>
                </a:lnTo>
                <a:lnTo>
                  <a:pt x="352" y="528"/>
                </a:lnTo>
                <a:lnTo>
                  <a:pt x="344" y="535"/>
                </a:lnTo>
                <a:lnTo>
                  <a:pt x="332" y="551"/>
                </a:lnTo>
                <a:lnTo>
                  <a:pt x="324" y="560"/>
                </a:lnTo>
                <a:lnTo>
                  <a:pt x="324" y="560"/>
                </a:lnTo>
                <a:lnTo>
                  <a:pt x="331" y="546"/>
                </a:lnTo>
                <a:lnTo>
                  <a:pt x="341" y="533"/>
                </a:lnTo>
                <a:lnTo>
                  <a:pt x="352" y="521"/>
                </a:lnTo>
                <a:lnTo>
                  <a:pt x="361" y="509"/>
                </a:lnTo>
                <a:lnTo>
                  <a:pt x="361" y="509"/>
                </a:lnTo>
                <a:lnTo>
                  <a:pt x="372" y="530"/>
                </a:lnTo>
                <a:lnTo>
                  <a:pt x="372" y="530"/>
                </a:lnTo>
                <a:lnTo>
                  <a:pt x="355" y="550"/>
                </a:lnTo>
                <a:lnTo>
                  <a:pt x="346" y="558"/>
                </a:lnTo>
                <a:lnTo>
                  <a:pt x="336" y="567"/>
                </a:lnTo>
                <a:lnTo>
                  <a:pt x="336" y="567"/>
                </a:lnTo>
                <a:lnTo>
                  <a:pt x="343" y="554"/>
                </a:lnTo>
                <a:lnTo>
                  <a:pt x="343" y="554"/>
                </a:lnTo>
                <a:lnTo>
                  <a:pt x="349" y="548"/>
                </a:lnTo>
                <a:lnTo>
                  <a:pt x="359" y="538"/>
                </a:lnTo>
                <a:lnTo>
                  <a:pt x="362" y="533"/>
                </a:lnTo>
                <a:lnTo>
                  <a:pt x="366" y="527"/>
                </a:lnTo>
                <a:lnTo>
                  <a:pt x="367" y="523"/>
                </a:lnTo>
                <a:lnTo>
                  <a:pt x="367" y="521"/>
                </a:lnTo>
                <a:lnTo>
                  <a:pt x="366" y="520"/>
                </a:lnTo>
                <a:lnTo>
                  <a:pt x="366" y="520"/>
                </a:lnTo>
                <a:close/>
                <a:moveTo>
                  <a:pt x="317" y="536"/>
                </a:moveTo>
                <a:lnTo>
                  <a:pt x="317" y="536"/>
                </a:lnTo>
                <a:lnTo>
                  <a:pt x="323" y="524"/>
                </a:lnTo>
                <a:lnTo>
                  <a:pt x="331" y="512"/>
                </a:lnTo>
                <a:lnTo>
                  <a:pt x="342" y="501"/>
                </a:lnTo>
                <a:lnTo>
                  <a:pt x="353" y="489"/>
                </a:lnTo>
                <a:lnTo>
                  <a:pt x="353" y="489"/>
                </a:lnTo>
                <a:lnTo>
                  <a:pt x="353" y="489"/>
                </a:lnTo>
                <a:lnTo>
                  <a:pt x="353" y="489"/>
                </a:lnTo>
                <a:lnTo>
                  <a:pt x="358" y="499"/>
                </a:lnTo>
                <a:lnTo>
                  <a:pt x="358" y="499"/>
                </a:lnTo>
                <a:lnTo>
                  <a:pt x="337" y="518"/>
                </a:lnTo>
                <a:lnTo>
                  <a:pt x="327" y="528"/>
                </a:lnTo>
                <a:lnTo>
                  <a:pt x="317" y="536"/>
                </a:lnTo>
                <a:lnTo>
                  <a:pt x="317" y="536"/>
                </a:lnTo>
                <a:close/>
                <a:moveTo>
                  <a:pt x="305" y="522"/>
                </a:moveTo>
                <a:lnTo>
                  <a:pt x="305" y="522"/>
                </a:lnTo>
                <a:lnTo>
                  <a:pt x="309" y="512"/>
                </a:lnTo>
                <a:lnTo>
                  <a:pt x="309" y="512"/>
                </a:lnTo>
                <a:lnTo>
                  <a:pt x="319" y="504"/>
                </a:lnTo>
                <a:lnTo>
                  <a:pt x="329" y="494"/>
                </a:lnTo>
                <a:lnTo>
                  <a:pt x="346" y="474"/>
                </a:lnTo>
                <a:lnTo>
                  <a:pt x="346" y="474"/>
                </a:lnTo>
                <a:lnTo>
                  <a:pt x="349" y="482"/>
                </a:lnTo>
                <a:lnTo>
                  <a:pt x="349" y="482"/>
                </a:lnTo>
                <a:lnTo>
                  <a:pt x="344" y="483"/>
                </a:lnTo>
                <a:lnTo>
                  <a:pt x="338" y="487"/>
                </a:lnTo>
                <a:lnTo>
                  <a:pt x="326" y="499"/>
                </a:lnTo>
                <a:lnTo>
                  <a:pt x="314" y="514"/>
                </a:lnTo>
                <a:lnTo>
                  <a:pt x="305" y="522"/>
                </a:lnTo>
                <a:lnTo>
                  <a:pt x="305" y="522"/>
                </a:lnTo>
                <a:close/>
                <a:moveTo>
                  <a:pt x="301" y="538"/>
                </a:moveTo>
                <a:lnTo>
                  <a:pt x="301" y="538"/>
                </a:lnTo>
                <a:lnTo>
                  <a:pt x="308" y="532"/>
                </a:lnTo>
                <a:lnTo>
                  <a:pt x="308" y="532"/>
                </a:lnTo>
                <a:lnTo>
                  <a:pt x="305" y="545"/>
                </a:lnTo>
                <a:lnTo>
                  <a:pt x="305" y="545"/>
                </a:lnTo>
                <a:lnTo>
                  <a:pt x="301" y="538"/>
                </a:lnTo>
                <a:lnTo>
                  <a:pt x="301" y="538"/>
                </a:lnTo>
                <a:close/>
                <a:moveTo>
                  <a:pt x="319" y="577"/>
                </a:moveTo>
                <a:lnTo>
                  <a:pt x="319" y="577"/>
                </a:lnTo>
                <a:lnTo>
                  <a:pt x="319" y="577"/>
                </a:lnTo>
                <a:lnTo>
                  <a:pt x="319" y="577"/>
                </a:lnTo>
                <a:lnTo>
                  <a:pt x="320" y="576"/>
                </a:lnTo>
                <a:lnTo>
                  <a:pt x="320" y="576"/>
                </a:lnTo>
                <a:lnTo>
                  <a:pt x="319" y="577"/>
                </a:lnTo>
                <a:lnTo>
                  <a:pt x="319" y="577"/>
                </a:lnTo>
                <a:close/>
                <a:moveTo>
                  <a:pt x="313" y="564"/>
                </a:moveTo>
                <a:lnTo>
                  <a:pt x="313" y="564"/>
                </a:lnTo>
                <a:lnTo>
                  <a:pt x="308" y="552"/>
                </a:lnTo>
                <a:lnTo>
                  <a:pt x="308" y="552"/>
                </a:lnTo>
                <a:lnTo>
                  <a:pt x="312" y="552"/>
                </a:lnTo>
                <a:lnTo>
                  <a:pt x="314" y="551"/>
                </a:lnTo>
                <a:lnTo>
                  <a:pt x="320" y="546"/>
                </a:lnTo>
                <a:lnTo>
                  <a:pt x="320" y="546"/>
                </a:lnTo>
                <a:lnTo>
                  <a:pt x="317" y="554"/>
                </a:lnTo>
                <a:lnTo>
                  <a:pt x="313" y="564"/>
                </a:lnTo>
                <a:lnTo>
                  <a:pt x="313" y="564"/>
                </a:lnTo>
                <a:close/>
                <a:moveTo>
                  <a:pt x="323" y="587"/>
                </a:moveTo>
                <a:lnTo>
                  <a:pt x="323" y="587"/>
                </a:lnTo>
                <a:lnTo>
                  <a:pt x="324" y="587"/>
                </a:lnTo>
                <a:lnTo>
                  <a:pt x="324" y="587"/>
                </a:lnTo>
                <a:lnTo>
                  <a:pt x="332" y="581"/>
                </a:lnTo>
                <a:lnTo>
                  <a:pt x="332" y="581"/>
                </a:lnTo>
                <a:lnTo>
                  <a:pt x="329" y="589"/>
                </a:lnTo>
                <a:lnTo>
                  <a:pt x="326" y="598"/>
                </a:lnTo>
                <a:lnTo>
                  <a:pt x="326" y="598"/>
                </a:lnTo>
                <a:lnTo>
                  <a:pt x="323" y="587"/>
                </a:lnTo>
                <a:lnTo>
                  <a:pt x="323" y="587"/>
                </a:lnTo>
                <a:close/>
                <a:moveTo>
                  <a:pt x="335" y="619"/>
                </a:moveTo>
                <a:lnTo>
                  <a:pt x="335" y="619"/>
                </a:lnTo>
                <a:lnTo>
                  <a:pt x="332" y="615"/>
                </a:lnTo>
                <a:lnTo>
                  <a:pt x="332" y="615"/>
                </a:lnTo>
                <a:lnTo>
                  <a:pt x="337" y="612"/>
                </a:lnTo>
                <a:lnTo>
                  <a:pt x="337" y="612"/>
                </a:lnTo>
                <a:lnTo>
                  <a:pt x="335" y="619"/>
                </a:lnTo>
                <a:lnTo>
                  <a:pt x="335" y="619"/>
                </a:lnTo>
                <a:close/>
                <a:moveTo>
                  <a:pt x="342" y="639"/>
                </a:moveTo>
                <a:lnTo>
                  <a:pt x="342" y="639"/>
                </a:lnTo>
                <a:lnTo>
                  <a:pt x="341" y="636"/>
                </a:lnTo>
                <a:lnTo>
                  <a:pt x="341" y="636"/>
                </a:lnTo>
                <a:lnTo>
                  <a:pt x="344" y="635"/>
                </a:lnTo>
                <a:lnTo>
                  <a:pt x="344" y="635"/>
                </a:lnTo>
                <a:lnTo>
                  <a:pt x="342" y="639"/>
                </a:lnTo>
                <a:lnTo>
                  <a:pt x="342" y="639"/>
                </a:lnTo>
                <a:close/>
                <a:moveTo>
                  <a:pt x="342" y="626"/>
                </a:moveTo>
                <a:lnTo>
                  <a:pt x="342" y="626"/>
                </a:lnTo>
                <a:lnTo>
                  <a:pt x="346" y="618"/>
                </a:lnTo>
                <a:lnTo>
                  <a:pt x="350" y="611"/>
                </a:lnTo>
                <a:lnTo>
                  <a:pt x="360" y="597"/>
                </a:lnTo>
                <a:lnTo>
                  <a:pt x="383" y="571"/>
                </a:lnTo>
                <a:lnTo>
                  <a:pt x="383" y="571"/>
                </a:lnTo>
                <a:lnTo>
                  <a:pt x="385" y="568"/>
                </a:lnTo>
                <a:lnTo>
                  <a:pt x="385" y="567"/>
                </a:lnTo>
                <a:lnTo>
                  <a:pt x="384" y="567"/>
                </a:lnTo>
                <a:lnTo>
                  <a:pt x="382" y="567"/>
                </a:lnTo>
                <a:lnTo>
                  <a:pt x="377" y="569"/>
                </a:lnTo>
                <a:lnTo>
                  <a:pt x="368" y="574"/>
                </a:lnTo>
                <a:lnTo>
                  <a:pt x="365" y="576"/>
                </a:lnTo>
                <a:lnTo>
                  <a:pt x="365" y="576"/>
                </a:lnTo>
                <a:lnTo>
                  <a:pt x="350" y="589"/>
                </a:lnTo>
                <a:lnTo>
                  <a:pt x="343" y="597"/>
                </a:lnTo>
                <a:lnTo>
                  <a:pt x="336" y="603"/>
                </a:lnTo>
                <a:lnTo>
                  <a:pt x="336" y="603"/>
                </a:lnTo>
                <a:lnTo>
                  <a:pt x="337" y="595"/>
                </a:lnTo>
                <a:lnTo>
                  <a:pt x="339" y="589"/>
                </a:lnTo>
                <a:lnTo>
                  <a:pt x="347" y="577"/>
                </a:lnTo>
                <a:lnTo>
                  <a:pt x="355" y="565"/>
                </a:lnTo>
                <a:lnTo>
                  <a:pt x="365" y="553"/>
                </a:lnTo>
                <a:lnTo>
                  <a:pt x="365" y="553"/>
                </a:lnTo>
                <a:lnTo>
                  <a:pt x="377" y="540"/>
                </a:lnTo>
                <a:lnTo>
                  <a:pt x="377" y="540"/>
                </a:lnTo>
                <a:lnTo>
                  <a:pt x="391" y="568"/>
                </a:lnTo>
                <a:lnTo>
                  <a:pt x="403" y="597"/>
                </a:lnTo>
                <a:lnTo>
                  <a:pt x="403" y="597"/>
                </a:lnTo>
                <a:lnTo>
                  <a:pt x="398" y="599"/>
                </a:lnTo>
                <a:lnTo>
                  <a:pt x="395" y="603"/>
                </a:lnTo>
                <a:lnTo>
                  <a:pt x="386" y="611"/>
                </a:lnTo>
                <a:lnTo>
                  <a:pt x="371" y="629"/>
                </a:lnTo>
                <a:lnTo>
                  <a:pt x="371" y="629"/>
                </a:lnTo>
                <a:lnTo>
                  <a:pt x="361" y="638"/>
                </a:lnTo>
                <a:lnTo>
                  <a:pt x="350" y="644"/>
                </a:lnTo>
                <a:lnTo>
                  <a:pt x="350" y="644"/>
                </a:lnTo>
                <a:lnTo>
                  <a:pt x="360" y="629"/>
                </a:lnTo>
                <a:lnTo>
                  <a:pt x="371" y="617"/>
                </a:lnTo>
                <a:lnTo>
                  <a:pt x="382" y="605"/>
                </a:lnTo>
                <a:lnTo>
                  <a:pt x="394" y="593"/>
                </a:lnTo>
                <a:lnTo>
                  <a:pt x="394" y="593"/>
                </a:lnTo>
                <a:lnTo>
                  <a:pt x="396" y="591"/>
                </a:lnTo>
                <a:lnTo>
                  <a:pt x="395" y="587"/>
                </a:lnTo>
                <a:lnTo>
                  <a:pt x="395" y="587"/>
                </a:lnTo>
                <a:lnTo>
                  <a:pt x="392" y="586"/>
                </a:lnTo>
                <a:lnTo>
                  <a:pt x="391" y="587"/>
                </a:lnTo>
                <a:lnTo>
                  <a:pt x="385" y="589"/>
                </a:lnTo>
                <a:lnTo>
                  <a:pt x="377" y="595"/>
                </a:lnTo>
                <a:lnTo>
                  <a:pt x="368" y="603"/>
                </a:lnTo>
                <a:lnTo>
                  <a:pt x="353" y="617"/>
                </a:lnTo>
                <a:lnTo>
                  <a:pt x="342" y="626"/>
                </a:lnTo>
                <a:lnTo>
                  <a:pt x="342" y="626"/>
                </a:lnTo>
                <a:close/>
                <a:moveTo>
                  <a:pt x="392" y="703"/>
                </a:moveTo>
                <a:lnTo>
                  <a:pt x="392" y="703"/>
                </a:lnTo>
                <a:lnTo>
                  <a:pt x="394" y="700"/>
                </a:lnTo>
                <a:lnTo>
                  <a:pt x="394" y="698"/>
                </a:lnTo>
                <a:lnTo>
                  <a:pt x="394" y="698"/>
                </a:lnTo>
                <a:lnTo>
                  <a:pt x="396" y="698"/>
                </a:lnTo>
                <a:lnTo>
                  <a:pt x="400" y="697"/>
                </a:lnTo>
                <a:lnTo>
                  <a:pt x="403" y="694"/>
                </a:lnTo>
                <a:lnTo>
                  <a:pt x="403" y="693"/>
                </a:lnTo>
                <a:lnTo>
                  <a:pt x="403" y="691"/>
                </a:lnTo>
                <a:lnTo>
                  <a:pt x="403" y="691"/>
                </a:lnTo>
                <a:lnTo>
                  <a:pt x="411" y="691"/>
                </a:lnTo>
                <a:lnTo>
                  <a:pt x="411" y="691"/>
                </a:lnTo>
                <a:lnTo>
                  <a:pt x="404" y="701"/>
                </a:lnTo>
                <a:lnTo>
                  <a:pt x="397" y="710"/>
                </a:lnTo>
                <a:lnTo>
                  <a:pt x="389" y="717"/>
                </a:lnTo>
                <a:lnTo>
                  <a:pt x="379" y="723"/>
                </a:lnTo>
                <a:lnTo>
                  <a:pt x="379" y="723"/>
                </a:lnTo>
                <a:lnTo>
                  <a:pt x="378" y="722"/>
                </a:lnTo>
                <a:lnTo>
                  <a:pt x="378" y="722"/>
                </a:lnTo>
                <a:lnTo>
                  <a:pt x="383" y="710"/>
                </a:lnTo>
                <a:lnTo>
                  <a:pt x="383" y="710"/>
                </a:lnTo>
                <a:lnTo>
                  <a:pt x="392" y="703"/>
                </a:lnTo>
                <a:lnTo>
                  <a:pt x="392" y="703"/>
                </a:lnTo>
                <a:close/>
                <a:moveTo>
                  <a:pt x="389" y="681"/>
                </a:moveTo>
                <a:lnTo>
                  <a:pt x="389" y="681"/>
                </a:lnTo>
                <a:lnTo>
                  <a:pt x="394" y="679"/>
                </a:lnTo>
                <a:lnTo>
                  <a:pt x="394" y="679"/>
                </a:lnTo>
                <a:lnTo>
                  <a:pt x="391" y="681"/>
                </a:lnTo>
                <a:lnTo>
                  <a:pt x="391" y="681"/>
                </a:lnTo>
                <a:lnTo>
                  <a:pt x="389" y="681"/>
                </a:lnTo>
                <a:lnTo>
                  <a:pt x="389" y="681"/>
                </a:lnTo>
                <a:close/>
                <a:moveTo>
                  <a:pt x="403" y="681"/>
                </a:moveTo>
                <a:lnTo>
                  <a:pt x="403" y="681"/>
                </a:lnTo>
                <a:lnTo>
                  <a:pt x="418" y="665"/>
                </a:lnTo>
                <a:lnTo>
                  <a:pt x="418" y="665"/>
                </a:lnTo>
                <a:lnTo>
                  <a:pt x="417" y="674"/>
                </a:lnTo>
                <a:lnTo>
                  <a:pt x="414" y="681"/>
                </a:lnTo>
                <a:lnTo>
                  <a:pt x="414" y="681"/>
                </a:lnTo>
                <a:lnTo>
                  <a:pt x="403" y="681"/>
                </a:lnTo>
                <a:lnTo>
                  <a:pt x="403" y="681"/>
                </a:lnTo>
                <a:close/>
                <a:moveTo>
                  <a:pt x="376" y="679"/>
                </a:moveTo>
                <a:lnTo>
                  <a:pt x="376" y="679"/>
                </a:lnTo>
                <a:lnTo>
                  <a:pt x="384" y="669"/>
                </a:lnTo>
                <a:lnTo>
                  <a:pt x="397" y="653"/>
                </a:lnTo>
                <a:lnTo>
                  <a:pt x="404" y="646"/>
                </a:lnTo>
                <a:lnTo>
                  <a:pt x="409" y="639"/>
                </a:lnTo>
                <a:lnTo>
                  <a:pt x="412" y="633"/>
                </a:lnTo>
                <a:lnTo>
                  <a:pt x="412" y="630"/>
                </a:lnTo>
                <a:lnTo>
                  <a:pt x="412" y="629"/>
                </a:lnTo>
                <a:lnTo>
                  <a:pt x="412" y="629"/>
                </a:lnTo>
                <a:lnTo>
                  <a:pt x="411" y="629"/>
                </a:lnTo>
                <a:lnTo>
                  <a:pt x="408" y="629"/>
                </a:lnTo>
                <a:lnTo>
                  <a:pt x="402" y="633"/>
                </a:lnTo>
                <a:lnTo>
                  <a:pt x="384" y="645"/>
                </a:lnTo>
                <a:lnTo>
                  <a:pt x="356" y="668"/>
                </a:lnTo>
                <a:lnTo>
                  <a:pt x="356" y="668"/>
                </a:lnTo>
                <a:lnTo>
                  <a:pt x="355" y="665"/>
                </a:lnTo>
                <a:lnTo>
                  <a:pt x="355" y="665"/>
                </a:lnTo>
                <a:lnTo>
                  <a:pt x="360" y="658"/>
                </a:lnTo>
                <a:lnTo>
                  <a:pt x="365" y="651"/>
                </a:lnTo>
                <a:lnTo>
                  <a:pt x="378" y="636"/>
                </a:lnTo>
                <a:lnTo>
                  <a:pt x="378" y="636"/>
                </a:lnTo>
                <a:lnTo>
                  <a:pt x="392" y="622"/>
                </a:lnTo>
                <a:lnTo>
                  <a:pt x="407" y="606"/>
                </a:lnTo>
                <a:lnTo>
                  <a:pt x="407" y="606"/>
                </a:lnTo>
                <a:lnTo>
                  <a:pt x="414" y="630"/>
                </a:lnTo>
                <a:lnTo>
                  <a:pt x="417" y="642"/>
                </a:lnTo>
                <a:lnTo>
                  <a:pt x="418" y="653"/>
                </a:lnTo>
                <a:lnTo>
                  <a:pt x="418" y="653"/>
                </a:lnTo>
                <a:lnTo>
                  <a:pt x="413" y="654"/>
                </a:lnTo>
                <a:lnTo>
                  <a:pt x="407" y="656"/>
                </a:lnTo>
                <a:lnTo>
                  <a:pt x="396" y="663"/>
                </a:lnTo>
                <a:lnTo>
                  <a:pt x="376" y="679"/>
                </a:lnTo>
                <a:lnTo>
                  <a:pt x="376" y="679"/>
                </a:lnTo>
                <a:close/>
                <a:moveTo>
                  <a:pt x="377" y="689"/>
                </a:moveTo>
                <a:lnTo>
                  <a:pt x="377" y="689"/>
                </a:lnTo>
                <a:lnTo>
                  <a:pt x="377" y="689"/>
                </a:lnTo>
                <a:lnTo>
                  <a:pt x="377" y="689"/>
                </a:lnTo>
                <a:lnTo>
                  <a:pt x="377" y="689"/>
                </a:lnTo>
                <a:lnTo>
                  <a:pt x="377" y="689"/>
                </a:lnTo>
                <a:lnTo>
                  <a:pt x="377" y="689"/>
                </a:lnTo>
                <a:lnTo>
                  <a:pt x="377" y="689"/>
                </a:lnTo>
                <a:close/>
                <a:moveTo>
                  <a:pt x="371" y="670"/>
                </a:moveTo>
                <a:lnTo>
                  <a:pt x="371" y="670"/>
                </a:lnTo>
                <a:lnTo>
                  <a:pt x="365" y="679"/>
                </a:lnTo>
                <a:lnTo>
                  <a:pt x="365" y="679"/>
                </a:lnTo>
                <a:lnTo>
                  <a:pt x="364" y="679"/>
                </a:lnTo>
                <a:lnTo>
                  <a:pt x="364" y="679"/>
                </a:lnTo>
                <a:lnTo>
                  <a:pt x="361" y="676"/>
                </a:lnTo>
                <a:lnTo>
                  <a:pt x="361" y="676"/>
                </a:lnTo>
                <a:lnTo>
                  <a:pt x="371" y="670"/>
                </a:lnTo>
                <a:lnTo>
                  <a:pt x="371" y="670"/>
                </a:lnTo>
                <a:close/>
                <a:moveTo>
                  <a:pt x="350" y="654"/>
                </a:moveTo>
                <a:lnTo>
                  <a:pt x="350" y="654"/>
                </a:lnTo>
                <a:lnTo>
                  <a:pt x="349" y="656"/>
                </a:lnTo>
                <a:lnTo>
                  <a:pt x="349" y="656"/>
                </a:lnTo>
                <a:lnTo>
                  <a:pt x="349" y="656"/>
                </a:lnTo>
                <a:lnTo>
                  <a:pt x="349" y="656"/>
                </a:lnTo>
                <a:lnTo>
                  <a:pt x="350" y="654"/>
                </a:lnTo>
                <a:lnTo>
                  <a:pt x="350" y="654"/>
                </a:lnTo>
                <a:close/>
                <a:moveTo>
                  <a:pt x="346" y="686"/>
                </a:moveTo>
                <a:lnTo>
                  <a:pt x="346" y="686"/>
                </a:lnTo>
                <a:lnTo>
                  <a:pt x="349" y="685"/>
                </a:lnTo>
                <a:lnTo>
                  <a:pt x="354" y="681"/>
                </a:lnTo>
                <a:lnTo>
                  <a:pt x="354" y="681"/>
                </a:lnTo>
                <a:lnTo>
                  <a:pt x="360" y="689"/>
                </a:lnTo>
                <a:lnTo>
                  <a:pt x="360" y="689"/>
                </a:lnTo>
                <a:lnTo>
                  <a:pt x="359" y="689"/>
                </a:lnTo>
                <a:lnTo>
                  <a:pt x="359" y="689"/>
                </a:lnTo>
                <a:lnTo>
                  <a:pt x="341" y="691"/>
                </a:lnTo>
                <a:lnTo>
                  <a:pt x="341" y="691"/>
                </a:lnTo>
                <a:lnTo>
                  <a:pt x="346" y="686"/>
                </a:lnTo>
                <a:lnTo>
                  <a:pt x="346" y="686"/>
                </a:lnTo>
                <a:close/>
                <a:moveTo>
                  <a:pt x="331" y="700"/>
                </a:moveTo>
                <a:lnTo>
                  <a:pt x="331" y="700"/>
                </a:lnTo>
                <a:lnTo>
                  <a:pt x="341" y="701"/>
                </a:lnTo>
                <a:lnTo>
                  <a:pt x="352" y="701"/>
                </a:lnTo>
                <a:lnTo>
                  <a:pt x="373" y="700"/>
                </a:lnTo>
                <a:lnTo>
                  <a:pt x="373" y="700"/>
                </a:lnTo>
                <a:lnTo>
                  <a:pt x="377" y="700"/>
                </a:lnTo>
                <a:lnTo>
                  <a:pt x="377" y="700"/>
                </a:lnTo>
                <a:lnTo>
                  <a:pt x="376" y="704"/>
                </a:lnTo>
                <a:lnTo>
                  <a:pt x="376" y="704"/>
                </a:lnTo>
                <a:lnTo>
                  <a:pt x="367" y="707"/>
                </a:lnTo>
                <a:lnTo>
                  <a:pt x="359" y="712"/>
                </a:lnTo>
                <a:lnTo>
                  <a:pt x="339" y="718"/>
                </a:lnTo>
                <a:lnTo>
                  <a:pt x="339" y="718"/>
                </a:lnTo>
                <a:lnTo>
                  <a:pt x="330" y="719"/>
                </a:lnTo>
                <a:lnTo>
                  <a:pt x="314" y="723"/>
                </a:lnTo>
                <a:lnTo>
                  <a:pt x="306" y="724"/>
                </a:lnTo>
                <a:lnTo>
                  <a:pt x="301" y="728"/>
                </a:lnTo>
                <a:lnTo>
                  <a:pt x="299" y="729"/>
                </a:lnTo>
                <a:lnTo>
                  <a:pt x="299" y="730"/>
                </a:lnTo>
                <a:lnTo>
                  <a:pt x="299" y="732"/>
                </a:lnTo>
                <a:lnTo>
                  <a:pt x="300" y="734"/>
                </a:lnTo>
                <a:lnTo>
                  <a:pt x="300" y="734"/>
                </a:lnTo>
                <a:lnTo>
                  <a:pt x="278" y="733"/>
                </a:lnTo>
                <a:lnTo>
                  <a:pt x="278" y="733"/>
                </a:lnTo>
                <a:lnTo>
                  <a:pt x="293" y="725"/>
                </a:lnTo>
                <a:lnTo>
                  <a:pt x="306" y="718"/>
                </a:lnTo>
                <a:lnTo>
                  <a:pt x="319" y="710"/>
                </a:lnTo>
                <a:lnTo>
                  <a:pt x="331" y="700"/>
                </a:lnTo>
                <a:lnTo>
                  <a:pt x="331" y="700"/>
                </a:lnTo>
                <a:close/>
                <a:moveTo>
                  <a:pt x="368" y="718"/>
                </a:moveTo>
                <a:lnTo>
                  <a:pt x="368" y="718"/>
                </a:lnTo>
                <a:lnTo>
                  <a:pt x="368" y="719"/>
                </a:lnTo>
                <a:lnTo>
                  <a:pt x="368" y="719"/>
                </a:lnTo>
                <a:lnTo>
                  <a:pt x="368" y="721"/>
                </a:lnTo>
                <a:lnTo>
                  <a:pt x="368" y="721"/>
                </a:lnTo>
                <a:lnTo>
                  <a:pt x="365" y="719"/>
                </a:lnTo>
                <a:lnTo>
                  <a:pt x="365" y="719"/>
                </a:lnTo>
                <a:lnTo>
                  <a:pt x="368" y="718"/>
                </a:lnTo>
                <a:lnTo>
                  <a:pt x="368" y="718"/>
                </a:lnTo>
                <a:close/>
                <a:moveTo>
                  <a:pt x="320" y="733"/>
                </a:moveTo>
                <a:lnTo>
                  <a:pt x="320" y="733"/>
                </a:lnTo>
                <a:lnTo>
                  <a:pt x="341" y="728"/>
                </a:lnTo>
                <a:lnTo>
                  <a:pt x="341" y="728"/>
                </a:lnTo>
                <a:lnTo>
                  <a:pt x="358" y="728"/>
                </a:lnTo>
                <a:lnTo>
                  <a:pt x="358" y="728"/>
                </a:lnTo>
                <a:lnTo>
                  <a:pt x="339" y="732"/>
                </a:lnTo>
                <a:lnTo>
                  <a:pt x="320" y="733"/>
                </a:lnTo>
                <a:lnTo>
                  <a:pt x="320" y="733"/>
                </a:lnTo>
                <a:close/>
                <a:moveTo>
                  <a:pt x="338" y="741"/>
                </a:moveTo>
                <a:lnTo>
                  <a:pt x="338" y="741"/>
                </a:lnTo>
                <a:lnTo>
                  <a:pt x="335" y="742"/>
                </a:lnTo>
                <a:lnTo>
                  <a:pt x="335" y="742"/>
                </a:lnTo>
                <a:lnTo>
                  <a:pt x="335" y="741"/>
                </a:lnTo>
                <a:lnTo>
                  <a:pt x="335" y="741"/>
                </a:lnTo>
                <a:lnTo>
                  <a:pt x="338" y="741"/>
                </a:lnTo>
                <a:lnTo>
                  <a:pt x="338" y="741"/>
                </a:lnTo>
                <a:close/>
                <a:moveTo>
                  <a:pt x="214" y="794"/>
                </a:moveTo>
                <a:lnTo>
                  <a:pt x="214" y="794"/>
                </a:lnTo>
                <a:lnTo>
                  <a:pt x="234" y="791"/>
                </a:lnTo>
                <a:lnTo>
                  <a:pt x="234" y="791"/>
                </a:lnTo>
                <a:lnTo>
                  <a:pt x="213" y="804"/>
                </a:lnTo>
                <a:lnTo>
                  <a:pt x="193" y="818"/>
                </a:lnTo>
                <a:lnTo>
                  <a:pt x="193" y="818"/>
                </a:lnTo>
                <a:lnTo>
                  <a:pt x="190" y="817"/>
                </a:lnTo>
                <a:lnTo>
                  <a:pt x="188" y="817"/>
                </a:lnTo>
                <a:lnTo>
                  <a:pt x="182" y="817"/>
                </a:lnTo>
                <a:lnTo>
                  <a:pt x="163" y="823"/>
                </a:lnTo>
                <a:lnTo>
                  <a:pt x="131" y="834"/>
                </a:lnTo>
                <a:lnTo>
                  <a:pt x="131" y="834"/>
                </a:lnTo>
                <a:lnTo>
                  <a:pt x="146" y="827"/>
                </a:lnTo>
                <a:lnTo>
                  <a:pt x="161" y="819"/>
                </a:lnTo>
                <a:lnTo>
                  <a:pt x="193" y="809"/>
                </a:lnTo>
                <a:lnTo>
                  <a:pt x="193" y="809"/>
                </a:lnTo>
                <a:lnTo>
                  <a:pt x="199" y="807"/>
                </a:lnTo>
                <a:lnTo>
                  <a:pt x="208" y="805"/>
                </a:lnTo>
                <a:lnTo>
                  <a:pt x="213" y="803"/>
                </a:lnTo>
                <a:lnTo>
                  <a:pt x="216" y="800"/>
                </a:lnTo>
                <a:lnTo>
                  <a:pt x="217" y="798"/>
                </a:lnTo>
                <a:lnTo>
                  <a:pt x="214" y="794"/>
                </a:lnTo>
                <a:lnTo>
                  <a:pt x="214" y="794"/>
                </a:lnTo>
                <a:close/>
                <a:moveTo>
                  <a:pt x="189" y="787"/>
                </a:moveTo>
                <a:lnTo>
                  <a:pt x="189" y="787"/>
                </a:lnTo>
                <a:lnTo>
                  <a:pt x="206" y="782"/>
                </a:lnTo>
                <a:lnTo>
                  <a:pt x="234" y="776"/>
                </a:lnTo>
                <a:lnTo>
                  <a:pt x="247" y="772"/>
                </a:lnTo>
                <a:lnTo>
                  <a:pt x="259" y="769"/>
                </a:lnTo>
                <a:lnTo>
                  <a:pt x="267" y="765"/>
                </a:lnTo>
                <a:lnTo>
                  <a:pt x="270" y="763"/>
                </a:lnTo>
                <a:lnTo>
                  <a:pt x="271" y="760"/>
                </a:lnTo>
                <a:lnTo>
                  <a:pt x="271" y="760"/>
                </a:lnTo>
                <a:lnTo>
                  <a:pt x="287" y="758"/>
                </a:lnTo>
                <a:lnTo>
                  <a:pt x="302" y="754"/>
                </a:lnTo>
                <a:lnTo>
                  <a:pt x="302" y="754"/>
                </a:lnTo>
                <a:lnTo>
                  <a:pt x="305" y="754"/>
                </a:lnTo>
                <a:lnTo>
                  <a:pt x="306" y="752"/>
                </a:lnTo>
                <a:lnTo>
                  <a:pt x="306" y="750"/>
                </a:lnTo>
                <a:lnTo>
                  <a:pt x="305" y="747"/>
                </a:lnTo>
                <a:lnTo>
                  <a:pt x="305" y="747"/>
                </a:lnTo>
                <a:lnTo>
                  <a:pt x="311" y="746"/>
                </a:lnTo>
                <a:lnTo>
                  <a:pt x="311" y="746"/>
                </a:lnTo>
                <a:lnTo>
                  <a:pt x="324" y="746"/>
                </a:lnTo>
                <a:lnTo>
                  <a:pt x="324" y="746"/>
                </a:lnTo>
                <a:lnTo>
                  <a:pt x="306" y="753"/>
                </a:lnTo>
                <a:lnTo>
                  <a:pt x="288" y="762"/>
                </a:lnTo>
                <a:lnTo>
                  <a:pt x="254" y="780"/>
                </a:lnTo>
                <a:lnTo>
                  <a:pt x="254" y="780"/>
                </a:lnTo>
                <a:lnTo>
                  <a:pt x="252" y="778"/>
                </a:lnTo>
                <a:lnTo>
                  <a:pt x="249" y="777"/>
                </a:lnTo>
                <a:lnTo>
                  <a:pt x="242" y="776"/>
                </a:lnTo>
                <a:lnTo>
                  <a:pt x="232" y="776"/>
                </a:lnTo>
                <a:lnTo>
                  <a:pt x="223" y="778"/>
                </a:lnTo>
                <a:lnTo>
                  <a:pt x="202" y="783"/>
                </a:lnTo>
                <a:lnTo>
                  <a:pt x="189" y="787"/>
                </a:lnTo>
                <a:lnTo>
                  <a:pt x="189" y="787"/>
                </a:lnTo>
                <a:close/>
                <a:moveTo>
                  <a:pt x="248" y="747"/>
                </a:moveTo>
                <a:lnTo>
                  <a:pt x="248" y="747"/>
                </a:lnTo>
                <a:lnTo>
                  <a:pt x="264" y="740"/>
                </a:lnTo>
                <a:lnTo>
                  <a:pt x="264" y="740"/>
                </a:lnTo>
                <a:lnTo>
                  <a:pt x="268" y="742"/>
                </a:lnTo>
                <a:lnTo>
                  <a:pt x="276" y="744"/>
                </a:lnTo>
                <a:lnTo>
                  <a:pt x="276" y="744"/>
                </a:lnTo>
                <a:lnTo>
                  <a:pt x="259" y="747"/>
                </a:lnTo>
                <a:lnTo>
                  <a:pt x="243" y="748"/>
                </a:lnTo>
                <a:lnTo>
                  <a:pt x="243" y="748"/>
                </a:lnTo>
                <a:lnTo>
                  <a:pt x="248" y="747"/>
                </a:lnTo>
                <a:lnTo>
                  <a:pt x="248" y="747"/>
                </a:lnTo>
                <a:close/>
                <a:moveTo>
                  <a:pt x="231" y="754"/>
                </a:moveTo>
                <a:lnTo>
                  <a:pt x="231" y="754"/>
                </a:lnTo>
                <a:lnTo>
                  <a:pt x="231" y="756"/>
                </a:lnTo>
                <a:lnTo>
                  <a:pt x="231" y="756"/>
                </a:lnTo>
                <a:lnTo>
                  <a:pt x="225" y="757"/>
                </a:lnTo>
                <a:lnTo>
                  <a:pt x="225" y="757"/>
                </a:lnTo>
                <a:lnTo>
                  <a:pt x="231" y="754"/>
                </a:lnTo>
                <a:lnTo>
                  <a:pt x="231" y="754"/>
                </a:lnTo>
                <a:close/>
                <a:moveTo>
                  <a:pt x="193" y="774"/>
                </a:moveTo>
                <a:lnTo>
                  <a:pt x="193" y="774"/>
                </a:lnTo>
                <a:lnTo>
                  <a:pt x="193" y="775"/>
                </a:lnTo>
                <a:lnTo>
                  <a:pt x="193" y="775"/>
                </a:lnTo>
                <a:lnTo>
                  <a:pt x="187" y="777"/>
                </a:lnTo>
                <a:lnTo>
                  <a:pt x="187" y="777"/>
                </a:lnTo>
                <a:lnTo>
                  <a:pt x="193" y="774"/>
                </a:lnTo>
                <a:lnTo>
                  <a:pt x="193" y="774"/>
                </a:lnTo>
                <a:close/>
                <a:moveTo>
                  <a:pt x="160" y="795"/>
                </a:moveTo>
                <a:lnTo>
                  <a:pt x="160" y="795"/>
                </a:lnTo>
                <a:lnTo>
                  <a:pt x="161" y="798"/>
                </a:lnTo>
                <a:lnTo>
                  <a:pt x="161" y="798"/>
                </a:lnTo>
                <a:lnTo>
                  <a:pt x="155" y="800"/>
                </a:lnTo>
                <a:lnTo>
                  <a:pt x="147" y="805"/>
                </a:lnTo>
                <a:lnTo>
                  <a:pt x="147" y="805"/>
                </a:lnTo>
                <a:lnTo>
                  <a:pt x="160" y="795"/>
                </a:lnTo>
                <a:lnTo>
                  <a:pt x="160" y="795"/>
                </a:lnTo>
                <a:close/>
                <a:moveTo>
                  <a:pt x="101" y="845"/>
                </a:moveTo>
                <a:lnTo>
                  <a:pt x="101" y="845"/>
                </a:lnTo>
                <a:lnTo>
                  <a:pt x="120" y="828"/>
                </a:lnTo>
                <a:lnTo>
                  <a:pt x="141" y="810"/>
                </a:lnTo>
                <a:lnTo>
                  <a:pt x="141" y="810"/>
                </a:lnTo>
                <a:lnTo>
                  <a:pt x="137" y="815"/>
                </a:lnTo>
                <a:lnTo>
                  <a:pt x="137" y="817"/>
                </a:lnTo>
                <a:lnTo>
                  <a:pt x="137" y="819"/>
                </a:lnTo>
                <a:lnTo>
                  <a:pt x="137" y="819"/>
                </a:lnTo>
                <a:lnTo>
                  <a:pt x="130" y="824"/>
                </a:lnTo>
                <a:lnTo>
                  <a:pt x="118" y="833"/>
                </a:lnTo>
                <a:lnTo>
                  <a:pt x="112" y="837"/>
                </a:lnTo>
                <a:lnTo>
                  <a:pt x="108" y="841"/>
                </a:lnTo>
                <a:lnTo>
                  <a:pt x="108" y="844"/>
                </a:lnTo>
                <a:lnTo>
                  <a:pt x="108" y="845"/>
                </a:lnTo>
                <a:lnTo>
                  <a:pt x="110" y="847"/>
                </a:lnTo>
                <a:lnTo>
                  <a:pt x="112" y="847"/>
                </a:lnTo>
                <a:lnTo>
                  <a:pt x="112" y="847"/>
                </a:lnTo>
                <a:lnTo>
                  <a:pt x="87" y="858"/>
                </a:lnTo>
                <a:lnTo>
                  <a:pt x="87" y="858"/>
                </a:lnTo>
                <a:lnTo>
                  <a:pt x="101" y="845"/>
                </a:lnTo>
                <a:lnTo>
                  <a:pt x="101" y="845"/>
                </a:lnTo>
                <a:close/>
                <a:moveTo>
                  <a:pt x="71" y="874"/>
                </a:moveTo>
                <a:lnTo>
                  <a:pt x="71" y="874"/>
                </a:lnTo>
                <a:lnTo>
                  <a:pt x="76" y="875"/>
                </a:lnTo>
                <a:lnTo>
                  <a:pt x="83" y="874"/>
                </a:lnTo>
                <a:lnTo>
                  <a:pt x="95" y="870"/>
                </a:lnTo>
                <a:lnTo>
                  <a:pt x="95" y="870"/>
                </a:lnTo>
                <a:lnTo>
                  <a:pt x="81" y="880"/>
                </a:lnTo>
                <a:lnTo>
                  <a:pt x="67" y="888"/>
                </a:lnTo>
                <a:lnTo>
                  <a:pt x="41" y="909"/>
                </a:lnTo>
                <a:lnTo>
                  <a:pt x="41" y="909"/>
                </a:lnTo>
                <a:lnTo>
                  <a:pt x="55" y="890"/>
                </a:lnTo>
                <a:lnTo>
                  <a:pt x="71" y="874"/>
                </a:lnTo>
                <a:lnTo>
                  <a:pt x="71" y="874"/>
                </a:lnTo>
                <a:close/>
                <a:moveTo>
                  <a:pt x="28" y="931"/>
                </a:moveTo>
                <a:lnTo>
                  <a:pt x="28" y="931"/>
                </a:lnTo>
                <a:lnTo>
                  <a:pt x="35" y="930"/>
                </a:lnTo>
                <a:lnTo>
                  <a:pt x="41" y="928"/>
                </a:lnTo>
                <a:lnTo>
                  <a:pt x="41" y="928"/>
                </a:lnTo>
                <a:lnTo>
                  <a:pt x="25" y="939"/>
                </a:lnTo>
                <a:lnTo>
                  <a:pt x="25" y="939"/>
                </a:lnTo>
                <a:lnTo>
                  <a:pt x="28" y="931"/>
                </a:lnTo>
                <a:lnTo>
                  <a:pt x="28" y="931"/>
                </a:lnTo>
                <a:close/>
                <a:moveTo>
                  <a:pt x="18" y="960"/>
                </a:moveTo>
                <a:lnTo>
                  <a:pt x="18" y="960"/>
                </a:lnTo>
                <a:lnTo>
                  <a:pt x="18" y="958"/>
                </a:lnTo>
                <a:lnTo>
                  <a:pt x="18" y="958"/>
                </a:lnTo>
                <a:lnTo>
                  <a:pt x="29" y="953"/>
                </a:lnTo>
                <a:lnTo>
                  <a:pt x="40" y="948"/>
                </a:lnTo>
                <a:lnTo>
                  <a:pt x="40" y="948"/>
                </a:lnTo>
                <a:lnTo>
                  <a:pt x="28" y="959"/>
                </a:lnTo>
                <a:lnTo>
                  <a:pt x="16" y="971"/>
                </a:lnTo>
                <a:lnTo>
                  <a:pt x="16" y="971"/>
                </a:lnTo>
                <a:lnTo>
                  <a:pt x="18" y="960"/>
                </a:lnTo>
                <a:lnTo>
                  <a:pt x="18" y="960"/>
                </a:lnTo>
                <a:close/>
                <a:moveTo>
                  <a:pt x="13" y="1006"/>
                </a:moveTo>
                <a:lnTo>
                  <a:pt x="13" y="1006"/>
                </a:lnTo>
                <a:lnTo>
                  <a:pt x="17" y="1004"/>
                </a:lnTo>
                <a:lnTo>
                  <a:pt x="17" y="1004"/>
                </a:lnTo>
                <a:lnTo>
                  <a:pt x="13" y="1011"/>
                </a:lnTo>
                <a:lnTo>
                  <a:pt x="13" y="1011"/>
                </a:lnTo>
                <a:lnTo>
                  <a:pt x="13" y="1006"/>
                </a:lnTo>
                <a:lnTo>
                  <a:pt x="13" y="1006"/>
                </a:lnTo>
                <a:close/>
                <a:moveTo>
                  <a:pt x="28" y="1057"/>
                </a:moveTo>
                <a:lnTo>
                  <a:pt x="28" y="1057"/>
                </a:lnTo>
                <a:lnTo>
                  <a:pt x="19" y="1057"/>
                </a:lnTo>
                <a:lnTo>
                  <a:pt x="19" y="1057"/>
                </a:lnTo>
                <a:lnTo>
                  <a:pt x="17" y="1049"/>
                </a:lnTo>
                <a:lnTo>
                  <a:pt x="16" y="1040"/>
                </a:lnTo>
                <a:lnTo>
                  <a:pt x="16" y="1040"/>
                </a:lnTo>
                <a:lnTo>
                  <a:pt x="25" y="1030"/>
                </a:lnTo>
                <a:lnTo>
                  <a:pt x="25" y="1030"/>
                </a:lnTo>
                <a:lnTo>
                  <a:pt x="23" y="1036"/>
                </a:lnTo>
                <a:lnTo>
                  <a:pt x="23" y="1042"/>
                </a:lnTo>
                <a:lnTo>
                  <a:pt x="23" y="1045"/>
                </a:lnTo>
                <a:lnTo>
                  <a:pt x="24" y="1046"/>
                </a:lnTo>
                <a:lnTo>
                  <a:pt x="27" y="1046"/>
                </a:lnTo>
                <a:lnTo>
                  <a:pt x="31" y="1046"/>
                </a:lnTo>
                <a:lnTo>
                  <a:pt x="31" y="1046"/>
                </a:lnTo>
                <a:lnTo>
                  <a:pt x="28" y="1057"/>
                </a:lnTo>
                <a:lnTo>
                  <a:pt x="28" y="1057"/>
                </a:lnTo>
                <a:close/>
                <a:moveTo>
                  <a:pt x="19" y="1022"/>
                </a:moveTo>
                <a:lnTo>
                  <a:pt x="19" y="1022"/>
                </a:lnTo>
                <a:lnTo>
                  <a:pt x="27" y="1007"/>
                </a:lnTo>
                <a:lnTo>
                  <a:pt x="27" y="1007"/>
                </a:lnTo>
                <a:lnTo>
                  <a:pt x="29" y="1001"/>
                </a:lnTo>
                <a:lnTo>
                  <a:pt x="31" y="993"/>
                </a:lnTo>
                <a:lnTo>
                  <a:pt x="33" y="989"/>
                </a:lnTo>
                <a:lnTo>
                  <a:pt x="33" y="986"/>
                </a:lnTo>
                <a:lnTo>
                  <a:pt x="31" y="983"/>
                </a:lnTo>
                <a:lnTo>
                  <a:pt x="28" y="983"/>
                </a:lnTo>
                <a:lnTo>
                  <a:pt x="28" y="983"/>
                </a:lnTo>
                <a:lnTo>
                  <a:pt x="45" y="964"/>
                </a:lnTo>
                <a:lnTo>
                  <a:pt x="54" y="953"/>
                </a:lnTo>
                <a:lnTo>
                  <a:pt x="57" y="948"/>
                </a:lnTo>
                <a:lnTo>
                  <a:pt x="57" y="946"/>
                </a:lnTo>
                <a:lnTo>
                  <a:pt x="57" y="945"/>
                </a:lnTo>
                <a:lnTo>
                  <a:pt x="57" y="945"/>
                </a:lnTo>
                <a:lnTo>
                  <a:pt x="60" y="940"/>
                </a:lnTo>
                <a:lnTo>
                  <a:pt x="67" y="933"/>
                </a:lnTo>
                <a:lnTo>
                  <a:pt x="70" y="929"/>
                </a:lnTo>
                <a:lnTo>
                  <a:pt x="71" y="925"/>
                </a:lnTo>
                <a:lnTo>
                  <a:pt x="71" y="922"/>
                </a:lnTo>
                <a:lnTo>
                  <a:pt x="69" y="919"/>
                </a:lnTo>
                <a:lnTo>
                  <a:pt x="69" y="919"/>
                </a:lnTo>
                <a:lnTo>
                  <a:pt x="76" y="915"/>
                </a:lnTo>
                <a:lnTo>
                  <a:pt x="87" y="907"/>
                </a:lnTo>
                <a:lnTo>
                  <a:pt x="92" y="903"/>
                </a:lnTo>
                <a:lnTo>
                  <a:pt x="95" y="898"/>
                </a:lnTo>
                <a:lnTo>
                  <a:pt x="96" y="894"/>
                </a:lnTo>
                <a:lnTo>
                  <a:pt x="96" y="892"/>
                </a:lnTo>
                <a:lnTo>
                  <a:pt x="95" y="890"/>
                </a:lnTo>
                <a:lnTo>
                  <a:pt x="95" y="890"/>
                </a:lnTo>
                <a:lnTo>
                  <a:pt x="114" y="878"/>
                </a:lnTo>
                <a:lnTo>
                  <a:pt x="119" y="875"/>
                </a:lnTo>
                <a:lnTo>
                  <a:pt x="123" y="870"/>
                </a:lnTo>
                <a:lnTo>
                  <a:pt x="125" y="866"/>
                </a:lnTo>
                <a:lnTo>
                  <a:pt x="126" y="865"/>
                </a:lnTo>
                <a:lnTo>
                  <a:pt x="125" y="864"/>
                </a:lnTo>
                <a:lnTo>
                  <a:pt x="125" y="864"/>
                </a:lnTo>
                <a:lnTo>
                  <a:pt x="132" y="860"/>
                </a:lnTo>
                <a:lnTo>
                  <a:pt x="142" y="854"/>
                </a:lnTo>
                <a:lnTo>
                  <a:pt x="147" y="852"/>
                </a:lnTo>
                <a:lnTo>
                  <a:pt x="151" y="848"/>
                </a:lnTo>
                <a:lnTo>
                  <a:pt x="153" y="845"/>
                </a:lnTo>
                <a:lnTo>
                  <a:pt x="153" y="844"/>
                </a:lnTo>
                <a:lnTo>
                  <a:pt x="152" y="841"/>
                </a:lnTo>
                <a:lnTo>
                  <a:pt x="152" y="841"/>
                </a:lnTo>
                <a:lnTo>
                  <a:pt x="171" y="834"/>
                </a:lnTo>
                <a:lnTo>
                  <a:pt x="171" y="834"/>
                </a:lnTo>
                <a:lnTo>
                  <a:pt x="151" y="851"/>
                </a:lnTo>
                <a:lnTo>
                  <a:pt x="128" y="869"/>
                </a:lnTo>
                <a:lnTo>
                  <a:pt x="107" y="889"/>
                </a:lnTo>
                <a:lnTo>
                  <a:pt x="87" y="911"/>
                </a:lnTo>
                <a:lnTo>
                  <a:pt x="67" y="934"/>
                </a:lnTo>
                <a:lnTo>
                  <a:pt x="60" y="946"/>
                </a:lnTo>
                <a:lnTo>
                  <a:pt x="52" y="959"/>
                </a:lnTo>
                <a:lnTo>
                  <a:pt x="46" y="971"/>
                </a:lnTo>
                <a:lnTo>
                  <a:pt x="40" y="984"/>
                </a:lnTo>
                <a:lnTo>
                  <a:pt x="36" y="998"/>
                </a:lnTo>
                <a:lnTo>
                  <a:pt x="33" y="1011"/>
                </a:lnTo>
                <a:lnTo>
                  <a:pt x="33" y="1011"/>
                </a:lnTo>
                <a:lnTo>
                  <a:pt x="27" y="1016"/>
                </a:lnTo>
                <a:lnTo>
                  <a:pt x="19" y="1022"/>
                </a:lnTo>
                <a:lnTo>
                  <a:pt x="19" y="1022"/>
                </a:lnTo>
                <a:close/>
                <a:moveTo>
                  <a:pt x="438" y="841"/>
                </a:moveTo>
                <a:lnTo>
                  <a:pt x="438" y="841"/>
                </a:lnTo>
                <a:lnTo>
                  <a:pt x="437" y="836"/>
                </a:lnTo>
                <a:lnTo>
                  <a:pt x="437" y="836"/>
                </a:lnTo>
                <a:lnTo>
                  <a:pt x="442" y="834"/>
                </a:lnTo>
                <a:lnTo>
                  <a:pt x="442" y="834"/>
                </a:lnTo>
                <a:lnTo>
                  <a:pt x="438" y="841"/>
                </a:lnTo>
                <a:lnTo>
                  <a:pt x="438" y="841"/>
                </a:lnTo>
                <a:close/>
                <a:moveTo>
                  <a:pt x="444" y="848"/>
                </a:moveTo>
                <a:lnTo>
                  <a:pt x="444" y="848"/>
                </a:lnTo>
                <a:lnTo>
                  <a:pt x="453" y="836"/>
                </a:lnTo>
                <a:lnTo>
                  <a:pt x="462" y="823"/>
                </a:lnTo>
                <a:lnTo>
                  <a:pt x="462" y="823"/>
                </a:lnTo>
                <a:lnTo>
                  <a:pt x="471" y="813"/>
                </a:lnTo>
                <a:lnTo>
                  <a:pt x="476" y="807"/>
                </a:lnTo>
                <a:lnTo>
                  <a:pt x="477" y="805"/>
                </a:lnTo>
                <a:lnTo>
                  <a:pt x="477" y="803"/>
                </a:lnTo>
                <a:lnTo>
                  <a:pt x="477" y="803"/>
                </a:lnTo>
                <a:lnTo>
                  <a:pt x="484" y="812"/>
                </a:lnTo>
                <a:lnTo>
                  <a:pt x="484" y="812"/>
                </a:lnTo>
                <a:lnTo>
                  <a:pt x="473" y="825"/>
                </a:lnTo>
                <a:lnTo>
                  <a:pt x="463" y="839"/>
                </a:lnTo>
                <a:lnTo>
                  <a:pt x="463" y="839"/>
                </a:lnTo>
                <a:lnTo>
                  <a:pt x="462" y="836"/>
                </a:lnTo>
                <a:lnTo>
                  <a:pt x="460" y="836"/>
                </a:lnTo>
                <a:lnTo>
                  <a:pt x="457" y="837"/>
                </a:lnTo>
                <a:lnTo>
                  <a:pt x="454" y="839"/>
                </a:lnTo>
                <a:lnTo>
                  <a:pt x="444" y="848"/>
                </a:lnTo>
                <a:lnTo>
                  <a:pt x="444" y="848"/>
                </a:lnTo>
                <a:close/>
                <a:moveTo>
                  <a:pt x="455" y="792"/>
                </a:moveTo>
                <a:lnTo>
                  <a:pt x="456" y="791"/>
                </a:lnTo>
                <a:lnTo>
                  <a:pt x="456" y="791"/>
                </a:lnTo>
                <a:lnTo>
                  <a:pt x="455" y="792"/>
                </a:lnTo>
                <a:lnTo>
                  <a:pt x="455" y="792"/>
                </a:lnTo>
                <a:lnTo>
                  <a:pt x="455" y="792"/>
                </a:lnTo>
                <a:lnTo>
                  <a:pt x="455" y="792"/>
                </a:lnTo>
                <a:close/>
                <a:moveTo>
                  <a:pt x="466" y="794"/>
                </a:moveTo>
                <a:lnTo>
                  <a:pt x="466" y="794"/>
                </a:lnTo>
                <a:lnTo>
                  <a:pt x="467" y="793"/>
                </a:lnTo>
                <a:lnTo>
                  <a:pt x="467" y="791"/>
                </a:lnTo>
                <a:lnTo>
                  <a:pt x="467" y="791"/>
                </a:lnTo>
                <a:lnTo>
                  <a:pt x="473" y="798"/>
                </a:lnTo>
                <a:lnTo>
                  <a:pt x="473" y="798"/>
                </a:lnTo>
                <a:lnTo>
                  <a:pt x="471" y="798"/>
                </a:lnTo>
                <a:lnTo>
                  <a:pt x="468" y="799"/>
                </a:lnTo>
                <a:lnTo>
                  <a:pt x="463" y="803"/>
                </a:lnTo>
                <a:lnTo>
                  <a:pt x="456" y="811"/>
                </a:lnTo>
                <a:lnTo>
                  <a:pt x="456" y="811"/>
                </a:lnTo>
                <a:lnTo>
                  <a:pt x="462" y="803"/>
                </a:lnTo>
                <a:lnTo>
                  <a:pt x="466" y="794"/>
                </a:lnTo>
                <a:lnTo>
                  <a:pt x="466" y="794"/>
                </a:lnTo>
                <a:close/>
                <a:moveTo>
                  <a:pt x="462" y="788"/>
                </a:moveTo>
                <a:lnTo>
                  <a:pt x="463" y="788"/>
                </a:lnTo>
                <a:lnTo>
                  <a:pt x="463" y="788"/>
                </a:lnTo>
                <a:lnTo>
                  <a:pt x="463" y="788"/>
                </a:lnTo>
                <a:lnTo>
                  <a:pt x="463" y="788"/>
                </a:lnTo>
                <a:lnTo>
                  <a:pt x="462" y="788"/>
                </a:lnTo>
                <a:lnTo>
                  <a:pt x="462" y="788"/>
                </a:lnTo>
                <a:close/>
                <a:moveTo>
                  <a:pt x="489" y="822"/>
                </a:moveTo>
                <a:lnTo>
                  <a:pt x="489" y="822"/>
                </a:lnTo>
                <a:lnTo>
                  <a:pt x="494" y="829"/>
                </a:lnTo>
                <a:lnTo>
                  <a:pt x="494" y="829"/>
                </a:lnTo>
                <a:lnTo>
                  <a:pt x="483" y="844"/>
                </a:lnTo>
                <a:lnTo>
                  <a:pt x="483" y="844"/>
                </a:lnTo>
                <a:lnTo>
                  <a:pt x="480" y="842"/>
                </a:lnTo>
                <a:lnTo>
                  <a:pt x="478" y="842"/>
                </a:lnTo>
                <a:lnTo>
                  <a:pt x="476" y="844"/>
                </a:lnTo>
                <a:lnTo>
                  <a:pt x="473" y="846"/>
                </a:lnTo>
                <a:lnTo>
                  <a:pt x="465" y="854"/>
                </a:lnTo>
                <a:lnTo>
                  <a:pt x="465" y="854"/>
                </a:lnTo>
                <a:lnTo>
                  <a:pt x="477" y="837"/>
                </a:lnTo>
                <a:lnTo>
                  <a:pt x="489" y="822"/>
                </a:lnTo>
                <a:lnTo>
                  <a:pt x="489" y="822"/>
                </a:lnTo>
                <a:close/>
                <a:moveTo>
                  <a:pt x="450" y="863"/>
                </a:moveTo>
                <a:lnTo>
                  <a:pt x="450" y="863"/>
                </a:lnTo>
                <a:lnTo>
                  <a:pt x="448" y="858"/>
                </a:lnTo>
                <a:lnTo>
                  <a:pt x="448" y="858"/>
                </a:lnTo>
                <a:lnTo>
                  <a:pt x="456" y="852"/>
                </a:lnTo>
                <a:lnTo>
                  <a:pt x="456" y="852"/>
                </a:lnTo>
                <a:lnTo>
                  <a:pt x="450" y="863"/>
                </a:lnTo>
                <a:lnTo>
                  <a:pt x="450" y="863"/>
                </a:lnTo>
                <a:close/>
                <a:moveTo>
                  <a:pt x="457" y="872"/>
                </a:moveTo>
                <a:lnTo>
                  <a:pt x="457" y="872"/>
                </a:lnTo>
                <a:lnTo>
                  <a:pt x="467" y="865"/>
                </a:lnTo>
                <a:lnTo>
                  <a:pt x="467" y="865"/>
                </a:lnTo>
                <a:lnTo>
                  <a:pt x="465" y="871"/>
                </a:lnTo>
                <a:lnTo>
                  <a:pt x="462" y="878"/>
                </a:lnTo>
                <a:lnTo>
                  <a:pt x="462" y="878"/>
                </a:lnTo>
                <a:lnTo>
                  <a:pt x="457" y="872"/>
                </a:lnTo>
                <a:lnTo>
                  <a:pt x="457" y="872"/>
                </a:lnTo>
                <a:close/>
                <a:moveTo>
                  <a:pt x="472" y="892"/>
                </a:moveTo>
                <a:lnTo>
                  <a:pt x="472" y="892"/>
                </a:lnTo>
                <a:lnTo>
                  <a:pt x="467" y="886"/>
                </a:lnTo>
                <a:lnTo>
                  <a:pt x="467" y="886"/>
                </a:lnTo>
                <a:lnTo>
                  <a:pt x="468" y="884"/>
                </a:lnTo>
                <a:lnTo>
                  <a:pt x="468" y="884"/>
                </a:lnTo>
                <a:lnTo>
                  <a:pt x="477" y="880"/>
                </a:lnTo>
                <a:lnTo>
                  <a:pt x="477" y="880"/>
                </a:lnTo>
                <a:lnTo>
                  <a:pt x="474" y="886"/>
                </a:lnTo>
                <a:lnTo>
                  <a:pt x="472" y="892"/>
                </a:lnTo>
                <a:lnTo>
                  <a:pt x="472" y="892"/>
                </a:lnTo>
                <a:close/>
                <a:moveTo>
                  <a:pt x="490" y="850"/>
                </a:moveTo>
                <a:lnTo>
                  <a:pt x="490" y="850"/>
                </a:lnTo>
                <a:lnTo>
                  <a:pt x="498" y="839"/>
                </a:lnTo>
                <a:lnTo>
                  <a:pt x="498" y="839"/>
                </a:lnTo>
                <a:lnTo>
                  <a:pt x="502" y="846"/>
                </a:lnTo>
                <a:lnTo>
                  <a:pt x="502" y="846"/>
                </a:lnTo>
                <a:lnTo>
                  <a:pt x="490" y="857"/>
                </a:lnTo>
                <a:lnTo>
                  <a:pt x="478" y="868"/>
                </a:lnTo>
                <a:lnTo>
                  <a:pt x="478" y="868"/>
                </a:lnTo>
                <a:lnTo>
                  <a:pt x="484" y="858"/>
                </a:lnTo>
                <a:lnTo>
                  <a:pt x="490" y="850"/>
                </a:lnTo>
                <a:lnTo>
                  <a:pt x="490" y="850"/>
                </a:lnTo>
                <a:close/>
                <a:moveTo>
                  <a:pt x="563" y="983"/>
                </a:moveTo>
                <a:lnTo>
                  <a:pt x="563" y="983"/>
                </a:lnTo>
                <a:lnTo>
                  <a:pt x="551" y="992"/>
                </a:lnTo>
                <a:lnTo>
                  <a:pt x="538" y="998"/>
                </a:lnTo>
                <a:lnTo>
                  <a:pt x="538" y="998"/>
                </a:lnTo>
                <a:lnTo>
                  <a:pt x="545" y="988"/>
                </a:lnTo>
                <a:lnTo>
                  <a:pt x="555" y="980"/>
                </a:lnTo>
                <a:lnTo>
                  <a:pt x="573" y="964"/>
                </a:lnTo>
                <a:lnTo>
                  <a:pt x="573" y="964"/>
                </a:lnTo>
                <a:lnTo>
                  <a:pt x="583" y="970"/>
                </a:lnTo>
                <a:lnTo>
                  <a:pt x="583" y="970"/>
                </a:lnTo>
                <a:lnTo>
                  <a:pt x="574" y="976"/>
                </a:lnTo>
                <a:lnTo>
                  <a:pt x="563" y="983"/>
                </a:lnTo>
                <a:lnTo>
                  <a:pt x="563" y="983"/>
                </a:lnTo>
                <a:close/>
                <a:moveTo>
                  <a:pt x="591" y="974"/>
                </a:moveTo>
                <a:lnTo>
                  <a:pt x="591" y="974"/>
                </a:lnTo>
                <a:lnTo>
                  <a:pt x="603" y="977"/>
                </a:lnTo>
                <a:lnTo>
                  <a:pt x="603" y="977"/>
                </a:lnTo>
                <a:lnTo>
                  <a:pt x="580" y="994"/>
                </a:lnTo>
                <a:lnTo>
                  <a:pt x="567" y="1001"/>
                </a:lnTo>
                <a:lnTo>
                  <a:pt x="555" y="1006"/>
                </a:lnTo>
                <a:lnTo>
                  <a:pt x="555" y="1006"/>
                </a:lnTo>
                <a:lnTo>
                  <a:pt x="569" y="992"/>
                </a:lnTo>
                <a:lnTo>
                  <a:pt x="569" y="992"/>
                </a:lnTo>
                <a:lnTo>
                  <a:pt x="581" y="983"/>
                </a:lnTo>
                <a:lnTo>
                  <a:pt x="587" y="978"/>
                </a:lnTo>
                <a:lnTo>
                  <a:pt x="590" y="976"/>
                </a:lnTo>
                <a:lnTo>
                  <a:pt x="591" y="974"/>
                </a:lnTo>
                <a:lnTo>
                  <a:pt x="591" y="974"/>
                </a:lnTo>
                <a:close/>
                <a:moveTo>
                  <a:pt x="536" y="980"/>
                </a:moveTo>
                <a:lnTo>
                  <a:pt x="536" y="980"/>
                </a:lnTo>
                <a:lnTo>
                  <a:pt x="548" y="969"/>
                </a:lnTo>
                <a:lnTo>
                  <a:pt x="561" y="958"/>
                </a:lnTo>
                <a:lnTo>
                  <a:pt x="561" y="958"/>
                </a:lnTo>
                <a:lnTo>
                  <a:pt x="563" y="957"/>
                </a:lnTo>
                <a:lnTo>
                  <a:pt x="563" y="957"/>
                </a:lnTo>
                <a:lnTo>
                  <a:pt x="565" y="958"/>
                </a:lnTo>
                <a:lnTo>
                  <a:pt x="565" y="958"/>
                </a:lnTo>
                <a:lnTo>
                  <a:pt x="550" y="969"/>
                </a:lnTo>
                <a:lnTo>
                  <a:pt x="536" y="980"/>
                </a:lnTo>
                <a:lnTo>
                  <a:pt x="536" y="980"/>
                </a:lnTo>
                <a:close/>
                <a:moveTo>
                  <a:pt x="521" y="970"/>
                </a:moveTo>
                <a:lnTo>
                  <a:pt x="521" y="970"/>
                </a:lnTo>
                <a:lnTo>
                  <a:pt x="527" y="963"/>
                </a:lnTo>
                <a:lnTo>
                  <a:pt x="533" y="954"/>
                </a:lnTo>
                <a:lnTo>
                  <a:pt x="548" y="940"/>
                </a:lnTo>
                <a:lnTo>
                  <a:pt x="548" y="940"/>
                </a:lnTo>
                <a:lnTo>
                  <a:pt x="556" y="949"/>
                </a:lnTo>
                <a:lnTo>
                  <a:pt x="556" y="949"/>
                </a:lnTo>
                <a:lnTo>
                  <a:pt x="539" y="960"/>
                </a:lnTo>
                <a:lnTo>
                  <a:pt x="521" y="970"/>
                </a:lnTo>
                <a:lnTo>
                  <a:pt x="521" y="970"/>
                </a:lnTo>
                <a:close/>
                <a:moveTo>
                  <a:pt x="522" y="947"/>
                </a:moveTo>
                <a:lnTo>
                  <a:pt x="522" y="947"/>
                </a:lnTo>
                <a:lnTo>
                  <a:pt x="528" y="940"/>
                </a:lnTo>
                <a:lnTo>
                  <a:pt x="528" y="940"/>
                </a:lnTo>
                <a:lnTo>
                  <a:pt x="534" y="934"/>
                </a:lnTo>
                <a:lnTo>
                  <a:pt x="538" y="927"/>
                </a:lnTo>
                <a:lnTo>
                  <a:pt x="538" y="927"/>
                </a:lnTo>
                <a:lnTo>
                  <a:pt x="543" y="933"/>
                </a:lnTo>
                <a:lnTo>
                  <a:pt x="543" y="933"/>
                </a:lnTo>
                <a:lnTo>
                  <a:pt x="522" y="947"/>
                </a:lnTo>
                <a:lnTo>
                  <a:pt x="522" y="947"/>
                </a:lnTo>
                <a:close/>
                <a:moveTo>
                  <a:pt x="515" y="934"/>
                </a:moveTo>
                <a:lnTo>
                  <a:pt x="515" y="934"/>
                </a:lnTo>
                <a:lnTo>
                  <a:pt x="524" y="923"/>
                </a:lnTo>
                <a:lnTo>
                  <a:pt x="531" y="913"/>
                </a:lnTo>
                <a:lnTo>
                  <a:pt x="531" y="913"/>
                </a:lnTo>
                <a:lnTo>
                  <a:pt x="534" y="919"/>
                </a:lnTo>
                <a:lnTo>
                  <a:pt x="534" y="919"/>
                </a:lnTo>
                <a:lnTo>
                  <a:pt x="532" y="919"/>
                </a:lnTo>
                <a:lnTo>
                  <a:pt x="530" y="922"/>
                </a:lnTo>
                <a:lnTo>
                  <a:pt x="524" y="925"/>
                </a:lnTo>
                <a:lnTo>
                  <a:pt x="515" y="934"/>
                </a:lnTo>
                <a:lnTo>
                  <a:pt x="515" y="934"/>
                </a:lnTo>
                <a:close/>
                <a:moveTo>
                  <a:pt x="513" y="911"/>
                </a:moveTo>
                <a:lnTo>
                  <a:pt x="513" y="911"/>
                </a:lnTo>
                <a:lnTo>
                  <a:pt x="524" y="898"/>
                </a:lnTo>
                <a:lnTo>
                  <a:pt x="524" y="898"/>
                </a:lnTo>
                <a:lnTo>
                  <a:pt x="525" y="901"/>
                </a:lnTo>
                <a:lnTo>
                  <a:pt x="525" y="901"/>
                </a:lnTo>
                <a:lnTo>
                  <a:pt x="513" y="911"/>
                </a:lnTo>
                <a:lnTo>
                  <a:pt x="513" y="911"/>
                </a:lnTo>
                <a:close/>
                <a:moveTo>
                  <a:pt x="495" y="910"/>
                </a:moveTo>
                <a:lnTo>
                  <a:pt x="495" y="910"/>
                </a:lnTo>
                <a:lnTo>
                  <a:pt x="501" y="898"/>
                </a:lnTo>
                <a:lnTo>
                  <a:pt x="509" y="884"/>
                </a:lnTo>
                <a:lnTo>
                  <a:pt x="509" y="884"/>
                </a:lnTo>
                <a:lnTo>
                  <a:pt x="514" y="877"/>
                </a:lnTo>
                <a:lnTo>
                  <a:pt x="514" y="877"/>
                </a:lnTo>
                <a:lnTo>
                  <a:pt x="519" y="888"/>
                </a:lnTo>
                <a:lnTo>
                  <a:pt x="519" y="888"/>
                </a:lnTo>
                <a:lnTo>
                  <a:pt x="507" y="899"/>
                </a:lnTo>
                <a:lnTo>
                  <a:pt x="501" y="905"/>
                </a:lnTo>
                <a:lnTo>
                  <a:pt x="495" y="910"/>
                </a:lnTo>
                <a:lnTo>
                  <a:pt x="495" y="910"/>
                </a:lnTo>
                <a:close/>
                <a:moveTo>
                  <a:pt x="483" y="890"/>
                </a:moveTo>
                <a:lnTo>
                  <a:pt x="483" y="890"/>
                </a:lnTo>
                <a:lnTo>
                  <a:pt x="488" y="881"/>
                </a:lnTo>
                <a:lnTo>
                  <a:pt x="494" y="872"/>
                </a:lnTo>
                <a:lnTo>
                  <a:pt x="506" y="857"/>
                </a:lnTo>
                <a:lnTo>
                  <a:pt x="506" y="857"/>
                </a:lnTo>
                <a:lnTo>
                  <a:pt x="509" y="864"/>
                </a:lnTo>
                <a:lnTo>
                  <a:pt x="509" y="864"/>
                </a:lnTo>
                <a:lnTo>
                  <a:pt x="496" y="877"/>
                </a:lnTo>
                <a:lnTo>
                  <a:pt x="490" y="884"/>
                </a:lnTo>
                <a:lnTo>
                  <a:pt x="483" y="890"/>
                </a:lnTo>
                <a:lnTo>
                  <a:pt x="483" y="890"/>
                </a:lnTo>
                <a:close/>
                <a:moveTo>
                  <a:pt x="484" y="911"/>
                </a:moveTo>
                <a:lnTo>
                  <a:pt x="484" y="911"/>
                </a:lnTo>
                <a:lnTo>
                  <a:pt x="479" y="904"/>
                </a:lnTo>
                <a:lnTo>
                  <a:pt x="479" y="904"/>
                </a:lnTo>
                <a:lnTo>
                  <a:pt x="491" y="895"/>
                </a:lnTo>
                <a:lnTo>
                  <a:pt x="491" y="895"/>
                </a:lnTo>
                <a:lnTo>
                  <a:pt x="484" y="911"/>
                </a:lnTo>
                <a:lnTo>
                  <a:pt x="484" y="911"/>
                </a:lnTo>
                <a:close/>
                <a:moveTo>
                  <a:pt x="490" y="927"/>
                </a:moveTo>
                <a:lnTo>
                  <a:pt x="490" y="927"/>
                </a:lnTo>
                <a:lnTo>
                  <a:pt x="489" y="924"/>
                </a:lnTo>
                <a:lnTo>
                  <a:pt x="489" y="924"/>
                </a:lnTo>
                <a:lnTo>
                  <a:pt x="492" y="922"/>
                </a:lnTo>
                <a:lnTo>
                  <a:pt x="492" y="922"/>
                </a:lnTo>
                <a:lnTo>
                  <a:pt x="490" y="927"/>
                </a:lnTo>
                <a:lnTo>
                  <a:pt x="490" y="927"/>
                </a:lnTo>
                <a:close/>
                <a:moveTo>
                  <a:pt x="494" y="936"/>
                </a:moveTo>
                <a:lnTo>
                  <a:pt x="494" y="936"/>
                </a:lnTo>
                <a:lnTo>
                  <a:pt x="502" y="931"/>
                </a:lnTo>
                <a:lnTo>
                  <a:pt x="510" y="925"/>
                </a:lnTo>
                <a:lnTo>
                  <a:pt x="510" y="925"/>
                </a:lnTo>
                <a:lnTo>
                  <a:pt x="496" y="943"/>
                </a:lnTo>
                <a:lnTo>
                  <a:pt x="496" y="943"/>
                </a:lnTo>
                <a:lnTo>
                  <a:pt x="494" y="936"/>
                </a:lnTo>
                <a:lnTo>
                  <a:pt x="494" y="936"/>
                </a:lnTo>
                <a:close/>
                <a:moveTo>
                  <a:pt x="500" y="958"/>
                </a:moveTo>
                <a:lnTo>
                  <a:pt x="500" y="958"/>
                </a:lnTo>
                <a:lnTo>
                  <a:pt x="506" y="954"/>
                </a:lnTo>
                <a:lnTo>
                  <a:pt x="506" y="954"/>
                </a:lnTo>
                <a:lnTo>
                  <a:pt x="501" y="960"/>
                </a:lnTo>
                <a:lnTo>
                  <a:pt x="501" y="960"/>
                </a:lnTo>
                <a:lnTo>
                  <a:pt x="500" y="958"/>
                </a:lnTo>
                <a:lnTo>
                  <a:pt x="500" y="958"/>
                </a:lnTo>
                <a:close/>
                <a:moveTo>
                  <a:pt x="504" y="969"/>
                </a:moveTo>
                <a:lnTo>
                  <a:pt x="504" y="969"/>
                </a:lnTo>
                <a:lnTo>
                  <a:pt x="509" y="968"/>
                </a:lnTo>
                <a:lnTo>
                  <a:pt x="514" y="964"/>
                </a:lnTo>
                <a:lnTo>
                  <a:pt x="514" y="964"/>
                </a:lnTo>
                <a:lnTo>
                  <a:pt x="510" y="971"/>
                </a:lnTo>
                <a:lnTo>
                  <a:pt x="507" y="977"/>
                </a:lnTo>
                <a:lnTo>
                  <a:pt x="507" y="977"/>
                </a:lnTo>
                <a:lnTo>
                  <a:pt x="504" y="969"/>
                </a:lnTo>
                <a:lnTo>
                  <a:pt x="504" y="969"/>
                </a:lnTo>
                <a:close/>
                <a:moveTo>
                  <a:pt x="514" y="990"/>
                </a:moveTo>
                <a:lnTo>
                  <a:pt x="514" y="990"/>
                </a:lnTo>
                <a:lnTo>
                  <a:pt x="510" y="986"/>
                </a:lnTo>
                <a:lnTo>
                  <a:pt x="510" y="986"/>
                </a:lnTo>
                <a:lnTo>
                  <a:pt x="516" y="983"/>
                </a:lnTo>
                <a:lnTo>
                  <a:pt x="521" y="981"/>
                </a:lnTo>
                <a:lnTo>
                  <a:pt x="521" y="981"/>
                </a:lnTo>
                <a:lnTo>
                  <a:pt x="514" y="990"/>
                </a:lnTo>
                <a:lnTo>
                  <a:pt x="514" y="990"/>
                </a:lnTo>
                <a:close/>
                <a:moveTo>
                  <a:pt x="524" y="1004"/>
                </a:moveTo>
                <a:lnTo>
                  <a:pt x="524" y="1004"/>
                </a:lnTo>
                <a:lnTo>
                  <a:pt x="519" y="999"/>
                </a:lnTo>
                <a:lnTo>
                  <a:pt x="519" y="999"/>
                </a:lnTo>
                <a:lnTo>
                  <a:pt x="528" y="994"/>
                </a:lnTo>
                <a:lnTo>
                  <a:pt x="528" y="994"/>
                </a:lnTo>
                <a:lnTo>
                  <a:pt x="524" y="1004"/>
                </a:lnTo>
                <a:lnTo>
                  <a:pt x="524" y="1004"/>
                </a:lnTo>
                <a:close/>
                <a:moveTo>
                  <a:pt x="538" y="1012"/>
                </a:moveTo>
                <a:lnTo>
                  <a:pt x="538" y="1012"/>
                </a:lnTo>
                <a:lnTo>
                  <a:pt x="533" y="1010"/>
                </a:lnTo>
                <a:lnTo>
                  <a:pt x="533" y="1010"/>
                </a:lnTo>
                <a:lnTo>
                  <a:pt x="542" y="1007"/>
                </a:lnTo>
                <a:lnTo>
                  <a:pt x="542" y="1007"/>
                </a:lnTo>
                <a:lnTo>
                  <a:pt x="539" y="1010"/>
                </a:lnTo>
                <a:lnTo>
                  <a:pt x="538" y="1012"/>
                </a:lnTo>
                <a:lnTo>
                  <a:pt x="538" y="1012"/>
                </a:lnTo>
                <a:close/>
                <a:moveTo>
                  <a:pt x="561" y="1019"/>
                </a:moveTo>
                <a:lnTo>
                  <a:pt x="561" y="1019"/>
                </a:lnTo>
                <a:lnTo>
                  <a:pt x="551" y="1017"/>
                </a:lnTo>
                <a:lnTo>
                  <a:pt x="551" y="1017"/>
                </a:lnTo>
                <a:lnTo>
                  <a:pt x="559" y="1015"/>
                </a:lnTo>
                <a:lnTo>
                  <a:pt x="567" y="1012"/>
                </a:lnTo>
                <a:lnTo>
                  <a:pt x="567" y="1012"/>
                </a:lnTo>
                <a:lnTo>
                  <a:pt x="561" y="1019"/>
                </a:lnTo>
                <a:lnTo>
                  <a:pt x="561" y="1019"/>
                </a:lnTo>
                <a:close/>
                <a:moveTo>
                  <a:pt x="593" y="1022"/>
                </a:moveTo>
                <a:lnTo>
                  <a:pt x="593" y="1022"/>
                </a:lnTo>
                <a:lnTo>
                  <a:pt x="579" y="1021"/>
                </a:lnTo>
                <a:lnTo>
                  <a:pt x="579" y="1021"/>
                </a:lnTo>
                <a:lnTo>
                  <a:pt x="596" y="1011"/>
                </a:lnTo>
                <a:lnTo>
                  <a:pt x="596" y="1011"/>
                </a:lnTo>
                <a:lnTo>
                  <a:pt x="593" y="1016"/>
                </a:lnTo>
                <a:lnTo>
                  <a:pt x="593" y="1022"/>
                </a:lnTo>
                <a:lnTo>
                  <a:pt x="593" y="1022"/>
                </a:lnTo>
                <a:close/>
                <a:moveTo>
                  <a:pt x="584" y="1007"/>
                </a:moveTo>
                <a:lnTo>
                  <a:pt x="584" y="1007"/>
                </a:lnTo>
                <a:lnTo>
                  <a:pt x="593" y="998"/>
                </a:lnTo>
                <a:lnTo>
                  <a:pt x="604" y="988"/>
                </a:lnTo>
                <a:lnTo>
                  <a:pt x="604" y="988"/>
                </a:lnTo>
                <a:lnTo>
                  <a:pt x="615" y="981"/>
                </a:lnTo>
                <a:lnTo>
                  <a:pt x="615" y="981"/>
                </a:lnTo>
                <a:lnTo>
                  <a:pt x="620" y="982"/>
                </a:lnTo>
                <a:lnTo>
                  <a:pt x="620" y="982"/>
                </a:lnTo>
                <a:lnTo>
                  <a:pt x="602" y="995"/>
                </a:lnTo>
                <a:lnTo>
                  <a:pt x="584" y="1007"/>
                </a:lnTo>
                <a:lnTo>
                  <a:pt x="584" y="1007"/>
                </a:lnTo>
                <a:close/>
                <a:moveTo>
                  <a:pt x="609" y="1022"/>
                </a:moveTo>
                <a:lnTo>
                  <a:pt x="609" y="1022"/>
                </a:lnTo>
                <a:lnTo>
                  <a:pt x="613" y="1019"/>
                </a:lnTo>
                <a:lnTo>
                  <a:pt x="613" y="1019"/>
                </a:lnTo>
                <a:lnTo>
                  <a:pt x="613" y="1022"/>
                </a:lnTo>
                <a:lnTo>
                  <a:pt x="613" y="1022"/>
                </a:lnTo>
                <a:lnTo>
                  <a:pt x="609" y="1022"/>
                </a:lnTo>
                <a:lnTo>
                  <a:pt x="609" y="1022"/>
                </a:lnTo>
                <a:close/>
                <a:moveTo>
                  <a:pt x="607" y="1012"/>
                </a:moveTo>
                <a:lnTo>
                  <a:pt x="607" y="1012"/>
                </a:lnTo>
                <a:lnTo>
                  <a:pt x="612" y="1006"/>
                </a:lnTo>
                <a:lnTo>
                  <a:pt x="616" y="1000"/>
                </a:lnTo>
                <a:lnTo>
                  <a:pt x="628" y="988"/>
                </a:lnTo>
                <a:lnTo>
                  <a:pt x="628" y="988"/>
                </a:lnTo>
                <a:lnTo>
                  <a:pt x="633" y="984"/>
                </a:lnTo>
                <a:lnTo>
                  <a:pt x="633" y="984"/>
                </a:lnTo>
                <a:lnTo>
                  <a:pt x="646" y="986"/>
                </a:lnTo>
                <a:lnTo>
                  <a:pt x="646" y="986"/>
                </a:lnTo>
                <a:lnTo>
                  <a:pt x="633" y="995"/>
                </a:lnTo>
                <a:lnTo>
                  <a:pt x="633" y="995"/>
                </a:lnTo>
                <a:lnTo>
                  <a:pt x="620" y="1005"/>
                </a:lnTo>
                <a:lnTo>
                  <a:pt x="613" y="1009"/>
                </a:lnTo>
                <a:lnTo>
                  <a:pt x="607" y="1012"/>
                </a:lnTo>
                <a:lnTo>
                  <a:pt x="607" y="1012"/>
                </a:lnTo>
                <a:close/>
                <a:moveTo>
                  <a:pt x="638" y="1019"/>
                </a:moveTo>
                <a:lnTo>
                  <a:pt x="638" y="1019"/>
                </a:lnTo>
                <a:lnTo>
                  <a:pt x="631" y="1021"/>
                </a:lnTo>
                <a:lnTo>
                  <a:pt x="631" y="1021"/>
                </a:lnTo>
                <a:lnTo>
                  <a:pt x="639" y="1016"/>
                </a:lnTo>
                <a:lnTo>
                  <a:pt x="639" y="1016"/>
                </a:lnTo>
                <a:lnTo>
                  <a:pt x="638" y="1019"/>
                </a:lnTo>
                <a:lnTo>
                  <a:pt x="638" y="1019"/>
                </a:lnTo>
                <a:close/>
                <a:moveTo>
                  <a:pt x="634" y="1007"/>
                </a:moveTo>
                <a:lnTo>
                  <a:pt x="634" y="1007"/>
                </a:lnTo>
                <a:lnTo>
                  <a:pt x="639" y="1004"/>
                </a:lnTo>
                <a:lnTo>
                  <a:pt x="639" y="1004"/>
                </a:lnTo>
                <a:lnTo>
                  <a:pt x="652" y="993"/>
                </a:lnTo>
                <a:lnTo>
                  <a:pt x="652" y="993"/>
                </a:lnTo>
                <a:lnTo>
                  <a:pt x="648" y="999"/>
                </a:lnTo>
                <a:lnTo>
                  <a:pt x="648" y="999"/>
                </a:lnTo>
                <a:lnTo>
                  <a:pt x="634" y="1007"/>
                </a:lnTo>
                <a:lnTo>
                  <a:pt x="634" y="1007"/>
                </a:lnTo>
                <a:close/>
                <a:moveTo>
                  <a:pt x="666" y="1017"/>
                </a:moveTo>
                <a:lnTo>
                  <a:pt x="666" y="1017"/>
                </a:lnTo>
                <a:lnTo>
                  <a:pt x="671" y="1013"/>
                </a:lnTo>
                <a:lnTo>
                  <a:pt x="671" y="1013"/>
                </a:lnTo>
                <a:lnTo>
                  <a:pt x="672" y="1016"/>
                </a:lnTo>
                <a:lnTo>
                  <a:pt x="672" y="1016"/>
                </a:lnTo>
                <a:lnTo>
                  <a:pt x="666" y="1017"/>
                </a:lnTo>
                <a:lnTo>
                  <a:pt x="666" y="1017"/>
                </a:lnTo>
                <a:close/>
                <a:moveTo>
                  <a:pt x="650" y="1012"/>
                </a:moveTo>
                <a:lnTo>
                  <a:pt x="650" y="1012"/>
                </a:lnTo>
                <a:lnTo>
                  <a:pt x="654" y="1006"/>
                </a:lnTo>
                <a:lnTo>
                  <a:pt x="654" y="1006"/>
                </a:lnTo>
                <a:lnTo>
                  <a:pt x="666" y="996"/>
                </a:lnTo>
                <a:lnTo>
                  <a:pt x="678" y="987"/>
                </a:lnTo>
                <a:lnTo>
                  <a:pt x="678" y="987"/>
                </a:lnTo>
                <a:lnTo>
                  <a:pt x="693" y="987"/>
                </a:lnTo>
                <a:lnTo>
                  <a:pt x="693" y="987"/>
                </a:lnTo>
                <a:lnTo>
                  <a:pt x="686" y="993"/>
                </a:lnTo>
                <a:lnTo>
                  <a:pt x="686" y="993"/>
                </a:lnTo>
                <a:lnTo>
                  <a:pt x="669" y="1004"/>
                </a:lnTo>
                <a:lnTo>
                  <a:pt x="660" y="1009"/>
                </a:lnTo>
                <a:lnTo>
                  <a:pt x="650" y="1012"/>
                </a:lnTo>
                <a:lnTo>
                  <a:pt x="650" y="1012"/>
                </a:lnTo>
                <a:close/>
                <a:moveTo>
                  <a:pt x="693" y="1000"/>
                </a:moveTo>
                <a:lnTo>
                  <a:pt x="693" y="1000"/>
                </a:lnTo>
                <a:lnTo>
                  <a:pt x="709" y="987"/>
                </a:lnTo>
                <a:lnTo>
                  <a:pt x="709" y="987"/>
                </a:lnTo>
                <a:lnTo>
                  <a:pt x="727" y="986"/>
                </a:lnTo>
                <a:lnTo>
                  <a:pt x="727" y="986"/>
                </a:lnTo>
                <a:lnTo>
                  <a:pt x="708" y="996"/>
                </a:lnTo>
                <a:lnTo>
                  <a:pt x="687" y="1005"/>
                </a:lnTo>
                <a:lnTo>
                  <a:pt x="687" y="1005"/>
                </a:lnTo>
                <a:lnTo>
                  <a:pt x="693" y="1000"/>
                </a:lnTo>
                <a:lnTo>
                  <a:pt x="693" y="1000"/>
                </a:lnTo>
                <a:close/>
                <a:moveTo>
                  <a:pt x="701" y="1013"/>
                </a:moveTo>
                <a:lnTo>
                  <a:pt x="701" y="1013"/>
                </a:lnTo>
                <a:lnTo>
                  <a:pt x="690" y="1015"/>
                </a:lnTo>
                <a:lnTo>
                  <a:pt x="690" y="1015"/>
                </a:lnTo>
                <a:lnTo>
                  <a:pt x="703" y="1010"/>
                </a:lnTo>
                <a:lnTo>
                  <a:pt x="703" y="1010"/>
                </a:lnTo>
                <a:lnTo>
                  <a:pt x="701" y="1013"/>
                </a:lnTo>
                <a:lnTo>
                  <a:pt x="701" y="1013"/>
                </a:lnTo>
                <a:close/>
                <a:moveTo>
                  <a:pt x="737" y="992"/>
                </a:moveTo>
                <a:lnTo>
                  <a:pt x="737" y="992"/>
                </a:lnTo>
                <a:lnTo>
                  <a:pt x="746" y="986"/>
                </a:lnTo>
                <a:lnTo>
                  <a:pt x="746" y="986"/>
                </a:lnTo>
                <a:lnTo>
                  <a:pt x="767" y="984"/>
                </a:lnTo>
                <a:lnTo>
                  <a:pt x="767" y="984"/>
                </a:lnTo>
                <a:lnTo>
                  <a:pt x="764" y="987"/>
                </a:lnTo>
                <a:lnTo>
                  <a:pt x="764" y="987"/>
                </a:lnTo>
                <a:lnTo>
                  <a:pt x="751" y="994"/>
                </a:lnTo>
                <a:lnTo>
                  <a:pt x="739" y="1000"/>
                </a:lnTo>
                <a:lnTo>
                  <a:pt x="727" y="1005"/>
                </a:lnTo>
                <a:lnTo>
                  <a:pt x="715" y="1010"/>
                </a:lnTo>
                <a:lnTo>
                  <a:pt x="715" y="1010"/>
                </a:lnTo>
                <a:lnTo>
                  <a:pt x="726" y="1000"/>
                </a:lnTo>
                <a:lnTo>
                  <a:pt x="737" y="992"/>
                </a:lnTo>
                <a:lnTo>
                  <a:pt x="737" y="992"/>
                </a:lnTo>
                <a:close/>
                <a:moveTo>
                  <a:pt x="752" y="1009"/>
                </a:moveTo>
                <a:lnTo>
                  <a:pt x="752" y="1009"/>
                </a:lnTo>
                <a:lnTo>
                  <a:pt x="761" y="1001"/>
                </a:lnTo>
                <a:lnTo>
                  <a:pt x="769" y="994"/>
                </a:lnTo>
                <a:lnTo>
                  <a:pt x="769" y="994"/>
                </a:lnTo>
                <a:lnTo>
                  <a:pt x="785" y="983"/>
                </a:lnTo>
                <a:lnTo>
                  <a:pt x="785" y="983"/>
                </a:lnTo>
                <a:lnTo>
                  <a:pt x="795" y="983"/>
                </a:lnTo>
                <a:lnTo>
                  <a:pt x="795" y="983"/>
                </a:lnTo>
                <a:lnTo>
                  <a:pt x="786" y="990"/>
                </a:lnTo>
                <a:lnTo>
                  <a:pt x="778" y="999"/>
                </a:lnTo>
                <a:lnTo>
                  <a:pt x="778" y="999"/>
                </a:lnTo>
                <a:lnTo>
                  <a:pt x="766" y="1005"/>
                </a:lnTo>
                <a:lnTo>
                  <a:pt x="752" y="1009"/>
                </a:lnTo>
                <a:lnTo>
                  <a:pt x="752" y="1009"/>
                </a:lnTo>
                <a:close/>
                <a:moveTo>
                  <a:pt x="793" y="1012"/>
                </a:moveTo>
                <a:lnTo>
                  <a:pt x="793" y="1012"/>
                </a:lnTo>
                <a:lnTo>
                  <a:pt x="784" y="1012"/>
                </a:lnTo>
                <a:lnTo>
                  <a:pt x="784" y="1012"/>
                </a:lnTo>
                <a:lnTo>
                  <a:pt x="798" y="1006"/>
                </a:lnTo>
                <a:lnTo>
                  <a:pt x="798" y="1006"/>
                </a:lnTo>
                <a:lnTo>
                  <a:pt x="793" y="1012"/>
                </a:lnTo>
                <a:lnTo>
                  <a:pt x="793" y="1012"/>
                </a:lnTo>
                <a:close/>
                <a:moveTo>
                  <a:pt x="807" y="1011"/>
                </a:moveTo>
                <a:lnTo>
                  <a:pt x="807" y="1011"/>
                </a:lnTo>
                <a:lnTo>
                  <a:pt x="813" y="1005"/>
                </a:lnTo>
                <a:lnTo>
                  <a:pt x="819" y="999"/>
                </a:lnTo>
                <a:lnTo>
                  <a:pt x="833" y="988"/>
                </a:lnTo>
                <a:lnTo>
                  <a:pt x="833" y="988"/>
                </a:lnTo>
                <a:lnTo>
                  <a:pt x="837" y="984"/>
                </a:lnTo>
                <a:lnTo>
                  <a:pt x="837" y="984"/>
                </a:lnTo>
                <a:lnTo>
                  <a:pt x="857" y="987"/>
                </a:lnTo>
                <a:lnTo>
                  <a:pt x="857" y="987"/>
                </a:lnTo>
                <a:lnTo>
                  <a:pt x="841" y="996"/>
                </a:lnTo>
                <a:lnTo>
                  <a:pt x="841" y="996"/>
                </a:lnTo>
                <a:lnTo>
                  <a:pt x="825" y="1005"/>
                </a:lnTo>
                <a:lnTo>
                  <a:pt x="816" y="1009"/>
                </a:lnTo>
                <a:lnTo>
                  <a:pt x="807" y="1011"/>
                </a:lnTo>
                <a:lnTo>
                  <a:pt x="807" y="1011"/>
                </a:lnTo>
                <a:close/>
                <a:moveTo>
                  <a:pt x="803" y="993"/>
                </a:moveTo>
                <a:lnTo>
                  <a:pt x="803" y="993"/>
                </a:lnTo>
                <a:lnTo>
                  <a:pt x="813" y="983"/>
                </a:lnTo>
                <a:lnTo>
                  <a:pt x="813" y="983"/>
                </a:lnTo>
                <a:lnTo>
                  <a:pt x="819" y="984"/>
                </a:lnTo>
                <a:lnTo>
                  <a:pt x="819" y="984"/>
                </a:lnTo>
                <a:lnTo>
                  <a:pt x="803" y="993"/>
                </a:lnTo>
                <a:lnTo>
                  <a:pt x="803" y="993"/>
                </a:lnTo>
                <a:close/>
                <a:moveTo>
                  <a:pt x="846" y="1005"/>
                </a:moveTo>
                <a:lnTo>
                  <a:pt x="846" y="1005"/>
                </a:lnTo>
                <a:lnTo>
                  <a:pt x="861" y="998"/>
                </a:lnTo>
                <a:lnTo>
                  <a:pt x="868" y="993"/>
                </a:lnTo>
                <a:lnTo>
                  <a:pt x="873" y="987"/>
                </a:lnTo>
                <a:lnTo>
                  <a:pt x="873" y="987"/>
                </a:lnTo>
                <a:lnTo>
                  <a:pt x="886" y="988"/>
                </a:lnTo>
                <a:lnTo>
                  <a:pt x="886" y="988"/>
                </a:lnTo>
                <a:lnTo>
                  <a:pt x="885" y="988"/>
                </a:lnTo>
                <a:lnTo>
                  <a:pt x="885" y="988"/>
                </a:lnTo>
                <a:lnTo>
                  <a:pt x="875" y="995"/>
                </a:lnTo>
                <a:lnTo>
                  <a:pt x="863" y="1001"/>
                </a:lnTo>
                <a:lnTo>
                  <a:pt x="851" y="1007"/>
                </a:lnTo>
                <a:lnTo>
                  <a:pt x="839" y="1011"/>
                </a:lnTo>
                <a:lnTo>
                  <a:pt x="839" y="1011"/>
                </a:lnTo>
                <a:lnTo>
                  <a:pt x="846" y="1005"/>
                </a:lnTo>
                <a:lnTo>
                  <a:pt x="846" y="1005"/>
                </a:lnTo>
                <a:close/>
                <a:moveTo>
                  <a:pt x="862" y="1017"/>
                </a:moveTo>
                <a:lnTo>
                  <a:pt x="862" y="1017"/>
                </a:lnTo>
                <a:lnTo>
                  <a:pt x="853" y="1017"/>
                </a:lnTo>
                <a:lnTo>
                  <a:pt x="853" y="1017"/>
                </a:lnTo>
                <a:lnTo>
                  <a:pt x="863" y="1012"/>
                </a:lnTo>
                <a:lnTo>
                  <a:pt x="863" y="1012"/>
                </a:lnTo>
                <a:lnTo>
                  <a:pt x="862" y="1017"/>
                </a:lnTo>
                <a:lnTo>
                  <a:pt x="862" y="1017"/>
                </a:lnTo>
                <a:close/>
                <a:moveTo>
                  <a:pt x="874" y="1013"/>
                </a:moveTo>
                <a:lnTo>
                  <a:pt x="874" y="1013"/>
                </a:lnTo>
                <a:lnTo>
                  <a:pt x="878" y="1010"/>
                </a:lnTo>
                <a:lnTo>
                  <a:pt x="881" y="1005"/>
                </a:lnTo>
                <a:lnTo>
                  <a:pt x="891" y="996"/>
                </a:lnTo>
                <a:lnTo>
                  <a:pt x="891" y="996"/>
                </a:lnTo>
                <a:lnTo>
                  <a:pt x="896" y="993"/>
                </a:lnTo>
                <a:lnTo>
                  <a:pt x="900" y="989"/>
                </a:lnTo>
                <a:lnTo>
                  <a:pt x="900" y="989"/>
                </a:lnTo>
                <a:lnTo>
                  <a:pt x="917" y="990"/>
                </a:lnTo>
                <a:lnTo>
                  <a:pt x="917" y="990"/>
                </a:lnTo>
                <a:lnTo>
                  <a:pt x="896" y="1002"/>
                </a:lnTo>
                <a:lnTo>
                  <a:pt x="874" y="1013"/>
                </a:lnTo>
                <a:lnTo>
                  <a:pt x="874" y="1013"/>
                </a:lnTo>
                <a:close/>
                <a:moveTo>
                  <a:pt x="912" y="1007"/>
                </a:moveTo>
                <a:lnTo>
                  <a:pt x="912" y="1007"/>
                </a:lnTo>
                <a:lnTo>
                  <a:pt x="922" y="1000"/>
                </a:lnTo>
                <a:lnTo>
                  <a:pt x="927" y="996"/>
                </a:lnTo>
                <a:lnTo>
                  <a:pt x="928" y="994"/>
                </a:lnTo>
                <a:lnTo>
                  <a:pt x="928" y="992"/>
                </a:lnTo>
                <a:lnTo>
                  <a:pt x="928" y="992"/>
                </a:lnTo>
                <a:lnTo>
                  <a:pt x="944" y="993"/>
                </a:lnTo>
                <a:lnTo>
                  <a:pt x="944" y="993"/>
                </a:lnTo>
                <a:lnTo>
                  <a:pt x="903" y="1013"/>
                </a:lnTo>
                <a:lnTo>
                  <a:pt x="903" y="1013"/>
                </a:lnTo>
                <a:lnTo>
                  <a:pt x="912" y="1007"/>
                </a:lnTo>
                <a:lnTo>
                  <a:pt x="912" y="1007"/>
                </a:lnTo>
                <a:close/>
                <a:moveTo>
                  <a:pt x="963" y="994"/>
                </a:moveTo>
                <a:lnTo>
                  <a:pt x="963" y="994"/>
                </a:lnTo>
                <a:lnTo>
                  <a:pt x="971" y="995"/>
                </a:lnTo>
                <a:lnTo>
                  <a:pt x="971" y="995"/>
                </a:lnTo>
                <a:lnTo>
                  <a:pt x="967" y="999"/>
                </a:lnTo>
                <a:lnTo>
                  <a:pt x="967" y="999"/>
                </a:lnTo>
                <a:lnTo>
                  <a:pt x="950" y="1006"/>
                </a:lnTo>
                <a:lnTo>
                  <a:pt x="933" y="1012"/>
                </a:lnTo>
                <a:lnTo>
                  <a:pt x="933" y="1012"/>
                </a:lnTo>
                <a:lnTo>
                  <a:pt x="940" y="1007"/>
                </a:lnTo>
                <a:lnTo>
                  <a:pt x="947" y="1004"/>
                </a:lnTo>
                <a:lnTo>
                  <a:pt x="956" y="999"/>
                </a:lnTo>
                <a:lnTo>
                  <a:pt x="963" y="994"/>
                </a:lnTo>
                <a:lnTo>
                  <a:pt x="963" y="994"/>
                </a:lnTo>
                <a:close/>
                <a:moveTo>
                  <a:pt x="908" y="1022"/>
                </a:moveTo>
                <a:lnTo>
                  <a:pt x="908" y="1022"/>
                </a:lnTo>
                <a:lnTo>
                  <a:pt x="911" y="1019"/>
                </a:lnTo>
                <a:lnTo>
                  <a:pt x="911" y="1019"/>
                </a:lnTo>
                <a:lnTo>
                  <a:pt x="912" y="1022"/>
                </a:lnTo>
                <a:lnTo>
                  <a:pt x="912" y="1022"/>
                </a:lnTo>
                <a:lnTo>
                  <a:pt x="908" y="1022"/>
                </a:lnTo>
                <a:lnTo>
                  <a:pt x="908" y="1022"/>
                </a:lnTo>
                <a:close/>
                <a:moveTo>
                  <a:pt x="939" y="1025"/>
                </a:moveTo>
                <a:lnTo>
                  <a:pt x="939" y="1025"/>
                </a:lnTo>
                <a:lnTo>
                  <a:pt x="926" y="1024"/>
                </a:lnTo>
                <a:lnTo>
                  <a:pt x="926" y="1024"/>
                </a:lnTo>
                <a:lnTo>
                  <a:pt x="935" y="1022"/>
                </a:lnTo>
                <a:lnTo>
                  <a:pt x="945" y="1018"/>
                </a:lnTo>
                <a:lnTo>
                  <a:pt x="945" y="1018"/>
                </a:lnTo>
                <a:lnTo>
                  <a:pt x="939" y="1025"/>
                </a:lnTo>
                <a:lnTo>
                  <a:pt x="939" y="1025"/>
                </a:lnTo>
                <a:close/>
                <a:moveTo>
                  <a:pt x="967" y="1028"/>
                </a:moveTo>
                <a:lnTo>
                  <a:pt x="967" y="1028"/>
                </a:lnTo>
                <a:lnTo>
                  <a:pt x="963" y="1028"/>
                </a:lnTo>
                <a:lnTo>
                  <a:pt x="963" y="1028"/>
                </a:lnTo>
                <a:lnTo>
                  <a:pt x="969" y="1025"/>
                </a:lnTo>
                <a:lnTo>
                  <a:pt x="969" y="1025"/>
                </a:lnTo>
                <a:lnTo>
                  <a:pt x="967" y="1028"/>
                </a:lnTo>
                <a:lnTo>
                  <a:pt x="967" y="1028"/>
                </a:lnTo>
                <a:close/>
                <a:moveTo>
                  <a:pt x="958" y="1019"/>
                </a:moveTo>
                <a:lnTo>
                  <a:pt x="958" y="1019"/>
                </a:lnTo>
                <a:lnTo>
                  <a:pt x="973" y="1006"/>
                </a:lnTo>
                <a:lnTo>
                  <a:pt x="973" y="1006"/>
                </a:lnTo>
                <a:lnTo>
                  <a:pt x="980" y="1002"/>
                </a:lnTo>
                <a:lnTo>
                  <a:pt x="986" y="996"/>
                </a:lnTo>
                <a:lnTo>
                  <a:pt x="986" y="996"/>
                </a:lnTo>
                <a:lnTo>
                  <a:pt x="999" y="998"/>
                </a:lnTo>
                <a:lnTo>
                  <a:pt x="999" y="998"/>
                </a:lnTo>
                <a:lnTo>
                  <a:pt x="979" y="1010"/>
                </a:lnTo>
                <a:lnTo>
                  <a:pt x="958" y="1019"/>
                </a:lnTo>
                <a:lnTo>
                  <a:pt x="958" y="1019"/>
                </a:lnTo>
                <a:close/>
                <a:moveTo>
                  <a:pt x="988" y="1030"/>
                </a:moveTo>
                <a:lnTo>
                  <a:pt x="988" y="1030"/>
                </a:lnTo>
                <a:lnTo>
                  <a:pt x="985" y="1030"/>
                </a:lnTo>
                <a:lnTo>
                  <a:pt x="985" y="1030"/>
                </a:lnTo>
                <a:lnTo>
                  <a:pt x="991" y="1028"/>
                </a:lnTo>
                <a:lnTo>
                  <a:pt x="991" y="1028"/>
                </a:lnTo>
                <a:lnTo>
                  <a:pt x="988" y="1030"/>
                </a:lnTo>
                <a:lnTo>
                  <a:pt x="988" y="1030"/>
                </a:lnTo>
                <a:close/>
                <a:moveTo>
                  <a:pt x="991" y="1017"/>
                </a:moveTo>
                <a:lnTo>
                  <a:pt x="991" y="1017"/>
                </a:lnTo>
                <a:lnTo>
                  <a:pt x="999" y="1011"/>
                </a:lnTo>
                <a:lnTo>
                  <a:pt x="1008" y="1005"/>
                </a:lnTo>
                <a:lnTo>
                  <a:pt x="1008" y="1005"/>
                </a:lnTo>
                <a:lnTo>
                  <a:pt x="1012" y="1001"/>
                </a:lnTo>
                <a:lnTo>
                  <a:pt x="1012" y="1001"/>
                </a:lnTo>
                <a:lnTo>
                  <a:pt x="1015" y="1000"/>
                </a:lnTo>
                <a:lnTo>
                  <a:pt x="1015" y="1000"/>
                </a:lnTo>
                <a:lnTo>
                  <a:pt x="1022" y="1000"/>
                </a:lnTo>
                <a:lnTo>
                  <a:pt x="1022" y="1000"/>
                </a:lnTo>
                <a:lnTo>
                  <a:pt x="1014" y="1006"/>
                </a:lnTo>
                <a:lnTo>
                  <a:pt x="1014" y="1006"/>
                </a:lnTo>
                <a:lnTo>
                  <a:pt x="1003" y="1012"/>
                </a:lnTo>
                <a:lnTo>
                  <a:pt x="991" y="1017"/>
                </a:lnTo>
                <a:lnTo>
                  <a:pt x="991" y="1017"/>
                </a:lnTo>
                <a:close/>
                <a:moveTo>
                  <a:pt x="1020" y="1015"/>
                </a:moveTo>
                <a:lnTo>
                  <a:pt x="1020" y="1015"/>
                </a:lnTo>
                <a:lnTo>
                  <a:pt x="1028" y="1009"/>
                </a:lnTo>
                <a:lnTo>
                  <a:pt x="1038" y="1002"/>
                </a:lnTo>
                <a:lnTo>
                  <a:pt x="1038" y="1002"/>
                </a:lnTo>
                <a:lnTo>
                  <a:pt x="1050" y="1004"/>
                </a:lnTo>
                <a:lnTo>
                  <a:pt x="1050" y="1004"/>
                </a:lnTo>
                <a:lnTo>
                  <a:pt x="1028" y="1015"/>
                </a:lnTo>
                <a:lnTo>
                  <a:pt x="1008" y="1024"/>
                </a:lnTo>
                <a:lnTo>
                  <a:pt x="1008" y="1024"/>
                </a:lnTo>
                <a:lnTo>
                  <a:pt x="1020" y="1015"/>
                </a:lnTo>
                <a:lnTo>
                  <a:pt x="1020" y="1015"/>
                </a:lnTo>
                <a:close/>
                <a:moveTo>
                  <a:pt x="1016" y="1034"/>
                </a:moveTo>
                <a:lnTo>
                  <a:pt x="1016" y="1034"/>
                </a:lnTo>
                <a:lnTo>
                  <a:pt x="1012" y="1033"/>
                </a:lnTo>
                <a:lnTo>
                  <a:pt x="1012" y="1033"/>
                </a:lnTo>
                <a:lnTo>
                  <a:pt x="1018" y="1030"/>
                </a:lnTo>
                <a:lnTo>
                  <a:pt x="1018" y="1030"/>
                </a:lnTo>
                <a:lnTo>
                  <a:pt x="1016" y="1034"/>
                </a:lnTo>
                <a:lnTo>
                  <a:pt x="1016" y="1034"/>
                </a:lnTo>
                <a:close/>
                <a:moveTo>
                  <a:pt x="1065" y="1007"/>
                </a:moveTo>
                <a:lnTo>
                  <a:pt x="1065" y="1007"/>
                </a:lnTo>
                <a:lnTo>
                  <a:pt x="1067" y="1006"/>
                </a:lnTo>
                <a:lnTo>
                  <a:pt x="1067" y="1006"/>
                </a:lnTo>
                <a:lnTo>
                  <a:pt x="1080" y="1007"/>
                </a:lnTo>
                <a:lnTo>
                  <a:pt x="1080" y="1007"/>
                </a:lnTo>
                <a:lnTo>
                  <a:pt x="1057" y="1019"/>
                </a:lnTo>
                <a:lnTo>
                  <a:pt x="1045" y="1025"/>
                </a:lnTo>
                <a:lnTo>
                  <a:pt x="1032" y="1030"/>
                </a:lnTo>
                <a:lnTo>
                  <a:pt x="1032" y="1030"/>
                </a:lnTo>
                <a:lnTo>
                  <a:pt x="1040" y="1024"/>
                </a:lnTo>
                <a:lnTo>
                  <a:pt x="1047" y="1018"/>
                </a:lnTo>
                <a:lnTo>
                  <a:pt x="1065" y="1007"/>
                </a:lnTo>
                <a:lnTo>
                  <a:pt x="1065" y="1007"/>
                </a:lnTo>
                <a:close/>
                <a:moveTo>
                  <a:pt x="1086" y="1009"/>
                </a:moveTo>
                <a:lnTo>
                  <a:pt x="1086" y="1009"/>
                </a:lnTo>
                <a:lnTo>
                  <a:pt x="1086" y="1009"/>
                </a:lnTo>
                <a:lnTo>
                  <a:pt x="1086" y="1009"/>
                </a:lnTo>
                <a:lnTo>
                  <a:pt x="1112" y="1012"/>
                </a:lnTo>
                <a:lnTo>
                  <a:pt x="1112" y="1012"/>
                </a:lnTo>
                <a:lnTo>
                  <a:pt x="1071" y="1028"/>
                </a:lnTo>
                <a:lnTo>
                  <a:pt x="1071" y="1028"/>
                </a:lnTo>
                <a:lnTo>
                  <a:pt x="1075" y="1024"/>
                </a:lnTo>
                <a:lnTo>
                  <a:pt x="1082" y="1019"/>
                </a:lnTo>
                <a:lnTo>
                  <a:pt x="1085" y="1017"/>
                </a:lnTo>
                <a:lnTo>
                  <a:pt x="1087" y="1015"/>
                </a:lnTo>
                <a:lnTo>
                  <a:pt x="1087" y="1011"/>
                </a:lnTo>
                <a:lnTo>
                  <a:pt x="1086" y="1009"/>
                </a:lnTo>
                <a:lnTo>
                  <a:pt x="1086" y="1009"/>
                </a:lnTo>
                <a:close/>
                <a:moveTo>
                  <a:pt x="1046" y="1036"/>
                </a:moveTo>
                <a:lnTo>
                  <a:pt x="1046" y="1036"/>
                </a:lnTo>
                <a:lnTo>
                  <a:pt x="1044" y="1036"/>
                </a:lnTo>
                <a:lnTo>
                  <a:pt x="1044" y="1036"/>
                </a:lnTo>
                <a:lnTo>
                  <a:pt x="1047" y="1035"/>
                </a:lnTo>
                <a:lnTo>
                  <a:pt x="1047" y="1035"/>
                </a:lnTo>
                <a:lnTo>
                  <a:pt x="1046" y="1036"/>
                </a:lnTo>
                <a:lnTo>
                  <a:pt x="1046" y="1036"/>
                </a:lnTo>
                <a:close/>
                <a:moveTo>
                  <a:pt x="1082" y="1040"/>
                </a:moveTo>
                <a:lnTo>
                  <a:pt x="1082" y="1040"/>
                </a:lnTo>
                <a:lnTo>
                  <a:pt x="1068" y="1039"/>
                </a:lnTo>
                <a:lnTo>
                  <a:pt x="1068" y="1039"/>
                </a:lnTo>
                <a:lnTo>
                  <a:pt x="1070" y="1039"/>
                </a:lnTo>
                <a:lnTo>
                  <a:pt x="1070" y="1039"/>
                </a:lnTo>
                <a:lnTo>
                  <a:pt x="1095" y="1028"/>
                </a:lnTo>
                <a:lnTo>
                  <a:pt x="1095" y="1028"/>
                </a:lnTo>
                <a:lnTo>
                  <a:pt x="1088" y="1034"/>
                </a:lnTo>
                <a:lnTo>
                  <a:pt x="1085" y="1037"/>
                </a:lnTo>
                <a:lnTo>
                  <a:pt x="1082" y="1040"/>
                </a:lnTo>
                <a:lnTo>
                  <a:pt x="1082" y="1040"/>
                </a:lnTo>
                <a:close/>
                <a:moveTo>
                  <a:pt x="1111" y="1043"/>
                </a:moveTo>
                <a:lnTo>
                  <a:pt x="1111" y="1043"/>
                </a:lnTo>
                <a:lnTo>
                  <a:pt x="1099" y="1042"/>
                </a:lnTo>
                <a:lnTo>
                  <a:pt x="1099" y="1042"/>
                </a:lnTo>
                <a:lnTo>
                  <a:pt x="1127" y="1029"/>
                </a:lnTo>
                <a:lnTo>
                  <a:pt x="1127" y="1029"/>
                </a:lnTo>
                <a:lnTo>
                  <a:pt x="1111" y="1043"/>
                </a:lnTo>
                <a:lnTo>
                  <a:pt x="1111" y="1043"/>
                </a:lnTo>
                <a:close/>
                <a:moveTo>
                  <a:pt x="1124" y="1013"/>
                </a:moveTo>
                <a:lnTo>
                  <a:pt x="1124" y="1013"/>
                </a:lnTo>
                <a:lnTo>
                  <a:pt x="1138" y="1016"/>
                </a:lnTo>
                <a:lnTo>
                  <a:pt x="1138" y="1016"/>
                </a:lnTo>
                <a:lnTo>
                  <a:pt x="1126" y="1019"/>
                </a:lnTo>
                <a:lnTo>
                  <a:pt x="1115" y="1025"/>
                </a:lnTo>
                <a:lnTo>
                  <a:pt x="1115" y="1025"/>
                </a:lnTo>
                <a:lnTo>
                  <a:pt x="1123" y="1018"/>
                </a:lnTo>
                <a:lnTo>
                  <a:pt x="1123" y="1018"/>
                </a:lnTo>
                <a:lnTo>
                  <a:pt x="1124" y="1016"/>
                </a:lnTo>
                <a:lnTo>
                  <a:pt x="1124" y="1013"/>
                </a:lnTo>
                <a:lnTo>
                  <a:pt x="1124" y="1013"/>
                </a:lnTo>
                <a:close/>
                <a:moveTo>
                  <a:pt x="1156" y="1046"/>
                </a:moveTo>
                <a:lnTo>
                  <a:pt x="1156" y="1046"/>
                </a:lnTo>
                <a:lnTo>
                  <a:pt x="1144" y="1046"/>
                </a:lnTo>
                <a:lnTo>
                  <a:pt x="1144" y="1046"/>
                </a:lnTo>
                <a:lnTo>
                  <a:pt x="1156" y="1040"/>
                </a:lnTo>
                <a:lnTo>
                  <a:pt x="1156" y="1040"/>
                </a:lnTo>
                <a:lnTo>
                  <a:pt x="1169" y="1035"/>
                </a:lnTo>
                <a:lnTo>
                  <a:pt x="1169" y="1035"/>
                </a:lnTo>
                <a:lnTo>
                  <a:pt x="1156" y="1046"/>
                </a:lnTo>
                <a:lnTo>
                  <a:pt x="1156" y="1046"/>
                </a:lnTo>
                <a:close/>
                <a:moveTo>
                  <a:pt x="1128" y="1042"/>
                </a:moveTo>
                <a:lnTo>
                  <a:pt x="1128" y="1042"/>
                </a:lnTo>
                <a:lnTo>
                  <a:pt x="1140" y="1031"/>
                </a:lnTo>
                <a:lnTo>
                  <a:pt x="1150" y="1021"/>
                </a:lnTo>
                <a:lnTo>
                  <a:pt x="1150" y="1021"/>
                </a:lnTo>
                <a:lnTo>
                  <a:pt x="1151" y="1018"/>
                </a:lnTo>
                <a:lnTo>
                  <a:pt x="1151" y="1017"/>
                </a:lnTo>
                <a:lnTo>
                  <a:pt x="1151" y="1017"/>
                </a:lnTo>
                <a:lnTo>
                  <a:pt x="1182" y="1019"/>
                </a:lnTo>
                <a:lnTo>
                  <a:pt x="1182" y="1019"/>
                </a:lnTo>
                <a:lnTo>
                  <a:pt x="1169" y="1024"/>
                </a:lnTo>
                <a:lnTo>
                  <a:pt x="1154" y="1030"/>
                </a:lnTo>
                <a:lnTo>
                  <a:pt x="1141" y="1036"/>
                </a:lnTo>
                <a:lnTo>
                  <a:pt x="1128" y="1042"/>
                </a:lnTo>
                <a:lnTo>
                  <a:pt x="1128" y="1042"/>
                </a:lnTo>
                <a:close/>
                <a:moveTo>
                  <a:pt x="1191" y="1022"/>
                </a:moveTo>
                <a:lnTo>
                  <a:pt x="1191" y="1022"/>
                </a:lnTo>
                <a:lnTo>
                  <a:pt x="1191" y="1021"/>
                </a:lnTo>
                <a:lnTo>
                  <a:pt x="1191" y="1021"/>
                </a:lnTo>
                <a:lnTo>
                  <a:pt x="1205" y="1021"/>
                </a:lnTo>
                <a:lnTo>
                  <a:pt x="1205" y="1021"/>
                </a:lnTo>
                <a:lnTo>
                  <a:pt x="1186" y="1033"/>
                </a:lnTo>
                <a:lnTo>
                  <a:pt x="1186" y="1033"/>
                </a:lnTo>
                <a:lnTo>
                  <a:pt x="1188" y="1030"/>
                </a:lnTo>
                <a:lnTo>
                  <a:pt x="1191" y="1028"/>
                </a:lnTo>
                <a:lnTo>
                  <a:pt x="1191" y="1024"/>
                </a:lnTo>
                <a:lnTo>
                  <a:pt x="1191" y="1022"/>
                </a:lnTo>
                <a:lnTo>
                  <a:pt x="1191" y="1022"/>
                </a:lnTo>
                <a:close/>
                <a:moveTo>
                  <a:pt x="1188" y="1043"/>
                </a:moveTo>
                <a:lnTo>
                  <a:pt x="1188" y="1043"/>
                </a:lnTo>
                <a:lnTo>
                  <a:pt x="1192" y="1041"/>
                </a:lnTo>
                <a:lnTo>
                  <a:pt x="1192" y="1041"/>
                </a:lnTo>
                <a:lnTo>
                  <a:pt x="1192" y="1041"/>
                </a:lnTo>
                <a:lnTo>
                  <a:pt x="1192" y="1041"/>
                </a:lnTo>
                <a:lnTo>
                  <a:pt x="1193" y="1042"/>
                </a:lnTo>
                <a:lnTo>
                  <a:pt x="1193" y="1042"/>
                </a:lnTo>
                <a:lnTo>
                  <a:pt x="1188" y="1043"/>
                </a:lnTo>
                <a:lnTo>
                  <a:pt x="1188" y="1043"/>
                </a:lnTo>
                <a:close/>
                <a:moveTo>
                  <a:pt x="1205" y="1039"/>
                </a:moveTo>
                <a:lnTo>
                  <a:pt x="1205" y="1039"/>
                </a:lnTo>
                <a:lnTo>
                  <a:pt x="1223" y="1030"/>
                </a:lnTo>
                <a:lnTo>
                  <a:pt x="1233" y="1024"/>
                </a:lnTo>
                <a:lnTo>
                  <a:pt x="1236" y="1021"/>
                </a:lnTo>
                <a:lnTo>
                  <a:pt x="1237" y="1017"/>
                </a:lnTo>
                <a:lnTo>
                  <a:pt x="1237" y="1017"/>
                </a:lnTo>
                <a:lnTo>
                  <a:pt x="1248" y="1015"/>
                </a:lnTo>
                <a:lnTo>
                  <a:pt x="1259" y="1012"/>
                </a:lnTo>
                <a:lnTo>
                  <a:pt x="1259" y="1012"/>
                </a:lnTo>
                <a:lnTo>
                  <a:pt x="1245" y="1021"/>
                </a:lnTo>
                <a:lnTo>
                  <a:pt x="1231" y="1028"/>
                </a:lnTo>
                <a:lnTo>
                  <a:pt x="1218" y="1034"/>
                </a:lnTo>
                <a:lnTo>
                  <a:pt x="1205" y="1039"/>
                </a:lnTo>
                <a:lnTo>
                  <a:pt x="1205" y="1039"/>
                </a:lnTo>
                <a:close/>
                <a:moveTo>
                  <a:pt x="1377" y="597"/>
                </a:moveTo>
                <a:lnTo>
                  <a:pt x="1377" y="597"/>
                </a:lnTo>
                <a:lnTo>
                  <a:pt x="1370" y="627"/>
                </a:lnTo>
                <a:lnTo>
                  <a:pt x="1364" y="656"/>
                </a:lnTo>
                <a:lnTo>
                  <a:pt x="1358" y="686"/>
                </a:lnTo>
                <a:lnTo>
                  <a:pt x="1353" y="716"/>
                </a:lnTo>
                <a:lnTo>
                  <a:pt x="1345" y="777"/>
                </a:lnTo>
                <a:lnTo>
                  <a:pt x="1339" y="839"/>
                </a:lnTo>
                <a:lnTo>
                  <a:pt x="1339" y="839"/>
                </a:lnTo>
                <a:lnTo>
                  <a:pt x="1336" y="866"/>
                </a:lnTo>
                <a:lnTo>
                  <a:pt x="1331" y="894"/>
                </a:lnTo>
                <a:lnTo>
                  <a:pt x="1328" y="907"/>
                </a:lnTo>
                <a:lnTo>
                  <a:pt x="1324" y="919"/>
                </a:lnTo>
                <a:lnTo>
                  <a:pt x="1321" y="933"/>
                </a:lnTo>
                <a:lnTo>
                  <a:pt x="1315" y="943"/>
                </a:lnTo>
                <a:lnTo>
                  <a:pt x="1309" y="956"/>
                </a:lnTo>
                <a:lnTo>
                  <a:pt x="1301" y="965"/>
                </a:lnTo>
                <a:lnTo>
                  <a:pt x="1293" y="975"/>
                </a:lnTo>
                <a:lnTo>
                  <a:pt x="1283" y="983"/>
                </a:lnTo>
                <a:lnTo>
                  <a:pt x="1272" y="990"/>
                </a:lnTo>
                <a:lnTo>
                  <a:pt x="1260" y="996"/>
                </a:lnTo>
                <a:lnTo>
                  <a:pt x="1247" y="1001"/>
                </a:lnTo>
                <a:lnTo>
                  <a:pt x="1231" y="1004"/>
                </a:lnTo>
                <a:lnTo>
                  <a:pt x="1231" y="1004"/>
                </a:lnTo>
                <a:lnTo>
                  <a:pt x="1229" y="1004"/>
                </a:lnTo>
                <a:lnTo>
                  <a:pt x="1227" y="1005"/>
                </a:lnTo>
                <a:lnTo>
                  <a:pt x="1227" y="1005"/>
                </a:lnTo>
                <a:lnTo>
                  <a:pt x="1201" y="1006"/>
                </a:lnTo>
                <a:lnTo>
                  <a:pt x="1175" y="1006"/>
                </a:lnTo>
                <a:lnTo>
                  <a:pt x="1150" y="1004"/>
                </a:lnTo>
                <a:lnTo>
                  <a:pt x="1123" y="1001"/>
                </a:lnTo>
                <a:lnTo>
                  <a:pt x="1071" y="993"/>
                </a:lnTo>
                <a:lnTo>
                  <a:pt x="1046" y="989"/>
                </a:lnTo>
                <a:lnTo>
                  <a:pt x="1021" y="986"/>
                </a:lnTo>
                <a:lnTo>
                  <a:pt x="1021" y="986"/>
                </a:lnTo>
                <a:lnTo>
                  <a:pt x="969" y="981"/>
                </a:lnTo>
                <a:lnTo>
                  <a:pt x="916" y="976"/>
                </a:lnTo>
                <a:lnTo>
                  <a:pt x="811" y="969"/>
                </a:lnTo>
                <a:lnTo>
                  <a:pt x="811" y="969"/>
                </a:lnTo>
                <a:lnTo>
                  <a:pt x="790" y="969"/>
                </a:lnTo>
                <a:lnTo>
                  <a:pt x="769" y="969"/>
                </a:lnTo>
                <a:lnTo>
                  <a:pt x="726" y="971"/>
                </a:lnTo>
                <a:lnTo>
                  <a:pt x="684" y="972"/>
                </a:lnTo>
                <a:lnTo>
                  <a:pt x="663" y="972"/>
                </a:lnTo>
                <a:lnTo>
                  <a:pt x="642" y="971"/>
                </a:lnTo>
                <a:lnTo>
                  <a:pt x="642" y="971"/>
                </a:lnTo>
                <a:lnTo>
                  <a:pt x="630" y="969"/>
                </a:lnTo>
                <a:lnTo>
                  <a:pt x="618" y="966"/>
                </a:lnTo>
                <a:lnTo>
                  <a:pt x="608" y="963"/>
                </a:lnTo>
                <a:lnTo>
                  <a:pt x="598" y="959"/>
                </a:lnTo>
                <a:lnTo>
                  <a:pt x="589" y="954"/>
                </a:lnTo>
                <a:lnTo>
                  <a:pt x="580" y="949"/>
                </a:lnTo>
                <a:lnTo>
                  <a:pt x="573" y="943"/>
                </a:lnTo>
                <a:lnTo>
                  <a:pt x="566" y="937"/>
                </a:lnTo>
                <a:lnTo>
                  <a:pt x="559" y="930"/>
                </a:lnTo>
                <a:lnTo>
                  <a:pt x="553" y="923"/>
                </a:lnTo>
                <a:lnTo>
                  <a:pt x="542" y="905"/>
                </a:lnTo>
                <a:lnTo>
                  <a:pt x="531" y="886"/>
                </a:lnTo>
                <a:lnTo>
                  <a:pt x="522" y="865"/>
                </a:lnTo>
                <a:lnTo>
                  <a:pt x="522" y="865"/>
                </a:lnTo>
                <a:lnTo>
                  <a:pt x="522" y="862"/>
                </a:lnTo>
                <a:lnTo>
                  <a:pt x="522" y="858"/>
                </a:lnTo>
                <a:lnTo>
                  <a:pt x="521" y="856"/>
                </a:lnTo>
                <a:lnTo>
                  <a:pt x="520" y="854"/>
                </a:lnTo>
                <a:lnTo>
                  <a:pt x="518" y="856"/>
                </a:lnTo>
                <a:lnTo>
                  <a:pt x="518" y="856"/>
                </a:lnTo>
                <a:lnTo>
                  <a:pt x="509" y="836"/>
                </a:lnTo>
                <a:lnTo>
                  <a:pt x="503" y="822"/>
                </a:lnTo>
                <a:lnTo>
                  <a:pt x="495" y="806"/>
                </a:lnTo>
                <a:lnTo>
                  <a:pt x="486" y="792"/>
                </a:lnTo>
                <a:lnTo>
                  <a:pt x="478" y="781"/>
                </a:lnTo>
                <a:lnTo>
                  <a:pt x="474" y="776"/>
                </a:lnTo>
                <a:lnTo>
                  <a:pt x="469" y="774"/>
                </a:lnTo>
                <a:lnTo>
                  <a:pt x="466" y="772"/>
                </a:lnTo>
                <a:lnTo>
                  <a:pt x="462" y="772"/>
                </a:lnTo>
                <a:lnTo>
                  <a:pt x="462" y="772"/>
                </a:lnTo>
                <a:lnTo>
                  <a:pt x="353" y="823"/>
                </a:lnTo>
                <a:lnTo>
                  <a:pt x="299" y="848"/>
                </a:lnTo>
                <a:lnTo>
                  <a:pt x="246" y="876"/>
                </a:lnTo>
                <a:lnTo>
                  <a:pt x="246" y="876"/>
                </a:lnTo>
                <a:lnTo>
                  <a:pt x="231" y="884"/>
                </a:lnTo>
                <a:lnTo>
                  <a:pt x="217" y="894"/>
                </a:lnTo>
                <a:lnTo>
                  <a:pt x="202" y="903"/>
                </a:lnTo>
                <a:lnTo>
                  <a:pt x="189" y="913"/>
                </a:lnTo>
                <a:lnTo>
                  <a:pt x="164" y="935"/>
                </a:lnTo>
                <a:lnTo>
                  <a:pt x="140" y="959"/>
                </a:lnTo>
                <a:lnTo>
                  <a:pt x="140" y="959"/>
                </a:lnTo>
                <a:lnTo>
                  <a:pt x="118" y="983"/>
                </a:lnTo>
                <a:lnTo>
                  <a:pt x="95" y="1006"/>
                </a:lnTo>
                <a:lnTo>
                  <a:pt x="83" y="1017"/>
                </a:lnTo>
                <a:lnTo>
                  <a:pt x="71" y="1028"/>
                </a:lnTo>
                <a:lnTo>
                  <a:pt x="58" y="1037"/>
                </a:lnTo>
                <a:lnTo>
                  <a:pt x="43" y="1045"/>
                </a:lnTo>
                <a:lnTo>
                  <a:pt x="43" y="1045"/>
                </a:lnTo>
                <a:lnTo>
                  <a:pt x="42" y="1037"/>
                </a:lnTo>
                <a:lnTo>
                  <a:pt x="42" y="1037"/>
                </a:lnTo>
                <a:lnTo>
                  <a:pt x="41" y="1029"/>
                </a:lnTo>
                <a:lnTo>
                  <a:pt x="41" y="1029"/>
                </a:lnTo>
                <a:lnTo>
                  <a:pt x="42" y="1015"/>
                </a:lnTo>
                <a:lnTo>
                  <a:pt x="46" y="1000"/>
                </a:lnTo>
                <a:lnTo>
                  <a:pt x="51" y="987"/>
                </a:lnTo>
                <a:lnTo>
                  <a:pt x="57" y="974"/>
                </a:lnTo>
                <a:lnTo>
                  <a:pt x="64" y="960"/>
                </a:lnTo>
                <a:lnTo>
                  <a:pt x="72" y="947"/>
                </a:lnTo>
                <a:lnTo>
                  <a:pt x="82" y="935"/>
                </a:lnTo>
                <a:lnTo>
                  <a:pt x="93" y="922"/>
                </a:lnTo>
                <a:lnTo>
                  <a:pt x="114" y="899"/>
                </a:lnTo>
                <a:lnTo>
                  <a:pt x="138" y="877"/>
                </a:lnTo>
                <a:lnTo>
                  <a:pt x="161" y="858"/>
                </a:lnTo>
                <a:lnTo>
                  <a:pt x="183" y="841"/>
                </a:lnTo>
                <a:lnTo>
                  <a:pt x="183" y="841"/>
                </a:lnTo>
                <a:lnTo>
                  <a:pt x="216" y="818"/>
                </a:lnTo>
                <a:lnTo>
                  <a:pt x="248" y="798"/>
                </a:lnTo>
                <a:lnTo>
                  <a:pt x="283" y="780"/>
                </a:lnTo>
                <a:lnTo>
                  <a:pt x="300" y="771"/>
                </a:lnTo>
                <a:lnTo>
                  <a:pt x="318" y="764"/>
                </a:lnTo>
                <a:lnTo>
                  <a:pt x="318" y="764"/>
                </a:lnTo>
                <a:lnTo>
                  <a:pt x="355" y="750"/>
                </a:lnTo>
                <a:lnTo>
                  <a:pt x="373" y="741"/>
                </a:lnTo>
                <a:lnTo>
                  <a:pt x="390" y="733"/>
                </a:lnTo>
                <a:lnTo>
                  <a:pt x="390" y="733"/>
                </a:lnTo>
                <a:lnTo>
                  <a:pt x="401" y="724"/>
                </a:lnTo>
                <a:lnTo>
                  <a:pt x="414" y="711"/>
                </a:lnTo>
                <a:lnTo>
                  <a:pt x="420" y="703"/>
                </a:lnTo>
                <a:lnTo>
                  <a:pt x="424" y="695"/>
                </a:lnTo>
                <a:lnTo>
                  <a:pt x="426" y="689"/>
                </a:lnTo>
                <a:lnTo>
                  <a:pt x="426" y="686"/>
                </a:lnTo>
                <a:lnTo>
                  <a:pt x="425" y="683"/>
                </a:lnTo>
                <a:lnTo>
                  <a:pt x="425" y="683"/>
                </a:lnTo>
                <a:lnTo>
                  <a:pt x="427" y="671"/>
                </a:lnTo>
                <a:lnTo>
                  <a:pt x="427" y="659"/>
                </a:lnTo>
                <a:lnTo>
                  <a:pt x="427" y="659"/>
                </a:lnTo>
                <a:lnTo>
                  <a:pt x="427" y="647"/>
                </a:lnTo>
                <a:lnTo>
                  <a:pt x="426" y="635"/>
                </a:lnTo>
                <a:lnTo>
                  <a:pt x="424" y="623"/>
                </a:lnTo>
                <a:lnTo>
                  <a:pt x="421" y="611"/>
                </a:lnTo>
                <a:lnTo>
                  <a:pt x="413" y="588"/>
                </a:lnTo>
                <a:lnTo>
                  <a:pt x="403" y="567"/>
                </a:lnTo>
                <a:lnTo>
                  <a:pt x="392" y="544"/>
                </a:lnTo>
                <a:lnTo>
                  <a:pt x="382" y="522"/>
                </a:lnTo>
                <a:lnTo>
                  <a:pt x="371" y="500"/>
                </a:lnTo>
                <a:lnTo>
                  <a:pt x="360" y="479"/>
                </a:lnTo>
                <a:lnTo>
                  <a:pt x="360" y="479"/>
                </a:lnTo>
                <a:lnTo>
                  <a:pt x="343" y="438"/>
                </a:lnTo>
                <a:lnTo>
                  <a:pt x="332" y="412"/>
                </a:lnTo>
                <a:lnTo>
                  <a:pt x="323" y="385"/>
                </a:lnTo>
                <a:lnTo>
                  <a:pt x="313" y="357"/>
                </a:lnTo>
                <a:lnTo>
                  <a:pt x="305" y="329"/>
                </a:lnTo>
                <a:lnTo>
                  <a:pt x="300" y="303"/>
                </a:lnTo>
                <a:lnTo>
                  <a:pt x="297" y="290"/>
                </a:lnTo>
                <a:lnTo>
                  <a:pt x="297" y="279"/>
                </a:lnTo>
                <a:lnTo>
                  <a:pt x="297" y="279"/>
                </a:lnTo>
                <a:lnTo>
                  <a:pt x="297" y="268"/>
                </a:lnTo>
                <a:lnTo>
                  <a:pt x="300" y="258"/>
                </a:lnTo>
                <a:lnTo>
                  <a:pt x="305" y="249"/>
                </a:lnTo>
                <a:lnTo>
                  <a:pt x="307" y="244"/>
                </a:lnTo>
                <a:lnTo>
                  <a:pt x="311" y="240"/>
                </a:lnTo>
                <a:lnTo>
                  <a:pt x="311" y="240"/>
                </a:lnTo>
                <a:lnTo>
                  <a:pt x="313" y="243"/>
                </a:lnTo>
                <a:lnTo>
                  <a:pt x="317" y="243"/>
                </a:lnTo>
                <a:lnTo>
                  <a:pt x="321" y="243"/>
                </a:lnTo>
                <a:lnTo>
                  <a:pt x="327" y="241"/>
                </a:lnTo>
                <a:lnTo>
                  <a:pt x="344" y="235"/>
                </a:lnTo>
                <a:lnTo>
                  <a:pt x="366" y="227"/>
                </a:lnTo>
                <a:lnTo>
                  <a:pt x="391" y="215"/>
                </a:lnTo>
                <a:lnTo>
                  <a:pt x="418" y="202"/>
                </a:lnTo>
                <a:lnTo>
                  <a:pt x="478" y="169"/>
                </a:lnTo>
                <a:lnTo>
                  <a:pt x="538" y="134"/>
                </a:lnTo>
                <a:lnTo>
                  <a:pt x="593" y="103"/>
                </a:lnTo>
                <a:lnTo>
                  <a:pt x="658" y="63"/>
                </a:lnTo>
                <a:lnTo>
                  <a:pt x="658" y="63"/>
                </a:lnTo>
                <a:lnTo>
                  <a:pt x="678" y="52"/>
                </a:lnTo>
                <a:lnTo>
                  <a:pt x="698" y="41"/>
                </a:lnTo>
                <a:lnTo>
                  <a:pt x="719" y="32"/>
                </a:lnTo>
                <a:lnTo>
                  <a:pt x="740" y="23"/>
                </a:lnTo>
                <a:lnTo>
                  <a:pt x="761" y="17"/>
                </a:lnTo>
                <a:lnTo>
                  <a:pt x="784" y="14"/>
                </a:lnTo>
                <a:lnTo>
                  <a:pt x="807" y="11"/>
                </a:lnTo>
                <a:lnTo>
                  <a:pt x="817" y="13"/>
                </a:lnTo>
                <a:lnTo>
                  <a:pt x="829" y="14"/>
                </a:lnTo>
                <a:lnTo>
                  <a:pt x="829" y="14"/>
                </a:lnTo>
                <a:lnTo>
                  <a:pt x="850" y="17"/>
                </a:lnTo>
                <a:lnTo>
                  <a:pt x="870" y="22"/>
                </a:lnTo>
                <a:lnTo>
                  <a:pt x="890" y="29"/>
                </a:lnTo>
                <a:lnTo>
                  <a:pt x="909" y="38"/>
                </a:lnTo>
                <a:lnTo>
                  <a:pt x="928" y="46"/>
                </a:lnTo>
                <a:lnTo>
                  <a:pt x="946" y="57"/>
                </a:lnTo>
                <a:lnTo>
                  <a:pt x="982" y="78"/>
                </a:lnTo>
                <a:lnTo>
                  <a:pt x="982" y="78"/>
                </a:lnTo>
                <a:lnTo>
                  <a:pt x="1023" y="102"/>
                </a:lnTo>
                <a:lnTo>
                  <a:pt x="1064" y="126"/>
                </a:lnTo>
                <a:lnTo>
                  <a:pt x="1147" y="171"/>
                </a:lnTo>
                <a:lnTo>
                  <a:pt x="1188" y="196"/>
                </a:lnTo>
                <a:lnTo>
                  <a:pt x="1229" y="221"/>
                </a:lnTo>
                <a:lnTo>
                  <a:pt x="1268" y="247"/>
                </a:lnTo>
                <a:lnTo>
                  <a:pt x="1305" y="276"/>
                </a:lnTo>
                <a:lnTo>
                  <a:pt x="1305" y="276"/>
                </a:lnTo>
                <a:lnTo>
                  <a:pt x="1322" y="290"/>
                </a:lnTo>
                <a:lnTo>
                  <a:pt x="1339" y="304"/>
                </a:lnTo>
                <a:lnTo>
                  <a:pt x="1355" y="318"/>
                </a:lnTo>
                <a:lnTo>
                  <a:pt x="1370" y="334"/>
                </a:lnTo>
                <a:lnTo>
                  <a:pt x="1383" y="352"/>
                </a:lnTo>
                <a:lnTo>
                  <a:pt x="1388" y="361"/>
                </a:lnTo>
                <a:lnTo>
                  <a:pt x="1393" y="370"/>
                </a:lnTo>
                <a:lnTo>
                  <a:pt x="1398" y="380"/>
                </a:lnTo>
                <a:lnTo>
                  <a:pt x="1401" y="391"/>
                </a:lnTo>
                <a:lnTo>
                  <a:pt x="1404" y="400"/>
                </a:lnTo>
                <a:lnTo>
                  <a:pt x="1406" y="411"/>
                </a:lnTo>
                <a:lnTo>
                  <a:pt x="1406" y="411"/>
                </a:lnTo>
                <a:lnTo>
                  <a:pt x="1407" y="435"/>
                </a:lnTo>
                <a:lnTo>
                  <a:pt x="1407" y="458"/>
                </a:lnTo>
                <a:lnTo>
                  <a:pt x="1405" y="482"/>
                </a:lnTo>
                <a:lnTo>
                  <a:pt x="1401" y="505"/>
                </a:lnTo>
                <a:lnTo>
                  <a:pt x="1395" y="528"/>
                </a:lnTo>
                <a:lnTo>
                  <a:pt x="1390" y="551"/>
                </a:lnTo>
                <a:lnTo>
                  <a:pt x="1377" y="597"/>
                </a:lnTo>
                <a:lnTo>
                  <a:pt x="1377" y="5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579" y="640251"/>
            <a:ext cx="262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3664" y="704305"/>
            <a:ext cx="528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43" y="4464688"/>
            <a:ext cx="7212711" cy="2270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76529" y="1868667"/>
                <a:ext cx="987809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180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29" y="1868667"/>
                <a:ext cx="9878096" cy="2492990"/>
              </a:xfrm>
              <a:prstGeom prst="rect">
                <a:avLst/>
              </a:prstGeom>
              <a:blipFill rotWithShape="0">
                <a:blip r:embed="rId4"/>
                <a:stretch>
                  <a:fillRect l="-926"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7476" y="1318908"/>
            <a:ext cx="3207605" cy="233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8" y="5072160"/>
            <a:ext cx="736901" cy="16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46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740833" y="711107"/>
            <a:ext cx="1242513" cy="1097797"/>
          </a:xfrm>
          <a:custGeom>
            <a:avLst/>
            <a:gdLst>
              <a:gd name="T0" fmla="*/ 5 w 497"/>
              <a:gd name="T1" fmla="*/ 269 h 457"/>
              <a:gd name="T2" fmla="*/ 116 w 497"/>
              <a:gd name="T3" fmla="*/ 364 h 457"/>
              <a:gd name="T4" fmla="*/ 193 w 497"/>
              <a:gd name="T5" fmla="*/ 265 h 457"/>
              <a:gd name="T6" fmla="*/ 303 w 497"/>
              <a:gd name="T7" fmla="*/ 142 h 457"/>
              <a:gd name="T8" fmla="*/ 163 w 497"/>
              <a:gd name="T9" fmla="*/ 131 h 457"/>
              <a:gd name="T10" fmla="*/ 263 w 497"/>
              <a:gd name="T11" fmla="*/ 62 h 457"/>
              <a:gd name="T12" fmla="*/ 409 w 497"/>
              <a:gd name="T13" fmla="*/ 133 h 457"/>
              <a:gd name="T14" fmla="*/ 418 w 497"/>
              <a:gd name="T15" fmla="*/ 180 h 457"/>
              <a:gd name="T16" fmla="*/ 218 w 497"/>
              <a:gd name="T17" fmla="*/ 358 h 457"/>
              <a:gd name="T18" fmla="*/ 195 w 497"/>
              <a:gd name="T19" fmla="*/ 397 h 457"/>
              <a:gd name="T20" fmla="*/ 234 w 497"/>
              <a:gd name="T21" fmla="*/ 343 h 457"/>
              <a:gd name="T22" fmla="*/ 209 w 497"/>
              <a:gd name="T23" fmla="*/ 310 h 457"/>
              <a:gd name="T24" fmla="*/ 235 w 497"/>
              <a:gd name="T25" fmla="*/ 161 h 457"/>
              <a:gd name="T26" fmla="*/ 163 w 497"/>
              <a:gd name="T27" fmla="*/ 150 h 457"/>
              <a:gd name="T28" fmla="*/ 171 w 497"/>
              <a:gd name="T29" fmla="*/ 165 h 457"/>
              <a:gd name="T30" fmla="*/ 63 w 497"/>
              <a:gd name="T31" fmla="*/ 248 h 457"/>
              <a:gd name="T32" fmla="*/ 38 w 497"/>
              <a:gd name="T33" fmla="*/ 272 h 457"/>
              <a:gd name="T34" fmla="*/ 224 w 497"/>
              <a:gd name="T35" fmla="*/ 152 h 457"/>
              <a:gd name="T36" fmla="*/ 208 w 497"/>
              <a:gd name="T37" fmla="*/ 166 h 457"/>
              <a:gd name="T38" fmla="*/ 104 w 497"/>
              <a:gd name="T39" fmla="*/ 262 h 457"/>
              <a:gd name="T40" fmla="*/ 136 w 497"/>
              <a:gd name="T41" fmla="*/ 249 h 457"/>
              <a:gd name="T42" fmla="*/ 129 w 497"/>
              <a:gd name="T43" fmla="*/ 275 h 457"/>
              <a:gd name="T44" fmla="*/ 60 w 497"/>
              <a:gd name="T45" fmla="*/ 328 h 457"/>
              <a:gd name="T46" fmla="*/ 103 w 497"/>
              <a:gd name="T47" fmla="*/ 304 h 457"/>
              <a:gd name="T48" fmla="*/ 178 w 497"/>
              <a:gd name="T49" fmla="*/ 250 h 457"/>
              <a:gd name="T50" fmla="*/ 175 w 497"/>
              <a:gd name="T51" fmla="*/ 357 h 457"/>
              <a:gd name="T52" fmla="*/ 199 w 497"/>
              <a:gd name="T53" fmla="*/ 335 h 457"/>
              <a:gd name="T54" fmla="*/ 166 w 497"/>
              <a:gd name="T55" fmla="*/ 390 h 457"/>
              <a:gd name="T56" fmla="*/ 164 w 497"/>
              <a:gd name="T57" fmla="*/ 433 h 457"/>
              <a:gd name="T58" fmla="*/ 222 w 497"/>
              <a:gd name="T59" fmla="*/ 405 h 457"/>
              <a:gd name="T60" fmla="*/ 213 w 497"/>
              <a:gd name="T61" fmla="*/ 440 h 457"/>
              <a:gd name="T62" fmla="*/ 354 w 497"/>
              <a:gd name="T63" fmla="*/ 318 h 457"/>
              <a:gd name="T64" fmla="*/ 354 w 497"/>
              <a:gd name="T65" fmla="*/ 374 h 457"/>
              <a:gd name="T66" fmla="*/ 308 w 497"/>
              <a:gd name="T67" fmla="*/ 349 h 457"/>
              <a:gd name="T68" fmla="*/ 385 w 497"/>
              <a:gd name="T69" fmla="*/ 266 h 457"/>
              <a:gd name="T70" fmla="*/ 416 w 497"/>
              <a:gd name="T71" fmla="*/ 300 h 457"/>
              <a:gd name="T72" fmla="*/ 317 w 497"/>
              <a:gd name="T73" fmla="*/ 418 h 457"/>
              <a:gd name="T74" fmla="*/ 384 w 497"/>
              <a:gd name="T75" fmla="*/ 386 h 457"/>
              <a:gd name="T76" fmla="*/ 436 w 497"/>
              <a:gd name="T77" fmla="*/ 224 h 457"/>
              <a:gd name="T78" fmla="*/ 344 w 497"/>
              <a:gd name="T79" fmla="*/ 288 h 457"/>
              <a:gd name="T80" fmla="*/ 351 w 497"/>
              <a:gd name="T81" fmla="*/ 256 h 457"/>
              <a:gd name="T82" fmla="*/ 343 w 497"/>
              <a:gd name="T83" fmla="*/ 267 h 457"/>
              <a:gd name="T84" fmla="*/ 313 w 497"/>
              <a:gd name="T85" fmla="*/ 297 h 457"/>
              <a:gd name="T86" fmla="*/ 441 w 497"/>
              <a:gd name="T87" fmla="*/ 166 h 457"/>
              <a:gd name="T88" fmla="*/ 342 w 497"/>
              <a:gd name="T89" fmla="*/ 224 h 457"/>
              <a:gd name="T90" fmla="*/ 333 w 497"/>
              <a:gd name="T91" fmla="*/ 192 h 457"/>
              <a:gd name="T92" fmla="*/ 343 w 497"/>
              <a:gd name="T93" fmla="*/ 143 h 457"/>
              <a:gd name="T94" fmla="*/ 396 w 497"/>
              <a:gd name="T95" fmla="*/ 83 h 457"/>
              <a:gd name="T96" fmla="*/ 384 w 497"/>
              <a:gd name="T97" fmla="*/ 54 h 457"/>
              <a:gd name="T98" fmla="*/ 373 w 497"/>
              <a:gd name="T99" fmla="*/ 71 h 457"/>
              <a:gd name="T100" fmla="*/ 291 w 497"/>
              <a:gd name="T101" fmla="*/ 93 h 457"/>
              <a:gd name="T102" fmla="*/ 310 w 497"/>
              <a:gd name="T103" fmla="*/ 43 h 457"/>
              <a:gd name="T104" fmla="*/ 315 w 497"/>
              <a:gd name="T105" fmla="*/ 17 h 457"/>
              <a:gd name="T106" fmla="*/ 99 w 497"/>
              <a:gd name="T107" fmla="*/ 158 h 457"/>
              <a:gd name="T108" fmla="*/ 34 w 497"/>
              <a:gd name="T109" fmla="*/ 201 h 457"/>
              <a:gd name="T110" fmla="*/ 161 w 497"/>
              <a:gd name="T111" fmla="*/ 45 h 457"/>
              <a:gd name="T112" fmla="*/ 35 w 497"/>
              <a:gd name="T113" fmla="*/ 195 h 457"/>
              <a:gd name="T114" fmla="*/ 202 w 497"/>
              <a:gd name="T115" fmla="*/ 13 h 457"/>
              <a:gd name="T116" fmla="*/ 45 w 497"/>
              <a:gd name="T117" fmla="*/ 321 h 457"/>
              <a:gd name="T118" fmla="*/ 143 w 497"/>
              <a:gd name="T119" fmla="*/ 42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7" h="457">
                <a:moveTo>
                  <a:pt x="74" y="389"/>
                </a:moveTo>
                <a:cubicBezTo>
                  <a:pt x="117" y="427"/>
                  <a:pt x="177" y="457"/>
                  <a:pt x="262" y="448"/>
                </a:cubicBezTo>
                <a:cubicBezTo>
                  <a:pt x="347" y="448"/>
                  <a:pt x="398" y="412"/>
                  <a:pt x="437" y="366"/>
                </a:cubicBezTo>
                <a:cubicBezTo>
                  <a:pt x="437" y="366"/>
                  <a:pt x="438" y="366"/>
                  <a:pt x="439" y="365"/>
                </a:cubicBezTo>
                <a:cubicBezTo>
                  <a:pt x="449" y="356"/>
                  <a:pt x="456" y="343"/>
                  <a:pt x="463" y="330"/>
                </a:cubicBezTo>
                <a:cubicBezTo>
                  <a:pt x="497" y="267"/>
                  <a:pt x="477" y="163"/>
                  <a:pt x="446" y="111"/>
                </a:cubicBezTo>
                <a:cubicBezTo>
                  <a:pt x="415" y="60"/>
                  <a:pt x="369" y="24"/>
                  <a:pt x="304" y="8"/>
                </a:cubicBezTo>
                <a:cubicBezTo>
                  <a:pt x="298" y="7"/>
                  <a:pt x="304" y="5"/>
                  <a:pt x="302" y="2"/>
                </a:cubicBezTo>
                <a:cubicBezTo>
                  <a:pt x="301" y="0"/>
                  <a:pt x="298" y="3"/>
                  <a:pt x="296" y="6"/>
                </a:cubicBezTo>
                <a:cubicBezTo>
                  <a:pt x="255" y="1"/>
                  <a:pt x="211" y="5"/>
                  <a:pt x="174" y="12"/>
                </a:cubicBezTo>
                <a:cubicBezTo>
                  <a:pt x="70" y="47"/>
                  <a:pt x="0" y="127"/>
                  <a:pt x="5" y="269"/>
                </a:cubicBezTo>
                <a:cubicBezTo>
                  <a:pt x="14" y="323"/>
                  <a:pt x="41" y="359"/>
                  <a:pt x="74" y="389"/>
                </a:cubicBezTo>
                <a:close/>
                <a:moveTo>
                  <a:pt x="147" y="427"/>
                </a:moveTo>
                <a:cubicBezTo>
                  <a:pt x="147" y="427"/>
                  <a:pt x="147" y="427"/>
                  <a:pt x="147" y="427"/>
                </a:cubicBezTo>
                <a:cubicBezTo>
                  <a:pt x="148" y="424"/>
                  <a:pt x="153" y="424"/>
                  <a:pt x="153" y="426"/>
                </a:cubicBezTo>
                <a:cubicBezTo>
                  <a:pt x="152" y="430"/>
                  <a:pt x="149" y="428"/>
                  <a:pt x="147" y="427"/>
                </a:cubicBezTo>
                <a:close/>
                <a:moveTo>
                  <a:pt x="95" y="377"/>
                </a:moveTo>
                <a:cubicBezTo>
                  <a:pt x="117" y="347"/>
                  <a:pt x="150" y="327"/>
                  <a:pt x="174" y="300"/>
                </a:cubicBezTo>
                <a:cubicBezTo>
                  <a:pt x="183" y="290"/>
                  <a:pt x="192" y="280"/>
                  <a:pt x="202" y="271"/>
                </a:cubicBezTo>
                <a:cubicBezTo>
                  <a:pt x="202" y="274"/>
                  <a:pt x="203" y="285"/>
                  <a:pt x="202" y="286"/>
                </a:cubicBezTo>
                <a:cubicBezTo>
                  <a:pt x="117" y="364"/>
                  <a:pt x="117" y="364"/>
                  <a:pt x="117" y="364"/>
                </a:cubicBezTo>
                <a:cubicBezTo>
                  <a:pt x="116" y="364"/>
                  <a:pt x="116" y="364"/>
                  <a:pt x="116" y="364"/>
                </a:cubicBezTo>
                <a:cubicBezTo>
                  <a:pt x="116" y="365"/>
                  <a:pt x="116" y="365"/>
                  <a:pt x="116" y="365"/>
                </a:cubicBezTo>
                <a:cubicBezTo>
                  <a:pt x="118" y="366"/>
                  <a:pt x="118" y="366"/>
                  <a:pt x="118" y="366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46" y="350"/>
                  <a:pt x="125" y="370"/>
                  <a:pt x="108" y="390"/>
                </a:cubicBezTo>
                <a:cubicBezTo>
                  <a:pt x="106" y="386"/>
                  <a:pt x="91" y="380"/>
                  <a:pt x="103" y="376"/>
                </a:cubicBezTo>
                <a:cubicBezTo>
                  <a:pt x="107" y="374"/>
                  <a:pt x="111" y="370"/>
                  <a:pt x="113" y="366"/>
                </a:cubicBezTo>
                <a:cubicBezTo>
                  <a:pt x="106" y="367"/>
                  <a:pt x="103" y="375"/>
                  <a:pt x="95" y="377"/>
                </a:cubicBezTo>
                <a:close/>
                <a:moveTo>
                  <a:pt x="142" y="311"/>
                </a:moveTo>
                <a:cubicBezTo>
                  <a:pt x="122" y="327"/>
                  <a:pt x="105" y="347"/>
                  <a:pt x="86" y="365"/>
                </a:cubicBezTo>
                <a:cubicBezTo>
                  <a:pt x="83" y="363"/>
                  <a:pt x="77" y="359"/>
                  <a:pt x="78" y="357"/>
                </a:cubicBezTo>
                <a:cubicBezTo>
                  <a:pt x="113" y="322"/>
                  <a:pt x="153" y="293"/>
                  <a:pt x="193" y="265"/>
                </a:cubicBezTo>
                <a:cubicBezTo>
                  <a:pt x="191" y="272"/>
                  <a:pt x="198" y="259"/>
                  <a:pt x="202" y="263"/>
                </a:cubicBezTo>
                <a:cubicBezTo>
                  <a:pt x="176" y="295"/>
                  <a:pt x="144" y="322"/>
                  <a:pt x="113" y="350"/>
                </a:cubicBezTo>
                <a:cubicBezTo>
                  <a:pt x="106" y="357"/>
                  <a:pt x="99" y="366"/>
                  <a:pt x="92" y="373"/>
                </a:cubicBezTo>
                <a:cubicBezTo>
                  <a:pt x="90" y="373"/>
                  <a:pt x="88" y="369"/>
                  <a:pt x="88" y="368"/>
                </a:cubicBezTo>
                <a:cubicBezTo>
                  <a:pt x="120" y="335"/>
                  <a:pt x="154" y="306"/>
                  <a:pt x="186" y="274"/>
                </a:cubicBezTo>
                <a:cubicBezTo>
                  <a:pt x="169" y="281"/>
                  <a:pt x="157" y="299"/>
                  <a:pt x="142" y="311"/>
                </a:cubicBezTo>
                <a:close/>
                <a:moveTo>
                  <a:pt x="217" y="103"/>
                </a:moveTo>
                <a:cubicBezTo>
                  <a:pt x="220" y="102"/>
                  <a:pt x="222" y="101"/>
                  <a:pt x="221" y="105"/>
                </a:cubicBezTo>
                <a:cubicBezTo>
                  <a:pt x="224" y="102"/>
                  <a:pt x="229" y="100"/>
                  <a:pt x="233" y="100"/>
                </a:cubicBezTo>
                <a:cubicBezTo>
                  <a:pt x="234" y="100"/>
                  <a:pt x="235" y="99"/>
                  <a:pt x="235" y="98"/>
                </a:cubicBezTo>
                <a:cubicBezTo>
                  <a:pt x="271" y="95"/>
                  <a:pt x="293" y="116"/>
                  <a:pt x="303" y="142"/>
                </a:cubicBezTo>
                <a:cubicBezTo>
                  <a:pt x="319" y="180"/>
                  <a:pt x="290" y="207"/>
                  <a:pt x="267" y="221"/>
                </a:cubicBezTo>
                <a:cubicBezTo>
                  <a:pt x="259" y="225"/>
                  <a:pt x="255" y="233"/>
                  <a:pt x="255" y="244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09" y="300"/>
                  <a:pt x="209" y="300"/>
                  <a:pt x="209" y="300"/>
                </a:cubicBezTo>
                <a:cubicBezTo>
                  <a:pt x="208" y="278"/>
                  <a:pt x="206" y="253"/>
                  <a:pt x="208" y="230"/>
                </a:cubicBezTo>
                <a:cubicBezTo>
                  <a:pt x="210" y="229"/>
                  <a:pt x="216" y="226"/>
                  <a:pt x="212" y="223"/>
                </a:cubicBezTo>
                <a:cubicBezTo>
                  <a:pt x="208" y="225"/>
                  <a:pt x="207" y="218"/>
                  <a:pt x="210" y="217"/>
                </a:cubicBezTo>
                <a:cubicBezTo>
                  <a:pt x="226" y="212"/>
                  <a:pt x="244" y="202"/>
                  <a:pt x="249" y="183"/>
                </a:cubicBezTo>
                <a:cubicBezTo>
                  <a:pt x="254" y="164"/>
                  <a:pt x="242" y="150"/>
                  <a:pt x="228" y="146"/>
                </a:cubicBezTo>
                <a:cubicBezTo>
                  <a:pt x="207" y="139"/>
                  <a:pt x="186" y="148"/>
                  <a:pt x="178" y="161"/>
                </a:cubicBezTo>
                <a:cubicBezTo>
                  <a:pt x="173" y="150"/>
                  <a:pt x="166" y="141"/>
                  <a:pt x="163" y="131"/>
                </a:cubicBezTo>
                <a:cubicBezTo>
                  <a:pt x="172" y="118"/>
                  <a:pt x="187" y="112"/>
                  <a:pt x="203" y="106"/>
                </a:cubicBezTo>
                <a:cubicBezTo>
                  <a:pt x="207" y="104"/>
                  <a:pt x="206" y="101"/>
                  <a:pt x="210" y="102"/>
                </a:cubicBezTo>
                <a:cubicBezTo>
                  <a:pt x="205" y="108"/>
                  <a:pt x="214" y="103"/>
                  <a:pt x="217" y="103"/>
                </a:cubicBezTo>
                <a:close/>
                <a:moveTo>
                  <a:pt x="263" y="62"/>
                </a:moveTo>
                <a:cubicBezTo>
                  <a:pt x="262" y="62"/>
                  <a:pt x="262" y="62"/>
                  <a:pt x="262" y="62"/>
                </a:cubicBezTo>
                <a:cubicBezTo>
                  <a:pt x="260" y="65"/>
                  <a:pt x="257" y="67"/>
                  <a:pt x="254" y="69"/>
                </a:cubicBezTo>
                <a:cubicBezTo>
                  <a:pt x="244" y="79"/>
                  <a:pt x="235" y="92"/>
                  <a:pt x="216" y="94"/>
                </a:cubicBezTo>
                <a:cubicBezTo>
                  <a:pt x="243" y="70"/>
                  <a:pt x="269" y="48"/>
                  <a:pt x="298" y="31"/>
                </a:cubicBezTo>
                <a:cubicBezTo>
                  <a:pt x="293" y="38"/>
                  <a:pt x="285" y="44"/>
                  <a:pt x="278" y="50"/>
                </a:cubicBezTo>
                <a:cubicBezTo>
                  <a:pt x="278" y="50"/>
                  <a:pt x="277" y="50"/>
                  <a:pt x="275" y="51"/>
                </a:cubicBezTo>
                <a:cubicBezTo>
                  <a:pt x="271" y="55"/>
                  <a:pt x="271" y="61"/>
                  <a:pt x="263" y="62"/>
                </a:cubicBezTo>
                <a:close/>
                <a:moveTo>
                  <a:pt x="306" y="44"/>
                </a:moveTo>
                <a:cubicBezTo>
                  <a:pt x="265" y="81"/>
                  <a:pt x="265" y="81"/>
                  <a:pt x="265" y="81"/>
                </a:cubicBezTo>
                <a:cubicBezTo>
                  <a:pt x="262" y="90"/>
                  <a:pt x="250" y="95"/>
                  <a:pt x="238" y="90"/>
                </a:cubicBezTo>
                <a:cubicBezTo>
                  <a:pt x="239" y="88"/>
                  <a:pt x="242" y="85"/>
                  <a:pt x="245" y="83"/>
                </a:cubicBezTo>
                <a:cubicBezTo>
                  <a:pt x="265" y="71"/>
                  <a:pt x="285" y="55"/>
                  <a:pt x="306" y="44"/>
                </a:cubicBezTo>
                <a:close/>
                <a:moveTo>
                  <a:pt x="373" y="189"/>
                </a:moveTo>
                <a:cubicBezTo>
                  <a:pt x="261" y="291"/>
                  <a:pt x="261" y="291"/>
                  <a:pt x="261" y="291"/>
                </a:cubicBezTo>
                <a:cubicBezTo>
                  <a:pt x="260" y="289"/>
                  <a:pt x="259" y="282"/>
                  <a:pt x="261" y="280"/>
                </a:cubicBezTo>
                <a:cubicBezTo>
                  <a:pt x="296" y="246"/>
                  <a:pt x="334" y="216"/>
                  <a:pt x="373" y="189"/>
                </a:cubicBezTo>
                <a:close/>
                <a:moveTo>
                  <a:pt x="264" y="253"/>
                </a:moveTo>
                <a:cubicBezTo>
                  <a:pt x="312" y="212"/>
                  <a:pt x="362" y="174"/>
                  <a:pt x="409" y="133"/>
                </a:cubicBezTo>
                <a:cubicBezTo>
                  <a:pt x="410" y="134"/>
                  <a:pt x="410" y="135"/>
                  <a:pt x="409" y="135"/>
                </a:cubicBezTo>
                <a:cubicBezTo>
                  <a:pt x="363" y="183"/>
                  <a:pt x="311" y="225"/>
                  <a:pt x="263" y="272"/>
                </a:cubicBezTo>
                <a:cubicBezTo>
                  <a:pt x="262" y="267"/>
                  <a:pt x="261" y="256"/>
                  <a:pt x="264" y="253"/>
                </a:cubicBezTo>
                <a:close/>
                <a:moveTo>
                  <a:pt x="358" y="231"/>
                </a:moveTo>
                <a:cubicBezTo>
                  <a:pt x="328" y="260"/>
                  <a:pt x="289" y="280"/>
                  <a:pt x="260" y="310"/>
                </a:cubicBezTo>
                <a:cubicBezTo>
                  <a:pt x="260" y="304"/>
                  <a:pt x="263" y="300"/>
                  <a:pt x="267" y="296"/>
                </a:cubicBezTo>
                <a:cubicBezTo>
                  <a:pt x="314" y="249"/>
                  <a:pt x="368" y="210"/>
                  <a:pt x="421" y="169"/>
                </a:cubicBezTo>
                <a:lnTo>
                  <a:pt x="358" y="231"/>
                </a:lnTo>
                <a:close/>
                <a:moveTo>
                  <a:pt x="418" y="180"/>
                </a:moveTo>
                <a:cubicBezTo>
                  <a:pt x="414" y="184"/>
                  <a:pt x="411" y="188"/>
                  <a:pt x="405" y="191"/>
                </a:cubicBezTo>
                <a:cubicBezTo>
                  <a:pt x="410" y="187"/>
                  <a:pt x="413" y="182"/>
                  <a:pt x="418" y="180"/>
                </a:cubicBezTo>
                <a:close/>
                <a:moveTo>
                  <a:pt x="328" y="262"/>
                </a:moveTo>
                <a:cubicBezTo>
                  <a:pt x="326" y="266"/>
                  <a:pt x="323" y="269"/>
                  <a:pt x="318" y="272"/>
                </a:cubicBezTo>
                <a:cubicBezTo>
                  <a:pt x="321" y="268"/>
                  <a:pt x="325" y="264"/>
                  <a:pt x="328" y="262"/>
                </a:cubicBezTo>
                <a:close/>
                <a:moveTo>
                  <a:pt x="283" y="294"/>
                </a:moveTo>
                <a:cubicBezTo>
                  <a:pt x="282" y="298"/>
                  <a:pt x="273" y="305"/>
                  <a:pt x="267" y="309"/>
                </a:cubicBezTo>
                <a:cubicBezTo>
                  <a:pt x="266" y="304"/>
                  <a:pt x="278" y="300"/>
                  <a:pt x="283" y="294"/>
                </a:cubicBezTo>
                <a:close/>
                <a:moveTo>
                  <a:pt x="255" y="370"/>
                </a:moveTo>
                <a:cubicBezTo>
                  <a:pt x="258" y="367"/>
                  <a:pt x="260" y="370"/>
                  <a:pt x="258" y="372"/>
                </a:cubicBezTo>
                <a:cubicBezTo>
                  <a:pt x="260" y="383"/>
                  <a:pt x="255" y="393"/>
                  <a:pt x="248" y="397"/>
                </a:cubicBezTo>
                <a:cubicBezTo>
                  <a:pt x="236" y="406"/>
                  <a:pt x="219" y="398"/>
                  <a:pt x="210" y="390"/>
                </a:cubicBezTo>
                <a:cubicBezTo>
                  <a:pt x="204" y="379"/>
                  <a:pt x="209" y="363"/>
                  <a:pt x="218" y="358"/>
                </a:cubicBezTo>
                <a:cubicBezTo>
                  <a:pt x="222" y="356"/>
                  <a:pt x="227" y="354"/>
                  <a:pt x="232" y="353"/>
                </a:cubicBezTo>
                <a:cubicBezTo>
                  <a:pt x="244" y="353"/>
                  <a:pt x="253" y="355"/>
                  <a:pt x="258" y="362"/>
                </a:cubicBezTo>
                <a:cubicBezTo>
                  <a:pt x="257" y="364"/>
                  <a:pt x="251" y="366"/>
                  <a:pt x="255" y="370"/>
                </a:cubicBezTo>
                <a:close/>
                <a:moveTo>
                  <a:pt x="195" y="397"/>
                </a:moveTo>
                <a:cubicBezTo>
                  <a:pt x="188" y="402"/>
                  <a:pt x="182" y="409"/>
                  <a:pt x="175" y="413"/>
                </a:cubicBezTo>
                <a:cubicBezTo>
                  <a:pt x="174" y="413"/>
                  <a:pt x="173" y="413"/>
                  <a:pt x="173" y="413"/>
                </a:cubicBezTo>
                <a:cubicBezTo>
                  <a:pt x="202" y="382"/>
                  <a:pt x="202" y="382"/>
                  <a:pt x="202" y="382"/>
                </a:cubicBezTo>
                <a:cubicBezTo>
                  <a:pt x="203" y="391"/>
                  <a:pt x="209" y="399"/>
                  <a:pt x="216" y="402"/>
                </a:cubicBezTo>
                <a:cubicBezTo>
                  <a:pt x="183" y="419"/>
                  <a:pt x="183" y="419"/>
                  <a:pt x="183" y="419"/>
                </a:cubicBezTo>
                <a:cubicBezTo>
                  <a:pt x="189" y="411"/>
                  <a:pt x="197" y="404"/>
                  <a:pt x="204" y="397"/>
                </a:cubicBezTo>
                <a:cubicBezTo>
                  <a:pt x="202" y="390"/>
                  <a:pt x="197" y="396"/>
                  <a:pt x="195" y="397"/>
                </a:cubicBezTo>
                <a:close/>
                <a:moveTo>
                  <a:pt x="234" y="343"/>
                </a:moveTo>
                <a:cubicBezTo>
                  <a:pt x="228" y="340"/>
                  <a:pt x="237" y="340"/>
                  <a:pt x="235" y="335"/>
                </a:cubicBezTo>
                <a:cubicBezTo>
                  <a:pt x="230" y="340"/>
                  <a:pt x="226" y="352"/>
                  <a:pt x="217" y="350"/>
                </a:cubicBezTo>
                <a:cubicBezTo>
                  <a:pt x="219" y="346"/>
                  <a:pt x="223" y="344"/>
                  <a:pt x="226" y="341"/>
                </a:cubicBezTo>
                <a:cubicBezTo>
                  <a:pt x="227" y="340"/>
                  <a:pt x="227" y="338"/>
                  <a:pt x="228" y="337"/>
                </a:cubicBezTo>
                <a:cubicBezTo>
                  <a:pt x="227" y="336"/>
                  <a:pt x="227" y="336"/>
                  <a:pt x="227" y="336"/>
                </a:cubicBezTo>
                <a:cubicBezTo>
                  <a:pt x="230" y="331"/>
                  <a:pt x="236" y="332"/>
                  <a:pt x="239" y="328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242" y="325"/>
                  <a:pt x="244" y="321"/>
                  <a:pt x="247" y="322"/>
                </a:cubicBezTo>
                <a:cubicBezTo>
                  <a:pt x="250" y="323"/>
                  <a:pt x="255" y="323"/>
                  <a:pt x="256" y="325"/>
                </a:cubicBezTo>
                <a:cubicBezTo>
                  <a:pt x="249" y="332"/>
                  <a:pt x="242" y="338"/>
                  <a:pt x="234" y="343"/>
                </a:cubicBezTo>
                <a:close/>
                <a:moveTo>
                  <a:pt x="213" y="330"/>
                </a:moveTo>
                <a:cubicBezTo>
                  <a:pt x="212" y="332"/>
                  <a:pt x="213" y="333"/>
                  <a:pt x="215" y="331"/>
                </a:cubicBezTo>
                <a:cubicBezTo>
                  <a:pt x="218" y="327"/>
                  <a:pt x="221" y="323"/>
                  <a:pt x="224" y="320"/>
                </a:cubicBezTo>
                <a:cubicBezTo>
                  <a:pt x="224" y="319"/>
                  <a:pt x="225" y="319"/>
                  <a:pt x="225" y="319"/>
                </a:cubicBezTo>
                <a:cubicBezTo>
                  <a:pt x="229" y="319"/>
                  <a:pt x="233" y="319"/>
                  <a:pt x="236" y="320"/>
                </a:cubicBezTo>
                <a:cubicBezTo>
                  <a:pt x="210" y="341"/>
                  <a:pt x="188" y="364"/>
                  <a:pt x="163" y="386"/>
                </a:cubicBezTo>
                <a:cubicBezTo>
                  <a:pt x="179" y="369"/>
                  <a:pt x="196" y="352"/>
                  <a:pt x="210" y="336"/>
                </a:cubicBezTo>
                <a:cubicBezTo>
                  <a:pt x="204" y="339"/>
                  <a:pt x="211" y="329"/>
                  <a:pt x="213" y="330"/>
                </a:cubicBezTo>
                <a:close/>
                <a:moveTo>
                  <a:pt x="256" y="319"/>
                </a:moveTo>
                <a:cubicBezTo>
                  <a:pt x="249" y="316"/>
                  <a:pt x="239" y="309"/>
                  <a:pt x="237" y="316"/>
                </a:cubicBezTo>
                <a:cubicBezTo>
                  <a:pt x="227" y="312"/>
                  <a:pt x="220" y="312"/>
                  <a:pt x="209" y="310"/>
                </a:cubicBezTo>
                <a:cubicBezTo>
                  <a:pt x="212" y="304"/>
                  <a:pt x="221" y="306"/>
                  <a:pt x="226" y="305"/>
                </a:cubicBezTo>
                <a:cubicBezTo>
                  <a:pt x="235" y="304"/>
                  <a:pt x="245" y="304"/>
                  <a:pt x="255" y="305"/>
                </a:cubicBezTo>
                <a:cubicBezTo>
                  <a:pt x="255" y="308"/>
                  <a:pt x="254" y="313"/>
                  <a:pt x="256" y="319"/>
                </a:cubicBezTo>
                <a:close/>
                <a:moveTo>
                  <a:pt x="240" y="166"/>
                </a:moveTo>
                <a:cubicBezTo>
                  <a:pt x="242" y="164"/>
                  <a:pt x="245" y="176"/>
                  <a:pt x="242" y="178"/>
                </a:cubicBezTo>
                <a:cubicBezTo>
                  <a:pt x="204" y="202"/>
                  <a:pt x="170" y="232"/>
                  <a:pt x="133" y="258"/>
                </a:cubicBezTo>
                <a:cubicBezTo>
                  <a:pt x="168" y="227"/>
                  <a:pt x="205" y="198"/>
                  <a:pt x="240" y="166"/>
                </a:cubicBezTo>
                <a:close/>
                <a:moveTo>
                  <a:pt x="235" y="161"/>
                </a:moveTo>
                <a:cubicBezTo>
                  <a:pt x="223" y="167"/>
                  <a:pt x="213" y="174"/>
                  <a:pt x="202" y="181"/>
                </a:cubicBezTo>
                <a:cubicBezTo>
                  <a:pt x="209" y="172"/>
                  <a:pt x="222" y="163"/>
                  <a:pt x="230" y="155"/>
                </a:cubicBezTo>
                <a:cubicBezTo>
                  <a:pt x="232" y="154"/>
                  <a:pt x="237" y="160"/>
                  <a:pt x="235" y="161"/>
                </a:cubicBezTo>
                <a:close/>
                <a:moveTo>
                  <a:pt x="222" y="200"/>
                </a:moveTo>
                <a:cubicBezTo>
                  <a:pt x="223" y="201"/>
                  <a:pt x="227" y="198"/>
                  <a:pt x="223" y="198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39" y="194"/>
                  <a:pt x="231" y="204"/>
                  <a:pt x="219" y="206"/>
                </a:cubicBezTo>
                <a:cubicBezTo>
                  <a:pt x="216" y="207"/>
                  <a:pt x="222" y="203"/>
                  <a:pt x="222" y="200"/>
                </a:cubicBezTo>
                <a:close/>
                <a:moveTo>
                  <a:pt x="163" y="150"/>
                </a:moveTo>
                <a:cubicBezTo>
                  <a:pt x="127" y="178"/>
                  <a:pt x="89" y="204"/>
                  <a:pt x="55" y="237"/>
                </a:cubicBezTo>
                <a:cubicBezTo>
                  <a:pt x="55" y="236"/>
                  <a:pt x="55" y="236"/>
                  <a:pt x="54" y="236"/>
                </a:cubicBezTo>
                <a:cubicBezTo>
                  <a:pt x="76" y="212"/>
                  <a:pt x="105" y="193"/>
                  <a:pt x="128" y="169"/>
                </a:cubicBezTo>
                <a:cubicBezTo>
                  <a:pt x="138" y="159"/>
                  <a:pt x="149" y="150"/>
                  <a:pt x="159" y="140"/>
                </a:cubicBezTo>
                <a:cubicBezTo>
                  <a:pt x="160" y="144"/>
                  <a:pt x="162" y="147"/>
                  <a:pt x="163" y="150"/>
                </a:cubicBezTo>
                <a:close/>
                <a:moveTo>
                  <a:pt x="39" y="246"/>
                </a:moveTo>
                <a:cubicBezTo>
                  <a:pt x="38" y="247"/>
                  <a:pt x="35" y="250"/>
                  <a:pt x="32" y="248"/>
                </a:cubicBezTo>
                <a:cubicBezTo>
                  <a:pt x="68" y="205"/>
                  <a:pt x="111" y="170"/>
                  <a:pt x="151" y="131"/>
                </a:cubicBezTo>
                <a:cubicBezTo>
                  <a:pt x="151" y="131"/>
                  <a:pt x="152" y="131"/>
                  <a:pt x="152" y="130"/>
                </a:cubicBezTo>
                <a:cubicBezTo>
                  <a:pt x="154" y="132"/>
                  <a:pt x="155" y="136"/>
                  <a:pt x="157" y="138"/>
                </a:cubicBezTo>
                <a:cubicBezTo>
                  <a:pt x="117" y="174"/>
                  <a:pt x="76" y="208"/>
                  <a:pt x="39" y="246"/>
                </a:cubicBezTo>
                <a:close/>
                <a:moveTo>
                  <a:pt x="42" y="252"/>
                </a:moveTo>
                <a:cubicBezTo>
                  <a:pt x="77" y="218"/>
                  <a:pt x="119" y="191"/>
                  <a:pt x="156" y="159"/>
                </a:cubicBezTo>
                <a:cubicBezTo>
                  <a:pt x="156" y="162"/>
                  <a:pt x="158" y="165"/>
                  <a:pt x="155" y="167"/>
                </a:cubicBezTo>
                <a:cubicBezTo>
                  <a:pt x="159" y="165"/>
                  <a:pt x="162" y="159"/>
                  <a:pt x="166" y="155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33" y="191"/>
                  <a:pt x="98" y="222"/>
                  <a:pt x="65" y="253"/>
                </a:cubicBezTo>
                <a:cubicBezTo>
                  <a:pt x="90" y="226"/>
                  <a:pt x="120" y="203"/>
                  <a:pt x="146" y="177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46" y="173"/>
                  <a:pt x="151" y="171"/>
                  <a:pt x="152" y="166"/>
                </a:cubicBezTo>
                <a:cubicBezTo>
                  <a:pt x="84" y="229"/>
                  <a:pt x="84" y="229"/>
                  <a:pt x="84" y="229"/>
                </a:cubicBezTo>
                <a:cubicBezTo>
                  <a:pt x="84" y="230"/>
                  <a:pt x="84" y="230"/>
                  <a:pt x="84" y="230"/>
                </a:cubicBezTo>
                <a:cubicBezTo>
                  <a:pt x="77" y="234"/>
                  <a:pt x="75" y="238"/>
                  <a:pt x="69" y="243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6" y="244"/>
                  <a:pt x="66" y="244"/>
                  <a:pt x="66" y="244"/>
                </a:cubicBezTo>
                <a:cubicBezTo>
                  <a:pt x="65" y="245"/>
                  <a:pt x="65" y="245"/>
                  <a:pt x="65" y="245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61" y="250"/>
                  <a:pt x="61" y="250"/>
                  <a:pt x="61" y="250"/>
                </a:cubicBezTo>
                <a:cubicBezTo>
                  <a:pt x="62" y="251"/>
                  <a:pt x="62" y="251"/>
                  <a:pt x="62" y="251"/>
                </a:cubicBezTo>
                <a:cubicBezTo>
                  <a:pt x="61" y="254"/>
                  <a:pt x="58" y="256"/>
                  <a:pt x="56" y="258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9"/>
                  <a:pt x="55" y="259"/>
                  <a:pt x="55" y="259"/>
                </a:cubicBezTo>
                <a:cubicBezTo>
                  <a:pt x="51" y="263"/>
                  <a:pt x="51" y="263"/>
                  <a:pt x="51" y="263"/>
                </a:cubicBezTo>
                <a:cubicBezTo>
                  <a:pt x="49" y="261"/>
                  <a:pt x="48" y="263"/>
                  <a:pt x="48" y="264"/>
                </a:cubicBezTo>
                <a:cubicBezTo>
                  <a:pt x="47" y="266"/>
                  <a:pt x="47" y="266"/>
                  <a:pt x="47" y="266"/>
                </a:cubicBezTo>
                <a:cubicBezTo>
                  <a:pt x="46" y="266"/>
                  <a:pt x="45" y="268"/>
                  <a:pt x="47" y="267"/>
                </a:cubicBezTo>
                <a:cubicBezTo>
                  <a:pt x="45" y="269"/>
                  <a:pt x="40" y="279"/>
                  <a:pt x="38" y="272"/>
                </a:cubicBezTo>
                <a:cubicBezTo>
                  <a:pt x="36" y="265"/>
                  <a:pt x="36" y="258"/>
                  <a:pt x="42" y="252"/>
                </a:cubicBezTo>
                <a:close/>
                <a:moveTo>
                  <a:pt x="41" y="284"/>
                </a:moveTo>
                <a:cubicBezTo>
                  <a:pt x="53" y="270"/>
                  <a:pt x="70" y="254"/>
                  <a:pt x="85" y="240"/>
                </a:cubicBezTo>
                <a:cubicBezTo>
                  <a:pt x="109" y="216"/>
                  <a:pt x="138" y="195"/>
                  <a:pt x="165" y="175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91"/>
                  <a:pt x="154" y="190"/>
                  <a:pt x="154" y="189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62" y="185"/>
                  <a:pt x="167" y="179"/>
                  <a:pt x="172" y="173"/>
                </a:cubicBezTo>
                <a:cubicBezTo>
                  <a:pt x="173" y="176"/>
                  <a:pt x="178" y="178"/>
                  <a:pt x="179" y="176"/>
                </a:cubicBezTo>
                <a:cubicBezTo>
                  <a:pt x="183" y="159"/>
                  <a:pt x="199" y="148"/>
                  <a:pt x="218" y="151"/>
                </a:cubicBezTo>
                <a:cubicBezTo>
                  <a:pt x="220" y="151"/>
                  <a:pt x="223" y="151"/>
                  <a:pt x="224" y="152"/>
                </a:cubicBezTo>
                <a:cubicBezTo>
                  <a:pt x="169" y="188"/>
                  <a:pt x="121" y="232"/>
                  <a:pt x="71" y="274"/>
                </a:cubicBezTo>
                <a:cubicBezTo>
                  <a:pt x="75" y="268"/>
                  <a:pt x="81" y="264"/>
                  <a:pt x="83" y="259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5" y="257"/>
                  <a:pt x="85" y="257"/>
                  <a:pt x="85" y="257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6" y="255"/>
                  <a:pt x="86" y="255"/>
                  <a:pt x="86" y="255"/>
                </a:cubicBezTo>
                <a:cubicBezTo>
                  <a:pt x="88" y="248"/>
                  <a:pt x="83" y="256"/>
                  <a:pt x="83" y="254"/>
                </a:cubicBezTo>
                <a:cubicBezTo>
                  <a:pt x="80" y="259"/>
                  <a:pt x="75" y="262"/>
                  <a:pt x="72" y="266"/>
                </a:cubicBezTo>
                <a:cubicBezTo>
                  <a:pt x="64" y="275"/>
                  <a:pt x="53" y="282"/>
                  <a:pt x="48" y="293"/>
                </a:cubicBezTo>
                <a:cubicBezTo>
                  <a:pt x="47" y="294"/>
                  <a:pt x="48" y="298"/>
                  <a:pt x="51" y="296"/>
                </a:cubicBezTo>
                <a:cubicBezTo>
                  <a:pt x="103" y="252"/>
                  <a:pt x="154" y="207"/>
                  <a:pt x="208" y="166"/>
                </a:cubicBezTo>
                <a:cubicBezTo>
                  <a:pt x="209" y="166"/>
                  <a:pt x="211" y="166"/>
                  <a:pt x="212" y="166"/>
                </a:cubicBezTo>
                <a:cubicBezTo>
                  <a:pt x="159" y="214"/>
                  <a:pt x="99" y="254"/>
                  <a:pt x="51" y="306"/>
                </a:cubicBezTo>
                <a:cubicBezTo>
                  <a:pt x="50" y="307"/>
                  <a:pt x="50" y="309"/>
                  <a:pt x="49" y="309"/>
                </a:cubicBezTo>
                <a:cubicBezTo>
                  <a:pt x="46" y="302"/>
                  <a:pt x="36" y="289"/>
                  <a:pt x="41" y="284"/>
                </a:cubicBezTo>
                <a:close/>
                <a:moveTo>
                  <a:pt x="128" y="241"/>
                </a:moveTo>
                <a:cubicBezTo>
                  <a:pt x="127" y="244"/>
                  <a:pt x="124" y="246"/>
                  <a:pt x="122" y="246"/>
                </a:cubicBezTo>
                <a:cubicBezTo>
                  <a:pt x="123" y="244"/>
                  <a:pt x="125" y="242"/>
                  <a:pt x="128" y="241"/>
                </a:cubicBezTo>
                <a:close/>
                <a:moveTo>
                  <a:pt x="104" y="262"/>
                </a:move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8" y="257"/>
                  <a:pt x="112" y="253"/>
                  <a:pt x="117" y="251"/>
                </a:cubicBezTo>
                <a:cubicBezTo>
                  <a:pt x="112" y="255"/>
                  <a:pt x="109" y="260"/>
                  <a:pt x="104" y="263"/>
                </a:cubicBezTo>
                <a:cubicBezTo>
                  <a:pt x="101" y="267"/>
                  <a:pt x="96" y="270"/>
                  <a:pt x="92" y="272"/>
                </a:cubicBezTo>
                <a:cubicBezTo>
                  <a:pt x="95" y="268"/>
                  <a:pt x="100" y="265"/>
                  <a:pt x="104" y="263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lose/>
                <a:moveTo>
                  <a:pt x="53" y="312"/>
                </a:moveTo>
                <a:cubicBezTo>
                  <a:pt x="106" y="268"/>
                  <a:pt x="155" y="221"/>
                  <a:pt x="211" y="181"/>
                </a:cubicBezTo>
                <a:cubicBezTo>
                  <a:pt x="216" y="177"/>
                  <a:pt x="220" y="172"/>
                  <a:pt x="227" y="170"/>
                </a:cubicBezTo>
                <a:cubicBezTo>
                  <a:pt x="201" y="192"/>
                  <a:pt x="175" y="218"/>
                  <a:pt x="147" y="239"/>
                </a:cubicBezTo>
                <a:cubicBezTo>
                  <a:pt x="147" y="245"/>
                  <a:pt x="139" y="243"/>
                  <a:pt x="136" y="249"/>
                </a:cubicBezTo>
                <a:cubicBezTo>
                  <a:pt x="120" y="262"/>
                  <a:pt x="103" y="275"/>
                  <a:pt x="89" y="290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79" y="297"/>
                  <a:pt x="72" y="308"/>
                  <a:pt x="65" y="316"/>
                </a:cubicBezTo>
                <a:cubicBezTo>
                  <a:pt x="63" y="316"/>
                  <a:pt x="63" y="316"/>
                  <a:pt x="63" y="316"/>
                </a:cubicBezTo>
                <a:cubicBezTo>
                  <a:pt x="63" y="317"/>
                  <a:pt x="63" y="317"/>
                  <a:pt x="63" y="317"/>
                </a:cubicBezTo>
                <a:cubicBezTo>
                  <a:pt x="60" y="318"/>
                  <a:pt x="60" y="321"/>
                  <a:pt x="57" y="322"/>
                </a:cubicBezTo>
                <a:cubicBezTo>
                  <a:pt x="55" y="320"/>
                  <a:pt x="49" y="316"/>
                  <a:pt x="53" y="312"/>
                </a:cubicBezTo>
                <a:close/>
                <a:moveTo>
                  <a:pt x="60" y="328"/>
                </a:moveTo>
                <a:cubicBezTo>
                  <a:pt x="108" y="282"/>
                  <a:pt x="164" y="240"/>
                  <a:pt x="218" y="20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9" y="275"/>
                  <a:pt x="129" y="275"/>
                  <a:pt x="129" y="275"/>
                </a:cubicBezTo>
                <a:cubicBezTo>
                  <a:pt x="128" y="276"/>
                  <a:pt x="128" y="276"/>
                  <a:pt x="128" y="276"/>
                </a:cubicBezTo>
                <a:cubicBezTo>
                  <a:pt x="128" y="277"/>
                  <a:pt x="128" y="277"/>
                  <a:pt x="128" y="277"/>
                </a:cubicBezTo>
                <a:cubicBezTo>
                  <a:pt x="125" y="278"/>
                  <a:pt x="125" y="281"/>
                  <a:pt x="122" y="282"/>
                </a:cubicBezTo>
                <a:cubicBezTo>
                  <a:pt x="120" y="280"/>
                  <a:pt x="119" y="282"/>
                  <a:pt x="118" y="284"/>
                </a:cubicBezTo>
                <a:cubicBezTo>
                  <a:pt x="117" y="285"/>
                  <a:pt x="117" y="285"/>
                  <a:pt x="117" y="285"/>
                </a:cubicBezTo>
                <a:cubicBezTo>
                  <a:pt x="116" y="286"/>
                  <a:pt x="116" y="286"/>
                  <a:pt x="116" y="286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04" y="294"/>
                  <a:pt x="96" y="306"/>
                  <a:pt x="86" y="316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77" y="325"/>
                  <a:pt x="72" y="332"/>
                  <a:pt x="63" y="338"/>
                </a:cubicBezTo>
                <a:cubicBezTo>
                  <a:pt x="60" y="335"/>
                  <a:pt x="58" y="329"/>
                  <a:pt x="60" y="328"/>
                </a:cubicBezTo>
                <a:close/>
                <a:moveTo>
                  <a:pt x="185" y="247"/>
                </a:moveTo>
                <a:cubicBezTo>
                  <a:pt x="187" y="243"/>
                  <a:pt x="191" y="239"/>
                  <a:pt x="196" y="237"/>
                </a:cubicBezTo>
                <a:cubicBezTo>
                  <a:pt x="195" y="238"/>
                  <a:pt x="198" y="241"/>
                  <a:pt x="200" y="235"/>
                </a:cubicBezTo>
                <a:cubicBezTo>
                  <a:pt x="205" y="243"/>
                  <a:pt x="201" y="254"/>
                  <a:pt x="194" y="259"/>
                </a:cubicBezTo>
                <a:cubicBezTo>
                  <a:pt x="168" y="276"/>
                  <a:pt x="144" y="295"/>
                  <a:pt x="119" y="314"/>
                </a:cubicBezTo>
                <a:cubicBezTo>
                  <a:pt x="141" y="290"/>
                  <a:pt x="167" y="267"/>
                  <a:pt x="191" y="245"/>
                </a:cubicBezTo>
                <a:cubicBezTo>
                  <a:pt x="188" y="245"/>
                  <a:pt x="188" y="247"/>
                  <a:pt x="185" y="247"/>
                </a:cubicBezTo>
                <a:close/>
                <a:moveTo>
                  <a:pt x="103" y="304"/>
                </a:moveTo>
                <a:cubicBezTo>
                  <a:pt x="134" y="274"/>
                  <a:pt x="169" y="247"/>
                  <a:pt x="202" y="220"/>
                </a:cubicBezTo>
                <a:cubicBezTo>
                  <a:pt x="203" y="224"/>
                  <a:pt x="203" y="228"/>
                  <a:pt x="199" y="230"/>
                </a:cubicBezTo>
                <a:cubicBezTo>
                  <a:pt x="165" y="253"/>
                  <a:pt x="134" y="278"/>
                  <a:pt x="103" y="304"/>
                </a:cubicBezTo>
                <a:close/>
                <a:moveTo>
                  <a:pt x="200" y="314"/>
                </a:moveTo>
                <a:cubicBezTo>
                  <a:pt x="131" y="374"/>
                  <a:pt x="131" y="374"/>
                  <a:pt x="131" y="374"/>
                </a:cubicBezTo>
                <a:cubicBezTo>
                  <a:pt x="130" y="375"/>
                  <a:pt x="130" y="375"/>
                  <a:pt x="130" y="375"/>
                </a:cubicBezTo>
                <a:cubicBezTo>
                  <a:pt x="120" y="383"/>
                  <a:pt x="120" y="383"/>
                  <a:pt x="120" y="383"/>
                </a:cubicBezTo>
                <a:cubicBezTo>
                  <a:pt x="148" y="356"/>
                  <a:pt x="173" y="322"/>
                  <a:pt x="201" y="295"/>
                </a:cubicBezTo>
                <a:cubicBezTo>
                  <a:pt x="201" y="298"/>
                  <a:pt x="206" y="308"/>
                  <a:pt x="200" y="314"/>
                </a:cubicBezTo>
                <a:close/>
                <a:moveTo>
                  <a:pt x="178" y="250"/>
                </a:moveTo>
                <a:cubicBezTo>
                  <a:pt x="180" y="251"/>
                  <a:pt x="179" y="253"/>
                  <a:pt x="178" y="252"/>
                </a:cubicBezTo>
                <a:cubicBezTo>
                  <a:pt x="140" y="282"/>
                  <a:pt x="108" y="318"/>
                  <a:pt x="76" y="352"/>
                </a:cubicBezTo>
                <a:cubicBezTo>
                  <a:pt x="71" y="350"/>
                  <a:pt x="69" y="346"/>
                  <a:pt x="68" y="342"/>
                </a:cubicBezTo>
                <a:cubicBezTo>
                  <a:pt x="102" y="309"/>
                  <a:pt x="140" y="279"/>
                  <a:pt x="178" y="250"/>
                </a:cubicBezTo>
                <a:close/>
                <a:moveTo>
                  <a:pt x="114" y="394"/>
                </a:moveTo>
                <a:cubicBezTo>
                  <a:pt x="157" y="357"/>
                  <a:pt x="157" y="357"/>
                  <a:pt x="157" y="357"/>
                </a:cubicBezTo>
                <a:cubicBezTo>
                  <a:pt x="122" y="398"/>
                  <a:pt x="122" y="398"/>
                  <a:pt x="122" y="398"/>
                </a:cubicBezTo>
                <a:cubicBezTo>
                  <a:pt x="118" y="402"/>
                  <a:pt x="112" y="396"/>
                  <a:pt x="114" y="394"/>
                </a:cubicBezTo>
                <a:close/>
                <a:moveTo>
                  <a:pt x="137" y="388"/>
                </a:moveTo>
                <a:cubicBezTo>
                  <a:pt x="158" y="363"/>
                  <a:pt x="181" y="338"/>
                  <a:pt x="205" y="315"/>
                </a:cubicBezTo>
                <a:cubicBezTo>
                  <a:pt x="209" y="317"/>
                  <a:pt x="214" y="318"/>
                  <a:pt x="218" y="318"/>
                </a:cubicBezTo>
                <a:cubicBezTo>
                  <a:pt x="190" y="336"/>
                  <a:pt x="167" y="357"/>
                  <a:pt x="146" y="382"/>
                </a:cubicBezTo>
                <a:cubicBezTo>
                  <a:pt x="146" y="382"/>
                  <a:pt x="145" y="383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75" y="357"/>
                  <a:pt x="175" y="357"/>
                  <a:pt x="175" y="357"/>
                </a:cubicBezTo>
                <a:cubicBezTo>
                  <a:pt x="175" y="356"/>
                  <a:pt x="175" y="356"/>
                  <a:pt x="175" y="356"/>
                </a:cubicBezTo>
                <a:cubicBezTo>
                  <a:pt x="175" y="354"/>
                  <a:pt x="177" y="353"/>
                  <a:pt x="179" y="353"/>
                </a:cubicBezTo>
                <a:cubicBezTo>
                  <a:pt x="179" y="354"/>
                  <a:pt x="179" y="354"/>
                  <a:pt x="179" y="354"/>
                </a:cubicBezTo>
                <a:cubicBezTo>
                  <a:pt x="180" y="353"/>
                  <a:pt x="180" y="353"/>
                  <a:pt x="180" y="353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82" y="351"/>
                  <a:pt x="182" y="351"/>
                  <a:pt x="182" y="351"/>
                </a:cubicBezTo>
                <a:cubicBezTo>
                  <a:pt x="183" y="351"/>
                  <a:pt x="183" y="350"/>
                  <a:pt x="181" y="350"/>
                </a:cubicBezTo>
                <a:cubicBezTo>
                  <a:pt x="189" y="348"/>
                  <a:pt x="189" y="340"/>
                  <a:pt x="195" y="337"/>
                </a:cubicBezTo>
                <a:cubicBezTo>
                  <a:pt x="197" y="337"/>
                  <a:pt x="197" y="337"/>
                  <a:pt x="197" y="337"/>
                </a:cubicBezTo>
                <a:cubicBezTo>
                  <a:pt x="197" y="336"/>
                  <a:pt x="197" y="336"/>
                  <a:pt x="197" y="336"/>
                </a:cubicBezTo>
                <a:cubicBezTo>
                  <a:pt x="199" y="335"/>
                  <a:pt x="199" y="335"/>
                  <a:pt x="199" y="335"/>
                </a:cubicBezTo>
                <a:cubicBezTo>
                  <a:pt x="200" y="334"/>
                  <a:pt x="200" y="334"/>
                  <a:pt x="200" y="334"/>
                </a:cubicBezTo>
                <a:cubicBezTo>
                  <a:pt x="201" y="334"/>
                  <a:pt x="202" y="334"/>
                  <a:pt x="203" y="332"/>
                </a:cubicBezTo>
                <a:cubicBezTo>
                  <a:pt x="204" y="333"/>
                  <a:pt x="207" y="330"/>
                  <a:pt x="204" y="331"/>
                </a:cubicBezTo>
                <a:cubicBezTo>
                  <a:pt x="207" y="329"/>
                  <a:pt x="207" y="329"/>
                  <a:pt x="207" y="329"/>
                </a:cubicBezTo>
                <a:cubicBezTo>
                  <a:pt x="211" y="329"/>
                  <a:pt x="211" y="329"/>
                  <a:pt x="211" y="329"/>
                </a:cubicBezTo>
                <a:cubicBezTo>
                  <a:pt x="186" y="356"/>
                  <a:pt x="159" y="381"/>
                  <a:pt x="136" y="409"/>
                </a:cubicBezTo>
                <a:cubicBezTo>
                  <a:pt x="131" y="408"/>
                  <a:pt x="127" y="405"/>
                  <a:pt x="124" y="402"/>
                </a:cubicBezTo>
                <a:cubicBezTo>
                  <a:pt x="133" y="398"/>
                  <a:pt x="131" y="392"/>
                  <a:pt x="137" y="388"/>
                </a:cubicBezTo>
                <a:close/>
                <a:moveTo>
                  <a:pt x="141" y="410"/>
                </a:moveTo>
                <a:cubicBezTo>
                  <a:pt x="149" y="405"/>
                  <a:pt x="158" y="396"/>
                  <a:pt x="164" y="390"/>
                </a:cubicBezTo>
                <a:cubicBezTo>
                  <a:pt x="166" y="390"/>
                  <a:pt x="166" y="390"/>
                  <a:pt x="166" y="390"/>
                </a:cubicBezTo>
                <a:cubicBezTo>
                  <a:pt x="185" y="372"/>
                  <a:pt x="202" y="356"/>
                  <a:pt x="219" y="339"/>
                </a:cubicBezTo>
                <a:cubicBezTo>
                  <a:pt x="149" y="417"/>
                  <a:pt x="149" y="417"/>
                  <a:pt x="149" y="417"/>
                </a:cubicBezTo>
                <a:cubicBezTo>
                  <a:pt x="146" y="415"/>
                  <a:pt x="136" y="414"/>
                  <a:pt x="141" y="410"/>
                </a:cubicBezTo>
                <a:close/>
                <a:moveTo>
                  <a:pt x="154" y="417"/>
                </a:moveTo>
                <a:cubicBezTo>
                  <a:pt x="202" y="365"/>
                  <a:pt x="202" y="365"/>
                  <a:pt x="202" y="365"/>
                </a:cubicBezTo>
                <a:cubicBezTo>
                  <a:pt x="204" y="369"/>
                  <a:pt x="196" y="382"/>
                  <a:pt x="193" y="386"/>
                </a:cubicBezTo>
                <a:cubicBezTo>
                  <a:pt x="181" y="398"/>
                  <a:pt x="170" y="410"/>
                  <a:pt x="158" y="421"/>
                </a:cubicBezTo>
                <a:cubicBezTo>
                  <a:pt x="155" y="422"/>
                  <a:pt x="153" y="418"/>
                  <a:pt x="154" y="417"/>
                </a:cubicBezTo>
                <a:close/>
                <a:moveTo>
                  <a:pt x="157" y="430"/>
                </a:moveTo>
                <a:cubicBezTo>
                  <a:pt x="157" y="430"/>
                  <a:pt x="157" y="430"/>
                  <a:pt x="157" y="430"/>
                </a:cubicBezTo>
                <a:cubicBezTo>
                  <a:pt x="160" y="428"/>
                  <a:pt x="163" y="431"/>
                  <a:pt x="164" y="433"/>
                </a:cubicBezTo>
                <a:cubicBezTo>
                  <a:pt x="161" y="434"/>
                  <a:pt x="158" y="432"/>
                  <a:pt x="157" y="430"/>
                </a:cubicBezTo>
                <a:close/>
                <a:moveTo>
                  <a:pt x="164" y="425"/>
                </a:moveTo>
                <a:cubicBezTo>
                  <a:pt x="171" y="419"/>
                  <a:pt x="179" y="414"/>
                  <a:pt x="186" y="409"/>
                </a:cubicBezTo>
                <a:cubicBezTo>
                  <a:pt x="182" y="414"/>
                  <a:pt x="179" y="419"/>
                  <a:pt x="173" y="422"/>
                </a:cubicBezTo>
                <a:cubicBezTo>
                  <a:pt x="171" y="424"/>
                  <a:pt x="168" y="429"/>
                  <a:pt x="164" y="425"/>
                </a:cubicBezTo>
                <a:close/>
                <a:moveTo>
                  <a:pt x="175" y="429"/>
                </a:moveTo>
                <a:cubicBezTo>
                  <a:pt x="206" y="411"/>
                  <a:pt x="206" y="411"/>
                  <a:pt x="206" y="411"/>
                </a:cubicBezTo>
                <a:cubicBezTo>
                  <a:pt x="186" y="433"/>
                  <a:pt x="186" y="433"/>
                  <a:pt x="186" y="433"/>
                </a:cubicBezTo>
                <a:cubicBezTo>
                  <a:pt x="185" y="435"/>
                  <a:pt x="178" y="432"/>
                  <a:pt x="175" y="429"/>
                </a:cubicBezTo>
                <a:close/>
                <a:moveTo>
                  <a:pt x="219" y="406"/>
                </a:moveTo>
                <a:cubicBezTo>
                  <a:pt x="219" y="406"/>
                  <a:pt x="220" y="405"/>
                  <a:pt x="222" y="405"/>
                </a:cubicBezTo>
                <a:cubicBezTo>
                  <a:pt x="224" y="404"/>
                  <a:pt x="226" y="407"/>
                  <a:pt x="230" y="407"/>
                </a:cubicBezTo>
                <a:cubicBezTo>
                  <a:pt x="218" y="415"/>
                  <a:pt x="204" y="423"/>
                  <a:pt x="194" y="433"/>
                </a:cubicBezTo>
                <a:cubicBezTo>
                  <a:pt x="200" y="424"/>
                  <a:pt x="211" y="414"/>
                  <a:pt x="219" y="406"/>
                </a:cubicBezTo>
                <a:close/>
                <a:moveTo>
                  <a:pt x="213" y="440"/>
                </a:moveTo>
                <a:cubicBezTo>
                  <a:pt x="207" y="439"/>
                  <a:pt x="199" y="439"/>
                  <a:pt x="194" y="437"/>
                </a:cubicBezTo>
                <a:cubicBezTo>
                  <a:pt x="204" y="430"/>
                  <a:pt x="215" y="420"/>
                  <a:pt x="225" y="415"/>
                </a:cubicBezTo>
                <a:cubicBezTo>
                  <a:pt x="222" y="422"/>
                  <a:pt x="222" y="422"/>
                  <a:pt x="222" y="422"/>
                </a:cubicBezTo>
                <a:cubicBezTo>
                  <a:pt x="230" y="414"/>
                  <a:pt x="241" y="404"/>
                  <a:pt x="254" y="401"/>
                </a:cubicBezTo>
                <a:cubicBezTo>
                  <a:pt x="412" y="287"/>
                  <a:pt x="412" y="287"/>
                  <a:pt x="412" y="287"/>
                </a:cubicBezTo>
                <a:cubicBezTo>
                  <a:pt x="351" y="339"/>
                  <a:pt x="282" y="386"/>
                  <a:pt x="220" y="437"/>
                </a:cubicBezTo>
                <a:cubicBezTo>
                  <a:pt x="218" y="438"/>
                  <a:pt x="216" y="441"/>
                  <a:pt x="213" y="440"/>
                </a:cubicBezTo>
                <a:close/>
                <a:moveTo>
                  <a:pt x="445" y="240"/>
                </a:moveTo>
                <a:cubicBezTo>
                  <a:pt x="442" y="242"/>
                  <a:pt x="442" y="240"/>
                  <a:pt x="443" y="239"/>
                </a:cubicBezTo>
                <a:cubicBezTo>
                  <a:pt x="450" y="235"/>
                  <a:pt x="455" y="231"/>
                  <a:pt x="462" y="229"/>
                </a:cubicBezTo>
                <a:cubicBezTo>
                  <a:pt x="460" y="250"/>
                  <a:pt x="442" y="255"/>
                  <a:pt x="430" y="266"/>
                </a:cubicBezTo>
                <a:cubicBezTo>
                  <a:pt x="391" y="298"/>
                  <a:pt x="350" y="327"/>
                  <a:pt x="308" y="356"/>
                </a:cubicBezTo>
                <a:cubicBezTo>
                  <a:pt x="308" y="356"/>
                  <a:pt x="307" y="356"/>
                  <a:pt x="306" y="356"/>
                </a:cubicBezTo>
                <a:cubicBezTo>
                  <a:pt x="301" y="360"/>
                  <a:pt x="301" y="360"/>
                  <a:pt x="301" y="360"/>
                </a:cubicBezTo>
                <a:cubicBezTo>
                  <a:pt x="302" y="358"/>
                  <a:pt x="304" y="357"/>
                  <a:pt x="306" y="356"/>
                </a:cubicBezTo>
                <a:cubicBezTo>
                  <a:pt x="322" y="345"/>
                  <a:pt x="337" y="331"/>
                  <a:pt x="352" y="318"/>
                </a:cubicBezTo>
                <a:cubicBezTo>
                  <a:pt x="353" y="318"/>
                  <a:pt x="353" y="318"/>
                  <a:pt x="353" y="318"/>
                </a:cubicBezTo>
                <a:cubicBezTo>
                  <a:pt x="354" y="318"/>
                  <a:pt x="354" y="318"/>
                  <a:pt x="354" y="318"/>
                </a:cubicBezTo>
                <a:cubicBezTo>
                  <a:pt x="385" y="294"/>
                  <a:pt x="416" y="268"/>
                  <a:pt x="445" y="242"/>
                </a:cubicBezTo>
                <a:cubicBezTo>
                  <a:pt x="445" y="241"/>
                  <a:pt x="445" y="241"/>
                  <a:pt x="445" y="240"/>
                </a:cubicBezTo>
                <a:close/>
                <a:moveTo>
                  <a:pt x="416" y="314"/>
                </a:moveTo>
                <a:cubicBezTo>
                  <a:pt x="427" y="307"/>
                  <a:pt x="438" y="302"/>
                  <a:pt x="446" y="292"/>
                </a:cubicBezTo>
                <a:cubicBezTo>
                  <a:pt x="447" y="290"/>
                  <a:pt x="441" y="292"/>
                  <a:pt x="439" y="293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41" y="284"/>
                  <a:pt x="441" y="284"/>
                  <a:pt x="441" y="284"/>
                </a:cubicBezTo>
                <a:cubicBezTo>
                  <a:pt x="436" y="286"/>
                  <a:pt x="434" y="284"/>
                  <a:pt x="436" y="283"/>
                </a:cubicBezTo>
                <a:cubicBezTo>
                  <a:pt x="442" y="278"/>
                  <a:pt x="450" y="278"/>
                  <a:pt x="455" y="271"/>
                </a:cubicBezTo>
                <a:cubicBezTo>
                  <a:pt x="450" y="289"/>
                  <a:pt x="444" y="305"/>
                  <a:pt x="436" y="319"/>
                </a:cubicBezTo>
                <a:cubicBezTo>
                  <a:pt x="407" y="334"/>
                  <a:pt x="382" y="357"/>
                  <a:pt x="354" y="374"/>
                </a:cubicBezTo>
                <a:cubicBezTo>
                  <a:pt x="378" y="354"/>
                  <a:pt x="402" y="333"/>
                  <a:pt x="425" y="311"/>
                </a:cubicBezTo>
                <a:cubicBezTo>
                  <a:pt x="422" y="312"/>
                  <a:pt x="419" y="314"/>
                  <a:pt x="416" y="314"/>
                </a:cubicBezTo>
                <a:close/>
                <a:moveTo>
                  <a:pt x="454" y="265"/>
                </a:moveTo>
                <a:cubicBezTo>
                  <a:pt x="431" y="280"/>
                  <a:pt x="411" y="297"/>
                  <a:pt x="389" y="313"/>
                </a:cubicBezTo>
                <a:cubicBezTo>
                  <a:pt x="448" y="262"/>
                  <a:pt x="448" y="262"/>
                  <a:pt x="448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47" y="259"/>
                  <a:pt x="450" y="256"/>
                  <a:pt x="454" y="255"/>
                </a:cubicBezTo>
                <a:cubicBezTo>
                  <a:pt x="454" y="255"/>
                  <a:pt x="455" y="256"/>
                  <a:pt x="456" y="255"/>
                </a:cubicBezTo>
                <a:cubicBezTo>
                  <a:pt x="458" y="254"/>
                  <a:pt x="458" y="263"/>
                  <a:pt x="454" y="265"/>
                </a:cubicBezTo>
                <a:close/>
                <a:moveTo>
                  <a:pt x="427" y="251"/>
                </a:moveTo>
                <a:cubicBezTo>
                  <a:pt x="389" y="285"/>
                  <a:pt x="349" y="317"/>
                  <a:pt x="308" y="349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6" y="351"/>
                  <a:pt x="306" y="351"/>
                  <a:pt x="306" y="351"/>
                </a:cubicBezTo>
                <a:cubicBezTo>
                  <a:pt x="292" y="363"/>
                  <a:pt x="277" y="374"/>
                  <a:pt x="263" y="386"/>
                </a:cubicBezTo>
                <a:cubicBezTo>
                  <a:pt x="264" y="381"/>
                  <a:pt x="263" y="373"/>
                  <a:pt x="265" y="371"/>
                </a:cubicBezTo>
                <a:cubicBezTo>
                  <a:pt x="316" y="328"/>
                  <a:pt x="375" y="292"/>
                  <a:pt x="428" y="250"/>
                </a:cubicBezTo>
                <a:cubicBezTo>
                  <a:pt x="428" y="250"/>
                  <a:pt x="428" y="251"/>
                  <a:pt x="427" y="251"/>
                </a:cubicBezTo>
                <a:close/>
                <a:moveTo>
                  <a:pt x="300" y="361"/>
                </a:moveTo>
                <a:cubicBezTo>
                  <a:pt x="298" y="364"/>
                  <a:pt x="295" y="365"/>
                  <a:pt x="293" y="366"/>
                </a:cubicBezTo>
                <a:cubicBezTo>
                  <a:pt x="294" y="363"/>
                  <a:pt x="297" y="363"/>
                  <a:pt x="300" y="361"/>
                </a:cubicBezTo>
                <a:close/>
                <a:moveTo>
                  <a:pt x="266" y="361"/>
                </a:moveTo>
                <a:cubicBezTo>
                  <a:pt x="302" y="326"/>
                  <a:pt x="343" y="295"/>
                  <a:pt x="385" y="266"/>
                </a:cubicBezTo>
                <a:cubicBezTo>
                  <a:pt x="346" y="297"/>
                  <a:pt x="305" y="330"/>
                  <a:pt x="267" y="366"/>
                </a:cubicBezTo>
                <a:cubicBezTo>
                  <a:pt x="265" y="368"/>
                  <a:pt x="263" y="363"/>
                  <a:pt x="266" y="361"/>
                </a:cubicBezTo>
                <a:close/>
                <a:moveTo>
                  <a:pt x="261" y="357"/>
                </a:moveTo>
                <a:cubicBezTo>
                  <a:pt x="264" y="354"/>
                  <a:pt x="267" y="348"/>
                  <a:pt x="273" y="347"/>
                </a:cubicBezTo>
                <a:cubicBezTo>
                  <a:pt x="269" y="351"/>
                  <a:pt x="265" y="356"/>
                  <a:pt x="261" y="357"/>
                </a:cubicBezTo>
                <a:close/>
                <a:moveTo>
                  <a:pt x="235" y="442"/>
                </a:moveTo>
                <a:cubicBezTo>
                  <a:pt x="234" y="443"/>
                  <a:pt x="226" y="441"/>
                  <a:pt x="222" y="441"/>
                </a:cubicBezTo>
                <a:cubicBezTo>
                  <a:pt x="283" y="388"/>
                  <a:pt x="354" y="348"/>
                  <a:pt x="417" y="298"/>
                </a:cubicBezTo>
                <a:cubicBezTo>
                  <a:pt x="418" y="296"/>
                  <a:pt x="420" y="293"/>
                  <a:pt x="423" y="292"/>
                </a:cubicBezTo>
                <a:cubicBezTo>
                  <a:pt x="422" y="294"/>
                  <a:pt x="420" y="297"/>
                  <a:pt x="417" y="298"/>
                </a:cubicBezTo>
                <a:cubicBezTo>
                  <a:pt x="416" y="298"/>
                  <a:pt x="416" y="300"/>
                  <a:pt x="416" y="300"/>
                </a:cubicBezTo>
                <a:cubicBezTo>
                  <a:pt x="356" y="347"/>
                  <a:pt x="356" y="347"/>
                  <a:pt x="356" y="347"/>
                </a:cubicBezTo>
                <a:cubicBezTo>
                  <a:pt x="316" y="379"/>
                  <a:pt x="269" y="404"/>
                  <a:pt x="235" y="442"/>
                </a:cubicBezTo>
                <a:close/>
                <a:moveTo>
                  <a:pt x="242" y="444"/>
                </a:moveTo>
                <a:cubicBezTo>
                  <a:pt x="248" y="436"/>
                  <a:pt x="254" y="432"/>
                  <a:pt x="259" y="427"/>
                </a:cubicBezTo>
                <a:cubicBezTo>
                  <a:pt x="309" y="388"/>
                  <a:pt x="362" y="350"/>
                  <a:pt x="415" y="314"/>
                </a:cubicBezTo>
                <a:cubicBezTo>
                  <a:pt x="377" y="351"/>
                  <a:pt x="333" y="385"/>
                  <a:pt x="290" y="417"/>
                </a:cubicBezTo>
                <a:cubicBezTo>
                  <a:pt x="276" y="427"/>
                  <a:pt x="265" y="441"/>
                  <a:pt x="242" y="444"/>
                </a:cubicBezTo>
                <a:close/>
                <a:moveTo>
                  <a:pt x="411" y="345"/>
                </a:moveTo>
                <a:cubicBezTo>
                  <a:pt x="413" y="342"/>
                  <a:pt x="413" y="342"/>
                  <a:pt x="413" y="342"/>
                </a:cubicBezTo>
                <a:cubicBezTo>
                  <a:pt x="380" y="366"/>
                  <a:pt x="349" y="392"/>
                  <a:pt x="318" y="418"/>
                </a:cubicBezTo>
                <a:cubicBezTo>
                  <a:pt x="318" y="418"/>
                  <a:pt x="318" y="419"/>
                  <a:pt x="317" y="418"/>
                </a:cubicBezTo>
                <a:cubicBezTo>
                  <a:pt x="307" y="431"/>
                  <a:pt x="289" y="441"/>
                  <a:pt x="267" y="440"/>
                </a:cubicBezTo>
                <a:cubicBezTo>
                  <a:pt x="320" y="402"/>
                  <a:pt x="375" y="366"/>
                  <a:pt x="427" y="328"/>
                </a:cubicBezTo>
                <a:cubicBezTo>
                  <a:pt x="425" y="332"/>
                  <a:pt x="422" y="333"/>
                  <a:pt x="418" y="336"/>
                </a:cubicBezTo>
                <a:cubicBezTo>
                  <a:pt x="423" y="338"/>
                  <a:pt x="427" y="334"/>
                  <a:pt x="432" y="331"/>
                </a:cubicBezTo>
                <a:cubicBezTo>
                  <a:pt x="411" y="370"/>
                  <a:pt x="371" y="387"/>
                  <a:pt x="339" y="411"/>
                </a:cubicBezTo>
                <a:cubicBezTo>
                  <a:pt x="331" y="417"/>
                  <a:pt x="322" y="423"/>
                  <a:pt x="313" y="427"/>
                </a:cubicBezTo>
                <a:cubicBezTo>
                  <a:pt x="418" y="342"/>
                  <a:pt x="418" y="342"/>
                  <a:pt x="418" y="342"/>
                </a:cubicBezTo>
                <a:cubicBezTo>
                  <a:pt x="415" y="342"/>
                  <a:pt x="414" y="345"/>
                  <a:pt x="411" y="345"/>
                </a:cubicBezTo>
                <a:close/>
                <a:moveTo>
                  <a:pt x="384" y="386"/>
                </a:moveTo>
                <a:cubicBezTo>
                  <a:pt x="371" y="401"/>
                  <a:pt x="349" y="416"/>
                  <a:pt x="329" y="424"/>
                </a:cubicBezTo>
                <a:cubicBezTo>
                  <a:pt x="346" y="410"/>
                  <a:pt x="365" y="398"/>
                  <a:pt x="384" y="386"/>
                </a:cubicBezTo>
                <a:close/>
                <a:moveTo>
                  <a:pt x="469" y="213"/>
                </a:moveTo>
                <a:cubicBezTo>
                  <a:pt x="469" y="211"/>
                  <a:pt x="469" y="205"/>
                  <a:pt x="469" y="201"/>
                </a:cubicBezTo>
                <a:cubicBezTo>
                  <a:pt x="485" y="257"/>
                  <a:pt x="468" y="322"/>
                  <a:pt x="441" y="355"/>
                </a:cubicBezTo>
                <a:cubicBezTo>
                  <a:pt x="410" y="394"/>
                  <a:pt x="373" y="426"/>
                  <a:pt x="314" y="436"/>
                </a:cubicBezTo>
                <a:cubicBezTo>
                  <a:pt x="401" y="402"/>
                  <a:pt x="459" y="334"/>
                  <a:pt x="467" y="224"/>
                </a:cubicBezTo>
                <a:cubicBezTo>
                  <a:pt x="468" y="220"/>
                  <a:pt x="471" y="217"/>
                  <a:pt x="469" y="213"/>
                </a:cubicBezTo>
                <a:close/>
                <a:moveTo>
                  <a:pt x="437" y="238"/>
                </a:moveTo>
                <a:cubicBezTo>
                  <a:pt x="405" y="259"/>
                  <a:pt x="377" y="285"/>
                  <a:pt x="345" y="306"/>
                </a:cubicBezTo>
                <a:cubicBezTo>
                  <a:pt x="345" y="306"/>
                  <a:pt x="343" y="306"/>
                  <a:pt x="343" y="306"/>
                </a:cubicBezTo>
                <a:cubicBezTo>
                  <a:pt x="442" y="223"/>
                  <a:pt x="442" y="223"/>
                  <a:pt x="442" y="223"/>
                </a:cubicBezTo>
                <a:cubicBezTo>
                  <a:pt x="439" y="223"/>
                  <a:pt x="438" y="225"/>
                  <a:pt x="436" y="224"/>
                </a:cubicBezTo>
                <a:cubicBezTo>
                  <a:pt x="445" y="218"/>
                  <a:pt x="456" y="212"/>
                  <a:pt x="464" y="203"/>
                </a:cubicBezTo>
                <a:cubicBezTo>
                  <a:pt x="466" y="225"/>
                  <a:pt x="449" y="230"/>
                  <a:pt x="437" y="238"/>
                </a:cubicBezTo>
                <a:close/>
                <a:moveTo>
                  <a:pt x="419" y="236"/>
                </a:moveTo>
                <a:cubicBezTo>
                  <a:pt x="429" y="225"/>
                  <a:pt x="442" y="214"/>
                  <a:pt x="455" y="206"/>
                </a:cubicBezTo>
                <a:cubicBezTo>
                  <a:pt x="449" y="214"/>
                  <a:pt x="440" y="218"/>
                  <a:pt x="434" y="225"/>
                </a:cubicBezTo>
                <a:lnTo>
                  <a:pt x="419" y="236"/>
                </a:lnTo>
                <a:close/>
                <a:moveTo>
                  <a:pt x="458" y="198"/>
                </a:moveTo>
                <a:cubicBezTo>
                  <a:pt x="348" y="288"/>
                  <a:pt x="348" y="288"/>
                  <a:pt x="348" y="288"/>
                </a:cubicBezTo>
                <a:cubicBezTo>
                  <a:pt x="347" y="289"/>
                  <a:pt x="345" y="288"/>
                  <a:pt x="344" y="288"/>
                </a:cubicBezTo>
                <a:cubicBezTo>
                  <a:pt x="344" y="291"/>
                  <a:pt x="341" y="293"/>
                  <a:pt x="338" y="294"/>
                </a:cubicBezTo>
                <a:cubicBezTo>
                  <a:pt x="340" y="292"/>
                  <a:pt x="342" y="289"/>
                  <a:pt x="344" y="288"/>
                </a:cubicBezTo>
                <a:cubicBezTo>
                  <a:pt x="382" y="252"/>
                  <a:pt x="423" y="220"/>
                  <a:pt x="461" y="185"/>
                </a:cubicBezTo>
                <a:cubicBezTo>
                  <a:pt x="464" y="189"/>
                  <a:pt x="462" y="194"/>
                  <a:pt x="458" y="198"/>
                </a:cubicBezTo>
                <a:close/>
                <a:moveTo>
                  <a:pt x="330" y="295"/>
                </a:moveTo>
                <a:cubicBezTo>
                  <a:pt x="339" y="285"/>
                  <a:pt x="349" y="275"/>
                  <a:pt x="360" y="267"/>
                </a:cubicBezTo>
                <a:cubicBezTo>
                  <a:pt x="360" y="268"/>
                  <a:pt x="360" y="268"/>
                  <a:pt x="359" y="268"/>
                </a:cubicBezTo>
                <a:cubicBezTo>
                  <a:pt x="350" y="278"/>
                  <a:pt x="340" y="287"/>
                  <a:pt x="330" y="295"/>
                </a:cubicBezTo>
                <a:close/>
                <a:moveTo>
                  <a:pt x="457" y="159"/>
                </a:moveTo>
                <a:cubicBezTo>
                  <a:pt x="455" y="167"/>
                  <a:pt x="439" y="164"/>
                  <a:pt x="450" y="166"/>
                </a:cubicBezTo>
                <a:cubicBezTo>
                  <a:pt x="416" y="194"/>
                  <a:pt x="382" y="221"/>
                  <a:pt x="352" y="252"/>
                </a:cubicBezTo>
                <a:cubicBezTo>
                  <a:pt x="353" y="255"/>
                  <a:pt x="343" y="254"/>
                  <a:pt x="350" y="257"/>
                </a:cubicBezTo>
                <a:cubicBezTo>
                  <a:pt x="351" y="256"/>
                  <a:pt x="351" y="256"/>
                  <a:pt x="351" y="256"/>
                </a:cubicBezTo>
                <a:cubicBezTo>
                  <a:pt x="352" y="255"/>
                  <a:pt x="352" y="255"/>
                  <a:pt x="352" y="255"/>
                </a:cubicBezTo>
                <a:cubicBezTo>
                  <a:pt x="353" y="254"/>
                  <a:pt x="353" y="254"/>
                  <a:pt x="353" y="254"/>
                </a:cubicBezTo>
                <a:cubicBezTo>
                  <a:pt x="356" y="249"/>
                  <a:pt x="360" y="248"/>
                  <a:pt x="364" y="244"/>
                </a:cubicBezTo>
                <a:cubicBezTo>
                  <a:pt x="387" y="221"/>
                  <a:pt x="416" y="201"/>
                  <a:pt x="439" y="179"/>
                </a:cubicBezTo>
                <a:cubicBezTo>
                  <a:pt x="414" y="205"/>
                  <a:pt x="382" y="230"/>
                  <a:pt x="356" y="254"/>
                </a:cubicBezTo>
                <a:cubicBezTo>
                  <a:pt x="355" y="256"/>
                  <a:pt x="355" y="256"/>
                  <a:pt x="355" y="256"/>
                </a:cubicBezTo>
                <a:cubicBezTo>
                  <a:pt x="354" y="258"/>
                  <a:pt x="352" y="260"/>
                  <a:pt x="349" y="261"/>
                </a:cubicBezTo>
                <a:cubicBezTo>
                  <a:pt x="349" y="262"/>
                  <a:pt x="349" y="262"/>
                  <a:pt x="349" y="262"/>
                </a:cubicBezTo>
                <a:cubicBezTo>
                  <a:pt x="348" y="263"/>
                  <a:pt x="348" y="263"/>
                  <a:pt x="348" y="263"/>
                </a:cubicBezTo>
                <a:cubicBezTo>
                  <a:pt x="346" y="262"/>
                  <a:pt x="344" y="264"/>
                  <a:pt x="344" y="266"/>
                </a:cubicBezTo>
                <a:cubicBezTo>
                  <a:pt x="343" y="267"/>
                  <a:pt x="343" y="267"/>
                  <a:pt x="343" y="267"/>
                </a:cubicBezTo>
                <a:cubicBezTo>
                  <a:pt x="341" y="269"/>
                  <a:pt x="341" y="269"/>
                  <a:pt x="341" y="269"/>
                </a:cubicBezTo>
                <a:cubicBezTo>
                  <a:pt x="340" y="269"/>
                  <a:pt x="338" y="270"/>
                  <a:pt x="338" y="271"/>
                </a:cubicBezTo>
                <a:cubicBezTo>
                  <a:pt x="338" y="274"/>
                  <a:pt x="336" y="276"/>
                  <a:pt x="333" y="276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0" y="277"/>
                  <a:pt x="329" y="279"/>
                  <a:pt x="327" y="281"/>
                </a:cubicBezTo>
                <a:cubicBezTo>
                  <a:pt x="325" y="283"/>
                  <a:pt x="323" y="286"/>
                  <a:pt x="320" y="288"/>
                </a:cubicBezTo>
                <a:cubicBezTo>
                  <a:pt x="319" y="290"/>
                  <a:pt x="317" y="292"/>
                  <a:pt x="315" y="293"/>
                </a:cubicBezTo>
                <a:cubicBezTo>
                  <a:pt x="314" y="294"/>
                  <a:pt x="314" y="294"/>
                  <a:pt x="314" y="294"/>
                </a:cubicBezTo>
                <a:cubicBezTo>
                  <a:pt x="313" y="295"/>
                  <a:pt x="313" y="295"/>
                  <a:pt x="313" y="295"/>
                </a:cubicBezTo>
                <a:cubicBezTo>
                  <a:pt x="311" y="297"/>
                  <a:pt x="311" y="297"/>
                  <a:pt x="311" y="297"/>
                </a:cubicBezTo>
                <a:cubicBezTo>
                  <a:pt x="313" y="297"/>
                  <a:pt x="313" y="297"/>
                  <a:pt x="313" y="297"/>
                </a:cubicBezTo>
                <a:cubicBezTo>
                  <a:pt x="360" y="252"/>
                  <a:pt x="414" y="215"/>
                  <a:pt x="457" y="166"/>
                </a:cubicBezTo>
                <a:cubicBezTo>
                  <a:pt x="458" y="170"/>
                  <a:pt x="462" y="175"/>
                  <a:pt x="460" y="178"/>
                </a:cubicBezTo>
                <a:cubicBezTo>
                  <a:pt x="427" y="210"/>
                  <a:pt x="393" y="239"/>
                  <a:pt x="355" y="265"/>
                </a:cubicBezTo>
                <a:cubicBezTo>
                  <a:pt x="322" y="295"/>
                  <a:pt x="293" y="327"/>
                  <a:pt x="259" y="351"/>
                </a:cubicBezTo>
                <a:cubicBezTo>
                  <a:pt x="255" y="354"/>
                  <a:pt x="252" y="347"/>
                  <a:pt x="257" y="347"/>
                </a:cubicBezTo>
                <a:cubicBezTo>
                  <a:pt x="257" y="345"/>
                  <a:pt x="257" y="345"/>
                  <a:pt x="257" y="345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54" y="343"/>
                  <a:pt x="253" y="349"/>
                  <a:pt x="251" y="349"/>
                </a:cubicBezTo>
                <a:cubicBezTo>
                  <a:pt x="247" y="350"/>
                  <a:pt x="242" y="347"/>
                  <a:pt x="237" y="347"/>
                </a:cubicBezTo>
                <a:cubicBezTo>
                  <a:pt x="307" y="289"/>
                  <a:pt x="374" y="227"/>
                  <a:pt x="440" y="166"/>
                </a:cubicBezTo>
                <a:cubicBezTo>
                  <a:pt x="441" y="166"/>
                  <a:pt x="441" y="166"/>
                  <a:pt x="441" y="166"/>
                </a:cubicBezTo>
                <a:cubicBezTo>
                  <a:pt x="445" y="163"/>
                  <a:pt x="445" y="159"/>
                  <a:pt x="452" y="159"/>
                </a:cubicBezTo>
                <a:cubicBezTo>
                  <a:pt x="454" y="155"/>
                  <a:pt x="457" y="158"/>
                  <a:pt x="457" y="159"/>
                </a:cubicBezTo>
                <a:close/>
                <a:moveTo>
                  <a:pt x="455" y="147"/>
                </a:moveTo>
                <a:cubicBezTo>
                  <a:pt x="454" y="146"/>
                  <a:pt x="455" y="151"/>
                  <a:pt x="454" y="152"/>
                </a:cubicBezTo>
                <a:cubicBezTo>
                  <a:pt x="449" y="156"/>
                  <a:pt x="443" y="159"/>
                  <a:pt x="439" y="164"/>
                </a:cubicBezTo>
                <a:cubicBezTo>
                  <a:pt x="436" y="166"/>
                  <a:pt x="434" y="162"/>
                  <a:pt x="437" y="162"/>
                </a:cubicBezTo>
                <a:cubicBezTo>
                  <a:pt x="440" y="155"/>
                  <a:pt x="448" y="155"/>
                  <a:pt x="452" y="148"/>
                </a:cubicBezTo>
                <a:cubicBezTo>
                  <a:pt x="445" y="151"/>
                  <a:pt x="451" y="144"/>
                  <a:pt x="455" y="147"/>
                </a:cubicBezTo>
                <a:close/>
                <a:moveTo>
                  <a:pt x="446" y="126"/>
                </a:moveTo>
                <a:cubicBezTo>
                  <a:pt x="449" y="130"/>
                  <a:pt x="452" y="139"/>
                  <a:pt x="450" y="141"/>
                </a:cubicBezTo>
                <a:cubicBezTo>
                  <a:pt x="342" y="224"/>
                  <a:pt x="342" y="224"/>
                  <a:pt x="342" y="224"/>
                </a:cubicBezTo>
                <a:lnTo>
                  <a:pt x="446" y="126"/>
                </a:lnTo>
                <a:close/>
                <a:moveTo>
                  <a:pt x="441" y="125"/>
                </a:moveTo>
                <a:cubicBezTo>
                  <a:pt x="419" y="147"/>
                  <a:pt x="394" y="166"/>
                  <a:pt x="369" y="185"/>
                </a:cubicBezTo>
                <a:cubicBezTo>
                  <a:pt x="363" y="190"/>
                  <a:pt x="357" y="196"/>
                  <a:pt x="350" y="199"/>
                </a:cubicBezTo>
                <a:cubicBezTo>
                  <a:pt x="438" y="113"/>
                  <a:pt x="438" y="113"/>
                  <a:pt x="438" y="113"/>
                </a:cubicBezTo>
                <a:cubicBezTo>
                  <a:pt x="440" y="114"/>
                  <a:pt x="447" y="119"/>
                  <a:pt x="441" y="125"/>
                </a:cubicBezTo>
                <a:close/>
                <a:moveTo>
                  <a:pt x="413" y="129"/>
                </a:moveTo>
                <a:cubicBezTo>
                  <a:pt x="415" y="130"/>
                  <a:pt x="419" y="126"/>
                  <a:pt x="417" y="130"/>
                </a:cubicBezTo>
                <a:cubicBezTo>
                  <a:pt x="416" y="131"/>
                  <a:pt x="411" y="133"/>
                  <a:pt x="413" y="129"/>
                </a:cubicBezTo>
                <a:close/>
                <a:moveTo>
                  <a:pt x="433" y="110"/>
                </a:moveTo>
                <a:cubicBezTo>
                  <a:pt x="398" y="136"/>
                  <a:pt x="365" y="163"/>
                  <a:pt x="333" y="192"/>
                </a:cubicBezTo>
                <a:cubicBezTo>
                  <a:pt x="331" y="193"/>
                  <a:pt x="329" y="195"/>
                  <a:pt x="326" y="195"/>
                </a:cubicBezTo>
                <a:cubicBezTo>
                  <a:pt x="429" y="100"/>
                  <a:pt x="429" y="100"/>
                  <a:pt x="429" y="100"/>
                </a:cubicBezTo>
                <a:cubicBezTo>
                  <a:pt x="432" y="101"/>
                  <a:pt x="439" y="107"/>
                  <a:pt x="433" y="110"/>
                </a:cubicBezTo>
                <a:close/>
                <a:moveTo>
                  <a:pt x="428" y="96"/>
                </a:moveTo>
                <a:cubicBezTo>
                  <a:pt x="373" y="137"/>
                  <a:pt x="373" y="137"/>
                  <a:pt x="373" y="137"/>
                </a:cubicBezTo>
                <a:cubicBezTo>
                  <a:pt x="382" y="127"/>
                  <a:pt x="394" y="118"/>
                  <a:pt x="404" y="109"/>
                </a:cubicBezTo>
                <a:cubicBezTo>
                  <a:pt x="400" y="109"/>
                  <a:pt x="400" y="109"/>
                  <a:pt x="400" y="109"/>
                </a:cubicBezTo>
                <a:cubicBezTo>
                  <a:pt x="409" y="106"/>
                  <a:pt x="416" y="98"/>
                  <a:pt x="420" y="90"/>
                </a:cubicBezTo>
                <a:cubicBezTo>
                  <a:pt x="398" y="99"/>
                  <a:pt x="378" y="117"/>
                  <a:pt x="359" y="129"/>
                </a:cubicBezTo>
                <a:cubicBezTo>
                  <a:pt x="354" y="133"/>
                  <a:pt x="348" y="136"/>
                  <a:pt x="343" y="141"/>
                </a:cubicBezTo>
                <a:cubicBezTo>
                  <a:pt x="343" y="141"/>
                  <a:pt x="343" y="142"/>
                  <a:pt x="343" y="143"/>
                </a:cubicBezTo>
                <a:cubicBezTo>
                  <a:pt x="343" y="142"/>
                  <a:pt x="345" y="143"/>
                  <a:pt x="347" y="141"/>
                </a:cubicBezTo>
                <a:cubicBezTo>
                  <a:pt x="367" y="129"/>
                  <a:pt x="386" y="113"/>
                  <a:pt x="408" y="99"/>
                </a:cubicBezTo>
                <a:cubicBezTo>
                  <a:pt x="375" y="128"/>
                  <a:pt x="345" y="159"/>
                  <a:pt x="311" y="186"/>
                </a:cubicBezTo>
                <a:cubicBezTo>
                  <a:pt x="311" y="188"/>
                  <a:pt x="314" y="190"/>
                  <a:pt x="315" y="189"/>
                </a:cubicBezTo>
                <a:cubicBezTo>
                  <a:pt x="339" y="169"/>
                  <a:pt x="362" y="149"/>
                  <a:pt x="387" y="131"/>
                </a:cubicBezTo>
                <a:cubicBezTo>
                  <a:pt x="262" y="251"/>
                  <a:pt x="262" y="251"/>
                  <a:pt x="262" y="251"/>
                </a:cubicBezTo>
                <a:cubicBezTo>
                  <a:pt x="263" y="244"/>
                  <a:pt x="262" y="236"/>
                  <a:pt x="264" y="235"/>
                </a:cubicBezTo>
                <a:cubicBezTo>
                  <a:pt x="283" y="221"/>
                  <a:pt x="299" y="205"/>
                  <a:pt x="311" y="186"/>
                </a:cubicBezTo>
                <a:cubicBezTo>
                  <a:pt x="311" y="185"/>
                  <a:pt x="311" y="183"/>
                  <a:pt x="311" y="183"/>
                </a:cubicBezTo>
                <a:cubicBezTo>
                  <a:pt x="315" y="172"/>
                  <a:pt x="316" y="160"/>
                  <a:pt x="314" y="148"/>
                </a:cubicBezTo>
                <a:cubicBezTo>
                  <a:pt x="335" y="121"/>
                  <a:pt x="365" y="100"/>
                  <a:pt x="396" y="83"/>
                </a:cubicBezTo>
                <a:cubicBezTo>
                  <a:pt x="370" y="107"/>
                  <a:pt x="342" y="129"/>
                  <a:pt x="320" y="156"/>
                </a:cubicBezTo>
                <a:cubicBezTo>
                  <a:pt x="319" y="157"/>
                  <a:pt x="317" y="165"/>
                  <a:pt x="322" y="161"/>
                </a:cubicBezTo>
                <a:cubicBezTo>
                  <a:pt x="328" y="156"/>
                  <a:pt x="338" y="150"/>
                  <a:pt x="343" y="143"/>
                </a:cubicBezTo>
                <a:cubicBezTo>
                  <a:pt x="339" y="143"/>
                  <a:pt x="337" y="147"/>
                  <a:pt x="333" y="148"/>
                </a:cubicBezTo>
                <a:cubicBezTo>
                  <a:pt x="357" y="123"/>
                  <a:pt x="385" y="100"/>
                  <a:pt x="410" y="77"/>
                </a:cubicBezTo>
                <a:cubicBezTo>
                  <a:pt x="418" y="81"/>
                  <a:pt x="424" y="89"/>
                  <a:pt x="428" y="96"/>
                </a:cubicBezTo>
                <a:close/>
                <a:moveTo>
                  <a:pt x="408" y="73"/>
                </a:moveTo>
                <a:cubicBezTo>
                  <a:pt x="386" y="82"/>
                  <a:pt x="366" y="96"/>
                  <a:pt x="348" y="110"/>
                </a:cubicBezTo>
                <a:cubicBezTo>
                  <a:pt x="394" y="62"/>
                  <a:pt x="394" y="62"/>
                  <a:pt x="394" y="62"/>
                </a:cubicBezTo>
                <a:cubicBezTo>
                  <a:pt x="395" y="61"/>
                  <a:pt x="404" y="68"/>
                  <a:pt x="408" y="73"/>
                </a:cubicBezTo>
                <a:close/>
                <a:moveTo>
                  <a:pt x="384" y="54"/>
                </a:moveTo>
                <a:cubicBezTo>
                  <a:pt x="372" y="61"/>
                  <a:pt x="360" y="69"/>
                  <a:pt x="347" y="76"/>
                </a:cubicBezTo>
                <a:cubicBezTo>
                  <a:pt x="355" y="67"/>
                  <a:pt x="355" y="67"/>
                  <a:pt x="355" y="67"/>
                </a:cubicBezTo>
                <a:cubicBezTo>
                  <a:pt x="334" y="79"/>
                  <a:pt x="318" y="97"/>
                  <a:pt x="301" y="114"/>
                </a:cubicBezTo>
                <a:cubicBezTo>
                  <a:pt x="298" y="116"/>
                  <a:pt x="303" y="118"/>
                  <a:pt x="304" y="116"/>
                </a:cubicBezTo>
                <a:cubicBezTo>
                  <a:pt x="325" y="97"/>
                  <a:pt x="347" y="79"/>
                  <a:pt x="373" y="64"/>
                </a:cubicBezTo>
                <a:cubicBezTo>
                  <a:pt x="373" y="68"/>
                  <a:pt x="369" y="70"/>
                  <a:pt x="368" y="71"/>
                </a:cubicBezTo>
                <a:cubicBezTo>
                  <a:pt x="376" y="65"/>
                  <a:pt x="381" y="69"/>
                  <a:pt x="387" y="60"/>
                </a:cubicBezTo>
                <a:cubicBezTo>
                  <a:pt x="388" y="59"/>
                  <a:pt x="394" y="57"/>
                  <a:pt x="392" y="60"/>
                </a:cubicBezTo>
                <a:cubicBezTo>
                  <a:pt x="365" y="87"/>
                  <a:pt x="337" y="113"/>
                  <a:pt x="313" y="141"/>
                </a:cubicBezTo>
                <a:cubicBezTo>
                  <a:pt x="311" y="136"/>
                  <a:pt x="303" y="133"/>
                  <a:pt x="311" y="126"/>
                </a:cubicBezTo>
                <a:cubicBezTo>
                  <a:pt x="373" y="71"/>
                  <a:pt x="373" y="71"/>
                  <a:pt x="373" y="71"/>
                </a:cubicBezTo>
                <a:cubicBezTo>
                  <a:pt x="353" y="83"/>
                  <a:pt x="336" y="99"/>
                  <a:pt x="319" y="115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13" y="119"/>
                  <a:pt x="308" y="124"/>
                  <a:pt x="303" y="126"/>
                </a:cubicBezTo>
                <a:cubicBezTo>
                  <a:pt x="297" y="117"/>
                  <a:pt x="291" y="109"/>
                  <a:pt x="283" y="103"/>
                </a:cubicBezTo>
                <a:cubicBezTo>
                  <a:pt x="308" y="85"/>
                  <a:pt x="337" y="69"/>
                  <a:pt x="364" y="53"/>
                </a:cubicBezTo>
                <a:cubicBezTo>
                  <a:pt x="365" y="52"/>
                  <a:pt x="361" y="58"/>
                  <a:pt x="361" y="62"/>
                </a:cubicBezTo>
                <a:cubicBezTo>
                  <a:pt x="375" y="48"/>
                  <a:pt x="375" y="48"/>
                  <a:pt x="375" y="48"/>
                </a:cubicBezTo>
                <a:cubicBezTo>
                  <a:pt x="378" y="49"/>
                  <a:pt x="382" y="51"/>
                  <a:pt x="384" y="54"/>
                </a:cubicBezTo>
                <a:close/>
                <a:moveTo>
                  <a:pt x="352" y="34"/>
                </a:moveTo>
                <a:cubicBezTo>
                  <a:pt x="358" y="35"/>
                  <a:pt x="365" y="39"/>
                  <a:pt x="371" y="45"/>
                </a:cubicBezTo>
                <a:cubicBezTo>
                  <a:pt x="343" y="60"/>
                  <a:pt x="316" y="76"/>
                  <a:pt x="291" y="93"/>
                </a:cubicBezTo>
                <a:cubicBezTo>
                  <a:pt x="305" y="78"/>
                  <a:pt x="322" y="63"/>
                  <a:pt x="336" y="49"/>
                </a:cubicBezTo>
                <a:cubicBezTo>
                  <a:pt x="338" y="47"/>
                  <a:pt x="332" y="51"/>
                  <a:pt x="329" y="52"/>
                </a:cubicBezTo>
                <a:cubicBezTo>
                  <a:pt x="310" y="66"/>
                  <a:pt x="294" y="83"/>
                  <a:pt x="278" y="101"/>
                </a:cubicBezTo>
                <a:cubicBezTo>
                  <a:pt x="274" y="98"/>
                  <a:pt x="268" y="95"/>
                  <a:pt x="261" y="94"/>
                </a:cubicBezTo>
                <a:cubicBezTo>
                  <a:pt x="285" y="71"/>
                  <a:pt x="314" y="53"/>
                  <a:pt x="343" y="37"/>
                </a:cubicBezTo>
                <a:cubicBezTo>
                  <a:pt x="340" y="38"/>
                  <a:pt x="336" y="47"/>
                  <a:pt x="340" y="45"/>
                </a:cubicBezTo>
                <a:cubicBezTo>
                  <a:pt x="346" y="41"/>
                  <a:pt x="347" y="34"/>
                  <a:pt x="352" y="34"/>
                </a:cubicBezTo>
                <a:close/>
                <a:moveTo>
                  <a:pt x="346" y="30"/>
                </a:moveTo>
                <a:cubicBezTo>
                  <a:pt x="327" y="40"/>
                  <a:pt x="310" y="51"/>
                  <a:pt x="293" y="64"/>
                </a:cubicBezTo>
                <a:cubicBezTo>
                  <a:pt x="294" y="61"/>
                  <a:pt x="304" y="52"/>
                  <a:pt x="309" y="48"/>
                </a:cubicBezTo>
                <a:cubicBezTo>
                  <a:pt x="300" y="50"/>
                  <a:pt x="310" y="44"/>
                  <a:pt x="310" y="43"/>
                </a:cubicBezTo>
                <a:cubicBezTo>
                  <a:pt x="312" y="41"/>
                  <a:pt x="314" y="39"/>
                  <a:pt x="317" y="37"/>
                </a:cubicBezTo>
                <a:cubicBezTo>
                  <a:pt x="318" y="36"/>
                  <a:pt x="316" y="44"/>
                  <a:pt x="320" y="38"/>
                </a:cubicBezTo>
                <a:cubicBezTo>
                  <a:pt x="322" y="34"/>
                  <a:pt x="329" y="32"/>
                  <a:pt x="330" y="24"/>
                </a:cubicBezTo>
                <a:cubicBezTo>
                  <a:pt x="278" y="56"/>
                  <a:pt x="278" y="56"/>
                  <a:pt x="278" y="56"/>
                </a:cubicBezTo>
                <a:cubicBezTo>
                  <a:pt x="288" y="47"/>
                  <a:pt x="301" y="41"/>
                  <a:pt x="305" y="27"/>
                </a:cubicBezTo>
                <a:cubicBezTo>
                  <a:pt x="305" y="30"/>
                  <a:pt x="309" y="29"/>
                  <a:pt x="310" y="28"/>
                </a:cubicBezTo>
                <a:cubicBezTo>
                  <a:pt x="314" y="24"/>
                  <a:pt x="317" y="19"/>
                  <a:pt x="320" y="20"/>
                </a:cubicBezTo>
                <a:cubicBezTo>
                  <a:pt x="329" y="21"/>
                  <a:pt x="338" y="26"/>
                  <a:pt x="346" y="30"/>
                </a:cubicBezTo>
                <a:close/>
                <a:moveTo>
                  <a:pt x="299" y="16"/>
                </a:moveTo>
                <a:cubicBezTo>
                  <a:pt x="299" y="16"/>
                  <a:pt x="299" y="15"/>
                  <a:pt x="300" y="15"/>
                </a:cubicBezTo>
                <a:cubicBezTo>
                  <a:pt x="304" y="14"/>
                  <a:pt x="308" y="16"/>
                  <a:pt x="315" y="17"/>
                </a:cubicBezTo>
                <a:cubicBezTo>
                  <a:pt x="275" y="38"/>
                  <a:pt x="242" y="67"/>
                  <a:pt x="210" y="94"/>
                </a:cubicBezTo>
                <a:cubicBezTo>
                  <a:pt x="235" y="64"/>
                  <a:pt x="268" y="41"/>
                  <a:pt x="299" y="16"/>
                </a:cubicBezTo>
                <a:close/>
                <a:moveTo>
                  <a:pt x="207" y="91"/>
                </a:moveTo>
                <a:cubicBezTo>
                  <a:pt x="199" y="101"/>
                  <a:pt x="185" y="101"/>
                  <a:pt x="175" y="109"/>
                </a:cubicBezTo>
                <a:cubicBezTo>
                  <a:pt x="208" y="74"/>
                  <a:pt x="253" y="44"/>
                  <a:pt x="293" y="14"/>
                </a:cubicBezTo>
                <a:cubicBezTo>
                  <a:pt x="265" y="39"/>
                  <a:pt x="229" y="61"/>
                  <a:pt x="207" y="91"/>
                </a:cubicBezTo>
                <a:close/>
                <a:moveTo>
                  <a:pt x="286" y="13"/>
                </a:moveTo>
                <a:cubicBezTo>
                  <a:pt x="239" y="49"/>
                  <a:pt x="188" y="81"/>
                  <a:pt x="144" y="121"/>
                </a:cubicBezTo>
                <a:cubicBezTo>
                  <a:pt x="130" y="134"/>
                  <a:pt x="116" y="149"/>
                  <a:pt x="100" y="161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0" y="158"/>
                  <a:pt x="99" y="158"/>
                  <a:pt x="99" y="158"/>
                </a:cubicBezTo>
                <a:cubicBezTo>
                  <a:pt x="88" y="164"/>
                  <a:pt x="76" y="174"/>
                  <a:pt x="69" y="182"/>
                </a:cubicBezTo>
                <a:cubicBezTo>
                  <a:pt x="69" y="185"/>
                  <a:pt x="67" y="185"/>
                  <a:pt x="65" y="187"/>
                </a:cubicBezTo>
                <a:cubicBezTo>
                  <a:pt x="64" y="185"/>
                  <a:pt x="62" y="187"/>
                  <a:pt x="62" y="18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3" y="189"/>
                  <a:pt x="63" y="190"/>
                  <a:pt x="63" y="190"/>
                </a:cubicBezTo>
                <a:cubicBezTo>
                  <a:pt x="54" y="194"/>
                  <a:pt x="39" y="210"/>
                  <a:pt x="38" y="215"/>
                </a:cubicBezTo>
                <a:cubicBezTo>
                  <a:pt x="40" y="215"/>
                  <a:pt x="41" y="215"/>
                  <a:pt x="41" y="215"/>
                </a:cubicBezTo>
                <a:cubicBezTo>
                  <a:pt x="54" y="204"/>
                  <a:pt x="66" y="193"/>
                  <a:pt x="79" y="183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32" y="237"/>
                  <a:pt x="32" y="237"/>
                  <a:pt x="32" y="237"/>
                </a:cubicBezTo>
                <a:cubicBezTo>
                  <a:pt x="31" y="225"/>
                  <a:pt x="30" y="211"/>
                  <a:pt x="34" y="201"/>
                </a:cubicBezTo>
                <a:cubicBezTo>
                  <a:pt x="47" y="192"/>
                  <a:pt x="57" y="181"/>
                  <a:pt x="68" y="171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71"/>
                  <a:pt x="71" y="171"/>
                  <a:pt x="71" y="171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3" y="162"/>
                  <a:pt x="70" y="167"/>
                  <a:pt x="70" y="167"/>
                </a:cubicBezTo>
                <a:cubicBezTo>
                  <a:pt x="69" y="168"/>
                  <a:pt x="68" y="169"/>
                  <a:pt x="66" y="169"/>
                </a:cubicBezTo>
                <a:cubicBezTo>
                  <a:pt x="115" y="112"/>
                  <a:pt x="173" y="65"/>
                  <a:pt x="232" y="19"/>
                </a:cubicBezTo>
                <a:cubicBezTo>
                  <a:pt x="240" y="7"/>
                  <a:pt x="268" y="10"/>
                  <a:pt x="286" y="13"/>
                </a:cubicBezTo>
                <a:close/>
                <a:moveTo>
                  <a:pt x="161" y="45"/>
                </a:moveTo>
                <a:cubicBezTo>
                  <a:pt x="119" y="81"/>
                  <a:pt x="77" y="117"/>
                  <a:pt x="41" y="163"/>
                </a:cubicBezTo>
                <a:cubicBezTo>
                  <a:pt x="43" y="150"/>
                  <a:pt x="50" y="140"/>
                  <a:pt x="55" y="130"/>
                </a:cubicBezTo>
                <a:cubicBezTo>
                  <a:pt x="88" y="100"/>
                  <a:pt x="123" y="70"/>
                  <a:pt x="161" y="45"/>
                </a:cubicBezTo>
                <a:close/>
                <a:moveTo>
                  <a:pt x="65" y="116"/>
                </a:moveTo>
                <a:cubicBezTo>
                  <a:pt x="94" y="83"/>
                  <a:pt x="122" y="49"/>
                  <a:pt x="167" y="32"/>
                </a:cubicBezTo>
                <a:cubicBezTo>
                  <a:pt x="170" y="31"/>
                  <a:pt x="178" y="28"/>
                  <a:pt x="181" y="28"/>
                </a:cubicBezTo>
                <a:cubicBezTo>
                  <a:pt x="138" y="52"/>
                  <a:pt x="101" y="85"/>
                  <a:pt x="65" y="116"/>
                </a:cubicBezTo>
                <a:close/>
                <a:moveTo>
                  <a:pt x="122" y="94"/>
                </a:moveTo>
                <a:cubicBezTo>
                  <a:pt x="143" y="78"/>
                  <a:pt x="164" y="64"/>
                  <a:pt x="186" y="50"/>
                </a:cubicBezTo>
                <a:cubicBezTo>
                  <a:pt x="137" y="91"/>
                  <a:pt x="88" y="134"/>
                  <a:pt x="47" y="184"/>
                </a:cubicBezTo>
                <a:cubicBezTo>
                  <a:pt x="44" y="188"/>
                  <a:pt x="41" y="192"/>
                  <a:pt x="35" y="195"/>
                </a:cubicBezTo>
                <a:cubicBezTo>
                  <a:pt x="34" y="189"/>
                  <a:pt x="34" y="176"/>
                  <a:pt x="38" y="172"/>
                </a:cubicBezTo>
                <a:cubicBezTo>
                  <a:pt x="65" y="145"/>
                  <a:pt x="92" y="118"/>
                  <a:pt x="122" y="94"/>
                </a:cubicBezTo>
                <a:close/>
                <a:moveTo>
                  <a:pt x="224" y="16"/>
                </a:moveTo>
                <a:cubicBezTo>
                  <a:pt x="174" y="53"/>
                  <a:pt x="124" y="87"/>
                  <a:pt x="78" y="127"/>
                </a:cubicBezTo>
                <a:cubicBezTo>
                  <a:pt x="116" y="90"/>
                  <a:pt x="154" y="55"/>
                  <a:pt x="195" y="24"/>
                </a:cubicBezTo>
                <a:cubicBezTo>
                  <a:pt x="199" y="21"/>
                  <a:pt x="213" y="18"/>
                  <a:pt x="217" y="17"/>
                </a:cubicBezTo>
                <a:cubicBezTo>
                  <a:pt x="219" y="16"/>
                  <a:pt x="221" y="16"/>
                  <a:pt x="224" y="16"/>
                </a:cubicBezTo>
                <a:close/>
                <a:moveTo>
                  <a:pt x="17" y="182"/>
                </a:moveTo>
                <a:cubicBezTo>
                  <a:pt x="38" y="114"/>
                  <a:pt x="75" y="64"/>
                  <a:pt x="133" y="34"/>
                </a:cubicBezTo>
                <a:cubicBezTo>
                  <a:pt x="152" y="25"/>
                  <a:pt x="172" y="17"/>
                  <a:pt x="197" y="15"/>
                </a:cubicBezTo>
                <a:cubicBezTo>
                  <a:pt x="198" y="15"/>
                  <a:pt x="201" y="14"/>
                  <a:pt x="202" y="13"/>
                </a:cubicBezTo>
                <a:cubicBezTo>
                  <a:pt x="204" y="13"/>
                  <a:pt x="210" y="12"/>
                  <a:pt x="212" y="12"/>
                </a:cubicBezTo>
                <a:cubicBezTo>
                  <a:pt x="145" y="27"/>
                  <a:pt x="95" y="59"/>
                  <a:pt x="61" y="108"/>
                </a:cubicBezTo>
                <a:cubicBezTo>
                  <a:pt x="44" y="133"/>
                  <a:pt x="30" y="165"/>
                  <a:pt x="27" y="204"/>
                </a:cubicBezTo>
                <a:cubicBezTo>
                  <a:pt x="23" y="206"/>
                  <a:pt x="19" y="205"/>
                  <a:pt x="17" y="206"/>
                </a:cubicBezTo>
                <a:cubicBezTo>
                  <a:pt x="16" y="212"/>
                  <a:pt x="23" y="209"/>
                  <a:pt x="25" y="209"/>
                </a:cubicBezTo>
                <a:cubicBezTo>
                  <a:pt x="24" y="235"/>
                  <a:pt x="29" y="258"/>
                  <a:pt x="33" y="279"/>
                </a:cubicBezTo>
                <a:cubicBezTo>
                  <a:pt x="34" y="284"/>
                  <a:pt x="29" y="287"/>
                  <a:pt x="28" y="292"/>
                </a:cubicBezTo>
                <a:cubicBezTo>
                  <a:pt x="31" y="290"/>
                  <a:pt x="34" y="288"/>
                  <a:pt x="35" y="292"/>
                </a:cubicBezTo>
                <a:cubicBezTo>
                  <a:pt x="36" y="299"/>
                  <a:pt x="41" y="307"/>
                  <a:pt x="42" y="314"/>
                </a:cubicBezTo>
                <a:cubicBezTo>
                  <a:pt x="42" y="318"/>
                  <a:pt x="34" y="322"/>
                  <a:pt x="35" y="328"/>
                </a:cubicBezTo>
                <a:cubicBezTo>
                  <a:pt x="40" y="328"/>
                  <a:pt x="42" y="324"/>
                  <a:pt x="45" y="321"/>
                </a:cubicBezTo>
                <a:cubicBezTo>
                  <a:pt x="51" y="326"/>
                  <a:pt x="54" y="336"/>
                  <a:pt x="58" y="343"/>
                </a:cubicBezTo>
                <a:cubicBezTo>
                  <a:pt x="55" y="345"/>
                  <a:pt x="53" y="349"/>
                  <a:pt x="55" y="351"/>
                </a:cubicBezTo>
                <a:cubicBezTo>
                  <a:pt x="58" y="355"/>
                  <a:pt x="63" y="342"/>
                  <a:pt x="66" y="353"/>
                </a:cubicBezTo>
                <a:cubicBezTo>
                  <a:pt x="67" y="355"/>
                  <a:pt x="71" y="357"/>
                  <a:pt x="68" y="360"/>
                </a:cubicBezTo>
                <a:cubicBezTo>
                  <a:pt x="65" y="361"/>
                  <a:pt x="67" y="367"/>
                  <a:pt x="71" y="365"/>
                </a:cubicBezTo>
                <a:cubicBezTo>
                  <a:pt x="71" y="363"/>
                  <a:pt x="75" y="361"/>
                  <a:pt x="75" y="365"/>
                </a:cubicBezTo>
                <a:cubicBezTo>
                  <a:pt x="84" y="367"/>
                  <a:pt x="74" y="375"/>
                  <a:pt x="80" y="376"/>
                </a:cubicBezTo>
                <a:cubicBezTo>
                  <a:pt x="84" y="372"/>
                  <a:pt x="87" y="378"/>
                  <a:pt x="87" y="380"/>
                </a:cubicBezTo>
                <a:cubicBezTo>
                  <a:pt x="86" y="382"/>
                  <a:pt x="84" y="384"/>
                  <a:pt x="87" y="387"/>
                </a:cubicBezTo>
                <a:cubicBezTo>
                  <a:pt x="89" y="385"/>
                  <a:pt x="93" y="383"/>
                  <a:pt x="96" y="387"/>
                </a:cubicBezTo>
                <a:cubicBezTo>
                  <a:pt x="108" y="402"/>
                  <a:pt x="126" y="413"/>
                  <a:pt x="143" y="424"/>
                </a:cubicBezTo>
                <a:cubicBezTo>
                  <a:pt x="121" y="417"/>
                  <a:pt x="100" y="404"/>
                  <a:pt x="84" y="389"/>
                </a:cubicBezTo>
                <a:cubicBezTo>
                  <a:pt x="48" y="358"/>
                  <a:pt x="15" y="321"/>
                  <a:pt x="11" y="260"/>
                </a:cubicBezTo>
                <a:cubicBezTo>
                  <a:pt x="10" y="236"/>
                  <a:pt x="11" y="203"/>
                  <a:pt x="17" y="18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5166" y="548267"/>
            <a:ext cx="869323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100034" y="2150772"/>
            <a:ext cx="1770844" cy="824248"/>
          </a:xfrm>
          <a:prstGeom prst="wedgeRoundRectCallout">
            <a:avLst>
              <a:gd name="adj1" fmla="val -20833"/>
              <a:gd name="adj2" fmla="val 76199"/>
              <a:gd name="adj3" fmla="val 16667"/>
            </a:avLst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896" y="3302077"/>
            <a:ext cx="70962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4151583"/>
            <a:ext cx="1548400" cy="1953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54" y="5128087"/>
            <a:ext cx="1595547" cy="1595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201427" y="2200609"/>
            <a:ext cx="1424279" cy="18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3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30556" y="775069"/>
            <a:ext cx="1747782" cy="1329115"/>
            <a:chOff x="4095751" y="2149476"/>
            <a:chExt cx="854074" cy="649288"/>
          </a:xfrm>
          <a:solidFill>
            <a:schemeClr val="accent1"/>
          </a:solidFill>
        </p:grpSpPr>
        <p:sp>
          <p:nvSpPr>
            <p:cNvPr id="6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7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8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9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0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1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2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3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4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5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6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7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8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9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0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1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2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3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4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5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6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7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8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9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0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1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2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3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4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51227" y="423963"/>
            <a:ext cx="8384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Rounded Rectangular Callout 194"/>
          <p:cNvSpPr/>
          <p:nvPr/>
        </p:nvSpPr>
        <p:spPr>
          <a:xfrm>
            <a:off x="5172456" y="2897746"/>
            <a:ext cx="1770844" cy="824248"/>
          </a:xfrm>
          <a:prstGeom prst="wedgeRoundRectCallout">
            <a:avLst>
              <a:gd name="adj1" fmla="val -20833"/>
              <a:gd name="adj2" fmla="val 76199"/>
              <a:gd name="adj3" fmla="val 16667"/>
            </a:avLst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407152" y="4480706"/>
            <a:ext cx="5301451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052">
            <a:off x="417436" y="5106529"/>
            <a:ext cx="1791210" cy="1088209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7" y="5560653"/>
            <a:ext cx="1785870" cy="936739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983" y="5062755"/>
            <a:ext cx="1728781" cy="1590170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128">
            <a:off x="10494223" y="3880681"/>
            <a:ext cx="1125426" cy="17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19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5" grpId="0" animBg="1"/>
      <p:bldP spid="1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73"/>
          <p:cNvGrpSpPr/>
          <p:nvPr/>
        </p:nvGrpSpPr>
        <p:grpSpPr>
          <a:xfrm>
            <a:off x="777345" y="414467"/>
            <a:ext cx="1064334" cy="1635892"/>
            <a:chOff x="1677504" y="1937037"/>
            <a:chExt cx="1922218" cy="2953557"/>
          </a:xfrm>
          <a:solidFill>
            <a:schemeClr val="accent1"/>
          </a:solidFill>
        </p:grpSpPr>
        <p:grpSp>
          <p:nvGrpSpPr>
            <p:cNvPr id="8" name="组合 4"/>
            <p:cNvGrpSpPr/>
            <p:nvPr/>
          </p:nvGrpSpPr>
          <p:grpSpPr>
            <a:xfrm>
              <a:off x="1677504" y="1937037"/>
              <a:ext cx="1806678" cy="2953557"/>
              <a:chOff x="2620963" y="2576513"/>
              <a:chExt cx="830263" cy="1357313"/>
            </a:xfrm>
            <a:grpFill/>
          </p:grpSpPr>
          <p:sp>
            <p:nvSpPr>
              <p:cNvPr id="6" name="Freeform 212"/>
              <p:cNvSpPr>
                <a:spLocks noEditPoints="1"/>
              </p:cNvSpPr>
              <p:nvPr/>
            </p:nvSpPr>
            <p:spPr bwMode="auto">
              <a:xfrm>
                <a:off x="2620963" y="2576513"/>
                <a:ext cx="830263" cy="1357313"/>
              </a:xfrm>
              <a:custGeom>
                <a:avLst/>
                <a:gdLst>
                  <a:gd name="T0" fmla="*/ 394 w 403"/>
                  <a:gd name="T1" fmla="*/ 179 h 659"/>
                  <a:gd name="T2" fmla="*/ 173 w 403"/>
                  <a:gd name="T3" fmla="*/ 4 h 659"/>
                  <a:gd name="T4" fmla="*/ 20 w 403"/>
                  <a:gd name="T5" fmla="*/ 161 h 659"/>
                  <a:gd name="T6" fmla="*/ 112 w 403"/>
                  <a:gd name="T7" fmla="*/ 362 h 659"/>
                  <a:gd name="T8" fmla="*/ 93 w 403"/>
                  <a:gd name="T9" fmla="*/ 644 h 659"/>
                  <a:gd name="T10" fmla="*/ 104 w 403"/>
                  <a:gd name="T11" fmla="*/ 653 h 659"/>
                  <a:gd name="T12" fmla="*/ 207 w 403"/>
                  <a:gd name="T13" fmla="*/ 598 h 659"/>
                  <a:gd name="T14" fmla="*/ 315 w 403"/>
                  <a:gd name="T15" fmla="*/ 650 h 659"/>
                  <a:gd name="T16" fmla="*/ 317 w 403"/>
                  <a:gd name="T17" fmla="*/ 580 h 659"/>
                  <a:gd name="T18" fmla="*/ 303 w 403"/>
                  <a:gd name="T19" fmla="*/ 362 h 659"/>
                  <a:gd name="T20" fmla="*/ 303 w 403"/>
                  <a:gd name="T21" fmla="*/ 638 h 659"/>
                  <a:gd name="T22" fmla="*/ 200 w 403"/>
                  <a:gd name="T23" fmla="*/ 582 h 659"/>
                  <a:gd name="T24" fmla="*/ 160 w 403"/>
                  <a:gd name="T25" fmla="*/ 612 h 659"/>
                  <a:gd name="T26" fmla="*/ 117 w 403"/>
                  <a:gd name="T27" fmla="*/ 486 h 659"/>
                  <a:gd name="T28" fmla="*/ 134 w 403"/>
                  <a:gd name="T29" fmla="*/ 371 h 659"/>
                  <a:gd name="T30" fmla="*/ 122 w 403"/>
                  <a:gd name="T31" fmla="*/ 601 h 659"/>
                  <a:gd name="T32" fmla="*/ 131 w 403"/>
                  <a:gd name="T33" fmla="*/ 605 h 659"/>
                  <a:gd name="T34" fmla="*/ 207 w 403"/>
                  <a:gd name="T35" fmla="*/ 551 h 659"/>
                  <a:gd name="T36" fmla="*/ 262 w 403"/>
                  <a:gd name="T37" fmla="*/ 597 h 659"/>
                  <a:gd name="T38" fmla="*/ 286 w 403"/>
                  <a:gd name="T39" fmla="*/ 601 h 659"/>
                  <a:gd name="T40" fmla="*/ 287 w 403"/>
                  <a:gd name="T41" fmla="*/ 369 h 659"/>
                  <a:gd name="T42" fmla="*/ 299 w 403"/>
                  <a:gd name="T43" fmla="*/ 573 h 659"/>
                  <a:gd name="T44" fmla="*/ 138 w 403"/>
                  <a:gd name="T45" fmla="*/ 373 h 659"/>
                  <a:gd name="T46" fmla="*/ 276 w 403"/>
                  <a:gd name="T47" fmla="*/ 594 h 659"/>
                  <a:gd name="T48" fmla="*/ 245 w 403"/>
                  <a:gd name="T49" fmla="*/ 573 h 659"/>
                  <a:gd name="T50" fmla="*/ 208 w 403"/>
                  <a:gd name="T51" fmla="*/ 546 h 659"/>
                  <a:gd name="T52" fmla="*/ 165 w 403"/>
                  <a:gd name="T53" fmla="*/ 573 h 659"/>
                  <a:gd name="T54" fmla="*/ 141 w 403"/>
                  <a:gd name="T55" fmla="*/ 481 h 659"/>
                  <a:gd name="T56" fmla="*/ 72 w 403"/>
                  <a:gd name="T57" fmla="*/ 313 h 659"/>
                  <a:gd name="T58" fmla="*/ 181 w 403"/>
                  <a:gd name="T59" fmla="*/ 17 h 659"/>
                  <a:gd name="T60" fmla="*/ 292 w 403"/>
                  <a:gd name="T61" fmla="*/ 39 h 659"/>
                  <a:gd name="T62" fmla="*/ 302 w 403"/>
                  <a:gd name="T63" fmla="*/ 34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3" h="659">
                    <a:moveTo>
                      <a:pt x="314" y="355"/>
                    </a:moveTo>
                    <a:cubicBezTo>
                      <a:pt x="373" y="319"/>
                      <a:pt x="403" y="247"/>
                      <a:pt x="394" y="179"/>
                    </a:cubicBezTo>
                    <a:cubicBezTo>
                      <a:pt x="387" y="126"/>
                      <a:pt x="360" y="75"/>
                      <a:pt x="319" y="41"/>
                    </a:cubicBezTo>
                    <a:cubicBezTo>
                      <a:pt x="278" y="6"/>
                      <a:pt x="225" y="0"/>
                      <a:pt x="173" y="4"/>
                    </a:cubicBezTo>
                    <a:cubicBezTo>
                      <a:pt x="172" y="4"/>
                      <a:pt x="172" y="4"/>
                      <a:pt x="171" y="4"/>
                    </a:cubicBezTo>
                    <a:cubicBezTo>
                      <a:pt x="93" y="8"/>
                      <a:pt x="39" y="92"/>
                      <a:pt x="20" y="161"/>
                    </a:cubicBezTo>
                    <a:cubicBezTo>
                      <a:pt x="0" y="236"/>
                      <a:pt x="33" y="312"/>
                      <a:pt x="98" y="353"/>
                    </a:cubicBezTo>
                    <a:cubicBezTo>
                      <a:pt x="102" y="356"/>
                      <a:pt x="107" y="359"/>
                      <a:pt x="112" y="362"/>
                    </a:cubicBezTo>
                    <a:cubicBezTo>
                      <a:pt x="95" y="396"/>
                      <a:pt x="102" y="440"/>
                      <a:pt x="101" y="476"/>
                    </a:cubicBezTo>
                    <a:cubicBezTo>
                      <a:pt x="101" y="532"/>
                      <a:pt x="96" y="589"/>
                      <a:pt x="93" y="644"/>
                    </a:cubicBezTo>
                    <a:cubicBezTo>
                      <a:pt x="93" y="649"/>
                      <a:pt x="96" y="652"/>
                      <a:pt x="100" y="652"/>
                    </a:cubicBezTo>
                    <a:cubicBezTo>
                      <a:pt x="101" y="653"/>
                      <a:pt x="102" y="653"/>
                      <a:pt x="104" y="653"/>
                    </a:cubicBezTo>
                    <a:cubicBezTo>
                      <a:pt x="126" y="651"/>
                      <a:pt x="146" y="640"/>
                      <a:pt x="164" y="629"/>
                    </a:cubicBezTo>
                    <a:cubicBezTo>
                      <a:pt x="175" y="622"/>
                      <a:pt x="198" y="611"/>
                      <a:pt x="207" y="598"/>
                    </a:cubicBezTo>
                    <a:cubicBezTo>
                      <a:pt x="231" y="627"/>
                      <a:pt x="270" y="640"/>
                      <a:pt x="303" y="657"/>
                    </a:cubicBezTo>
                    <a:cubicBezTo>
                      <a:pt x="308" y="659"/>
                      <a:pt x="314" y="655"/>
                      <a:pt x="315" y="650"/>
                    </a:cubicBezTo>
                    <a:cubicBezTo>
                      <a:pt x="317" y="650"/>
                      <a:pt x="318" y="648"/>
                      <a:pt x="318" y="646"/>
                    </a:cubicBezTo>
                    <a:cubicBezTo>
                      <a:pt x="324" y="626"/>
                      <a:pt x="318" y="600"/>
                      <a:pt x="317" y="580"/>
                    </a:cubicBezTo>
                    <a:cubicBezTo>
                      <a:pt x="314" y="553"/>
                      <a:pt x="312" y="525"/>
                      <a:pt x="310" y="498"/>
                    </a:cubicBezTo>
                    <a:cubicBezTo>
                      <a:pt x="308" y="452"/>
                      <a:pt x="300" y="408"/>
                      <a:pt x="303" y="362"/>
                    </a:cubicBezTo>
                    <a:cubicBezTo>
                      <a:pt x="307" y="360"/>
                      <a:pt x="310" y="357"/>
                      <a:pt x="314" y="355"/>
                    </a:cubicBezTo>
                    <a:moveTo>
                      <a:pt x="303" y="638"/>
                    </a:moveTo>
                    <a:cubicBezTo>
                      <a:pt x="270" y="622"/>
                      <a:pt x="237" y="607"/>
                      <a:pt x="209" y="581"/>
                    </a:cubicBezTo>
                    <a:cubicBezTo>
                      <a:pt x="206" y="578"/>
                      <a:pt x="202" y="579"/>
                      <a:pt x="200" y="582"/>
                    </a:cubicBezTo>
                    <a:cubicBezTo>
                      <a:pt x="196" y="584"/>
                      <a:pt x="193" y="588"/>
                      <a:pt x="189" y="591"/>
                    </a:cubicBezTo>
                    <a:cubicBezTo>
                      <a:pt x="180" y="599"/>
                      <a:pt x="170" y="605"/>
                      <a:pt x="160" y="612"/>
                    </a:cubicBezTo>
                    <a:cubicBezTo>
                      <a:pt x="145" y="622"/>
                      <a:pt x="128" y="632"/>
                      <a:pt x="110" y="638"/>
                    </a:cubicBezTo>
                    <a:cubicBezTo>
                      <a:pt x="112" y="588"/>
                      <a:pt x="114" y="537"/>
                      <a:pt x="117" y="486"/>
                    </a:cubicBezTo>
                    <a:cubicBezTo>
                      <a:pt x="119" y="446"/>
                      <a:pt x="114" y="406"/>
                      <a:pt x="123" y="367"/>
                    </a:cubicBezTo>
                    <a:cubicBezTo>
                      <a:pt x="126" y="368"/>
                      <a:pt x="130" y="370"/>
                      <a:pt x="134" y="371"/>
                    </a:cubicBezTo>
                    <a:cubicBezTo>
                      <a:pt x="126" y="404"/>
                      <a:pt x="132" y="443"/>
                      <a:pt x="132" y="476"/>
                    </a:cubicBezTo>
                    <a:cubicBezTo>
                      <a:pt x="132" y="518"/>
                      <a:pt x="130" y="560"/>
                      <a:pt x="122" y="601"/>
                    </a:cubicBezTo>
                    <a:cubicBezTo>
                      <a:pt x="121" y="606"/>
                      <a:pt x="128" y="609"/>
                      <a:pt x="130" y="605"/>
                    </a:cubicBezTo>
                    <a:cubicBezTo>
                      <a:pt x="130" y="605"/>
                      <a:pt x="131" y="605"/>
                      <a:pt x="131" y="605"/>
                    </a:cubicBezTo>
                    <a:cubicBezTo>
                      <a:pt x="143" y="604"/>
                      <a:pt x="153" y="594"/>
                      <a:pt x="163" y="587"/>
                    </a:cubicBezTo>
                    <a:cubicBezTo>
                      <a:pt x="178" y="575"/>
                      <a:pt x="193" y="564"/>
                      <a:pt x="207" y="551"/>
                    </a:cubicBezTo>
                    <a:cubicBezTo>
                      <a:pt x="211" y="562"/>
                      <a:pt x="229" y="573"/>
                      <a:pt x="237" y="579"/>
                    </a:cubicBezTo>
                    <a:cubicBezTo>
                      <a:pt x="245" y="585"/>
                      <a:pt x="254" y="591"/>
                      <a:pt x="262" y="597"/>
                    </a:cubicBezTo>
                    <a:cubicBezTo>
                      <a:pt x="267" y="601"/>
                      <a:pt x="273" y="606"/>
                      <a:pt x="279" y="606"/>
                    </a:cubicBezTo>
                    <a:cubicBezTo>
                      <a:pt x="282" y="608"/>
                      <a:pt x="287" y="605"/>
                      <a:pt x="286" y="601"/>
                    </a:cubicBezTo>
                    <a:cubicBezTo>
                      <a:pt x="272" y="526"/>
                      <a:pt x="274" y="451"/>
                      <a:pt x="268" y="375"/>
                    </a:cubicBezTo>
                    <a:cubicBezTo>
                      <a:pt x="274" y="373"/>
                      <a:pt x="281" y="371"/>
                      <a:pt x="287" y="369"/>
                    </a:cubicBezTo>
                    <a:cubicBezTo>
                      <a:pt x="278" y="408"/>
                      <a:pt x="290" y="455"/>
                      <a:pt x="293" y="493"/>
                    </a:cubicBezTo>
                    <a:cubicBezTo>
                      <a:pt x="295" y="520"/>
                      <a:pt x="297" y="547"/>
                      <a:pt x="299" y="573"/>
                    </a:cubicBezTo>
                    <a:cubicBezTo>
                      <a:pt x="301" y="594"/>
                      <a:pt x="299" y="618"/>
                      <a:pt x="303" y="638"/>
                    </a:cubicBezTo>
                    <a:moveTo>
                      <a:pt x="138" y="373"/>
                    </a:moveTo>
                    <a:cubicBezTo>
                      <a:pt x="178" y="386"/>
                      <a:pt x="222" y="388"/>
                      <a:pt x="262" y="377"/>
                    </a:cubicBezTo>
                    <a:cubicBezTo>
                      <a:pt x="260" y="449"/>
                      <a:pt x="263" y="523"/>
                      <a:pt x="276" y="594"/>
                    </a:cubicBezTo>
                    <a:cubicBezTo>
                      <a:pt x="274" y="593"/>
                      <a:pt x="272" y="592"/>
                      <a:pt x="270" y="590"/>
                    </a:cubicBezTo>
                    <a:cubicBezTo>
                      <a:pt x="261" y="585"/>
                      <a:pt x="253" y="579"/>
                      <a:pt x="245" y="573"/>
                    </a:cubicBezTo>
                    <a:cubicBezTo>
                      <a:pt x="237" y="567"/>
                      <a:pt x="230" y="561"/>
                      <a:pt x="222" y="555"/>
                    </a:cubicBezTo>
                    <a:cubicBezTo>
                      <a:pt x="218" y="552"/>
                      <a:pt x="214" y="547"/>
                      <a:pt x="208" y="546"/>
                    </a:cubicBezTo>
                    <a:cubicBezTo>
                      <a:pt x="208" y="545"/>
                      <a:pt x="206" y="544"/>
                      <a:pt x="204" y="544"/>
                    </a:cubicBezTo>
                    <a:cubicBezTo>
                      <a:pt x="190" y="550"/>
                      <a:pt x="177" y="563"/>
                      <a:pt x="165" y="573"/>
                    </a:cubicBezTo>
                    <a:cubicBezTo>
                      <a:pt x="155" y="581"/>
                      <a:pt x="143" y="594"/>
                      <a:pt x="131" y="600"/>
                    </a:cubicBezTo>
                    <a:cubicBezTo>
                      <a:pt x="139" y="561"/>
                      <a:pt x="140" y="521"/>
                      <a:pt x="141" y="481"/>
                    </a:cubicBezTo>
                    <a:cubicBezTo>
                      <a:pt x="142" y="447"/>
                      <a:pt x="146" y="407"/>
                      <a:pt x="138" y="373"/>
                    </a:cubicBezTo>
                    <a:moveTo>
                      <a:pt x="72" y="313"/>
                    </a:moveTo>
                    <a:cubicBezTo>
                      <a:pt x="6" y="245"/>
                      <a:pt x="26" y="140"/>
                      <a:pt x="81" y="72"/>
                    </a:cubicBezTo>
                    <a:cubicBezTo>
                      <a:pt x="106" y="42"/>
                      <a:pt x="141" y="19"/>
                      <a:pt x="181" y="17"/>
                    </a:cubicBezTo>
                    <a:cubicBezTo>
                      <a:pt x="184" y="17"/>
                      <a:pt x="186" y="16"/>
                      <a:pt x="186" y="13"/>
                    </a:cubicBezTo>
                    <a:cubicBezTo>
                      <a:pt x="223" y="15"/>
                      <a:pt x="260" y="21"/>
                      <a:pt x="292" y="39"/>
                    </a:cubicBezTo>
                    <a:cubicBezTo>
                      <a:pt x="329" y="61"/>
                      <a:pt x="356" y="102"/>
                      <a:pt x="370" y="142"/>
                    </a:cubicBezTo>
                    <a:cubicBezTo>
                      <a:pt x="397" y="217"/>
                      <a:pt x="371" y="303"/>
                      <a:pt x="302" y="344"/>
                    </a:cubicBezTo>
                    <a:cubicBezTo>
                      <a:pt x="231" y="387"/>
                      <a:pt x="130" y="371"/>
                      <a:pt x="72" y="3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399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7" name="Freeform 213"/>
              <p:cNvSpPr>
                <a:spLocks noEditPoints="1"/>
              </p:cNvSpPr>
              <p:nvPr/>
            </p:nvSpPr>
            <p:spPr bwMode="auto">
              <a:xfrm>
                <a:off x="2676525" y="2611438"/>
                <a:ext cx="728663" cy="725488"/>
              </a:xfrm>
              <a:custGeom>
                <a:avLst/>
                <a:gdLst>
                  <a:gd name="T0" fmla="*/ 289 w 354"/>
                  <a:gd name="T1" fmla="*/ 71 h 352"/>
                  <a:gd name="T2" fmla="*/ 103 w 354"/>
                  <a:gd name="T3" fmla="*/ 38 h 352"/>
                  <a:gd name="T4" fmla="*/ 29 w 354"/>
                  <a:gd name="T5" fmla="*/ 243 h 352"/>
                  <a:gd name="T6" fmla="*/ 115 w 354"/>
                  <a:gd name="T7" fmla="*/ 320 h 352"/>
                  <a:gd name="T8" fmla="*/ 117 w 354"/>
                  <a:gd name="T9" fmla="*/ 322 h 352"/>
                  <a:gd name="T10" fmla="*/ 313 w 354"/>
                  <a:gd name="T11" fmla="*/ 262 h 352"/>
                  <a:gd name="T12" fmla="*/ 289 w 354"/>
                  <a:gd name="T13" fmla="*/ 71 h 352"/>
                  <a:gd name="T14" fmla="*/ 120 w 354"/>
                  <a:gd name="T15" fmla="*/ 314 h 352"/>
                  <a:gd name="T16" fmla="*/ 116 w 354"/>
                  <a:gd name="T17" fmla="*/ 315 h 352"/>
                  <a:gd name="T18" fmla="*/ 34 w 354"/>
                  <a:gd name="T19" fmla="*/ 236 h 352"/>
                  <a:gd name="T20" fmla="*/ 46 w 354"/>
                  <a:gd name="T21" fmla="*/ 113 h 352"/>
                  <a:gd name="T22" fmla="*/ 243 w 354"/>
                  <a:gd name="T23" fmla="*/ 44 h 352"/>
                  <a:gd name="T24" fmla="*/ 320 w 354"/>
                  <a:gd name="T25" fmla="*/ 227 h 352"/>
                  <a:gd name="T26" fmla="*/ 120 w 354"/>
                  <a:gd name="T27" fmla="*/ 314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" h="352">
                    <a:moveTo>
                      <a:pt x="289" y="71"/>
                    </a:moveTo>
                    <a:cubicBezTo>
                      <a:pt x="242" y="19"/>
                      <a:pt x="165" y="0"/>
                      <a:pt x="103" y="38"/>
                    </a:cubicBezTo>
                    <a:cubicBezTo>
                      <a:pt x="36" y="78"/>
                      <a:pt x="0" y="170"/>
                      <a:pt x="29" y="243"/>
                    </a:cubicBezTo>
                    <a:cubicBezTo>
                      <a:pt x="43" y="278"/>
                      <a:pt x="74" y="319"/>
                      <a:pt x="115" y="320"/>
                    </a:cubicBezTo>
                    <a:cubicBezTo>
                      <a:pt x="116" y="321"/>
                      <a:pt x="116" y="321"/>
                      <a:pt x="117" y="322"/>
                    </a:cubicBezTo>
                    <a:cubicBezTo>
                      <a:pt x="188" y="352"/>
                      <a:pt x="271" y="326"/>
                      <a:pt x="313" y="262"/>
                    </a:cubicBezTo>
                    <a:cubicBezTo>
                      <a:pt x="354" y="200"/>
                      <a:pt x="337" y="123"/>
                      <a:pt x="289" y="71"/>
                    </a:cubicBezTo>
                    <a:moveTo>
                      <a:pt x="120" y="314"/>
                    </a:moveTo>
                    <a:cubicBezTo>
                      <a:pt x="118" y="313"/>
                      <a:pt x="117" y="314"/>
                      <a:pt x="116" y="315"/>
                    </a:cubicBezTo>
                    <a:cubicBezTo>
                      <a:pt x="77" y="310"/>
                      <a:pt x="48" y="271"/>
                      <a:pt x="34" y="236"/>
                    </a:cubicBezTo>
                    <a:cubicBezTo>
                      <a:pt x="18" y="196"/>
                      <a:pt x="27" y="150"/>
                      <a:pt x="46" y="113"/>
                    </a:cubicBezTo>
                    <a:cubicBezTo>
                      <a:pt x="83" y="37"/>
                      <a:pt x="168" y="2"/>
                      <a:pt x="243" y="44"/>
                    </a:cubicBezTo>
                    <a:cubicBezTo>
                      <a:pt x="306" y="79"/>
                      <a:pt x="344" y="158"/>
                      <a:pt x="320" y="227"/>
                    </a:cubicBezTo>
                    <a:cubicBezTo>
                      <a:pt x="292" y="311"/>
                      <a:pt x="199" y="343"/>
                      <a:pt x="120" y="3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399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2008580" y="2567871"/>
              <a:ext cx="1591142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666" dirty="0">
                <a:solidFill>
                  <a:schemeClr val="accent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60619" y="315286"/>
            <a:ext cx="8834908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[Kết nối tri thức và cuộc sống] Giải toán 6 bài 37 : Số đo gó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28" y="2618346"/>
            <a:ext cx="1442085" cy="150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[Kết nối tri thức và cuộc sống] Giải toán 6 bài 37 : Số đo gó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14" y="2629777"/>
            <a:ext cx="1430020" cy="150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[Kết nối tri thức và cuộc sống] Giải toán 6 bài 37 : Số đo gó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06" y="2629777"/>
            <a:ext cx="1442085" cy="14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[Kết nối tri thức và cuộc sống] Giải toán 6 bài 37 : Số đo góc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07" y="2618347"/>
            <a:ext cx="1500505" cy="1500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7893" y="4481847"/>
            <a:ext cx="875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97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40"/>
          <p:cNvSpPr>
            <a:spLocks noEditPoints="1"/>
          </p:cNvSpPr>
          <p:nvPr/>
        </p:nvSpPr>
        <p:spPr bwMode="auto">
          <a:xfrm rot="16862230">
            <a:off x="-235609" y="1261247"/>
            <a:ext cx="2611671" cy="1099534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9822" y="643402"/>
            <a:ext cx="296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3347" y="1166622"/>
            <a:ext cx="9319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a</a:t>
            </a:r>
            <a:r>
              <a:rPr lang="vi-VN" sz="2800" dirty="0" smtClean="0"/>
              <a:t>.</a:t>
            </a:r>
            <a:r>
              <a:rPr lang="en-US" sz="2800" dirty="0" smtClean="0"/>
              <a:t> </a:t>
            </a:r>
            <a:r>
              <a:rPr lang="vi-VN" sz="2800" dirty="0" smtClean="0"/>
              <a:t>Số </a:t>
            </a:r>
            <a:r>
              <a:rPr lang="vi-VN" sz="2800" dirty="0"/>
              <a:t>đo của các góc tạo bởi kim phút và kim giờ trong các mặt </a:t>
            </a:r>
            <a:r>
              <a:rPr lang="en-US" sz="2800" dirty="0" err="1" smtClean="0"/>
              <a:t>đồ</a:t>
            </a:r>
            <a:r>
              <a:rPr lang="vi-VN" sz="2800" dirty="0" smtClean="0"/>
              <a:t>ng </a:t>
            </a:r>
            <a:r>
              <a:rPr lang="vi-VN" sz="2800" dirty="0"/>
              <a:t>hồ trên theo thứ tự từ trái qua phải lần lượt </a:t>
            </a:r>
            <a:r>
              <a:rPr lang="vi-VN" sz="2800" dirty="0" smtClean="0"/>
              <a:t>là: </a:t>
            </a:r>
            <a:r>
              <a:rPr lang="vi-VN" sz="2800" dirty="0"/>
              <a:t>120 </a:t>
            </a:r>
            <a:r>
              <a:rPr lang="vi-VN" sz="2800" dirty="0" smtClean="0"/>
              <a:t>độ; </a:t>
            </a:r>
            <a:r>
              <a:rPr lang="vi-VN" sz="2800" dirty="0"/>
              <a:t>90 </a:t>
            </a:r>
            <a:r>
              <a:rPr lang="vi-VN" sz="2800" dirty="0" smtClean="0"/>
              <a:t>độ; </a:t>
            </a:r>
            <a:r>
              <a:rPr lang="vi-VN" sz="2800" dirty="0"/>
              <a:t>180 </a:t>
            </a:r>
            <a:r>
              <a:rPr lang="vi-VN" sz="2800" dirty="0" smtClean="0"/>
              <a:t>độ; </a:t>
            </a:r>
            <a:r>
              <a:rPr lang="vi-VN" sz="2800" dirty="0"/>
              <a:t>60 độ.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983347" y="345335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[Kết nối tri thức và cuộc sống] Giải toán 6 bài 37 : Số đo gó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63" y="3337848"/>
            <a:ext cx="1442085" cy="1500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468462" y="3459557"/>
            <a:ext cx="2223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[Kết nối tri thức và cuộc sống] Giải toán 6 bài 37 : Số đo gó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148" y="3349278"/>
            <a:ext cx="1442085" cy="1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379161" y="5053985"/>
            <a:ext cx="1721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8462" y="5112110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[Kết nối tri thức và cuộc sống] Giải toán 6 bài 37 : Số đo gó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29" y="4978254"/>
            <a:ext cx="1430020" cy="150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[Kết nối tri thức và cuộc sống] Giải toán 6 bài 37 : Số đo góc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148" y="4978253"/>
            <a:ext cx="1500505" cy="150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  <p:bldP spid="3" grpId="0"/>
      <p:bldP spid="4" grpId="0"/>
      <p:bldP spid="5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/>
          <p:cNvSpPr>
            <a:spLocks noEditPoints="1"/>
          </p:cNvSpPr>
          <p:nvPr/>
        </p:nvSpPr>
        <p:spPr bwMode="auto">
          <a:xfrm>
            <a:off x="2376374" y="317663"/>
            <a:ext cx="1714512" cy="1430342"/>
          </a:xfrm>
          <a:custGeom>
            <a:avLst/>
            <a:gdLst/>
            <a:ahLst/>
            <a:cxnLst>
              <a:cxn ang="0">
                <a:pos x="777" y="205"/>
              </a:cxn>
              <a:cxn ang="0">
                <a:pos x="916" y="378"/>
              </a:cxn>
              <a:cxn ang="0">
                <a:pos x="1487" y="639"/>
              </a:cxn>
              <a:cxn ang="0">
                <a:pos x="1741" y="909"/>
              </a:cxn>
              <a:cxn ang="0">
                <a:pos x="1078" y="1487"/>
              </a:cxn>
              <a:cxn ang="0">
                <a:pos x="77" y="1344"/>
              </a:cxn>
              <a:cxn ang="0">
                <a:pos x="63" y="1208"/>
              </a:cxn>
              <a:cxn ang="0">
                <a:pos x="106" y="1000"/>
              </a:cxn>
              <a:cxn ang="0">
                <a:pos x="85" y="836"/>
              </a:cxn>
              <a:cxn ang="0">
                <a:pos x="302" y="518"/>
              </a:cxn>
              <a:cxn ang="0">
                <a:pos x="573" y="211"/>
              </a:cxn>
              <a:cxn ang="0">
                <a:pos x="601" y="214"/>
              </a:cxn>
              <a:cxn ang="0">
                <a:pos x="775" y="13"/>
              </a:cxn>
              <a:cxn ang="0">
                <a:pos x="906" y="48"/>
              </a:cxn>
              <a:cxn ang="0">
                <a:pos x="695" y="75"/>
              </a:cxn>
              <a:cxn ang="0">
                <a:pos x="673" y="142"/>
              </a:cxn>
              <a:cxn ang="0">
                <a:pos x="829" y="76"/>
              </a:cxn>
              <a:cxn ang="0">
                <a:pos x="827" y="139"/>
              </a:cxn>
              <a:cxn ang="0">
                <a:pos x="727" y="195"/>
              </a:cxn>
              <a:cxn ang="0">
                <a:pos x="757" y="188"/>
              </a:cxn>
              <a:cxn ang="0">
                <a:pos x="973" y="56"/>
              </a:cxn>
              <a:cxn ang="0">
                <a:pos x="603" y="242"/>
              </a:cxn>
              <a:cxn ang="0">
                <a:pos x="791" y="742"/>
              </a:cxn>
              <a:cxn ang="0">
                <a:pos x="796" y="268"/>
              </a:cxn>
              <a:cxn ang="0">
                <a:pos x="538" y="292"/>
              </a:cxn>
              <a:cxn ang="0">
                <a:pos x="325" y="379"/>
              </a:cxn>
              <a:cxn ang="0">
                <a:pos x="528" y="698"/>
              </a:cxn>
              <a:cxn ang="0">
                <a:pos x="407" y="730"/>
              </a:cxn>
              <a:cxn ang="0">
                <a:pos x="631" y="876"/>
              </a:cxn>
              <a:cxn ang="0">
                <a:pos x="1528" y="657"/>
              </a:cxn>
              <a:cxn ang="0">
                <a:pos x="972" y="621"/>
              </a:cxn>
              <a:cxn ang="0">
                <a:pos x="667" y="802"/>
              </a:cxn>
              <a:cxn ang="0">
                <a:pos x="1398" y="921"/>
              </a:cxn>
              <a:cxn ang="0">
                <a:pos x="1508" y="688"/>
              </a:cxn>
              <a:cxn ang="0">
                <a:pos x="645" y="784"/>
              </a:cxn>
              <a:cxn ang="0">
                <a:pos x="1592" y="813"/>
              </a:cxn>
              <a:cxn ang="0">
                <a:pos x="979" y="1126"/>
              </a:cxn>
              <a:cxn ang="0">
                <a:pos x="134" y="1093"/>
              </a:cxn>
              <a:cxn ang="0">
                <a:pos x="1153" y="1156"/>
              </a:cxn>
              <a:cxn ang="0">
                <a:pos x="1689" y="890"/>
              </a:cxn>
              <a:cxn ang="0">
                <a:pos x="107" y="836"/>
              </a:cxn>
              <a:cxn ang="0">
                <a:pos x="177" y="900"/>
              </a:cxn>
              <a:cxn ang="0">
                <a:pos x="94" y="937"/>
              </a:cxn>
              <a:cxn ang="0">
                <a:pos x="757" y="1011"/>
              </a:cxn>
              <a:cxn ang="0">
                <a:pos x="932" y="961"/>
              </a:cxn>
              <a:cxn ang="0">
                <a:pos x="643" y="889"/>
              </a:cxn>
              <a:cxn ang="0">
                <a:pos x="1633" y="1066"/>
              </a:cxn>
              <a:cxn ang="0">
                <a:pos x="1610" y="1108"/>
              </a:cxn>
              <a:cxn ang="0">
                <a:pos x="1032" y="921"/>
              </a:cxn>
              <a:cxn ang="0">
                <a:pos x="77" y="961"/>
              </a:cxn>
              <a:cxn ang="0">
                <a:pos x="1015" y="1095"/>
              </a:cxn>
              <a:cxn ang="0">
                <a:pos x="87" y="1107"/>
              </a:cxn>
              <a:cxn ang="0">
                <a:pos x="149" y="1167"/>
              </a:cxn>
              <a:cxn ang="0">
                <a:pos x="318" y="1333"/>
              </a:cxn>
              <a:cxn ang="0">
                <a:pos x="643" y="1319"/>
              </a:cxn>
              <a:cxn ang="0">
                <a:pos x="876" y="1254"/>
              </a:cxn>
              <a:cxn ang="0">
                <a:pos x="960" y="1230"/>
              </a:cxn>
              <a:cxn ang="0">
                <a:pos x="1220" y="1354"/>
              </a:cxn>
              <a:cxn ang="0">
                <a:pos x="1115" y="1453"/>
              </a:cxn>
              <a:cxn ang="0">
                <a:pos x="1085" y="1352"/>
              </a:cxn>
              <a:cxn ang="0">
                <a:pos x="725" y="1399"/>
              </a:cxn>
              <a:cxn ang="0">
                <a:pos x="593" y="1421"/>
              </a:cxn>
            </a:cxnLst>
            <a:rect l="0" t="0" r="r" b="b"/>
            <a:pathLst>
              <a:path w="1741" h="1487">
                <a:moveTo>
                  <a:pt x="1010" y="54"/>
                </a:moveTo>
                <a:lnTo>
                  <a:pt x="1010" y="54"/>
                </a:lnTo>
                <a:lnTo>
                  <a:pt x="1011" y="59"/>
                </a:lnTo>
                <a:lnTo>
                  <a:pt x="1012" y="64"/>
                </a:lnTo>
                <a:lnTo>
                  <a:pt x="1011" y="66"/>
                </a:lnTo>
                <a:lnTo>
                  <a:pt x="1010" y="69"/>
                </a:lnTo>
                <a:lnTo>
                  <a:pt x="1005" y="75"/>
                </a:lnTo>
                <a:lnTo>
                  <a:pt x="1000" y="78"/>
                </a:lnTo>
                <a:lnTo>
                  <a:pt x="1000" y="78"/>
                </a:lnTo>
                <a:lnTo>
                  <a:pt x="991" y="89"/>
                </a:lnTo>
                <a:lnTo>
                  <a:pt x="982" y="100"/>
                </a:lnTo>
                <a:lnTo>
                  <a:pt x="972" y="110"/>
                </a:lnTo>
                <a:lnTo>
                  <a:pt x="963" y="122"/>
                </a:lnTo>
                <a:lnTo>
                  <a:pt x="963" y="122"/>
                </a:lnTo>
                <a:lnTo>
                  <a:pt x="953" y="128"/>
                </a:lnTo>
                <a:lnTo>
                  <a:pt x="944" y="134"/>
                </a:lnTo>
                <a:lnTo>
                  <a:pt x="932" y="139"/>
                </a:lnTo>
                <a:lnTo>
                  <a:pt x="921" y="142"/>
                </a:lnTo>
                <a:lnTo>
                  <a:pt x="897" y="149"/>
                </a:lnTo>
                <a:lnTo>
                  <a:pt x="873" y="153"/>
                </a:lnTo>
                <a:lnTo>
                  <a:pt x="873" y="153"/>
                </a:lnTo>
                <a:lnTo>
                  <a:pt x="872" y="163"/>
                </a:lnTo>
                <a:lnTo>
                  <a:pt x="868" y="172"/>
                </a:lnTo>
                <a:lnTo>
                  <a:pt x="864" y="180"/>
                </a:lnTo>
                <a:lnTo>
                  <a:pt x="859" y="187"/>
                </a:lnTo>
                <a:lnTo>
                  <a:pt x="854" y="194"/>
                </a:lnTo>
                <a:lnTo>
                  <a:pt x="848" y="200"/>
                </a:lnTo>
                <a:lnTo>
                  <a:pt x="841" y="204"/>
                </a:lnTo>
                <a:lnTo>
                  <a:pt x="836" y="207"/>
                </a:lnTo>
                <a:lnTo>
                  <a:pt x="827" y="210"/>
                </a:lnTo>
                <a:lnTo>
                  <a:pt x="820" y="212"/>
                </a:lnTo>
                <a:lnTo>
                  <a:pt x="812" y="212"/>
                </a:lnTo>
                <a:lnTo>
                  <a:pt x="803" y="212"/>
                </a:lnTo>
                <a:lnTo>
                  <a:pt x="795" y="211"/>
                </a:lnTo>
                <a:lnTo>
                  <a:pt x="785" y="210"/>
                </a:lnTo>
                <a:lnTo>
                  <a:pt x="777" y="205"/>
                </a:lnTo>
                <a:lnTo>
                  <a:pt x="767" y="201"/>
                </a:lnTo>
                <a:lnTo>
                  <a:pt x="767" y="201"/>
                </a:lnTo>
                <a:lnTo>
                  <a:pt x="760" y="207"/>
                </a:lnTo>
                <a:lnTo>
                  <a:pt x="754" y="214"/>
                </a:lnTo>
                <a:lnTo>
                  <a:pt x="749" y="219"/>
                </a:lnTo>
                <a:lnTo>
                  <a:pt x="741" y="225"/>
                </a:lnTo>
                <a:lnTo>
                  <a:pt x="741" y="225"/>
                </a:lnTo>
                <a:lnTo>
                  <a:pt x="732" y="231"/>
                </a:lnTo>
                <a:lnTo>
                  <a:pt x="720" y="232"/>
                </a:lnTo>
                <a:lnTo>
                  <a:pt x="697" y="235"/>
                </a:lnTo>
                <a:lnTo>
                  <a:pt x="685" y="236"/>
                </a:lnTo>
                <a:lnTo>
                  <a:pt x="674" y="239"/>
                </a:lnTo>
                <a:lnTo>
                  <a:pt x="664" y="243"/>
                </a:lnTo>
                <a:lnTo>
                  <a:pt x="656" y="250"/>
                </a:lnTo>
                <a:lnTo>
                  <a:pt x="656" y="250"/>
                </a:lnTo>
                <a:lnTo>
                  <a:pt x="671" y="246"/>
                </a:lnTo>
                <a:lnTo>
                  <a:pt x="688" y="243"/>
                </a:lnTo>
                <a:lnTo>
                  <a:pt x="705" y="242"/>
                </a:lnTo>
                <a:lnTo>
                  <a:pt x="722" y="240"/>
                </a:lnTo>
                <a:lnTo>
                  <a:pt x="737" y="242"/>
                </a:lnTo>
                <a:lnTo>
                  <a:pt x="754" y="243"/>
                </a:lnTo>
                <a:lnTo>
                  <a:pt x="770" y="246"/>
                </a:lnTo>
                <a:lnTo>
                  <a:pt x="785" y="249"/>
                </a:lnTo>
                <a:lnTo>
                  <a:pt x="799" y="254"/>
                </a:lnTo>
                <a:lnTo>
                  <a:pt x="814" y="259"/>
                </a:lnTo>
                <a:lnTo>
                  <a:pt x="829" y="266"/>
                </a:lnTo>
                <a:lnTo>
                  <a:pt x="841" y="273"/>
                </a:lnTo>
                <a:lnTo>
                  <a:pt x="854" y="280"/>
                </a:lnTo>
                <a:lnTo>
                  <a:pt x="866" y="288"/>
                </a:lnTo>
                <a:lnTo>
                  <a:pt x="878" y="297"/>
                </a:lnTo>
                <a:lnTo>
                  <a:pt x="887" y="306"/>
                </a:lnTo>
                <a:lnTo>
                  <a:pt x="887" y="306"/>
                </a:lnTo>
                <a:lnTo>
                  <a:pt x="897" y="322"/>
                </a:lnTo>
                <a:lnTo>
                  <a:pt x="904" y="340"/>
                </a:lnTo>
                <a:lnTo>
                  <a:pt x="911" y="358"/>
                </a:lnTo>
                <a:lnTo>
                  <a:pt x="916" y="378"/>
                </a:lnTo>
                <a:lnTo>
                  <a:pt x="920" y="398"/>
                </a:lnTo>
                <a:lnTo>
                  <a:pt x="921" y="419"/>
                </a:lnTo>
                <a:lnTo>
                  <a:pt x="923" y="440"/>
                </a:lnTo>
                <a:lnTo>
                  <a:pt x="923" y="462"/>
                </a:lnTo>
                <a:lnTo>
                  <a:pt x="921" y="483"/>
                </a:lnTo>
                <a:lnTo>
                  <a:pt x="918" y="504"/>
                </a:lnTo>
                <a:lnTo>
                  <a:pt x="916" y="527"/>
                </a:lnTo>
                <a:lnTo>
                  <a:pt x="911" y="546"/>
                </a:lnTo>
                <a:lnTo>
                  <a:pt x="902" y="587"/>
                </a:lnTo>
                <a:lnTo>
                  <a:pt x="890" y="624"/>
                </a:lnTo>
                <a:lnTo>
                  <a:pt x="890" y="624"/>
                </a:lnTo>
                <a:lnTo>
                  <a:pt x="903" y="618"/>
                </a:lnTo>
                <a:lnTo>
                  <a:pt x="917" y="612"/>
                </a:lnTo>
                <a:lnTo>
                  <a:pt x="931" y="608"/>
                </a:lnTo>
                <a:lnTo>
                  <a:pt x="945" y="605"/>
                </a:lnTo>
                <a:lnTo>
                  <a:pt x="960" y="604"/>
                </a:lnTo>
                <a:lnTo>
                  <a:pt x="976" y="603"/>
                </a:lnTo>
                <a:lnTo>
                  <a:pt x="1008" y="603"/>
                </a:lnTo>
                <a:lnTo>
                  <a:pt x="1041" y="605"/>
                </a:lnTo>
                <a:lnTo>
                  <a:pt x="1074" y="610"/>
                </a:lnTo>
                <a:lnTo>
                  <a:pt x="1142" y="619"/>
                </a:lnTo>
                <a:lnTo>
                  <a:pt x="1142" y="619"/>
                </a:lnTo>
                <a:lnTo>
                  <a:pt x="1178" y="622"/>
                </a:lnTo>
                <a:lnTo>
                  <a:pt x="1215" y="625"/>
                </a:lnTo>
                <a:lnTo>
                  <a:pt x="1252" y="627"/>
                </a:lnTo>
                <a:lnTo>
                  <a:pt x="1292" y="627"/>
                </a:lnTo>
                <a:lnTo>
                  <a:pt x="1292" y="627"/>
                </a:lnTo>
                <a:lnTo>
                  <a:pt x="1314" y="627"/>
                </a:lnTo>
                <a:lnTo>
                  <a:pt x="1338" y="629"/>
                </a:lnTo>
                <a:lnTo>
                  <a:pt x="1361" y="632"/>
                </a:lnTo>
                <a:lnTo>
                  <a:pt x="1383" y="634"/>
                </a:lnTo>
                <a:lnTo>
                  <a:pt x="1383" y="634"/>
                </a:lnTo>
                <a:lnTo>
                  <a:pt x="1401" y="634"/>
                </a:lnTo>
                <a:lnTo>
                  <a:pt x="1422" y="635"/>
                </a:lnTo>
                <a:lnTo>
                  <a:pt x="1466" y="638"/>
                </a:lnTo>
                <a:lnTo>
                  <a:pt x="1487" y="639"/>
                </a:lnTo>
                <a:lnTo>
                  <a:pt x="1509" y="639"/>
                </a:lnTo>
                <a:lnTo>
                  <a:pt x="1529" y="638"/>
                </a:lnTo>
                <a:lnTo>
                  <a:pt x="1549" y="634"/>
                </a:lnTo>
                <a:lnTo>
                  <a:pt x="1549" y="634"/>
                </a:lnTo>
                <a:lnTo>
                  <a:pt x="1557" y="636"/>
                </a:lnTo>
                <a:lnTo>
                  <a:pt x="1564" y="638"/>
                </a:lnTo>
                <a:lnTo>
                  <a:pt x="1570" y="639"/>
                </a:lnTo>
                <a:lnTo>
                  <a:pt x="1578" y="638"/>
                </a:lnTo>
                <a:lnTo>
                  <a:pt x="1578" y="638"/>
                </a:lnTo>
                <a:lnTo>
                  <a:pt x="1588" y="645"/>
                </a:lnTo>
                <a:lnTo>
                  <a:pt x="1596" y="652"/>
                </a:lnTo>
                <a:lnTo>
                  <a:pt x="1606" y="659"/>
                </a:lnTo>
                <a:lnTo>
                  <a:pt x="1617" y="664"/>
                </a:lnTo>
                <a:lnTo>
                  <a:pt x="1617" y="664"/>
                </a:lnTo>
                <a:lnTo>
                  <a:pt x="1623" y="676"/>
                </a:lnTo>
                <a:lnTo>
                  <a:pt x="1629" y="688"/>
                </a:lnTo>
                <a:lnTo>
                  <a:pt x="1633" y="702"/>
                </a:lnTo>
                <a:lnTo>
                  <a:pt x="1634" y="718"/>
                </a:lnTo>
                <a:lnTo>
                  <a:pt x="1636" y="733"/>
                </a:lnTo>
                <a:lnTo>
                  <a:pt x="1633" y="749"/>
                </a:lnTo>
                <a:lnTo>
                  <a:pt x="1630" y="763"/>
                </a:lnTo>
                <a:lnTo>
                  <a:pt x="1624" y="777"/>
                </a:lnTo>
                <a:lnTo>
                  <a:pt x="1624" y="777"/>
                </a:lnTo>
                <a:lnTo>
                  <a:pt x="1639" y="778"/>
                </a:lnTo>
                <a:lnTo>
                  <a:pt x="1658" y="778"/>
                </a:lnTo>
                <a:lnTo>
                  <a:pt x="1689" y="778"/>
                </a:lnTo>
                <a:lnTo>
                  <a:pt x="1689" y="778"/>
                </a:lnTo>
                <a:lnTo>
                  <a:pt x="1699" y="788"/>
                </a:lnTo>
                <a:lnTo>
                  <a:pt x="1707" y="799"/>
                </a:lnTo>
                <a:lnTo>
                  <a:pt x="1716" y="812"/>
                </a:lnTo>
                <a:lnTo>
                  <a:pt x="1723" y="826"/>
                </a:lnTo>
                <a:lnTo>
                  <a:pt x="1728" y="841"/>
                </a:lnTo>
                <a:lnTo>
                  <a:pt x="1733" y="857"/>
                </a:lnTo>
                <a:lnTo>
                  <a:pt x="1737" y="874"/>
                </a:lnTo>
                <a:lnTo>
                  <a:pt x="1740" y="890"/>
                </a:lnTo>
                <a:lnTo>
                  <a:pt x="1741" y="909"/>
                </a:lnTo>
                <a:lnTo>
                  <a:pt x="1741" y="927"/>
                </a:lnTo>
                <a:lnTo>
                  <a:pt x="1741" y="945"/>
                </a:lnTo>
                <a:lnTo>
                  <a:pt x="1740" y="962"/>
                </a:lnTo>
                <a:lnTo>
                  <a:pt x="1738" y="980"/>
                </a:lnTo>
                <a:lnTo>
                  <a:pt x="1734" y="999"/>
                </a:lnTo>
                <a:lnTo>
                  <a:pt x="1730" y="1015"/>
                </a:lnTo>
                <a:lnTo>
                  <a:pt x="1726" y="1032"/>
                </a:lnTo>
                <a:lnTo>
                  <a:pt x="1726" y="1032"/>
                </a:lnTo>
                <a:lnTo>
                  <a:pt x="1671" y="1076"/>
                </a:lnTo>
                <a:lnTo>
                  <a:pt x="1616" y="1119"/>
                </a:lnTo>
                <a:lnTo>
                  <a:pt x="1560" y="1161"/>
                </a:lnTo>
                <a:lnTo>
                  <a:pt x="1504" y="1204"/>
                </a:lnTo>
                <a:lnTo>
                  <a:pt x="1446" y="1244"/>
                </a:lnTo>
                <a:lnTo>
                  <a:pt x="1389" y="1285"/>
                </a:lnTo>
                <a:lnTo>
                  <a:pt x="1271" y="1364"/>
                </a:lnTo>
                <a:lnTo>
                  <a:pt x="1271" y="1364"/>
                </a:lnTo>
                <a:lnTo>
                  <a:pt x="1268" y="1371"/>
                </a:lnTo>
                <a:lnTo>
                  <a:pt x="1267" y="1373"/>
                </a:lnTo>
                <a:lnTo>
                  <a:pt x="1264" y="1376"/>
                </a:lnTo>
                <a:lnTo>
                  <a:pt x="1264" y="1376"/>
                </a:lnTo>
                <a:lnTo>
                  <a:pt x="1259" y="1376"/>
                </a:lnTo>
                <a:lnTo>
                  <a:pt x="1258" y="1376"/>
                </a:lnTo>
                <a:lnTo>
                  <a:pt x="1255" y="1378"/>
                </a:lnTo>
                <a:lnTo>
                  <a:pt x="1251" y="1378"/>
                </a:lnTo>
                <a:lnTo>
                  <a:pt x="1251" y="1378"/>
                </a:lnTo>
                <a:lnTo>
                  <a:pt x="1224" y="1399"/>
                </a:lnTo>
                <a:lnTo>
                  <a:pt x="1194" y="1420"/>
                </a:lnTo>
                <a:lnTo>
                  <a:pt x="1129" y="1458"/>
                </a:lnTo>
                <a:lnTo>
                  <a:pt x="1129" y="1458"/>
                </a:lnTo>
                <a:lnTo>
                  <a:pt x="1119" y="1466"/>
                </a:lnTo>
                <a:lnTo>
                  <a:pt x="1108" y="1475"/>
                </a:lnTo>
                <a:lnTo>
                  <a:pt x="1097" y="1482"/>
                </a:lnTo>
                <a:lnTo>
                  <a:pt x="1091" y="1484"/>
                </a:lnTo>
                <a:lnTo>
                  <a:pt x="1085" y="1486"/>
                </a:lnTo>
                <a:lnTo>
                  <a:pt x="1085" y="1486"/>
                </a:lnTo>
                <a:lnTo>
                  <a:pt x="1078" y="1487"/>
                </a:lnTo>
                <a:lnTo>
                  <a:pt x="1073" y="1487"/>
                </a:lnTo>
                <a:lnTo>
                  <a:pt x="1059" y="1484"/>
                </a:lnTo>
                <a:lnTo>
                  <a:pt x="1045" y="1480"/>
                </a:lnTo>
                <a:lnTo>
                  <a:pt x="1029" y="1477"/>
                </a:lnTo>
                <a:lnTo>
                  <a:pt x="1029" y="1477"/>
                </a:lnTo>
                <a:lnTo>
                  <a:pt x="1017" y="1476"/>
                </a:lnTo>
                <a:lnTo>
                  <a:pt x="1004" y="1477"/>
                </a:lnTo>
                <a:lnTo>
                  <a:pt x="990" y="1477"/>
                </a:lnTo>
                <a:lnTo>
                  <a:pt x="977" y="1477"/>
                </a:lnTo>
                <a:lnTo>
                  <a:pt x="977" y="1477"/>
                </a:lnTo>
                <a:lnTo>
                  <a:pt x="965" y="1476"/>
                </a:lnTo>
                <a:lnTo>
                  <a:pt x="951" y="1473"/>
                </a:lnTo>
                <a:lnTo>
                  <a:pt x="938" y="1470"/>
                </a:lnTo>
                <a:lnTo>
                  <a:pt x="924" y="1469"/>
                </a:lnTo>
                <a:lnTo>
                  <a:pt x="924" y="1469"/>
                </a:lnTo>
                <a:lnTo>
                  <a:pt x="814" y="1459"/>
                </a:lnTo>
                <a:lnTo>
                  <a:pt x="705" y="1449"/>
                </a:lnTo>
                <a:lnTo>
                  <a:pt x="705" y="1449"/>
                </a:lnTo>
                <a:lnTo>
                  <a:pt x="615" y="1442"/>
                </a:lnTo>
                <a:lnTo>
                  <a:pt x="574" y="1438"/>
                </a:lnTo>
                <a:lnTo>
                  <a:pt x="535" y="1434"/>
                </a:lnTo>
                <a:lnTo>
                  <a:pt x="535" y="1434"/>
                </a:lnTo>
                <a:lnTo>
                  <a:pt x="496" y="1427"/>
                </a:lnTo>
                <a:lnTo>
                  <a:pt x="455" y="1418"/>
                </a:lnTo>
                <a:lnTo>
                  <a:pt x="413" y="1409"/>
                </a:lnTo>
                <a:lnTo>
                  <a:pt x="368" y="1400"/>
                </a:lnTo>
                <a:lnTo>
                  <a:pt x="368" y="1400"/>
                </a:lnTo>
                <a:lnTo>
                  <a:pt x="302" y="1389"/>
                </a:lnTo>
                <a:lnTo>
                  <a:pt x="236" y="1376"/>
                </a:lnTo>
                <a:lnTo>
                  <a:pt x="236" y="1376"/>
                </a:lnTo>
                <a:lnTo>
                  <a:pt x="202" y="1369"/>
                </a:lnTo>
                <a:lnTo>
                  <a:pt x="167" y="1362"/>
                </a:lnTo>
                <a:lnTo>
                  <a:pt x="132" y="1354"/>
                </a:lnTo>
                <a:lnTo>
                  <a:pt x="94" y="1347"/>
                </a:lnTo>
                <a:lnTo>
                  <a:pt x="94" y="1347"/>
                </a:lnTo>
                <a:lnTo>
                  <a:pt x="77" y="1344"/>
                </a:lnTo>
                <a:lnTo>
                  <a:pt x="61" y="1343"/>
                </a:lnTo>
                <a:lnTo>
                  <a:pt x="61" y="1343"/>
                </a:lnTo>
                <a:lnTo>
                  <a:pt x="47" y="1338"/>
                </a:lnTo>
                <a:lnTo>
                  <a:pt x="40" y="1337"/>
                </a:lnTo>
                <a:lnTo>
                  <a:pt x="33" y="1336"/>
                </a:lnTo>
                <a:lnTo>
                  <a:pt x="33" y="1336"/>
                </a:lnTo>
                <a:lnTo>
                  <a:pt x="24" y="1337"/>
                </a:lnTo>
                <a:lnTo>
                  <a:pt x="17" y="1338"/>
                </a:lnTo>
                <a:lnTo>
                  <a:pt x="10" y="1338"/>
                </a:lnTo>
                <a:lnTo>
                  <a:pt x="4" y="1338"/>
                </a:lnTo>
                <a:lnTo>
                  <a:pt x="0" y="1336"/>
                </a:lnTo>
                <a:lnTo>
                  <a:pt x="0" y="1336"/>
                </a:lnTo>
                <a:lnTo>
                  <a:pt x="0" y="1324"/>
                </a:lnTo>
                <a:lnTo>
                  <a:pt x="3" y="1314"/>
                </a:lnTo>
                <a:lnTo>
                  <a:pt x="9" y="1305"/>
                </a:lnTo>
                <a:lnTo>
                  <a:pt x="16" y="1298"/>
                </a:lnTo>
                <a:lnTo>
                  <a:pt x="24" y="1291"/>
                </a:lnTo>
                <a:lnTo>
                  <a:pt x="34" y="1285"/>
                </a:lnTo>
                <a:lnTo>
                  <a:pt x="44" y="1282"/>
                </a:lnTo>
                <a:lnTo>
                  <a:pt x="54" y="1279"/>
                </a:lnTo>
                <a:lnTo>
                  <a:pt x="54" y="1279"/>
                </a:lnTo>
                <a:lnTo>
                  <a:pt x="55" y="1277"/>
                </a:lnTo>
                <a:lnTo>
                  <a:pt x="54" y="1272"/>
                </a:lnTo>
                <a:lnTo>
                  <a:pt x="51" y="1267"/>
                </a:lnTo>
                <a:lnTo>
                  <a:pt x="47" y="1263"/>
                </a:lnTo>
                <a:lnTo>
                  <a:pt x="44" y="1260"/>
                </a:lnTo>
                <a:lnTo>
                  <a:pt x="44" y="1256"/>
                </a:lnTo>
                <a:lnTo>
                  <a:pt x="44" y="1256"/>
                </a:lnTo>
                <a:lnTo>
                  <a:pt x="44" y="1248"/>
                </a:lnTo>
                <a:lnTo>
                  <a:pt x="45" y="1243"/>
                </a:lnTo>
                <a:lnTo>
                  <a:pt x="48" y="1237"/>
                </a:lnTo>
                <a:lnTo>
                  <a:pt x="51" y="1233"/>
                </a:lnTo>
                <a:lnTo>
                  <a:pt x="59" y="1223"/>
                </a:lnTo>
                <a:lnTo>
                  <a:pt x="66" y="1213"/>
                </a:lnTo>
                <a:lnTo>
                  <a:pt x="66" y="1213"/>
                </a:lnTo>
                <a:lnTo>
                  <a:pt x="63" y="1208"/>
                </a:lnTo>
                <a:lnTo>
                  <a:pt x="62" y="1201"/>
                </a:lnTo>
                <a:lnTo>
                  <a:pt x="61" y="1190"/>
                </a:lnTo>
                <a:lnTo>
                  <a:pt x="62" y="1177"/>
                </a:lnTo>
                <a:lnTo>
                  <a:pt x="63" y="1164"/>
                </a:lnTo>
                <a:lnTo>
                  <a:pt x="65" y="1153"/>
                </a:lnTo>
                <a:lnTo>
                  <a:pt x="65" y="1142"/>
                </a:lnTo>
                <a:lnTo>
                  <a:pt x="62" y="1131"/>
                </a:lnTo>
                <a:lnTo>
                  <a:pt x="59" y="1126"/>
                </a:lnTo>
                <a:lnTo>
                  <a:pt x="56" y="1121"/>
                </a:lnTo>
                <a:lnTo>
                  <a:pt x="56" y="1121"/>
                </a:lnTo>
                <a:lnTo>
                  <a:pt x="56" y="1117"/>
                </a:lnTo>
                <a:lnTo>
                  <a:pt x="59" y="1112"/>
                </a:lnTo>
                <a:lnTo>
                  <a:pt x="61" y="1109"/>
                </a:lnTo>
                <a:lnTo>
                  <a:pt x="63" y="1105"/>
                </a:lnTo>
                <a:lnTo>
                  <a:pt x="63" y="1105"/>
                </a:lnTo>
                <a:lnTo>
                  <a:pt x="45" y="1105"/>
                </a:lnTo>
                <a:lnTo>
                  <a:pt x="30" y="1104"/>
                </a:lnTo>
                <a:lnTo>
                  <a:pt x="23" y="1101"/>
                </a:lnTo>
                <a:lnTo>
                  <a:pt x="17" y="1100"/>
                </a:lnTo>
                <a:lnTo>
                  <a:pt x="10" y="1095"/>
                </a:lnTo>
                <a:lnTo>
                  <a:pt x="4" y="1091"/>
                </a:lnTo>
                <a:lnTo>
                  <a:pt x="4" y="1091"/>
                </a:lnTo>
                <a:lnTo>
                  <a:pt x="7" y="1079"/>
                </a:lnTo>
                <a:lnTo>
                  <a:pt x="9" y="1073"/>
                </a:lnTo>
                <a:lnTo>
                  <a:pt x="12" y="1066"/>
                </a:lnTo>
                <a:lnTo>
                  <a:pt x="12" y="1066"/>
                </a:lnTo>
                <a:lnTo>
                  <a:pt x="47" y="1052"/>
                </a:lnTo>
                <a:lnTo>
                  <a:pt x="83" y="1038"/>
                </a:lnTo>
                <a:lnTo>
                  <a:pt x="120" y="1022"/>
                </a:lnTo>
                <a:lnTo>
                  <a:pt x="138" y="1015"/>
                </a:lnTo>
                <a:lnTo>
                  <a:pt x="153" y="1007"/>
                </a:lnTo>
                <a:lnTo>
                  <a:pt x="153" y="1007"/>
                </a:lnTo>
                <a:lnTo>
                  <a:pt x="148" y="1004"/>
                </a:lnTo>
                <a:lnTo>
                  <a:pt x="141" y="1003"/>
                </a:lnTo>
                <a:lnTo>
                  <a:pt x="124" y="1001"/>
                </a:lnTo>
                <a:lnTo>
                  <a:pt x="106" y="1000"/>
                </a:lnTo>
                <a:lnTo>
                  <a:pt x="87" y="999"/>
                </a:lnTo>
                <a:lnTo>
                  <a:pt x="87" y="999"/>
                </a:lnTo>
                <a:lnTo>
                  <a:pt x="76" y="994"/>
                </a:lnTo>
                <a:lnTo>
                  <a:pt x="66" y="992"/>
                </a:lnTo>
                <a:lnTo>
                  <a:pt x="66" y="992"/>
                </a:lnTo>
                <a:lnTo>
                  <a:pt x="55" y="990"/>
                </a:lnTo>
                <a:lnTo>
                  <a:pt x="44" y="990"/>
                </a:lnTo>
                <a:lnTo>
                  <a:pt x="40" y="989"/>
                </a:lnTo>
                <a:lnTo>
                  <a:pt x="37" y="986"/>
                </a:lnTo>
                <a:lnTo>
                  <a:pt x="34" y="980"/>
                </a:lnTo>
                <a:lnTo>
                  <a:pt x="33" y="973"/>
                </a:lnTo>
                <a:lnTo>
                  <a:pt x="33" y="973"/>
                </a:lnTo>
                <a:lnTo>
                  <a:pt x="41" y="966"/>
                </a:lnTo>
                <a:lnTo>
                  <a:pt x="49" y="958"/>
                </a:lnTo>
                <a:lnTo>
                  <a:pt x="59" y="952"/>
                </a:lnTo>
                <a:lnTo>
                  <a:pt x="72" y="948"/>
                </a:lnTo>
                <a:lnTo>
                  <a:pt x="72" y="948"/>
                </a:lnTo>
                <a:lnTo>
                  <a:pt x="73" y="938"/>
                </a:lnTo>
                <a:lnTo>
                  <a:pt x="76" y="928"/>
                </a:lnTo>
                <a:lnTo>
                  <a:pt x="85" y="914"/>
                </a:lnTo>
                <a:lnTo>
                  <a:pt x="87" y="906"/>
                </a:lnTo>
                <a:lnTo>
                  <a:pt x="90" y="899"/>
                </a:lnTo>
                <a:lnTo>
                  <a:pt x="90" y="890"/>
                </a:lnTo>
                <a:lnTo>
                  <a:pt x="87" y="881"/>
                </a:lnTo>
                <a:lnTo>
                  <a:pt x="87" y="881"/>
                </a:lnTo>
                <a:lnTo>
                  <a:pt x="87" y="878"/>
                </a:lnTo>
                <a:lnTo>
                  <a:pt x="89" y="875"/>
                </a:lnTo>
                <a:lnTo>
                  <a:pt x="92" y="871"/>
                </a:lnTo>
                <a:lnTo>
                  <a:pt x="94" y="867"/>
                </a:lnTo>
                <a:lnTo>
                  <a:pt x="96" y="864"/>
                </a:lnTo>
                <a:lnTo>
                  <a:pt x="96" y="860"/>
                </a:lnTo>
                <a:lnTo>
                  <a:pt x="96" y="860"/>
                </a:lnTo>
                <a:lnTo>
                  <a:pt x="87" y="847"/>
                </a:lnTo>
                <a:lnTo>
                  <a:pt x="85" y="843"/>
                </a:lnTo>
                <a:lnTo>
                  <a:pt x="85" y="840"/>
                </a:lnTo>
                <a:lnTo>
                  <a:pt x="85" y="836"/>
                </a:lnTo>
                <a:lnTo>
                  <a:pt x="87" y="833"/>
                </a:lnTo>
                <a:lnTo>
                  <a:pt x="87" y="833"/>
                </a:lnTo>
                <a:lnTo>
                  <a:pt x="79" y="830"/>
                </a:lnTo>
                <a:lnTo>
                  <a:pt x="73" y="826"/>
                </a:lnTo>
                <a:lnTo>
                  <a:pt x="66" y="822"/>
                </a:lnTo>
                <a:lnTo>
                  <a:pt x="61" y="816"/>
                </a:lnTo>
                <a:lnTo>
                  <a:pt x="61" y="816"/>
                </a:lnTo>
                <a:lnTo>
                  <a:pt x="65" y="810"/>
                </a:lnTo>
                <a:lnTo>
                  <a:pt x="68" y="802"/>
                </a:lnTo>
                <a:lnTo>
                  <a:pt x="72" y="795"/>
                </a:lnTo>
                <a:lnTo>
                  <a:pt x="73" y="791"/>
                </a:lnTo>
                <a:lnTo>
                  <a:pt x="76" y="788"/>
                </a:lnTo>
                <a:lnTo>
                  <a:pt x="76" y="788"/>
                </a:lnTo>
                <a:lnTo>
                  <a:pt x="85" y="785"/>
                </a:lnTo>
                <a:lnTo>
                  <a:pt x="93" y="782"/>
                </a:lnTo>
                <a:lnTo>
                  <a:pt x="115" y="780"/>
                </a:lnTo>
                <a:lnTo>
                  <a:pt x="139" y="777"/>
                </a:lnTo>
                <a:lnTo>
                  <a:pt x="159" y="774"/>
                </a:lnTo>
                <a:lnTo>
                  <a:pt x="159" y="774"/>
                </a:lnTo>
                <a:lnTo>
                  <a:pt x="226" y="761"/>
                </a:lnTo>
                <a:lnTo>
                  <a:pt x="289" y="750"/>
                </a:lnTo>
                <a:lnTo>
                  <a:pt x="319" y="743"/>
                </a:lnTo>
                <a:lnTo>
                  <a:pt x="348" y="735"/>
                </a:lnTo>
                <a:lnTo>
                  <a:pt x="378" y="725"/>
                </a:lnTo>
                <a:lnTo>
                  <a:pt x="406" y="714"/>
                </a:lnTo>
                <a:lnTo>
                  <a:pt x="406" y="714"/>
                </a:lnTo>
                <a:lnTo>
                  <a:pt x="388" y="694"/>
                </a:lnTo>
                <a:lnTo>
                  <a:pt x="372" y="671"/>
                </a:lnTo>
                <a:lnTo>
                  <a:pt x="355" y="646"/>
                </a:lnTo>
                <a:lnTo>
                  <a:pt x="341" y="621"/>
                </a:lnTo>
                <a:lnTo>
                  <a:pt x="341" y="621"/>
                </a:lnTo>
                <a:lnTo>
                  <a:pt x="327" y="594"/>
                </a:lnTo>
                <a:lnTo>
                  <a:pt x="315" y="565"/>
                </a:lnTo>
                <a:lnTo>
                  <a:pt x="311" y="549"/>
                </a:lnTo>
                <a:lnTo>
                  <a:pt x="306" y="534"/>
                </a:lnTo>
                <a:lnTo>
                  <a:pt x="302" y="518"/>
                </a:lnTo>
                <a:lnTo>
                  <a:pt x="301" y="503"/>
                </a:lnTo>
                <a:lnTo>
                  <a:pt x="301" y="503"/>
                </a:lnTo>
                <a:lnTo>
                  <a:pt x="299" y="488"/>
                </a:lnTo>
                <a:lnTo>
                  <a:pt x="299" y="472"/>
                </a:lnTo>
                <a:lnTo>
                  <a:pt x="302" y="440"/>
                </a:lnTo>
                <a:lnTo>
                  <a:pt x="306" y="407"/>
                </a:lnTo>
                <a:lnTo>
                  <a:pt x="313" y="378"/>
                </a:lnTo>
                <a:lnTo>
                  <a:pt x="313" y="378"/>
                </a:lnTo>
                <a:lnTo>
                  <a:pt x="319" y="354"/>
                </a:lnTo>
                <a:lnTo>
                  <a:pt x="327" y="332"/>
                </a:lnTo>
                <a:lnTo>
                  <a:pt x="339" y="311"/>
                </a:lnTo>
                <a:lnTo>
                  <a:pt x="353" y="291"/>
                </a:lnTo>
                <a:lnTo>
                  <a:pt x="361" y="283"/>
                </a:lnTo>
                <a:lnTo>
                  <a:pt x="369" y="276"/>
                </a:lnTo>
                <a:lnTo>
                  <a:pt x="378" y="267"/>
                </a:lnTo>
                <a:lnTo>
                  <a:pt x="388" y="261"/>
                </a:lnTo>
                <a:lnTo>
                  <a:pt x="398" y="256"/>
                </a:lnTo>
                <a:lnTo>
                  <a:pt x="407" y="252"/>
                </a:lnTo>
                <a:lnTo>
                  <a:pt x="419" y="247"/>
                </a:lnTo>
                <a:lnTo>
                  <a:pt x="430" y="245"/>
                </a:lnTo>
                <a:lnTo>
                  <a:pt x="430" y="245"/>
                </a:lnTo>
                <a:lnTo>
                  <a:pt x="435" y="245"/>
                </a:lnTo>
                <a:lnTo>
                  <a:pt x="442" y="245"/>
                </a:lnTo>
                <a:lnTo>
                  <a:pt x="457" y="245"/>
                </a:lnTo>
                <a:lnTo>
                  <a:pt x="457" y="245"/>
                </a:lnTo>
                <a:lnTo>
                  <a:pt x="469" y="242"/>
                </a:lnTo>
                <a:lnTo>
                  <a:pt x="480" y="239"/>
                </a:lnTo>
                <a:lnTo>
                  <a:pt x="480" y="239"/>
                </a:lnTo>
                <a:lnTo>
                  <a:pt x="493" y="239"/>
                </a:lnTo>
                <a:lnTo>
                  <a:pt x="506" y="240"/>
                </a:lnTo>
                <a:lnTo>
                  <a:pt x="531" y="245"/>
                </a:lnTo>
                <a:lnTo>
                  <a:pt x="556" y="250"/>
                </a:lnTo>
                <a:lnTo>
                  <a:pt x="580" y="256"/>
                </a:lnTo>
                <a:lnTo>
                  <a:pt x="580" y="256"/>
                </a:lnTo>
                <a:lnTo>
                  <a:pt x="576" y="233"/>
                </a:lnTo>
                <a:lnTo>
                  <a:pt x="573" y="211"/>
                </a:lnTo>
                <a:lnTo>
                  <a:pt x="572" y="160"/>
                </a:lnTo>
                <a:lnTo>
                  <a:pt x="572" y="160"/>
                </a:lnTo>
                <a:lnTo>
                  <a:pt x="570" y="146"/>
                </a:lnTo>
                <a:lnTo>
                  <a:pt x="569" y="131"/>
                </a:lnTo>
                <a:lnTo>
                  <a:pt x="566" y="117"/>
                </a:lnTo>
                <a:lnTo>
                  <a:pt x="566" y="101"/>
                </a:lnTo>
                <a:lnTo>
                  <a:pt x="566" y="101"/>
                </a:lnTo>
                <a:lnTo>
                  <a:pt x="567" y="90"/>
                </a:lnTo>
                <a:lnTo>
                  <a:pt x="570" y="79"/>
                </a:lnTo>
                <a:lnTo>
                  <a:pt x="572" y="68"/>
                </a:lnTo>
                <a:lnTo>
                  <a:pt x="573" y="58"/>
                </a:lnTo>
                <a:lnTo>
                  <a:pt x="573" y="58"/>
                </a:lnTo>
                <a:lnTo>
                  <a:pt x="572" y="48"/>
                </a:lnTo>
                <a:lnTo>
                  <a:pt x="570" y="40"/>
                </a:lnTo>
                <a:lnTo>
                  <a:pt x="572" y="31"/>
                </a:lnTo>
                <a:lnTo>
                  <a:pt x="573" y="28"/>
                </a:lnTo>
                <a:lnTo>
                  <a:pt x="574" y="24"/>
                </a:lnTo>
                <a:lnTo>
                  <a:pt x="574" y="24"/>
                </a:lnTo>
                <a:lnTo>
                  <a:pt x="587" y="21"/>
                </a:lnTo>
                <a:lnTo>
                  <a:pt x="600" y="20"/>
                </a:lnTo>
                <a:lnTo>
                  <a:pt x="607" y="20"/>
                </a:lnTo>
                <a:lnTo>
                  <a:pt x="612" y="21"/>
                </a:lnTo>
                <a:lnTo>
                  <a:pt x="618" y="24"/>
                </a:lnTo>
                <a:lnTo>
                  <a:pt x="624" y="28"/>
                </a:lnTo>
                <a:lnTo>
                  <a:pt x="624" y="28"/>
                </a:lnTo>
                <a:lnTo>
                  <a:pt x="622" y="41"/>
                </a:lnTo>
                <a:lnTo>
                  <a:pt x="619" y="54"/>
                </a:lnTo>
                <a:lnTo>
                  <a:pt x="614" y="80"/>
                </a:lnTo>
                <a:lnTo>
                  <a:pt x="607" y="107"/>
                </a:lnTo>
                <a:lnTo>
                  <a:pt x="604" y="121"/>
                </a:lnTo>
                <a:lnTo>
                  <a:pt x="603" y="137"/>
                </a:lnTo>
                <a:lnTo>
                  <a:pt x="603" y="137"/>
                </a:lnTo>
                <a:lnTo>
                  <a:pt x="601" y="174"/>
                </a:lnTo>
                <a:lnTo>
                  <a:pt x="600" y="214"/>
                </a:lnTo>
                <a:lnTo>
                  <a:pt x="600" y="214"/>
                </a:lnTo>
                <a:lnTo>
                  <a:pt x="601" y="214"/>
                </a:lnTo>
                <a:lnTo>
                  <a:pt x="603" y="215"/>
                </a:lnTo>
                <a:lnTo>
                  <a:pt x="603" y="215"/>
                </a:lnTo>
                <a:lnTo>
                  <a:pt x="605" y="195"/>
                </a:lnTo>
                <a:lnTo>
                  <a:pt x="607" y="177"/>
                </a:lnTo>
                <a:lnTo>
                  <a:pt x="611" y="160"/>
                </a:lnTo>
                <a:lnTo>
                  <a:pt x="615" y="152"/>
                </a:lnTo>
                <a:lnTo>
                  <a:pt x="619" y="145"/>
                </a:lnTo>
                <a:lnTo>
                  <a:pt x="619" y="145"/>
                </a:lnTo>
                <a:lnTo>
                  <a:pt x="624" y="141"/>
                </a:lnTo>
                <a:lnTo>
                  <a:pt x="629" y="135"/>
                </a:lnTo>
                <a:lnTo>
                  <a:pt x="642" y="128"/>
                </a:lnTo>
                <a:lnTo>
                  <a:pt x="642" y="128"/>
                </a:lnTo>
                <a:lnTo>
                  <a:pt x="652" y="118"/>
                </a:lnTo>
                <a:lnTo>
                  <a:pt x="652" y="118"/>
                </a:lnTo>
                <a:lnTo>
                  <a:pt x="657" y="111"/>
                </a:lnTo>
                <a:lnTo>
                  <a:pt x="661" y="101"/>
                </a:lnTo>
                <a:lnTo>
                  <a:pt x="664" y="92"/>
                </a:lnTo>
                <a:lnTo>
                  <a:pt x="670" y="82"/>
                </a:lnTo>
                <a:lnTo>
                  <a:pt x="670" y="82"/>
                </a:lnTo>
                <a:lnTo>
                  <a:pt x="676" y="75"/>
                </a:lnTo>
                <a:lnTo>
                  <a:pt x="683" y="68"/>
                </a:lnTo>
                <a:lnTo>
                  <a:pt x="691" y="62"/>
                </a:lnTo>
                <a:lnTo>
                  <a:pt x="698" y="58"/>
                </a:lnTo>
                <a:lnTo>
                  <a:pt x="698" y="58"/>
                </a:lnTo>
                <a:lnTo>
                  <a:pt x="704" y="56"/>
                </a:lnTo>
                <a:lnTo>
                  <a:pt x="709" y="55"/>
                </a:lnTo>
                <a:lnTo>
                  <a:pt x="720" y="54"/>
                </a:lnTo>
                <a:lnTo>
                  <a:pt x="732" y="54"/>
                </a:lnTo>
                <a:lnTo>
                  <a:pt x="737" y="52"/>
                </a:lnTo>
                <a:lnTo>
                  <a:pt x="743" y="49"/>
                </a:lnTo>
                <a:lnTo>
                  <a:pt x="743" y="49"/>
                </a:lnTo>
                <a:lnTo>
                  <a:pt x="749" y="44"/>
                </a:lnTo>
                <a:lnTo>
                  <a:pt x="754" y="40"/>
                </a:lnTo>
                <a:lnTo>
                  <a:pt x="763" y="28"/>
                </a:lnTo>
                <a:lnTo>
                  <a:pt x="771" y="17"/>
                </a:lnTo>
                <a:lnTo>
                  <a:pt x="775" y="13"/>
                </a:lnTo>
                <a:lnTo>
                  <a:pt x="781" y="9"/>
                </a:lnTo>
                <a:lnTo>
                  <a:pt x="781" y="9"/>
                </a:lnTo>
                <a:lnTo>
                  <a:pt x="789" y="6"/>
                </a:lnTo>
                <a:lnTo>
                  <a:pt x="799" y="3"/>
                </a:lnTo>
                <a:lnTo>
                  <a:pt x="809" y="0"/>
                </a:lnTo>
                <a:lnTo>
                  <a:pt x="819" y="0"/>
                </a:lnTo>
                <a:lnTo>
                  <a:pt x="829" y="0"/>
                </a:lnTo>
                <a:lnTo>
                  <a:pt x="838" y="2"/>
                </a:lnTo>
                <a:lnTo>
                  <a:pt x="847" y="5"/>
                </a:lnTo>
                <a:lnTo>
                  <a:pt x="855" y="9"/>
                </a:lnTo>
                <a:lnTo>
                  <a:pt x="855" y="9"/>
                </a:lnTo>
                <a:lnTo>
                  <a:pt x="862" y="16"/>
                </a:lnTo>
                <a:lnTo>
                  <a:pt x="869" y="23"/>
                </a:lnTo>
                <a:lnTo>
                  <a:pt x="878" y="30"/>
                </a:lnTo>
                <a:lnTo>
                  <a:pt x="883" y="33"/>
                </a:lnTo>
                <a:lnTo>
                  <a:pt x="887" y="33"/>
                </a:lnTo>
                <a:lnTo>
                  <a:pt x="887" y="33"/>
                </a:lnTo>
                <a:lnTo>
                  <a:pt x="902" y="34"/>
                </a:lnTo>
                <a:lnTo>
                  <a:pt x="917" y="34"/>
                </a:lnTo>
                <a:lnTo>
                  <a:pt x="932" y="34"/>
                </a:lnTo>
                <a:lnTo>
                  <a:pt x="949" y="35"/>
                </a:lnTo>
                <a:lnTo>
                  <a:pt x="949" y="35"/>
                </a:lnTo>
                <a:lnTo>
                  <a:pt x="962" y="37"/>
                </a:lnTo>
                <a:lnTo>
                  <a:pt x="973" y="41"/>
                </a:lnTo>
                <a:lnTo>
                  <a:pt x="984" y="45"/>
                </a:lnTo>
                <a:lnTo>
                  <a:pt x="994" y="51"/>
                </a:lnTo>
                <a:lnTo>
                  <a:pt x="994" y="51"/>
                </a:lnTo>
                <a:lnTo>
                  <a:pt x="998" y="52"/>
                </a:lnTo>
                <a:lnTo>
                  <a:pt x="1003" y="51"/>
                </a:lnTo>
                <a:lnTo>
                  <a:pt x="1007" y="52"/>
                </a:lnTo>
                <a:lnTo>
                  <a:pt x="1010" y="54"/>
                </a:lnTo>
                <a:lnTo>
                  <a:pt x="1010" y="54"/>
                </a:lnTo>
                <a:close/>
                <a:moveTo>
                  <a:pt x="923" y="44"/>
                </a:moveTo>
                <a:lnTo>
                  <a:pt x="923" y="44"/>
                </a:lnTo>
                <a:lnTo>
                  <a:pt x="914" y="45"/>
                </a:lnTo>
                <a:lnTo>
                  <a:pt x="906" y="48"/>
                </a:lnTo>
                <a:lnTo>
                  <a:pt x="897" y="51"/>
                </a:lnTo>
                <a:lnTo>
                  <a:pt x="890" y="51"/>
                </a:lnTo>
                <a:lnTo>
                  <a:pt x="890" y="51"/>
                </a:lnTo>
                <a:lnTo>
                  <a:pt x="886" y="49"/>
                </a:lnTo>
                <a:lnTo>
                  <a:pt x="882" y="48"/>
                </a:lnTo>
                <a:lnTo>
                  <a:pt x="876" y="44"/>
                </a:lnTo>
                <a:lnTo>
                  <a:pt x="869" y="40"/>
                </a:lnTo>
                <a:lnTo>
                  <a:pt x="866" y="38"/>
                </a:lnTo>
                <a:lnTo>
                  <a:pt x="862" y="38"/>
                </a:lnTo>
                <a:lnTo>
                  <a:pt x="862" y="38"/>
                </a:lnTo>
                <a:lnTo>
                  <a:pt x="855" y="30"/>
                </a:lnTo>
                <a:lnTo>
                  <a:pt x="848" y="23"/>
                </a:lnTo>
                <a:lnTo>
                  <a:pt x="840" y="17"/>
                </a:lnTo>
                <a:lnTo>
                  <a:pt x="831" y="14"/>
                </a:lnTo>
                <a:lnTo>
                  <a:pt x="822" y="14"/>
                </a:lnTo>
                <a:lnTo>
                  <a:pt x="812" y="14"/>
                </a:lnTo>
                <a:lnTo>
                  <a:pt x="800" y="17"/>
                </a:lnTo>
                <a:lnTo>
                  <a:pt x="788" y="21"/>
                </a:lnTo>
                <a:lnTo>
                  <a:pt x="788" y="21"/>
                </a:lnTo>
                <a:lnTo>
                  <a:pt x="779" y="28"/>
                </a:lnTo>
                <a:lnTo>
                  <a:pt x="772" y="37"/>
                </a:lnTo>
                <a:lnTo>
                  <a:pt x="757" y="54"/>
                </a:lnTo>
                <a:lnTo>
                  <a:pt x="749" y="61"/>
                </a:lnTo>
                <a:lnTo>
                  <a:pt x="737" y="66"/>
                </a:lnTo>
                <a:lnTo>
                  <a:pt x="732" y="68"/>
                </a:lnTo>
                <a:lnTo>
                  <a:pt x="726" y="69"/>
                </a:lnTo>
                <a:lnTo>
                  <a:pt x="719" y="69"/>
                </a:lnTo>
                <a:lnTo>
                  <a:pt x="712" y="68"/>
                </a:lnTo>
                <a:lnTo>
                  <a:pt x="712" y="68"/>
                </a:lnTo>
                <a:lnTo>
                  <a:pt x="709" y="71"/>
                </a:lnTo>
                <a:lnTo>
                  <a:pt x="705" y="72"/>
                </a:lnTo>
                <a:lnTo>
                  <a:pt x="701" y="73"/>
                </a:lnTo>
                <a:lnTo>
                  <a:pt x="698" y="75"/>
                </a:lnTo>
                <a:lnTo>
                  <a:pt x="698" y="75"/>
                </a:lnTo>
                <a:lnTo>
                  <a:pt x="697" y="75"/>
                </a:lnTo>
                <a:lnTo>
                  <a:pt x="695" y="75"/>
                </a:lnTo>
                <a:lnTo>
                  <a:pt x="695" y="75"/>
                </a:lnTo>
                <a:lnTo>
                  <a:pt x="697" y="76"/>
                </a:lnTo>
                <a:lnTo>
                  <a:pt x="697" y="76"/>
                </a:lnTo>
                <a:lnTo>
                  <a:pt x="694" y="79"/>
                </a:lnTo>
                <a:lnTo>
                  <a:pt x="687" y="82"/>
                </a:lnTo>
                <a:lnTo>
                  <a:pt x="687" y="82"/>
                </a:lnTo>
                <a:lnTo>
                  <a:pt x="677" y="101"/>
                </a:lnTo>
                <a:lnTo>
                  <a:pt x="666" y="120"/>
                </a:lnTo>
                <a:lnTo>
                  <a:pt x="660" y="128"/>
                </a:lnTo>
                <a:lnTo>
                  <a:pt x="653" y="135"/>
                </a:lnTo>
                <a:lnTo>
                  <a:pt x="646" y="142"/>
                </a:lnTo>
                <a:lnTo>
                  <a:pt x="636" y="146"/>
                </a:lnTo>
                <a:lnTo>
                  <a:pt x="636" y="146"/>
                </a:lnTo>
                <a:lnTo>
                  <a:pt x="631" y="155"/>
                </a:lnTo>
                <a:lnTo>
                  <a:pt x="625" y="165"/>
                </a:lnTo>
                <a:lnTo>
                  <a:pt x="621" y="177"/>
                </a:lnTo>
                <a:lnTo>
                  <a:pt x="619" y="190"/>
                </a:lnTo>
                <a:lnTo>
                  <a:pt x="618" y="204"/>
                </a:lnTo>
                <a:lnTo>
                  <a:pt x="618" y="217"/>
                </a:lnTo>
                <a:lnTo>
                  <a:pt x="618" y="228"/>
                </a:lnTo>
                <a:lnTo>
                  <a:pt x="621" y="238"/>
                </a:lnTo>
                <a:lnTo>
                  <a:pt x="621" y="238"/>
                </a:lnTo>
                <a:lnTo>
                  <a:pt x="624" y="231"/>
                </a:lnTo>
                <a:lnTo>
                  <a:pt x="628" y="224"/>
                </a:lnTo>
                <a:lnTo>
                  <a:pt x="638" y="211"/>
                </a:lnTo>
                <a:lnTo>
                  <a:pt x="647" y="198"/>
                </a:lnTo>
                <a:lnTo>
                  <a:pt x="652" y="191"/>
                </a:lnTo>
                <a:lnTo>
                  <a:pt x="656" y="184"/>
                </a:lnTo>
                <a:lnTo>
                  <a:pt x="656" y="184"/>
                </a:lnTo>
                <a:lnTo>
                  <a:pt x="659" y="172"/>
                </a:lnTo>
                <a:lnTo>
                  <a:pt x="660" y="159"/>
                </a:lnTo>
                <a:lnTo>
                  <a:pt x="661" y="153"/>
                </a:lnTo>
                <a:lnTo>
                  <a:pt x="664" y="148"/>
                </a:lnTo>
                <a:lnTo>
                  <a:pt x="668" y="144"/>
                </a:lnTo>
                <a:lnTo>
                  <a:pt x="673" y="142"/>
                </a:lnTo>
                <a:lnTo>
                  <a:pt x="673" y="142"/>
                </a:lnTo>
                <a:lnTo>
                  <a:pt x="668" y="156"/>
                </a:lnTo>
                <a:lnTo>
                  <a:pt x="668" y="163"/>
                </a:lnTo>
                <a:lnTo>
                  <a:pt x="670" y="166"/>
                </a:lnTo>
                <a:lnTo>
                  <a:pt x="671" y="167"/>
                </a:lnTo>
                <a:lnTo>
                  <a:pt x="671" y="167"/>
                </a:lnTo>
                <a:lnTo>
                  <a:pt x="677" y="159"/>
                </a:lnTo>
                <a:lnTo>
                  <a:pt x="684" y="152"/>
                </a:lnTo>
                <a:lnTo>
                  <a:pt x="691" y="144"/>
                </a:lnTo>
                <a:lnTo>
                  <a:pt x="698" y="137"/>
                </a:lnTo>
                <a:lnTo>
                  <a:pt x="698" y="137"/>
                </a:lnTo>
                <a:lnTo>
                  <a:pt x="698" y="131"/>
                </a:lnTo>
                <a:lnTo>
                  <a:pt x="699" y="124"/>
                </a:lnTo>
                <a:lnTo>
                  <a:pt x="706" y="111"/>
                </a:lnTo>
                <a:lnTo>
                  <a:pt x="715" y="100"/>
                </a:lnTo>
                <a:lnTo>
                  <a:pt x="719" y="97"/>
                </a:lnTo>
                <a:lnTo>
                  <a:pt x="723" y="94"/>
                </a:lnTo>
                <a:lnTo>
                  <a:pt x="723" y="94"/>
                </a:lnTo>
                <a:lnTo>
                  <a:pt x="723" y="100"/>
                </a:lnTo>
                <a:lnTo>
                  <a:pt x="720" y="104"/>
                </a:lnTo>
                <a:lnTo>
                  <a:pt x="716" y="113"/>
                </a:lnTo>
                <a:lnTo>
                  <a:pt x="712" y="120"/>
                </a:lnTo>
                <a:lnTo>
                  <a:pt x="709" y="129"/>
                </a:lnTo>
                <a:lnTo>
                  <a:pt x="709" y="129"/>
                </a:lnTo>
                <a:lnTo>
                  <a:pt x="725" y="122"/>
                </a:lnTo>
                <a:lnTo>
                  <a:pt x="739" y="114"/>
                </a:lnTo>
                <a:lnTo>
                  <a:pt x="754" y="106"/>
                </a:lnTo>
                <a:lnTo>
                  <a:pt x="761" y="103"/>
                </a:lnTo>
                <a:lnTo>
                  <a:pt x="770" y="101"/>
                </a:lnTo>
                <a:lnTo>
                  <a:pt x="770" y="101"/>
                </a:lnTo>
                <a:lnTo>
                  <a:pt x="775" y="96"/>
                </a:lnTo>
                <a:lnTo>
                  <a:pt x="782" y="92"/>
                </a:lnTo>
                <a:lnTo>
                  <a:pt x="799" y="83"/>
                </a:lnTo>
                <a:lnTo>
                  <a:pt x="816" y="76"/>
                </a:lnTo>
                <a:lnTo>
                  <a:pt x="830" y="72"/>
                </a:lnTo>
                <a:lnTo>
                  <a:pt x="830" y="72"/>
                </a:lnTo>
                <a:lnTo>
                  <a:pt x="829" y="76"/>
                </a:lnTo>
                <a:lnTo>
                  <a:pt x="826" y="79"/>
                </a:lnTo>
                <a:lnTo>
                  <a:pt x="820" y="83"/>
                </a:lnTo>
                <a:lnTo>
                  <a:pt x="813" y="89"/>
                </a:lnTo>
                <a:lnTo>
                  <a:pt x="807" y="94"/>
                </a:lnTo>
                <a:lnTo>
                  <a:pt x="807" y="94"/>
                </a:lnTo>
                <a:lnTo>
                  <a:pt x="817" y="92"/>
                </a:lnTo>
                <a:lnTo>
                  <a:pt x="827" y="90"/>
                </a:lnTo>
                <a:lnTo>
                  <a:pt x="848" y="89"/>
                </a:lnTo>
                <a:lnTo>
                  <a:pt x="871" y="89"/>
                </a:lnTo>
                <a:lnTo>
                  <a:pt x="893" y="86"/>
                </a:lnTo>
                <a:lnTo>
                  <a:pt x="893" y="86"/>
                </a:lnTo>
                <a:lnTo>
                  <a:pt x="902" y="83"/>
                </a:lnTo>
                <a:lnTo>
                  <a:pt x="910" y="80"/>
                </a:lnTo>
                <a:lnTo>
                  <a:pt x="928" y="73"/>
                </a:lnTo>
                <a:lnTo>
                  <a:pt x="946" y="68"/>
                </a:lnTo>
                <a:lnTo>
                  <a:pt x="956" y="66"/>
                </a:lnTo>
                <a:lnTo>
                  <a:pt x="965" y="66"/>
                </a:lnTo>
                <a:lnTo>
                  <a:pt x="965" y="66"/>
                </a:lnTo>
                <a:lnTo>
                  <a:pt x="958" y="73"/>
                </a:lnTo>
                <a:lnTo>
                  <a:pt x="949" y="79"/>
                </a:lnTo>
                <a:lnTo>
                  <a:pt x="941" y="85"/>
                </a:lnTo>
                <a:lnTo>
                  <a:pt x="931" y="89"/>
                </a:lnTo>
                <a:lnTo>
                  <a:pt x="909" y="93"/>
                </a:lnTo>
                <a:lnTo>
                  <a:pt x="886" y="97"/>
                </a:lnTo>
                <a:lnTo>
                  <a:pt x="838" y="101"/>
                </a:lnTo>
                <a:lnTo>
                  <a:pt x="816" y="106"/>
                </a:lnTo>
                <a:lnTo>
                  <a:pt x="805" y="108"/>
                </a:lnTo>
                <a:lnTo>
                  <a:pt x="795" y="111"/>
                </a:lnTo>
                <a:lnTo>
                  <a:pt x="795" y="111"/>
                </a:lnTo>
                <a:lnTo>
                  <a:pt x="823" y="127"/>
                </a:lnTo>
                <a:lnTo>
                  <a:pt x="836" y="135"/>
                </a:lnTo>
                <a:lnTo>
                  <a:pt x="840" y="139"/>
                </a:lnTo>
                <a:lnTo>
                  <a:pt x="843" y="145"/>
                </a:lnTo>
                <a:lnTo>
                  <a:pt x="843" y="145"/>
                </a:lnTo>
                <a:lnTo>
                  <a:pt x="836" y="144"/>
                </a:lnTo>
                <a:lnTo>
                  <a:pt x="827" y="139"/>
                </a:lnTo>
                <a:lnTo>
                  <a:pt x="810" y="131"/>
                </a:lnTo>
                <a:lnTo>
                  <a:pt x="793" y="122"/>
                </a:lnTo>
                <a:lnTo>
                  <a:pt x="784" y="120"/>
                </a:lnTo>
                <a:lnTo>
                  <a:pt x="774" y="118"/>
                </a:lnTo>
                <a:lnTo>
                  <a:pt x="774" y="118"/>
                </a:lnTo>
                <a:lnTo>
                  <a:pt x="767" y="120"/>
                </a:lnTo>
                <a:lnTo>
                  <a:pt x="760" y="120"/>
                </a:lnTo>
                <a:lnTo>
                  <a:pt x="747" y="125"/>
                </a:lnTo>
                <a:lnTo>
                  <a:pt x="736" y="132"/>
                </a:lnTo>
                <a:lnTo>
                  <a:pt x="723" y="139"/>
                </a:lnTo>
                <a:lnTo>
                  <a:pt x="723" y="139"/>
                </a:lnTo>
                <a:lnTo>
                  <a:pt x="739" y="144"/>
                </a:lnTo>
                <a:lnTo>
                  <a:pt x="753" y="149"/>
                </a:lnTo>
                <a:lnTo>
                  <a:pt x="765" y="155"/>
                </a:lnTo>
                <a:lnTo>
                  <a:pt x="777" y="163"/>
                </a:lnTo>
                <a:lnTo>
                  <a:pt x="777" y="163"/>
                </a:lnTo>
                <a:lnTo>
                  <a:pt x="768" y="162"/>
                </a:lnTo>
                <a:lnTo>
                  <a:pt x="760" y="160"/>
                </a:lnTo>
                <a:lnTo>
                  <a:pt x="743" y="155"/>
                </a:lnTo>
                <a:lnTo>
                  <a:pt x="733" y="152"/>
                </a:lnTo>
                <a:lnTo>
                  <a:pt x="725" y="151"/>
                </a:lnTo>
                <a:lnTo>
                  <a:pt x="716" y="151"/>
                </a:lnTo>
                <a:lnTo>
                  <a:pt x="708" y="152"/>
                </a:lnTo>
                <a:lnTo>
                  <a:pt x="708" y="152"/>
                </a:lnTo>
                <a:lnTo>
                  <a:pt x="701" y="156"/>
                </a:lnTo>
                <a:lnTo>
                  <a:pt x="695" y="160"/>
                </a:lnTo>
                <a:lnTo>
                  <a:pt x="684" y="170"/>
                </a:lnTo>
                <a:lnTo>
                  <a:pt x="674" y="181"/>
                </a:lnTo>
                <a:lnTo>
                  <a:pt x="666" y="194"/>
                </a:lnTo>
                <a:lnTo>
                  <a:pt x="666" y="194"/>
                </a:lnTo>
                <a:lnTo>
                  <a:pt x="683" y="191"/>
                </a:lnTo>
                <a:lnTo>
                  <a:pt x="698" y="188"/>
                </a:lnTo>
                <a:lnTo>
                  <a:pt x="706" y="188"/>
                </a:lnTo>
                <a:lnTo>
                  <a:pt x="715" y="190"/>
                </a:lnTo>
                <a:lnTo>
                  <a:pt x="722" y="193"/>
                </a:lnTo>
                <a:lnTo>
                  <a:pt x="727" y="195"/>
                </a:lnTo>
                <a:lnTo>
                  <a:pt x="727" y="195"/>
                </a:lnTo>
                <a:lnTo>
                  <a:pt x="716" y="195"/>
                </a:lnTo>
                <a:lnTo>
                  <a:pt x="706" y="197"/>
                </a:lnTo>
                <a:lnTo>
                  <a:pt x="697" y="198"/>
                </a:lnTo>
                <a:lnTo>
                  <a:pt x="688" y="201"/>
                </a:lnTo>
                <a:lnTo>
                  <a:pt x="670" y="207"/>
                </a:lnTo>
                <a:lnTo>
                  <a:pt x="660" y="210"/>
                </a:lnTo>
                <a:lnTo>
                  <a:pt x="652" y="211"/>
                </a:lnTo>
                <a:lnTo>
                  <a:pt x="652" y="211"/>
                </a:lnTo>
                <a:lnTo>
                  <a:pt x="643" y="225"/>
                </a:lnTo>
                <a:lnTo>
                  <a:pt x="633" y="239"/>
                </a:lnTo>
                <a:lnTo>
                  <a:pt x="631" y="246"/>
                </a:lnTo>
                <a:lnTo>
                  <a:pt x="626" y="253"/>
                </a:lnTo>
                <a:lnTo>
                  <a:pt x="625" y="261"/>
                </a:lnTo>
                <a:lnTo>
                  <a:pt x="624" y="270"/>
                </a:lnTo>
                <a:lnTo>
                  <a:pt x="624" y="270"/>
                </a:lnTo>
                <a:lnTo>
                  <a:pt x="625" y="264"/>
                </a:lnTo>
                <a:lnTo>
                  <a:pt x="628" y="260"/>
                </a:lnTo>
                <a:lnTo>
                  <a:pt x="631" y="256"/>
                </a:lnTo>
                <a:lnTo>
                  <a:pt x="631" y="250"/>
                </a:lnTo>
                <a:lnTo>
                  <a:pt x="631" y="250"/>
                </a:lnTo>
                <a:lnTo>
                  <a:pt x="652" y="233"/>
                </a:lnTo>
                <a:lnTo>
                  <a:pt x="663" y="226"/>
                </a:lnTo>
                <a:lnTo>
                  <a:pt x="668" y="224"/>
                </a:lnTo>
                <a:lnTo>
                  <a:pt x="677" y="222"/>
                </a:lnTo>
                <a:lnTo>
                  <a:pt x="677" y="222"/>
                </a:lnTo>
                <a:lnTo>
                  <a:pt x="690" y="221"/>
                </a:lnTo>
                <a:lnTo>
                  <a:pt x="702" y="219"/>
                </a:lnTo>
                <a:lnTo>
                  <a:pt x="715" y="218"/>
                </a:lnTo>
                <a:lnTo>
                  <a:pt x="727" y="215"/>
                </a:lnTo>
                <a:lnTo>
                  <a:pt x="727" y="215"/>
                </a:lnTo>
                <a:lnTo>
                  <a:pt x="733" y="212"/>
                </a:lnTo>
                <a:lnTo>
                  <a:pt x="739" y="208"/>
                </a:lnTo>
                <a:lnTo>
                  <a:pt x="747" y="197"/>
                </a:lnTo>
                <a:lnTo>
                  <a:pt x="751" y="193"/>
                </a:lnTo>
                <a:lnTo>
                  <a:pt x="757" y="188"/>
                </a:lnTo>
                <a:lnTo>
                  <a:pt x="763" y="186"/>
                </a:lnTo>
                <a:lnTo>
                  <a:pt x="770" y="184"/>
                </a:lnTo>
                <a:lnTo>
                  <a:pt x="770" y="184"/>
                </a:lnTo>
                <a:lnTo>
                  <a:pt x="777" y="188"/>
                </a:lnTo>
                <a:lnTo>
                  <a:pt x="784" y="193"/>
                </a:lnTo>
                <a:lnTo>
                  <a:pt x="791" y="195"/>
                </a:lnTo>
                <a:lnTo>
                  <a:pt x="798" y="197"/>
                </a:lnTo>
                <a:lnTo>
                  <a:pt x="805" y="197"/>
                </a:lnTo>
                <a:lnTo>
                  <a:pt x="812" y="197"/>
                </a:lnTo>
                <a:lnTo>
                  <a:pt x="819" y="195"/>
                </a:lnTo>
                <a:lnTo>
                  <a:pt x="826" y="193"/>
                </a:lnTo>
                <a:lnTo>
                  <a:pt x="833" y="190"/>
                </a:lnTo>
                <a:lnTo>
                  <a:pt x="838" y="186"/>
                </a:lnTo>
                <a:lnTo>
                  <a:pt x="844" y="181"/>
                </a:lnTo>
                <a:lnTo>
                  <a:pt x="848" y="174"/>
                </a:lnTo>
                <a:lnTo>
                  <a:pt x="852" y="169"/>
                </a:lnTo>
                <a:lnTo>
                  <a:pt x="855" y="160"/>
                </a:lnTo>
                <a:lnTo>
                  <a:pt x="857" y="152"/>
                </a:lnTo>
                <a:lnTo>
                  <a:pt x="858" y="144"/>
                </a:lnTo>
                <a:lnTo>
                  <a:pt x="858" y="144"/>
                </a:lnTo>
                <a:lnTo>
                  <a:pt x="864" y="139"/>
                </a:lnTo>
                <a:lnTo>
                  <a:pt x="872" y="137"/>
                </a:lnTo>
                <a:lnTo>
                  <a:pt x="879" y="135"/>
                </a:lnTo>
                <a:lnTo>
                  <a:pt x="887" y="134"/>
                </a:lnTo>
                <a:lnTo>
                  <a:pt x="904" y="132"/>
                </a:lnTo>
                <a:lnTo>
                  <a:pt x="913" y="131"/>
                </a:lnTo>
                <a:lnTo>
                  <a:pt x="921" y="129"/>
                </a:lnTo>
                <a:lnTo>
                  <a:pt x="921" y="129"/>
                </a:lnTo>
                <a:lnTo>
                  <a:pt x="932" y="124"/>
                </a:lnTo>
                <a:lnTo>
                  <a:pt x="942" y="118"/>
                </a:lnTo>
                <a:lnTo>
                  <a:pt x="952" y="110"/>
                </a:lnTo>
                <a:lnTo>
                  <a:pt x="959" y="101"/>
                </a:lnTo>
                <a:lnTo>
                  <a:pt x="975" y="83"/>
                </a:lnTo>
                <a:lnTo>
                  <a:pt x="990" y="64"/>
                </a:lnTo>
                <a:lnTo>
                  <a:pt x="990" y="64"/>
                </a:lnTo>
                <a:lnTo>
                  <a:pt x="973" y="56"/>
                </a:lnTo>
                <a:lnTo>
                  <a:pt x="956" y="51"/>
                </a:lnTo>
                <a:lnTo>
                  <a:pt x="941" y="45"/>
                </a:lnTo>
                <a:lnTo>
                  <a:pt x="932" y="44"/>
                </a:lnTo>
                <a:lnTo>
                  <a:pt x="923" y="44"/>
                </a:lnTo>
                <a:lnTo>
                  <a:pt x="923" y="44"/>
                </a:lnTo>
                <a:close/>
                <a:moveTo>
                  <a:pt x="594" y="35"/>
                </a:moveTo>
                <a:lnTo>
                  <a:pt x="594" y="35"/>
                </a:lnTo>
                <a:lnTo>
                  <a:pt x="590" y="44"/>
                </a:lnTo>
                <a:lnTo>
                  <a:pt x="587" y="54"/>
                </a:lnTo>
                <a:lnTo>
                  <a:pt x="581" y="75"/>
                </a:lnTo>
                <a:lnTo>
                  <a:pt x="580" y="96"/>
                </a:lnTo>
                <a:lnTo>
                  <a:pt x="579" y="118"/>
                </a:lnTo>
                <a:lnTo>
                  <a:pt x="580" y="141"/>
                </a:lnTo>
                <a:lnTo>
                  <a:pt x="581" y="163"/>
                </a:lnTo>
                <a:lnTo>
                  <a:pt x="587" y="204"/>
                </a:lnTo>
                <a:lnTo>
                  <a:pt x="587" y="204"/>
                </a:lnTo>
                <a:lnTo>
                  <a:pt x="590" y="170"/>
                </a:lnTo>
                <a:lnTo>
                  <a:pt x="591" y="137"/>
                </a:lnTo>
                <a:lnTo>
                  <a:pt x="594" y="104"/>
                </a:lnTo>
                <a:lnTo>
                  <a:pt x="595" y="89"/>
                </a:lnTo>
                <a:lnTo>
                  <a:pt x="600" y="73"/>
                </a:lnTo>
                <a:lnTo>
                  <a:pt x="600" y="73"/>
                </a:lnTo>
                <a:lnTo>
                  <a:pt x="604" y="64"/>
                </a:lnTo>
                <a:lnTo>
                  <a:pt x="607" y="54"/>
                </a:lnTo>
                <a:lnTo>
                  <a:pt x="608" y="49"/>
                </a:lnTo>
                <a:lnTo>
                  <a:pt x="608" y="44"/>
                </a:lnTo>
                <a:lnTo>
                  <a:pt x="608" y="40"/>
                </a:lnTo>
                <a:lnTo>
                  <a:pt x="605" y="35"/>
                </a:lnTo>
                <a:lnTo>
                  <a:pt x="605" y="35"/>
                </a:lnTo>
                <a:lnTo>
                  <a:pt x="603" y="34"/>
                </a:lnTo>
                <a:lnTo>
                  <a:pt x="601" y="34"/>
                </a:lnTo>
                <a:lnTo>
                  <a:pt x="598" y="35"/>
                </a:lnTo>
                <a:lnTo>
                  <a:pt x="594" y="35"/>
                </a:lnTo>
                <a:lnTo>
                  <a:pt x="594" y="35"/>
                </a:lnTo>
                <a:close/>
                <a:moveTo>
                  <a:pt x="603" y="242"/>
                </a:moveTo>
                <a:lnTo>
                  <a:pt x="603" y="242"/>
                </a:lnTo>
                <a:lnTo>
                  <a:pt x="604" y="245"/>
                </a:lnTo>
                <a:lnTo>
                  <a:pt x="604" y="246"/>
                </a:lnTo>
                <a:lnTo>
                  <a:pt x="605" y="243"/>
                </a:lnTo>
                <a:lnTo>
                  <a:pt x="604" y="235"/>
                </a:lnTo>
                <a:lnTo>
                  <a:pt x="604" y="232"/>
                </a:lnTo>
                <a:lnTo>
                  <a:pt x="601" y="229"/>
                </a:lnTo>
                <a:lnTo>
                  <a:pt x="601" y="229"/>
                </a:lnTo>
                <a:lnTo>
                  <a:pt x="601" y="236"/>
                </a:lnTo>
                <a:lnTo>
                  <a:pt x="603" y="242"/>
                </a:lnTo>
                <a:lnTo>
                  <a:pt x="603" y="242"/>
                </a:lnTo>
                <a:close/>
                <a:moveTo>
                  <a:pt x="699" y="698"/>
                </a:moveTo>
                <a:lnTo>
                  <a:pt x="699" y="698"/>
                </a:lnTo>
                <a:lnTo>
                  <a:pt x="701" y="700"/>
                </a:lnTo>
                <a:lnTo>
                  <a:pt x="701" y="702"/>
                </a:lnTo>
                <a:lnTo>
                  <a:pt x="699" y="711"/>
                </a:lnTo>
                <a:lnTo>
                  <a:pt x="694" y="721"/>
                </a:lnTo>
                <a:lnTo>
                  <a:pt x="687" y="730"/>
                </a:lnTo>
                <a:lnTo>
                  <a:pt x="678" y="740"/>
                </a:lnTo>
                <a:lnTo>
                  <a:pt x="670" y="750"/>
                </a:lnTo>
                <a:lnTo>
                  <a:pt x="663" y="756"/>
                </a:lnTo>
                <a:lnTo>
                  <a:pt x="657" y="758"/>
                </a:lnTo>
                <a:lnTo>
                  <a:pt x="657" y="758"/>
                </a:lnTo>
                <a:lnTo>
                  <a:pt x="656" y="760"/>
                </a:lnTo>
                <a:lnTo>
                  <a:pt x="657" y="760"/>
                </a:lnTo>
                <a:lnTo>
                  <a:pt x="657" y="760"/>
                </a:lnTo>
                <a:lnTo>
                  <a:pt x="664" y="761"/>
                </a:lnTo>
                <a:lnTo>
                  <a:pt x="671" y="763"/>
                </a:lnTo>
                <a:lnTo>
                  <a:pt x="687" y="770"/>
                </a:lnTo>
                <a:lnTo>
                  <a:pt x="687" y="770"/>
                </a:lnTo>
                <a:lnTo>
                  <a:pt x="705" y="771"/>
                </a:lnTo>
                <a:lnTo>
                  <a:pt x="722" y="770"/>
                </a:lnTo>
                <a:lnTo>
                  <a:pt x="737" y="767"/>
                </a:lnTo>
                <a:lnTo>
                  <a:pt x="753" y="763"/>
                </a:lnTo>
                <a:lnTo>
                  <a:pt x="767" y="756"/>
                </a:lnTo>
                <a:lnTo>
                  <a:pt x="779" y="749"/>
                </a:lnTo>
                <a:lnTo>
                  <a:pt x="791" y="742"/>
                </a:lnTo>
                <a:lnTo>
                  <a:pt x="802" y="733"/>
                </a:lnTo>
                <a:lnTo>
                  <a:pt x="802" y="733"/>
                </a:lnTo>
                <a:lnTo>
                  <a:pt x="819" y="721"/>
                </a:lnTo>
                <a:lnTo>
                  <a:pt x="826" y="715"/>
                </a:lnTo>
                <a:lnTo>
                  <a:pt x="831" y="709"/>
                </a:lnTo>
                <a:lnTo>
                  <a:pt x="831" y="709"/>
                </a:lnTo>
                <a:lnTo>
                  <a:pt x="837" y="702"/>
                </a:lnTo>
                <a:lnTo>
                  <a:pt x="843" y="694"/>
                </a:lnTo>
                <a:lnTo>
                  <a:pt x="852" y="673"/>
                </a:lnTo>
                <a:lnTo>
                  <a:pt x="859" y="652"/>
                </a:lnTo>
                <a:lnTo>
                  <a:pt x="864" y="636"/>
                </a:lnTo>
                <a:lnTo>
                  <a:pt x="864" y="636"/>
                </a:lnTo>
                <a:lnTo>
                  <a:pt x="873" y="624"/>
                </a:lnTo>
                <a:lnTo>
                  <a:pt x="873" y="624"/>
                </a:lnTo>
                <a:lnTo>
                  <a:pt x="887" y="580"/>
                </a:lnTo>
                <a:lnTo>
                  <a:pt x="893" y="558"/>
                </a:lnTo>
                <a:lnTo>
                  <a:pt x="899" y="534"/>
                </a:lnTo>
                <a:lnTo>
                  <a:pt x="903" y="509"/>
                </a:lnTo>
                <a:lnTo>
                  <a:pt x="906" y="485"/>
                </a:lnTo>
                <a:lnTo>
                  <a:pt x="907" y="461"/>
                </a:lnTo>
                <a:lnTo>
                  <a:pt x="907" y="437"/>
                </a:lnTo>
                <a:lnTo>
                  <a:pt x="907" y="437"/>
                </a:lnTo>
                <a:lnTo>
                  <a:pt x="906" y="417"/>
                </a:lnTo>
                <a:lnTo>
                  <a:pt x="903" y="396"/>
                </a:lnTo>
                <a:lnTo>
                  <a:pt x="899" y="375"/>
                </a:lnTo>
                <a:lnTo>
                  <a:pt x="895" y="356"/>
                </a:lnTo>
                <a:lnTo>
                  <a:pt x="887" y="337"/>
                </a:lnTo>
                <a:lnTo>
                  <a:pt x="879" y="322"/>
                </a:lnTo>
                <a:lnTo>
                  <a:pt x="875" y="313"/>
                </a:lnTo>
                <a:lnTo>
                  <a:pt x="869" y="308"/>
                </a:lnTo>
                <a:lnTo>
                  <a:pt x="864" y="302"/>
                </a:lnTo>
                <a:lnTo>
                  <a:pt x="857" y="297"/>
                </a:lnTo>
                <a:lnTo>
                  <a:pt x="857" y="297"/>
                </a:lnTo>
                <a:lnTo>
                  <a:pt x="838" y="287"/>
                </a:lnTo>
                <a:lnTo>
                  <a:pt x="817" y="277"/>
                </a:lnTo>
                <a:lnTo>
                  <a:pt x="796" y="268"/>
                </a:lnTo>
                <a:lnTo>
                  <a:pt x="774" y="261"/>
                </a:lnTo>
                <a:lnTo>
                  <a:pt x="751" y="257"/>
                </a:lnTo>
                <a:lnTo>
                  <a:pt x="727" y="254"/>
                </a:lnTo>
                <a:lnTo>
                  <a:pt x="704" y="254"/>
                </a:lnTo>
                <a:lnTo>
                  <a:pt x="680" y="257"/>
                </a:lnTo>
                <a:lnTo>
                  <a:pt x="680" y="257"/>
                </a:lnTo>
                <a:lnTo>
                  <a:pt x="670" y="260"/>
                </a:lnTo>
                <a:lnTo>
                  <a:pt x="660" y="264"/>
                </a:lnTo>
                <a:lnTo>
                  <a:pt x="650" y="268"/>
                </a:lnTo>
                <a:lnTo>
                  <a:pt x="640" y="274"/>
                </a:lnTo>
                <a:lnTo>
                  <a:pt x="624" y="288"/>
                </a:lnTo>
                <a:lnTo>
                  <a:pt x="607" y="302"/>
                </a:lnTo>
                <a:lnTo>
                  <a:pt x="607" y="302"/>
                </a:lnTo>
                <a:lnTo>
                  <a:pt x="600" y="304"/>
                </a:lnTo>
                <a:lnTo>
                  <a:pt x="591" y="308"/>
                </a:lnTo>
                <a:lnTo>
                  <a:pt x="574" y="315"/>
                </a:lnTo>
                <a:lnTo>
                  <a:pt x="574" y="315"/>
                </a:lnTo>
                <a:lnTo>
                  <a:pt x="565" y="312"/>
                </a:lnTo>
                <a:lnTo>
                  <a:pt x="555" y="312"/>
                </a:lnTo>
                <a:lnTo>
                  <a:pt x="545" y="312"/>
                </a:lnTo>
                <a:lnTo>
                  <a:pt x="537" y="313"/>
                </a:lnTo>
                <a:lnTo>
                  <a:pt x="537" y="313"/>
                </a:lnTo>
                <a:lnTo>
                  <a:pt x="534" y="311"/>
                </a:lnTo>
                <a:lnTo>
                  <a:pt x="530" y="308"/>
                </a:lnTo>
                <a:lnTo>
                  <a:pt x="522" y="304"/>
                </a:lnTo>
                <a:lnTo>
                  <a:pt x="518" y="301"/>
                </a:lnTo>
                <a:lnTo>
                  <a:pt x="517" y="297"/>
                </a:lnTo>
                <a:lnTo>
                  <a:pt x="515" y="292"/>
                </a:lnTo>
                <a:lnTo>
                  <a:pt x="515" y="285"/>
                </a:lnTo>
                <a:lnTo>
                  <a:pt x="515" y="285"/>
                </a:lnTo>
                <a:lnTo>
                  <a:pt x="520" y="285"/>
                </a:lnTo>
                <a:lnTo>
                  <a:pt x="521" y="284"/>
                </a:lnTo>
                <a:lnTo>
                  <a:pt x="527" y="281"/>
                </a:lnTo>
                <a:lnTo>
                  <a:pt x="527" y="281"/>
                </a:lnTo>
                <a:lnTo>
                  <a:pt x="531" y="287"/>
                </a:lnTo>
                <a:lnTo>
                  <a:pt x="538" y="292"/>
                </a:lnTo>
                <a:lnTo>
                  <a:pt x="546" y="295"/>
                </a:lnTo>
                <a:lnTo>
                  <a:pt x="556" y="298"/>
                </a:lnTo>
                <a:lnTo>
                  <a:pt x="565" y="299"/>
                </a:lnTo>
                <a:lnTo>
                  <a:pt x="574" y="298"/>
                </a:lnTo>
                <a:lnTo>
                  <a:pt x="583" y="297"/>
                </a:lnTo>
                <a:lnTo>
                  <a:pt x="591" y="294"/>
                </a:lnTo>
                <a:lnTo>
                  <a:pt x="591" y="294"/>
                </a:lnTo>
                <a:lnTo>
                  <a:pt x="590" y="288"/>
                </a:lnTo>
                <a:lnTo>
                  <a:pt x="587" y="281"/>
                </a:lnTo>
                <a:lnTo>
                  <a:pt x="581" y="267"/>
                </a:lnTo>
                <a:lnTo>
                  <a:pt x="581" y="267"/>
                </a:lnTo>
                <a:lnTo>
                  <a:pt x="577" y="268"/>
                </a:lnTo>
                <a:lnTo>
                  <a:pt x="573" y="268"/>
                </a:lnTo>
                <a:lnTo>
                  <a:pt x="563" y="267"/>
                </a:lnTo>
                <a:lnTo>
                  <a:pt x="555" y="263"/>
                </a:lnTo>
                <a:lnTo>
                  <a:pt x="545" y="260"/>
                </a:lnTo>
                <a:lnTo>
                  <a:pt x="545" y="260"/>
                </a:lnTo>
                <a:lnTo>
                  <a:pt x="524" y="257"/>
                </a:lnTo>
                <a:lnTo>
                  <a:pt x="501" y="256"/>
                </a:lnTo>
                <a:lnTo>
                  <a:pt x="479" y="256"/>
                </a:lnTo>
                <a:lnTo>
                  <a:pt x="457" y="257"/>
                </a:lnTo>
                <a:lnTo>
                  <a:pt x="435" y="261"/>
                </a:lnTo>
                <a:lnTo>
                  <a:pt x="414" y="267"/>
                </a:lnTo>
                <a:lnTo>
                  <a:pt x="396" y="276"/>
                </a:lnTo>
                <a:lnTo>
                  <a:pt x="388" y="281"/>
                </a:lnTo>
                <a:lnTo>
                  <a:pt x="381" y="287"/>
                </a:lnTo>
                <a:lnTo>
                  <a:pt x="381" y="287"/>
                </a:lnTo>
                <a:lnTo>
                  <a:pt x="368" y="297"/>
                </a:lnTo>
                <a:lnTo>
                  <a:pt x="358" y="304"/>
                </a:lnTo>
                <a:lnTo>
                  <a:pt x="358" y="304"/>
                </a:lnTo>
                <a:lnTo>
                  <a:pt x="351" y="313"/>
                </a:lnTo>
                <a:lnTo>
                  <a:pt x="344" y="325"/>
                </a:lnTo>
                <a:lnTo>
                  <a:pt x="339" y="337"/>
                </a:lnTo>
                <a:lnTo>
                  <a:pt x="333" y="350"/>
                </a:lnTo>
                <a:lnTo>
                  <a:pt x="329" y="364"/>
                </a:lnTo>
                <a:lnTo>
                  <a:pt x="325" y="379"/>
                </a:lnTo>
                <a:lnTo>
                  <a:pt x="318" y="412"/>
                </a:lnTo>
                <a:lnTo>
                  <a:pt x="315" y="445"/>
                </a:lnTo>
                <a:lnTo>
                  <a:pt x="315" y="478"/>
                </a:lnTo>
                <a:lnTo>
                  <a:pt x="316" y="507"/>
                </a:lnTo>
                <a:lnTo>
                  <a:pt x="319" y="521"/>
                </a:lnTo>
                <a:lnTo>
                  <a:pt x="322" y="534"/>
                </a:lnTo>
                <a:lnTo>
                  <a:pt x="322" y="534"/>
                </a:lnTo>
                <a:lnTo>
                  <a:pt x="334" y="576"/>
                </a:lnTo>
                <a:lnTo>
                  <a:pt x="343" y="597"/>
                </a:lnTo>
                <a:lnTo>
                  <a:pt x="353" y="618"/>
                </a:lnTo>
                <a:lnTo>
                  <a:pt x="362" y="638"/>
                </a:lnTo>
                <a:lnTo>
                  <a:pt x="374" y="657"/>
                </a:lnTo>
                <a:lnTo>
                  <a:pt x="388" y="676"/>
                </a:lnTo>
                <a:lnTo>
                  <a:pt x="402" y="691"/>
                </a:lnTo>
                <a:lnTo>
                  <a:pt x="402" y="691"/>
                </a:lnTo>
                <a:lnTo>
                  <a:pt x="428" y="716"/>
                </a:lnTo>
                <a:lnTo>
                  <a:pt x="442" y="728"/>
                </a:lnTo>
                <a:lnTo>
                  <a:pt x="457" y="739"/>
                </a:lnTo>
                <a:lnTo>
                  <a:pt x="471" y="749"/>
                </a:lnTo>
                <a:lnTo>
                  <a:pt x="485" y="757"/>
                </a:lnTo>
                <a:lnTo>
                  <a:pt x="501" y="764"/>
                </a:lnTo>
                <a:lnTo>
                  <a:pt x="520" y="770"/>
                </a:lnTo>
                <a:lnTo>
                  <a:pt x="520" y="770"/>
                </a:lnTo>
                <a:lnTo>
                  <a:pt x="530" y="771"/>
                </a:lnTo>
                <a:lnTo>
                  <a:pt x="538" y="771"/>
                </a:lnTo>
                <a:lnTo>
                  <a:pt x="548" y="771"/>
                </a:lnTo>
                <a:lnTo>
                  <a:pt x="556" y="770"/>
                </a:lnTo>
                <a:lnTo>
                  <a:pt x="573" y="766"/>
                </a:lnTo>
                <a:lnTo>
                  <a:pt x="591" y="763"/>
                </a:lnTo>
                <a:lnTo>
                  <a:pt x="591" y="763"/>
                </a:lnTo>
                <a:lnTo>
                  <a:pt x="569" y="749"/>
                </a:lnTo>
                <a:lnTo>
                  <a:pt x="559" y="740"/>
                </a:lnTo>
                <a:lnTo>
                  <a:pt x="549" y="732"/>
                </a:lnTo>
                <a:lnTo>
                  <a:pt x="541" y="722"/>
                </a:lnTo>
                <a:lnTo>
                  <a:pt x="534" y="711"/>
                </a:lnTo>
                <a:lnTo>
                  <a:pt x="528" y="698"/>
                </a:lnTo>
                <a:lnTo>
                  <a:pt x="524" y="684"/>
                </a:lnTo>
                <a:lnTo>
                  <a:pt x="524" y="684"/>
                </a:lnTo>
                <a:lnTo>
                  <a:pt x="542" y="704"/>
                </a:lnTo>
                <a:lnTo>
                  <a:pt x="559" y="723"/>
                </a:lnTo>
                <a:lnTo>
                  <a:pt x="569" y="732"/>
                </a:lnTo>
                <a:lnTo>
                  <a:pt x="579" y="740"/>
                </a:lnTo>
                <a:lnTo>
                  <a:pt x="590" y="747"/>
                </a:lnTo>
                <a:lnTo>
                  <a:pt x="603" y="754"/>
                </a:lnTo>
                <a:lnTo>
                  <a:pt x="603" y="754"/>
                </a:lnTo>
                <a:lnTo>
                  <a:pt x="619" y="753"/>
                </a:lnTo>
                <a:lnTo>
                  <a:pt x="633" y="750"/>
                </a:lnTo>
                <a:lnTo>
                  <a:pt x="647" y="744"/>
                </a:lnTo>
                <a:lnTo>
                  <a:pt x="664" y="737"/>
                </a:lnTo>
                <a:lnTo>
                  <a:pt x="664" y="737"/>
                </a:lnTo>
                <a:lnTo>
                  <a:pt x="668" y="735"/>
                </a:lnTo>
                <a:lnTo>
                  <a:pt x="673" y="728"/>
                </a:lnTo>
                <a:lnTo>
                  <a:pt x="681" y="712"/>
                </a:lnTo>
                <a:lnTo>
                  <a:pt x="685" y="705"/>
                </a:lnTo>
                <a:lnTo>
                  <a:pt x="690" y="700"/>
                </a:lnTo>
                <a:lnTo>
                  <a:pt x="695" y="697"/>
                </a:lnTo>
                <a:lnTo>
                  <a:pt x="697" y="697"/>
                </a:lnTo>
                <a:lnTo>
                  <a:pt x="699" y="698"/>
                </a:lnTo>
                <a:lnTo>
                  <a:pt x="699" y="698"/>
                </a:lnTo>
                <a:close/>
                <a:moveTo>
                  <a:pt x="465" y="766"/>
                </a:moveTo>
                <a:lnTo>
                  <a:pt x="465" y="766"/>
                </a:lnTo>
                <a:lnTo>
                  <a:pt x="455" y="756"/>
                </a:lnTo>
                <a:lnTo>
                  <a:pt x="445" y="746"/>
                </a:lnTo>
                <a:lnTo>
                  <a:pt x="423" y="729"/>
                </a:lnTo>
                <a:lnTo>
                  <a:pt x="423" y="729"/>
                </a:lnTo>
                <a:lnTo>
                  <a:pt x="421" y="730"/>
                </a:lnTo>
                <a:lnTo>
                  <a:pt x="420" y="730"/>
                </a:lnTo>
                <a:lnTo>
                  <a:pt x="420" y="730"/>
                </a:lnTo>
                <a:lnTo>
                  <a:pt x="416" y="732"/>
                </a:lnTo>
                <a:lnTo>
                  <a:pt x="413" y="732"/>
                </a:lnTo>
                <a:lnTo>
                  <a:pt x="407" y="730"/>
                </a:lnTo>
                <a:lnTo>
                  <a:pt x="407" y="730"/>
                </a:lnTo>
                <a:lnTo>
                  <a:pt x="372" y="743"/>
                </a:lnTo>
                <a:lnTo>
                  <a:pt x="336" y="753"/>
                </a:lnTo>
                <a:lnTo>
                  <a:pt x="298" y="763"/>
                </a:lnTo>
                <a:lnTo>
                  <a:pt x="259" y="771"/>
                </a:lnTo>
                <a:lnTo>
                  <a:pt x="259" y="771"/>
                </a:lnTo>
                <a:lnTo>
                  <a:pt x="240" y="774"/>
                </a:lnTo>
                <a:lnTo>
                  <a:pt x="221" y="777"/>
                </a:lnTo>
                <a:lnTo>
                  <a:pt x="180" y="784"/>
                </a:lnTo>
                <a:lnTo>
                  <a:pt x="180" y="784"/>
                </a:lnTo>
                <a:lnTo>
                  <a:pt x="155" y="788"/>
                </a:lnTo>
                <a:lnTo>
                  <a:pt x="125" y="794"/>
                </a:lnTo>
                <a:lnTo>
                  <a:pt x="113" y="798"/>
                </a:lnTo>
                <a:lnTo>
                  <a:pt x="100" y="802"/>
                </a:lnTo>
                <a:lnTo>
                  <a:pt x="89" y="808"/>
                </a:lnTo>
                <a:lnTo>
                  <a:pt x="80" y="815"/>
                </a:lnTo>
                <a:lnTo>
                  <a:pt x="80" y="815"/>
                </a:lnTo>
                <a:lnTo>
                  <a:pt x="111" y="823"/>
                </a:lnTo>
                <a:lnTo>
                  <a:pt x="146" y="830"/>
                </a:lnTo>
                <a:lnTo>
                  <a:pt x="183" y="837"/>
                </a:lnTo>
                <a:lnTo>
                  <a:pt x="221" y="843"/>
                </a:lnTo>
                <a:lnTo>
                  <a:pt x="259" y="847"/>
                </a:lnTo>
                <a:lnTo>
                  <a:pt x="296" y="850"/>
                </a:lnTo>
                <a:lnTo>
                  <a:pt x="332" y="851"/>
                </a:lnTo>
                <a:lnTo>
                  <a:pt x="364" y="850"/>
                </a:lnTo>
                <a:lnTo>
                  <a:pt x="364" y="850"/>
                </a:lnTo>
                <a:lnTo>
                  <a:pt x="374" y="853"/>
                </a:lnTo>
                <a:lnTo>
                  <a:pt x="385" y="854"/>
                </a:lnTo>
                <a:lnTo>
                  <a:pt x="407" y="854"/>
                </a:lnTo>
                <a:lnTo>
                  <a:pt x="430" y="854"/>
                </a:lnTo>
                <a:lnTo>
                  <a:pt x="452" y="855"/>
                </a:lnTo>
                <a:lnTo>
                  <a:pt x="452" y="855"/>
                </a:lnTo>
                <a:lnTo>
                  <a:pt x="496" y="860"/>
                </a:lnTo>
                <a:lnTo>
                  <a:pt x="541" y="865"/>
                </a:lnTo>
                <a:lnTo>
                  <a:pt x="586" y="872"/>
                </a:lnTo>
                <a:lnTo>
                  <a:pt x="631" y="876"/>
                </a:lnTo>
                <a:lnTo>
                  <a:pt x="631" y="876"/>
                </a:lnTo>
                <a:lnTo>
                  <a:pt x="708" y="882"/>
                </a:lnTo>
                <a:lnTo>
                  <a:pt x="788" y="889"/>
                </a:lnTo>
                <a:lnTo>
                  <a:pt x="869" y="896"/>
                </a:lnTo>
                <a:lnTo>
                  <a:pt x="949" y="902"/>
                </a:lnTo>
                <a:lnTo>
                  <a:pt x="949" y="902"/>
                </a:lnTo>
                <a:lnTo>
                  <a:pt x="980" y="905"/>
                </a:lnTo>
                <a:lnTo>
                  <a:pt x="994" y="906"/>
                </a:lnTo>
                <a:lnTo>
                  <a:pt x="1008" y="906"/>
                </a:lnTo>
                <a:lnTo>
                  <a:pt x="1008" y="906"/>
                </a:lnTo>
                <a:lnTo>
                  <a:pt x="1015" y="905"/>
                </a:lnTo>
                <a:lnTo>
                  <a:pt x="1022" y="905"/>
                </a:lnTo>
                <a:lnTo>
                  <a:pt x="1028" y="902"/>
                </a:lnTo>
                <a:lnTo>
                  <a:pt x="1033" y="897"/>
                </a:lnTo>
                <a:lnTo>
                  <a:pt x="1033" y="897"/>
                </a:lnTo>
                <a:lnTo>
                  <a:pt x="1039" y="900"/>
                </a:lnTo>
                <a:lnTo>
                  <a:pt x="1042" y="900"/>
                </a:lnTo>
                <a:lnTo>
                  <a:pt x="1045" y="900"/>
                </a:lnTo>
                <a:lnTo>
                  <a:pt x="1045" y="900"/>
                </a:lnTo>
                <a:lnTo>
                  <a:pt x="1078" y="883"/>
                </a:lnTo>
                <a:lnTo>
                  <a:pt x="1114" y="867"/>
                </a:lnTo>
                <a:lnTo>
                  <a:pt x="1184" y="836"/>
                </a:lnTo>
                <a:lnTo>
                  <a:pt x="1219" y="822"/>
                </a:lnTo>
                <a:lnTo>
                  <a:pt x="1254" y="805"/>
                </a:lnTo>
                <a:lnTo>
                  <a:pt x="1288" y="788"/>
                </a:lnTo>
                <a:lnTo>
                  <a:pt x="1320" y="770"/>
                </a:lnTo>
                <a:lnTo>
                  <a:pt x="1320" y="770"/>
                </a:lnTo>
                <a:lnTo>
                  <a:pt x="1321" y="771"/>
                </a:lnTo>
                <a:lnTo>
                  <a:pt x="1324" y="770"/>
                </a:lnTo>
                <a:lnTo>
                  <a:pt x="1327" y="770"/>
                </a:lnTo>
                <a:lnTo>
                  <a:pt x="1330" y="770"/>
                </a:lnTo>
                <a:lnTo>
                  <a:pt x="1330" y="770"/>
                </a:lnTo>
                <a:lnTo>
                  <a:pt x="1432" y="712"/>
                </a:lnTo>
                <a:lnTo>
                  <a:pt x="1483" y="684"/>
                </a:lnTo>
                <a:lnTo>
                  <a:pt x="1535" y="656"/>
                </a:lnTo>
                <a:lnTo>
                  <a:pt x="1535" y="656"/>
                </a:lnTo>
                <a:lnTo>
                  <a:pt x="1528" y="657"/>
                </a:lnTo>
                <a:lnTo>
                  <a:pt x="1521" y="657"/>
                </a:lnTo>
                <a:lnTo>
                  <a:pt x="1508" y="656"/>
                </a:lnTo>
                <a:lnTo>
                  <a:pt x="1494" y="655"/>
                </a:lnTo>
                <a:lnTo>
                  <a:pt x="1488" y="655"/>
                </a:lnTo>
                <a:lnTo>
                  <a:pt x="1480" y="657"/>
                </a:lnTo>
                <a:lnTo>
                  <a:pt x="1480" y="657"/>
                </a:lnTo>
                <a:lnTo>
                  <a:pt x="1469" y="655"/>
                </a:lnTo>
                <a:lnTo>
                  <a:pt x="1457" y="653"/>
                </a:lnTo>
                <a:lnTo>
                  <a:pt x="1434" y="652"/>
                </a:lnTo>
                <a:lnTo>
                  <a:pt x="1411" y="653"/>
                </a:lnTo>
                <a:lnTo>
                  <a:pt x="1387" y="652"/>
                </a:lnTo>
                <a:lnTo>
                  <a:pt x="1387" y="652"/>
                </a:lnTo>
                <a:lnTo>
                  <a:pt x="1380" y="652"/>
                </a:lnTo>
                <a:lnTo>
                  <a:pt x="1372" y="649"/>
                </a:lnTo>
                <a:lnTo>
                  <a:pt x="1365" y="646"/>
                </a:lnTo>
                <a:lnTo>
                  <a:pt x="1356" y="645"/>
                </a:lnTo>
                <a:lnTo>
                  <a:pt x="1356" y="645"/>
                </a:lnTo>
                <a:lnTo>
                  <a:pt x="1345" y="645"/>
                </a:lnTo>
                <a:lnTo>
                  <a:pt x="1334" y="643"/>
                </a:lnTo>
                <a:lnTo>
                  <a:pt x="1311" y="643"/>
                </a:lnTo>
                <a:lnTo>
                  <a:pt x="1311" y="643"/>
                </a:lnTo>
                <a:lnTo>
                  <a:pt x="1275" y="641"/>
                </a:lnTo>
                <a:lnTo>
                  <a:pt x="1258" y="639"/>
                </a:lnTo>
                <a:lnTo>
                  <a:pt x="1241" y="638"/>
                </a:lnTo>
                <a:lnTo>
                  <a:pt x="1241" y="638"/>
                </a:lnTo>
                <a:lnTo>
                  <a:pt x="1219" y="639"/>
                </a:lnTo>
                <a:lnTo>
                  <a:pt x="1209" y="641"/>
                </a:lnTo>
                <a:lnTo>
                  <a:pt x="1198" y="641"/>
                </a:lnTo>
                <a:lnTo>
                  <a:pt x="1198" y="641"/>
                </a:lnTo>
                <a:lnTo>
                  <a:pt x="1143" y="632"/>
                </a:lnTo>
                <a:lnTo>
                  <a:pt x="1085" y="625"/>
                </a:lnTo>
                <a:lnTo>
                  <a:pt x="1056" y="621"/>
                </a:lnTo>
                <a:lnTo>
                  <a:pt x="1026" y="619"/>
                </a:lnTo>
                <a:lnTo>
                  <a:pt x="998" y="619"/>
                </a:lnTo>
                <a:lnTo>
                  <a:pt x="972" y="621"/>
                </a:lnTo>
                <a:lnTo>
                  <a:pt x="972" y="621"/>
                </a:lnTo>
                <a:lnTo>
                  <a:pt x="968" y="619"/>
                </a:lnTo>
                <a:lnTo>
                  <a:pt x="963" y="618"/>
                </a:lnTo>
                <a:lnTo>
                  <a:pt x="958" y="617"/>
                </a:lnTo>
                <a:lnTo>
                  <a:pt x="955" y="615"/>
                </a:lnTo>
                <a:lnTo>
                  <a:pt x="955" y="615"/>
                </a:lnTo>
                <a:lnTo>
                  <a:pt x="937" y="621"/>
                </a:lnTo>
                <a:lnTo>
                  <a:pt x="918" y="628"/>
                </a:lnTo>
                <a:lnTo>
                  <a:pt x="902" y="635"/>
                </a:lnTo>
                <a:lnTo>
                  <a:pt x="885" y="642"/>
                </a:lnTo>
                <a:lnTo>
                  <a:pt x="885" y="642"/>
                </a:lnTo>
                <a:lnTo>
                  <a:pt x="868" y="677"/>
                </a:lnTo>
                <a:lnTo>
                  <a:pt x="858" y="695"/>
                </a:lnTo>
                <a:lnTo>
                  <a:pt x="848" y="712"/>
                </a:lnTo>
                <a:lnTo>
                  <a:pt x="837" y="728"/>
                </a:lnTo>
                <a:lnTo>
                  <a:pt x="824" y="742"/>
                </a:lnTo>
                <a:lnTo>
                  <a:pt x="810" y="756"/>
                </a:lnTo>
                <a:lnTo>
                  <a:pt x="795" y="766"/>
                </a:lnTo>
                <a:lnTo>
                  <a:pt x="795" y="766"/>
                </a:lnTo>
                <a:lnTo>
                  <a:pt x="781" y="773"/>
                </a:lnTo>
                <a:lnTo>
                  <a:pt x="765" y="778"/>
                </a:lnTo>
                <a:lnTo>
                  <a:pt x="749" y="782"/>
                </a:lnTo>
                <a:lnTo>
                  <a:pt x="732" y="785"/>
                </a:lnTo>
                <a:lnTo>
                  <a:pt x="713" y="785"/>
                </a:lnTo>
                <a:lnTo>
                  <a:pt x="695" y="785"/>
                </a:lnTo>
                <a:lnTo>
                  <a:pt x="677" y="781"/>
                </a:lnTo>
                <a:lnTo>
                  <a:pt x="659" y="777"/>
                </a:lnTo>
                <a:lnTo>
                  <a:pt x="659" y="777"/>
                </a:lnTo>
                <a:lnTo>
                  <a:pt x="660" y="780"/>
                </a:lnTo>
                <a:lnTo>
                  <a:pt x="661" y="781"/>
                </a:lnTo>
                <a:lnTo>
                  <a:pt x="666" y="785"/>
                </a:lnTo>
                <a:lnTo>
                  <a:pt x="668" y="788"/>
                </a:lnTo>
                <a:lnTo>
                  <a:pt x="670" y="791"/>
                </a:lnTo>
                <a:lnTo>
                  <a:pt x="671" y="794"/>
                </a:lnTo>
                <a:lnTo>
                  <a:pt x="671" y="794"/>
                </a:lnTo>
                <a:lnTo>
                  <a:pt x="668" y="799"/>
                </a:lnTo>
                <a:lnTo>
                  <a:pt x="667" y="802"/>
                </a:lnTo>
                <a:lnTo>
                  <a:pt x="664" y="805"/>
                </a:lnTo>
                <a:lnTo>
                  <a:pt x="664" y="805"/>
                </a:lnTo>
                <a:lnTo>
                  <a:pt x="657" y="805"/>
                </a:lnTo>
                <a:lnTo>
                  <a:pt x="653" y="805"/>
                </a:lnTo>
                <a:lnTo>
                  <a:pt x="643" y="802"/>
                </a:lnTo>
                <a:lnTo>
                  <a:pt x="635" y="799"/>
                </a:lnTo>
                <a:lnTo>
                  <a:pt x="629" y="798"/>
                </a:lnTo>
                <a:lnTo>
                  <a:pt x="624" y="799"/>
                </a:lnTo>
                <a:lnTo>
                  <a:pt x="624" y="799"/>
                </a:lnTo>
                <a:lnTo>
                  <a:pt x="618" y="802"/>
                </a:lnTo>
                <a:lnTo>
                  <a:pt x="612" y="805"/>
                </a:lnTo>
                <a:lnTo>
                  <a:pt x="604" y="813"/>
                </a:lnTo>
                <a:lnTo>
                  <a:pt x="598" y="816"/>
                </a:lnTo>
                <a:lnTo>
                  <a:pt x="594" y="819"/>
                </a:lnTo>
                <a:lnTo>
                  <a:pt x="588" y="817"/>
                </a:lnTo>
                <a:lnTo>
                  <a:pt x="581" y="815"/>
                </a:lnTo>
                <a:lnTo>
                  <a:pt x="581" y="815"/>
                </a:lnTo>
                <a:lnTo>
                  <a:pt x="580" y="806"/>
                </a:lnTo>
                <a:lnTo>
                  <a:pt x="576" y="799"/>
                </a:lnTo>
                <a:lnTo>
                  <a:pt x="573" y="792"/>
                </a:lnTo>
                <a:lnTo>
                  <a:pt x="570" y="785"/>
                </a:lnTo>
                <a:lnTo>
                  <a:pt x="570" y="785"/>
                </a:lnTo>
                <a:lnTo>
                  <a:pt x="556" y="788"/>
                </a:lnTo>
                <a:lnTo>
                  <a:pt x="542" y="788"/>
                </a:lnTo>
                <a:lnTo>
                  <a:pt x="530" y="785"/>
                </a:lnTo>
                <a:lnTo>
                  <a:pt x="517" y="782"/>
                </a:lnTo>
                <a:lnTo>
                  <a:pt x="492" y="774"/>
                </a:lnTo>
                <a:lnTo>
                  <a:pt x="479" y="770"/>
                </a:lnTo>
                <a:lnTo>
                  <a:pt x="465" y="766"/>
                </a:lnTo>
                <a:lnTo>
                  <a:pt x="465" y="766"/>
                </a:lnTo>
                <a:close/>
                <a:moveTo>
                  <a:pt x="1344" y="955"/>
                </a:moveTo>
                <a:lnTo>
                  <a:pt x="1344" y="955"/>
                </a:lnTo>
                <a:lnTo>
                  <a:pt x="1372" y="938"/>
                </a:lnTo>
                <a:lnTo>
                  <a:pt x="1384" y="930"/>
                </a:lnTo>
                <a:lnTo>
                  <a:pt x="1398" y="921"/>
                </a:lnTo>
                <a:lnTo>
                  <a:pt x="1398" y="921"/>
                </a:lnTo>
                <a:lnTo>
                  <a:pt x="1427" y="906"/>
                </a:lnTo>
                <a:lnTo>
                  <a:pt x="1453" y="888"/>
                </a:lnTo>
                <a:lnTo>
                  <a:pt x="1504" y="851"/>
                </a:lnTo>
                <a:lnTo>
                  <a:pt x="1504" y="851"/>
                </a:lnTo>
                <a:lnTo>
                  <a:pt x="1529" y="836"/>
                </a:lnTo>
                <a:lnTo>
                  <a:pt x="1554" y="820"/>
                </a:lnTo>
                <a:lnTo>
                  <a:pt x="1578" y="805"/>
                </a:lnTo>
                <a:lnTo>
                  <a:pt x="1589" y="798"/>
                </a:lnTo>
                <a:lnTo>
                  <a:pt x="1598" y="788"/>
                </a:lnTo>
                <a:lnTo>
                  <a:pt x="1598" y="788"/>
                </a:lnTo>
                <a:lnTo>
                  <a:pt x="1603" y="781"/>
                </a:lnTo>
                <a:lnTo>
                  <a:pt x="1608" y="773"/>
                </a:lnTo>
                <a:lnTo>
                  <a:pt x="1612" y="764"/>
                </a:lnTo>
                <a:lnTo>
                  <a:pt x="1616" y="754"/>
                </a:lnTo>
                <a:lnTo>
                  <a:pt x="1617" y="744"/>
                </a:lnTo>
                <a:lnTo>
                  <a:pt x="1619" y="735"/>
                </a:lnTo>
                <a:lnTo>
                  <a:pt x="1619" y="725"/>
                </a:lnTo>
                <a:lnTo>
                  <a:pt x="1619" y="714"/>
                </a:lnTo>
                <a:lnTo>
                  <a:pt x="1616" y="705"/>
                </a:lnTo>
                <a:lnTo>
                  <a:pt x="1613" y="695"/>
                </a:lnTo>
                <a:lnTo>
                  <a:pt x="1609" y="687"/>
                </a:lnTo>
                <a:lnTo>
                  <a:pt x="1603" y="678"/>
                </a:lnTo>
                <a:lnTo>
                  <a:pt x="1596" y="671"/>
                </a:lnTo>
                <a:lnTo>
                  <a:pt x="1589" y="666"/>
                </a:lnTo>
                <a:lnTo>
                  <a:pt x="1580" y="662"/>
                </a:lnTo>
                <a:lnTo>
                  <a:pt x="1570" y="659"/>
                </a:lnTo>
                <a:lnTo>
                  <a:pt x="1570" y="659"/>
                </a:lnTo>
                <a:lnTo>
                  <a:pt x="1568" y="659"/>
                </a:lnTo>
                <a:lnTo>
                  <a:pt x="1564" y="662"/>
                </a:lnTo>
                <a:lnTo>
                  <a:pt x="1561" y="664"/>
                </a:lnTo>
                <a:lnTo>
                  <a:pt x="1559" y="667"/>
                </a:lnTo>
                <a:lnTo>
                  <a:pt x="1559" y="667"/>
                </a:lnTo>
                <a:lnTo>
                  <a:pt x="1553" y="669"/>
                </a:lnTo>
                <a:lnTo>
                  <a:pt x="1546" y="670"/>
                </a:lnTo>
                <a:lnTo>
                  <a:pt x="1533" y="676"/>
                </a:lnTo>
                <a:lnTo>
                  <a:pt x="1508" y="688"/>
                </a:lnTo>
                <a:lnTo>
                  <a:pt x="1508" y="688"/>
                </a:lnTo>
                <a:lnTo>
                  <a:pt x="1488" y="698"/>
                </a:lnTo>
                <a:lnTo>
                  <a:pt x="1470" y="708"/>
                </a:lnTo>
                <a:lnTo>
                  <a:pt x="1470" y="708"/>
                </a:lnTo>
                <a:lnTo>
                  <a:pt x="1421" y="736"/>
                </a:lnTo>
                <a:lnTo>
                  <a:pt x="1370" y="764"/>
                </a:lnTo>
                <a:lnTo>
                  <a:pt x="1320" y="789"/>
                </a:lnTo>
                <a:lnTo>
                  <a:pt x="1268" y="815"/>
                </a:lnTo>
                <a:lnTo>
                  <a:pt x="1215" y="840"/>
                </a:lnTo>
                <a:lnTo>
                  <a:pt x="1161" y="864"/>
                </a:lnTo>
                <a:lnTo>
                  <a:pt x="1052" y="909"/>
                </a:lnTo>
                <a:lnTo>
                  <a:pt x="1052" y="909"/>
                </a:lnTo>
                <a:lnTo>
                  <a:pt x="1059" y="919"/>
                </a:lnTo>
                <a:lnTo>
                  <a:pt x="1066" y="928"/>
                </a:lnTo>
                <a:lnTo>
                  <a:pt x="1073" y="938"/>
                </a:lnTo>
                <a:lnTo>
                  <a:pt x="1078" y="951"/>
                </a:lnTo>
                <a:lnTo>
                  <a:pt x="1087" y="975"/>
                </a:lnTo>
                <a:lnTo>
                  <a:pt x="1094" y="1001"/>
                </a:lnTo>
                <a:lnTo>
                  <a:pt x="1097" y="1028"/>
                </a:lnTo>
                <a:lnTo>
                  <a:pt x="1097" y="1056"/>
                </a:lnTo>
                <a:lnTo>
                  <a:pt x="1097" y="1069"/>
                </a:lnTo>
                <a:lnTo>
                  <a:pt x="1094" y="1081"/>
                </a:lnTo>
                <a:lnTo>
                  <a:pt x="1091" y="1094"/>
                </a:lnTo>
                <a:lnTo>
                  <a:pt x="1087" y="1105"/>
                </a:lnTo>
                <a:lnTo>
                  <a:pt x="1087" y="1105"/>
                </a:lnTo>
                <a:lnTo>
                  <a:pt x="1147" y="1070"/>
                </a:lnTo>
                <a:lnTo>
                  <a:pt x="1213" y="1032"/>
                </a:lnTo>
                <a:lnTo>
                  <a:pt x="1281" y="992"/>
                </a:lnTo>
                <a:lnTo>
                  <a:pt x="1344" y="955"/>
                </a:lnTo>
                <a:lnTo>
                  <a:pt x="1344" y="955"/>
                </a:lnTo>
                <a:close/>
                <a:moveTo>
                  <a:pt x="626" y="778"/>
                </a:moveTo>
                <a:lnTo>
                  <a:pt x="626" y="778"/>
                </a:lnTo>
                <a:lnTo>
                  <a:pt x="635" y="782"/>
                </a:lnTo>
                <a:lnTo>
                  <a:pt x="640" y="784"/>
                </a:lnTo>
                <a:lnTo>
                  <a:pt x="643" y="784"/>
                </a:lnTo>
                <a:lnTo>
                  <a:pt x="645" y="784"/>
                </a:lnTo>
                <a:lnTo>
                  <a:pt x="645" y="784"/>
                </a:lnTo>
                <a:lnTo>
                  <a:pt x="643" y="782"/>
                </a:lnTo>
                <a:lnTo>
                  <a:pt x="642" y="781"/>
                </a:lnTo>
                <a:lnTo>
                  <a:pt x="642" y="774"/>
                </a:lnTo>
                <a:lnTo>
                  <a:pt x="642" y="774"/>
                </a:lnTo>
                <a:lnTo>
                  <a:pt x="632" y="774"/>
                </a:lnTo>
                <a:lnTo>
                  <a:pt x="629" y="775"/>
                </a:lnTo>
                <a:lnTo>
                  <a:pt x="626" y="778"/>
                </a:lnTo>
                <a:lnTo>
                  <a:pt x="626" y="778"/>
                </a:lnTo>
                <a:close/>
                <a:moveTo>
                  <a:pt x="588" y="781"/>
                </a:moveTo>
                <a:lnTo>
                  <a:pt x="588" y="781"/>
                </a:lnTo>
                <a:lnTo>
                  <a:pt x="588" y="784"/>
                </a:lnTo>
                <a:lnTo>
                  <a:pt x="588" y="785"/>
                </a:lnTo>
                <a:lnTo>
                  <a:pt x="587" y="785"/>
                </a:lnTo>
                <a:lnTo>
                  <a:pt x="587" y="785"/>
                </a:lnTo>
                <a:lnTo>
                  <a:pt x="590" y="794"/>
                </a:lnTo>
                <a:lnTo>
                  <a:pt x="594" y="799"/>
                </a:lnTo>
                <a:lnTo>
                  <a:pt x="594" y="799"/>
                </a:lnTo>
                <a:lnTo>
                  <a:pt x="601" y="795"/>
                </a:lnTo>
                <a:lnTo>
                  <a:pt x="607" y="791"/>
                </a:lnTo>
                <a:lnTo>
                  <a:pt x="617" y="780"/>
                </a:lnTo>
                <a:lnTo>
                  <a:pt x="617" y="780"/>
                </a:lnTo>
                <a:lnTo>
                  <a:pt x="610" y="782"/>
                </a:lnTo>
                <a:lnTo>
                  <a:pt x="603" y="782"/>
                </a:lnTo>
                <a:lnTo>
                  <a:pt x="588" y="781"/>
                </a:lnTo>
                <a:lnTo>
                  <a:pt x="588" y="781"/>
                </a:lnTo>
                <a:close/>
                <a:moveTo>
                  <a:pt x="1689" y="798"/>
                </a:moveTo>
                <a:lnTo>
                  <a:pt x="1689" y="798"/>
                </a:lnTo>
                <a:lnTo>
                  <a:pt x="1679" y="795"/>
                </a:lnTo>
                <a:lnTo>
                  <a:pt x="1671" y="794"/>
                </a:lnTo>
                <a:lnTo>
                  <a:pt x="1650" y="794"/>
                </a:lnTo>
                <a:lnTo>
                  <a:pt x="1630" y="794"/>
                </a:lnTo>
                <a:lnTo>
                  <a:pt x="1612" y="794"/>
                </a:lnTo>
                <a:lnTo>
                  <a:pt x="1612" y="794"/>
                </a:lnTo>
                <a:lnTo>
                  <a:pt x="1602" y="803"/>
                </a:lnTo>
                <a:lnTo>
                  <a:pt x="1592" y="813"/>
                </a:lnTo>
                <a:lnTo>
                  <a:pt x="1581" y="820"/>
                </a:lnTo>
                <a:lnTo>
                  <a:pt x="1570" y="829"/>
                </a:lnTo>
                <a:lnTo>
                  <a:pt x="1546" y="843"/>
                </a:lnTo>
                <a:lnTo>
                  <a:pt x="1522" y="857"/>
                </a:lnTo>
                <a:lnTo>
                  <a:pt x="1522" y="857"/>
                </a:lnTo>
                <a:lnTo>
                  <a:pt x="1493" y="879"/>
                </a:lnTo>
                <a:lnTo>
                  <a:pt x="1463" y="900"/>
                </a:lnTo>
                <a:lnTo>
                  <a:pt x="1463" y="900"/>
                </a:lnTo>
                <a:lnTo>
                  <a:pt x="1432" y="921"/>
                </a:lnTo>
                <a:lnTo>
                  <a:pt x="1400" y="941"/>
                </a:lnTo>
                <a:lnTo>
                  <a:pt x="1335" y="978"/>
                </a:lnTo>
                <a:lnTo>
                  <a:pt x="1335" y="978"/>
                </a:lnTo>
                <a:lnTo>
                  <a:pt x="1271" y="1015"/>
                </a:lnTo>
                <a:lnTo>
                  <a:pt x="1206" y="1053"/>
                </a:lnTo>
                <a:lnTo>
                  <a:pt x="1140" y="1091"/>
                </a:lnTo>
                <a:lnTo>
                  <a:pt x="1108" y="1109"/>
                </a:lnTo>
                <a:lnTo>
                  <a:pt x="1076" y="1128"/>
                </a:lnTo>
                <a:lnTo>
                  <a:pt x="1076" y="1128"/>
                </a:lnTo>
                <a:lnTo>
                  <a:pt x="1066" y="1129"/>
                </a:lnTo>
                <a:lnTo>
                  <a:pt x="1059" y="1132"/>
                </a:lnTo>
                <a:lnTo>
                  <a:pt x="1053" y="1133"/>
                </a:lnTo>
                <a:lnTo>
                  <a:pt x="1048" y="1135"/>
                </a:lnTo>
                <a:lnTo>
                  <a:pt x="1048" y="1135"/>
                </a:lnTo>
                <a:lnTo>
                  <a:pt x="1045" y="1133"/>
                </a:lnTo>
                <a:lnTo>
                  <a:pt x="1043" y="1133"/>
                </a:lnTo>
                <a:lnTo>
                  <a:pt x="1042" y="1132"/>
                </a:lnTo>
                <a:lnTo>
                  <a:pt x="1042" y="1135"/>
                </a:lnTo>
                <a:lnTo>
                  <a:pt x="1042" y="1135"/>
                </a:lnTo>
                <a:lnTo>
                  <a:pt x="1035" y="1131"/>
                </a:lnTo>
                <a:lnTo>
                  <a:pt x="1028" y="1128"/>
                </a:lnTo>
                <a:lnTo>
                  <a:pt x="1021" y="1126"/>
                </a:lnTo>
                <a:lnTo>
                  <a:pt x="1014" y="1126"/>
                </a:lnTo>
                <a:lnTo>
                  <a:pt x="997" y="1126"/>
                </a:lnTo>
                <a:lnTo>
                  <a:pt x="989" y="1126"/>
                </a:lnTo>
                <a:lnTo>
                  <a:pt x="979" y="1126"/>
                </a:lnTo>
                <a:lnTo>
                  <a:pt x="979" y="1126"/>
                </a:lnTo>
                <a:lnTo>
                  <a:pt x="963" y="1124"/>
                </a:lnTo>
                <a:lnTo>
                  <a:pt x="948" y="1119"/>
                </a:lnTo>
                <a:lnTo>
                  <a:pt x="932" y="1115"/>
                </a:lnTo>
                <a:lnTo>
                  <a:pt x="917" y="1112"/>
                </a:lnTo>
                <a:lnTo>
                  <a:pt x="917" y="1112"/>
                </a:lnTo>
                <a:lnTo>
                  <a:pt x="882" y="1107"/>
                </a:lnTo>
                <a:lnTo>
                  <a:pt x="844" y="1101"/>
                </a:lnTo>
                <a:lnTo>
                  <a:pt x="844" y="1101"/>
                </a:lnTo>
                <a:lnTo>
                  <a:pt x="785" y="1091"/>
                </a:lnTo>
                <a:lnTo>
                  <a:pt x="730" y="1084"/>
                </a:lnTo>
                <a:lnTo>
                  <a:pt x="624" y="1073"/>
                </a:lnTo>
                <a:lnTo>
                  <a:pt x="624" y="1073"/>
                </a:lnTo>
                <a:lnTo>
                  <a:pt x="587" y="1069"/>
                </a:lnTo>
                <a:lnTo>
                  <a:pt x="551" y="1063"/>
                </a:lnTo>
                <a:lnTo>
                  <a:pt x="513" y="1058"/>
                </a:lnTo>
                <a:lnTo>
                  <a:pt x="475" y="1052"/>
                </a:lnTo>
                <a:lnTo>
                  <a:pt x="475" y="1052"/>
                </a:lnTo>
                <a:lnTo>
                  <a:pt x="400" y="1044"/>
                </a:lnTo>
                <a:lnTo>
                  <a:pt x="326" y="1032"/>
                </a:lnTo>
                <a:lnTo>
                  <a:pt x="176" y="1008"/>
                </a:lnTo>
                <a:lnTo>
                  <a:pt x="176" y="1008"/>
                </a:lnTo>
                <a:lnTo>
                  <a:pt x="152" y="1022"/>
                </a:lnTo>
                <a:lnTo>
                  <a:pt x="128" y="1035"/>
                </a:lnTo>
                <a:lnTo>
                  <a:pt x="103" y="1048"/>
                </a:lnTo>
                <a:lnTo>
                  <a:pt x="76" y="1058"/>
                </a:lnTo>
                <a:lnTo>
                  <a:pt x="76" y="1058"/>
                </a:lnTo>
                <a:lnTo>
                  <a:pt x="62" y="1063"/>
                </a:lnTo>
                <a:lnTo>
                  <a:pt x="47" y="1069"/>
                </a:lnTo>
                <a:lnTo>
                  <a:pt x="40" y="1072"/>
                </a:lnTo>
                <a:lnTo>
                  <a:pt x="34" y="1076"/>
                </a:lnTo>
                <a:lnTo>
                  <a:pt x="31" y="1081"/>
                </a:lnTo>
                <a:lnTo>
                  <a:pt x="30" y="1090"/>
                </a:lnTo>
                <a:lnTo>
                  <a:pt x="30" y="1090"/>
                </a:lnTo>
                <a:lnTo>
                  <a:pt x="63" y="1088"/>
                </a:lnTo>
                <a:lnTo>
                  <a:pt x="99" y="1090"/>
                </a:lnTo>
                <a:lnTo>
                  <a:pt x="134" y="1093"/>
                </a:lnTo>
                <a:lnTo>
                  <a:pt x="170" y="1097"/>
                </a:lnTo>
                <a:lnTo>
                  <a:pt x="243" y="1107"/>
                </a:lnTo>
                <a:lnTo>
                  <a:pt x="280" y="1111"/>
                </a:lnTo>
                <a:lnTo>
                  <a:pt x="315" y="1114"/>
                </a:lnTo>
                <a:lnTo>
                  <a:pt x="315" y="1114"/>
                </a:lnTo>
                <a:lnTo>
                  <a:pt x="406" y="1122"/>
                </a:lnTo>
                <a:lnTo>
                  <a:pt x="500" y="1131"/>
                </a:lnTo>
                <a:lnTo>
                  <a:pt x="593" y="1142"/>
                </a:lnTo>
                <a:lnTo>
                  <a:pt x="687" y="1154"/>
                </a:lnTo>
                <a:lnTo>
                  <a:pt x="687" y="1154"/>
                </a:lnTo>
                <a:lnTo>
                  <a:pt x="760" y="1163"/>
                </a:lnTo>
                <a:lnTo>
                  <a:pt x="796" y="1167"/>
                </a:lnTo>
                <a:lnTo>
                  <a:pt x="831" y="1170"/>
                </a:lnTo>
                <a:lnTo>
                  <a:pt x="831" y="1170"/>
                </a:lnTo>
                <a:lnTo>
                  <a:pt x="913" y="1173"/>
                </a:lnTo>
                <a:lnTo>
                  <a:pt x="952" y="1175"/>
                </a:lnTo>
                <a:lnTo>
                  <a:pt x="991" y="1180"/>
                </a:lnTo>
                <a:lnTo>
                  <a:pt x="991" y="1180"/>
                </a:lnTo>
                <a:lnTo>
                  <a:pt x="1017" y="1185"/>
                </a:lnTo>
                <a:lnTo>
                  <a:pt x="1031" y="1188"/>
                </a:lnTo>
                <a:lnTo>
                  <a:pt x="1043" y="1191"/>
                </a:lnTo>
                <a:lnTo>
                  <a:pt x="1043" y="1191"/>
                </a:lnTo>
                <a:lnTo>
                  <a:pt x="1053" y="1191"/>
                </a:lnTo>
                <a:lnTo>
                  <a:pt x="1062" y="1190"/>
                </a:lnTo>
                <a:lnTo>
                  <a:pt x="1070" y="1191"/>
                </a:lnTo>
                <a:lnTo>
                  <a:pt x="1074" y="1192"/>
                </a:lnTo>
                <a:lnTo>
                  <a:pt x="1078" y="1194"/>
                </a:lnTo>
                <a:lnTo>
                  <a:pt x="1078" y="1194"/>
                </a:lnTo>
                <a:lnTo>
                  <a:pt x="1088" y="1185"/>
                </a:lnTo>
                <a:lnTo>
                  <a:pt x="1099" y="1177"/>
                </a:lnTo>
                <a:lnTo>
                  <a:pt x="1105" y="1175"/>
                </a:lnTo>
                <a:lnTo>
                  <a:pt x="1111" y="1174"/>
                </a:lnTo>
                <a:lnTo>
                  <a:pt x="1118" y="1175"/>
                </a:lnTo>
                <a:lnTo>
                  <a:pt x="1123" y="1178"/>
                </a:lnTo>
                <a:lnTo>
                  <a:pt x="1123" y="1178"/>
                </a:lnTo>
                <a:lnTo>
                  <a:pt x="1153" y="1156"/>
                </a:lnTo>
                <a:lnTo>
                  <a:pt x="1184" y="1135"/>
                </a:lnTo>
                <a:lnTo>
                  <a:pt x="1216" y="1115"/>
                </a:lnTo>
                <a:lnTo>
                  <a:pt x="1248" y="1097"/>
                </a:lnTo>
                <a:lnTo>
                  <a:pt x="1248" y="1097"/>
                </a:lnTo>
                <a:lnTo>
                  <a:pt x="1281" y="1077"/>
                </a:lnTo>
                <a:lnTo>
                  <a:pt x="1311" y="1056"/>
                </a:lnTo>
                <a:lnTo>
                  <a:pt x="1342" y="1035"/>
                </a:lnTo>
                <a:lnTo>
                  <a:pt x="1373" y="1014"/>
                </a:lnTo>
                <a:lnTo>
                  <a:pt x="1373" y="1014"/>
                </a:lnTo>
                <a:lnTo>
                  <a:pt x="1438" y="973"/>
                </a:lnTo>
                <a:lnTo>
                  <a:pt x="1469" y="954"/>
                </a:lnTo>
                <a:lnTo>
                  <a:pt x="1500" y="934"/>
                </a:lnTo>
                <a:lnTo>
                  <a:pt x="1500" y="934"/>
                </a:lnTo>
                <a:lnTo>
                  <a:pt x="1530" y="913"/>
                </a:lnTo>
                <a:lnTo>
                  <a:pt x="1561" y="890"/>
                </a:lnTo>
                <a:lnTo>
                  <a:pt x="1589" y="867"/>
                </a:lnTo>
                <a:lnTo>
                  <a:pt x="1619" y="844"/>
                </a:lnTo>
                <a:lnTo>
                  <a:pt x="1619" y="844"/>
                </a:lnTo>
                <a:lnTo>
                  <a:pt x="1632" y="836"/>
                </a:lnTo>
                <a:lnTo>
                  <a:pt x="1643" y="827"/>
                </a:lnTo>
                <a:lnTo>
                  <a:pt x="1655" y="820"/>
                </a:lnTo>
                <a:lnTo>
                  <a:pt x="1662" y="817"/>
                </a:lnTo>
                <a:lnTo>
                  <a:pt x="1669" y="816"/>
                </a:lnTo>
                <a:lnTo>
                  <a:pt x="1669" y="816"/>
                </a:lnTo>
                <a:lnTo>
                  <a:pt x="1671" y="820"/>
                </a:lnTo>
                <a:lnTo>
                  <a:pt x="1671" y="823"/>
                </a:lnTo>
                <a:lnTo>
                  <a:pt x="1669" y="826"/>
                </a:lnTo>
                <a:lnTo>
                  <a:pt x="1667" y="829"/>
                </a:lnTo>
                <a:lnTo>
                  <a:pt x="1661" y="833"/>
                </a:lnTo>
                <a:lnTo>
                  <a:pt x="1655" y="836"/>
                </a:lnTo>
                <a:lnTo>
                  <a:pt x="1655" y="836"/>
                </a:lnTo>
                <a:lnTo>
                  <a:pt x="1664" y="846"/>
                </a:lnTo>
                <a:lnTo>
                  <a:pt x="1672" y="855"/>
                </a:lnTo>
                <a:lnTo>
                  <a:pt x="1679" y="867"/>
                </a:lnTo>
                <a:lnTo>
                  <a:pt x="1685" y="878"/>
                </a:lnTo>
                <a:lnTo>
                  <a:pt x="1689" y="890"/>
                </a:lnTo>
                <a:lnTo>
                  <a:pt x="1692" y="903"/>
                </a:lnTo>
                <a:lnTo>
                  <a:pt x="1695" y="917"/>
                </a:lnTo>
                <a:lnTo>
                  <a:pt x="1696" y="931"/>
                </a:lnTo>
                <a:lnTo>
                  <a:pt x="1697" y="959"/>
                </a:lnTo>
                <a:lnTo>
                  <a:pt x="1696" y="989"/>
                </a:lnTo>
                <a:lnTo>
                  <a:pt x="1693" y="1018"/>
                </a:lnTo>
                <a:lnTo>
                  <a:pt x="1689" y="1048"/>
                </a:lnTo>
                <a:lnTo>
                  <a:pt x="1689" y="1048"/>
                </a:lnTo>
                <a:lnTo>
                  <a:pt x="1699" y="1035"/>
                </a:lnTo>
                <a:lnTo>
                  <a:pt x="1707" y="1022"/>
                </a:lnTo>
                <a:lnTo>
                  <a:pt x="1714" y="1007"/>
                </a:lnTo>
                <a:lnTo>
                  <a:pt x="1720" y="992"/>
                </a:lnTo>
                <a:lnTo>
                  <a:pt x="1724" y="975"/>
                </a:lnTo>
                <a:lnTo>
                  <a:pt x="1727" y="958"/>
                </a:lnTo>
                <a:lnTo>
                  <a:pt x="1728" y="940"/>
                </a:lnTo>
                <a:lnTo>
                  <a:pt x="1728" y="923"/>
                </a:lnTo>
                <a:lnTo>
                  <a:pt x="1728" y="905"/>
                </a:lnTo>
                <a:lnTo>
                  <a:pt x="1726" y="886"/>
                </a:lnTo>
                <a:lnTo>
                  <a:pt x="1721" y="869"/>
                </a:lnTo>
                <a:lnTo>
                  <a:pt x="1717" y="853"/>
                </a:lnTo>
                <a:lnTo>
                  <a:pt x="1712" y="837"/>
                </a:lnTo>
                <a:lnTo>
                  <a:pt x="1705" y="823"/>
                </a:lnTo>
                <a:lnTo>
                  <a:pt x="1697" y="809"/>
                </a:lnTo>
                <a:lnTo>
                  <a:pt x="1689" y="798"/>
                </a:lnTo>
                <a:lnTo>
                  <a:pt x="1689" y="798"/>
                </a:lnTo>
                <a:close/>
                <a:moveTo>
                  <a:pt x="521" y="876"/>
                </a:moveTo>
                <a:lnTo>
                  <a:pt x="521" y="876"/>
                </a:lnTo>
                <a:lnTo>
                  <a:pt x="466" y="871"/>
                </a:lnTo>
                <a:lnTo>
                  <a:pt x="413" y="868"/>
                </a:lnTo>
                <a:lnTo>
                  <a:pt x="308" y="864"/>
                </a:lnTo>
                <a:lnTo>
                  <a:pt x="256" y="860"/>
                </a:lnTo>
                <a:lnTo>
                  <a:pt x="204" y="855"/>
                </a:lnTo>
                <a:lnTo>
                  <a:pt x="179" y="851"/>
                </a:lnTo>
                <a:lnTo>
                  <a:pt x="155" y="847"/>
                </a:lnTo>
                <a:lnTo>
                  <a:pt x="131" y="841"/>
                </a:lnTo>
                <a:lnTo>
                  <a:pt x="107" y="836"/>
                </a:lnTo>
                <a:lnTo>
                  <a:pt x="107" y="836"/>
                </a:lnTo>
                <a:lnTo>
                  <a:pt x="104" y="837"/>
                </a:lnTo>
                <a:lnTo>
                  <a:pt x="103" y="837"/>
                </a:lnTo>
                <a:lnTo>
                  <a:pt x="103" y="837"/>
                </a:lnTo>
                <a:lnTo>
                  <a:pt x="104" y="843"/>
                </a:lnTo>
                <a:lnTo>
                  <a:pt x="106" y="847"/>
                </a:lnTo>
                <a:lnTo>
                  <a:pt x="108" y="850"/>
                </a:lnTo>
                <a:lnTo>
                  <a:pt x="111" y="851"/>
                </a:lnTo>
                <a:lnTo>
                  <a:pt x="120" y="853"/>
                </a:lnTo>
                <a:lnTo>
                  <a:pt x="128" y="853"/>
                </a:lnTo>
                <a:lnTo>
                  <a:pt x="138" y="853"/>
                </a:lnTo>
                <a:lnTo>
                  <a:pt x="148" y="853"/>
                </a:lnTo>
                <a:lnTo>
                  <a:pt x="158" y="854"/>
                </a:lnTo>
                <a:lnTo>
                  <a:pt x="160" y="855"/>
                </a:lnTo>
                <a:lnTo>
                  <a:pt x="165" y="858"/>
                </a:lnTo>
                <a:lnTo>
                  <a:pt x="165" y="858"/>
                </a:lnTo>
                <a:lnTo>
                  <a:pt x="156" y="861"/>
                </a:lnTo>
                <a:lnTo>
                  <a:pt x="148" y="862"/>
                </a:lnTo>
                <a:lnTo>
                  <a:pt x="129" y="864"/>
                </a:lnTo>
                <a:lnTo>
                  <a:pt x="121" y="865"/>
                </a:lnTo>
                <a:lnTo>
                  <a:pt x="114" y="867"/>
                </a:lnTo>
                <a:lnTo>
                  <a:pt x="108" y="871"/>
                </a:lnTo>
                <a:lnTo>
                  <a:pt x="107" y="874"/>
                </a:lnTo>
                <a:lnTo>
                  <a:pt x="104" y="878"/>
                </a:lnTo>
                <a:lnTo>
                  <a:pt x="104" y="878"/>
                </a:lnTo>
                <a:lnTo>
                  <a:pt x="118" y="879"/>
                </a:lnTo>
                <a:lnTo>
                  <a:pt x="131" y="882"/>
                </a:lnTo>
                <a:lnTo>
                  <a:pt x="156" y="888"/>
                </a:lnTo>
                <a:lnTo>
                  <a:pt x="156" y="888"/>
                </a:lnTo>
                <a:lnTo>
                  <a:pt x="181" y="893"/>
                </a:lnTo>
                <a:lnTo>
                  <a:pt x="194" y="897"/>
                </a:lnTo>
                <a:lnTo>
                  <a:pt x="200" y="900"/>
                </a:lnTo>
                <a:lnTo>
                  <a:pt x="204" y="905"/>
                </a:lnTo>
                <a:lnTo>
                  <a:pt x="204" y="905"/>
                </a:lnTo>
                <a:lnTo>
                  <a:pt x="190" y="903"/>
                </a:lnTo>
                <a:lnTo>
                  <a:pt x="177" y="900"/>
                </a:lnTo>
                <a:lnTo>
                  <a:pt x="152" y="896"/>
                </a:lnTo>
                <a:lnTo>
                  <a:pt x="141" y="893"/>
                </a:lnTo>
                <a:lnTo>
                  <a:pt x="128" y="892"/>
                </a:lnTo>
                <a:lnTo>
                  <a:pt x="117" y="893"/>
                </a:lnTo>
                <a:lnTo>
                  <a:pt x="104" y="895"/>
                </a:lnTo>
                <a:lnTo>
                  <a:pt x="104" y="895"/>
                </a:lnTo>
                <a:lnTo>
                  <a:pt x="106" y="905"/>
                </a:lnTo>
                <a:lnTo>
                  <a:pt x="104" y="907"/>
                </a:lnTo>
                <a:lnTo>
                  <a:pt x="103" y="912"/>
                </a:lnTo>
                <a:lnTo>
                  <a:pt x="103" y="912"/>
                </a:lnTo>
                <a:lnTo>
                  <a:pt x="141" y="917"/>
                </a:lnTo>
                <a:lnTo>
                  <a:pt x="176" y="920"/>
                </a:lnTo>
                <a:lnTo>
                  <a:pt x="211" y="924"/>
                </a:lnTo>
                <a:lnTo>
                  <a:pt x="249" y="930"/>
                </a:lnTo>
                <a:lnTo>
                  <a:pt x="249" y="930"/>
                </a:lnTo>
                <a:lnTo>
                  <a:pt x="273" y="937"/>
                </a:lnTo>
                <a:lnTo>
                  <a:pt x="298" y="944"/>
                </a:lnTo>
                <a:lnTo>
                  <a:pt x="323" y="951"/>
                </a:lnTo>
                <a:lnTo>
                  <a:pt x="350" y="956"/>
                </a:lnTo>
                <a:lnTo>
                  <a:pt x="350" y="956"/>
                </a:lnTo>
                <a:lnTo>
                  <a:pt x="379" y="961"/>
                </a:lnTo>
                <a:lnTo>
                  <a:pt x="410" y="965"/>
                </a:lnTo>
                <a:lnTo>
                  <a:pt x="441" y="970"/>
                </a:lnTo>
                <a:lnTo>
                  <a:pt x="457" y="975"/>
                </a:lnTo>
                <a:lnTo>
                  <a:pt x="472" y="979"/>
                </a:lnTo>
                <a:lnTo>
                  <a:pt x="472" y="979"/>
                </a:lnTo>
                <a:lnTo>
                  <a:pt x="427" y="973"/>
                </a:lnTo>
                <a:lnTo>
                  <a:pt x="379" y="966"/>
                </a:lnTo>
                <a:lnTo>
                  <a:pt x="284" y="948"/>
                </a:lnTo>
                <a:lnTo>
                  <a:pt x="235" y="938"/>
                </a:lnTo>
                <a:lnTo>
                  <a:pt x="187" y="931"/>
                </a:lnTo>
                <a:lnTo>
                  <a:pt x="141" y="927"/>
                </a:lnTo>
                <a:lnTo>
                  <a:pt x="118" y="927"/>
                </a:lnTo>
                <a:lnTo>
                  <a:pt x="96" y="927"/>
                </a:lnTo>
                <a:lnTo>
                  <a:pt x="96" y="927"/>
                </a:lnTo>
                <a:lnTo>
                  <a:pt x="94" y="937"/>
                </a:lnTo>
                <a:lnTo>
                  <a:pt x="93" y="947"/>
                </a:lnTo>
                <a:lnTo>
                  <a:pt x="93" y="947"/>
                </a:lnTo>
                <a:lnTo>
                  <a:pt x="108" y="948"/>
                </a:lnTo>
                <a:lnTo>
                  <a:pt x="125" y="951"/>
                </a:lnTo>
                <a:lnTo>
                  <a:pt x="155" y="958"/>
                </a:lnTo>
                <a:lnTo>
                  <a:pt x="186" y="965"/>
                </a:lnTo>
                <a:lnTo>
                  <a:pt x="215" y="972"/>
                </a:lnTo>
                <a:lnTo>
                  <a:pt x="215" y="972"/>
                </a:lnTo>
                <a:lnTo>
                  <a:pt x="259" y="980"/>
                </a:lnTo>
                <a:lnTo>
                  <a:pt x="301" y="987"/>
                </a:lnTo>
                <a:lnTo>
                  <a:pt x="386" y="999"/>
                </a:lnTo>
                <a:lnTo>
                  <a:pt x="472" y="1008"/>
                </a:lnTo>
                <a:lnTo>
                  <a:pt x="515" y="1014"/>
                </a:lnTo>
                <a:lnTo>
                  <a:pt x="558" y="1021"/>
                </a:lnTo>
                <a:lnTo>
                  <a:pt x="558" y="1021"/>
                </a:lnTo>
                <a:lnTo>
                  <a:pt x="629" y="1031"/>
                </a:lnTo>
                <a:lnTo>
                  <a:pt x="701" y="1038"/>
                </a:lnTo>
                <a:lnTo>
                  <a:pt x="701" y="1038"/>
                </a:lnTo>
                <a:lnTo>
                  <a:pt x="786" y="1046"/>
                </a:lnTo>
                <a:lnTo>
                  <a:pt x="866" y="1056"/>
                </a:lnTo>
                <a:lnTo>
                  <a:pt x="945" y="1067"/>
                </a:lnTo>
                <a:lnTo>
                  <a:pt x="1024" y="1080"/>
                </a:lnTo>
                <a:lnTo>
                  <a:pt x="1024" y="1080"/>
                </a:lnTo>
                <a:lnTo>
                  <a:pt x="1022" y="1079"/>
                </a:lnTo>
                <a:lnTo>
                  <a:pt x="1019" y="1074"/>
                </a:lnTo>
                <a:lnTo>
                  <a:pt x="1017" y="1066"/>
                </a:lnTo>
                <a:lnTo>
                  <a:pt x="1015" y="1058"/>
                </a:lnTo>
                <a:lnTo>
                  <a:pt x="1014" y="1051"/>
                </a:lnTo>
                <a:lnTo>
                  <a:pt x="1014" y="1051"/>
                </a:lnTo>
                <a:lnTo>
                  <a:pt x="951" y="1044"/>
                </a:lnTo>
                <a:lnTo>
                  <a:pt x="883" y="1035"/>
                </a:lnTo>
                <a:lnTo>
                  <a:pt x="850" y="1029"/>
                </a:lnTo>
                <a:lnTo>
                  <a:pt x="816" y="1025"/>
                </a:lnTo>
                <a:lnTo>
                  <a:pt x="785" y="1018"/>
                </a:lnTo>
                <a:lnTo>
                  <a:pt x="757" y="1011"/>
                </a:lnTo>
                <a:lnTo>
                  <a:pt x="757" y="1011"/>
                </a:lnTo>
                <a:lnTo>
                  <a:pt x="819" y="1018"/>
                </a:lnTo>
                <a:lnTo>
                  <a:pt x="886" y="1027"/>
                </a:lnTo>
                <a:lnTo>
                  <a:pt x="952" y="1032"/>
                </a:lnTo>
                <a:lnTo>
                  <a:pt x="1012" y="1035"/>
                </a:lnTo>
                <a:lnTo>
                  <a:pt x="1012" y="1035"/>
                </a:lnTo>
                <a:lnTo>
                  <a:pt x="1012" y="1029"/>
                </a:lnTo>
                <a:lnTo>
                  <a:pt x="1014" y="1025"/>
                </a:lnTo>
                <a:lnTo>
                  <a:pt x="1015" y="1021"/>
                </a:lnTo>
                <a:lnTo>
                  <a:pt x="1014" y="1018"/>
                </a:lnTo>
                <a:lnTo>
                  <a:pt x="1014" y="1018"/>
                </a:lnTo>
                <a:lnTo>
                  <a:pt x="1000" y="1018"/>
                </a:lnTo>
                <a:lnTo>
                  <a:pt x="986" y="1018"/>
                </a:lnTo>
                <a:lnTo>
                  <a:pt x="972" y="1017"/>
                </a:lnTo>
                <a:lnTo>
                  <a:pt x="958" y="1014"/>
                </a:lnTo>
                <a:lnTo>
                  <a:pt x="930" y="1008"/>
                </a:lnTo>
                <a:lnTo>
                  <a:pt x="916" y="1006"/>
                </a:lnTo>
                <a:lnTo>
                  <a:pt x="902" y="1004"/>
                </a:lnTo>
                <a:lnTo>
                  <a:pt x="902" y="1004"/>
                </a:lnTo>
                <a:lnTo>
                  <a:pt x="913" y="1001"/>
                </a:lnTo>
                <a:lnTo>
                  <a:pt x="924" y="1000"/>
                </a:lnTo>
                <a:lnTo>
                  <a:pt x="937" y="1000"/>
                </a:lnTo>
                <a:lnTo>
                  <a:pt x="948" y="1001"/>
                </a:lnTo>
                <a:lnTo>
                  <a:pt x="975" y="1006"/>
                </a:lnTo>
                <a:lnTo>
                  <a:pt x="987" y="1007"/>
                </a:lnTo>
                <a:lnTo>
                  <a:pt x="1001" y="1007"/>
                </a:lnTo>
                <a:lnTo>
                  <a:pt x="1001" y="1007"/>
                </a:lnTo>
                <a:lnTo>
                  <a:pt x="1001" y="1001"/>
                </a:lnTo>
                <a:lnTo>
                  <a:pt x="1001" y="997"/>
                </a:lnTo>
                <a:lnTo>
                  <a:pt x="1003" y="987"/>
                </a:lnTo>
                <a:lnTo>
                  <a:pt x="1008" y="979"/>
                </a:lnTo>
                <a:lnTo>
                  <a:pt x="1015" y="970"/>
                </a:lnTo>
                <a:lnTo>
                  <a:pt x="1015" y="970"/>
                </a:lnTo>
                <a:lnTo>
                  <a:pt x="996" y="965"/>
                </a:lnTo>
                <a:lnTo>
                  <a:pt x="976" y="962"/>
                </a:lnTo>
                <a:lnTo>
                  <a:pt x="953" y="961"/>
                </a:lnTo>
                <a:lnTo>
                  <a:pt x="932" y="961"/>
                </a:lnTo>
                <a:lnTo>
                  <a:pt x="887" y="961"/>
                </a:lnTo>
                <a:lnTo>
                  <a:pt x="866" y="961"/>
                </a:lnTo>
                <a:lnTo>
                  <a:pt x="845" y="958"/>
                </a:lnTo>
                <a:lnTo>
                  <a:pt x="845" y="958"/>
                </a:lnTo>
                <a:lnTo>
                  <a:pt x="805" y="951"/>
                </a:lnTo>
                <a:lnTo>
                  <a:pt x="763" y="941"/>
                </a:lnTo>
                <a:lnTo>
                  <a:pt x="685" y="921"/>
                </a:lnTo>
                <a:lnTo>
                  <a:pt x="685" y="921"/>
                </a:lnTo>
                <a:lnTo>
                  <a:pt x="712" y="924"/>
                </a:lnTo>
                <a:lnTo>
                  <a:pt x="739" y="928"/>
                </a:lnTo>
                <a:lnTo>
                  <a:pt x="789" y="938"/>
                </a:lnTo>
                <a:lnTo>
                  <a:pt x="816" y="942"/>
                </a:lnTo>
                <a:lnTo>
                  <a:pt x="843" y="947"/>
                </a:lnTo>
                <a:lnTo>
                  <a:pt x="869" y="949"/>
                </a:lnTo>
                <a:lnTo>
                  <a:pt x="899" y="951"/>
                </a:lnTo>
                <a:lnTo>
                  <a:pt x="899" y="951"/>
                </a:lnTo>
                <a:lnTo>
                  <a:pt x="946" y="951"/>
                </a:lnTo>
                <a:lnTo>
                  <a:pt x="970" y="951"/>
                </a:lnTo>
                <a:lnTo>
                  <a:pt x="993" y="951"/>
                </a:lnTo>
                <a:lnTo>
                  <a:pt x="993" y="951"/>
                </a:lnTo>
                <a:lnTo>
                  <a:pt x="1000" y="952"/>
                </a:lnTo>
                <a:lnTo>
                  <a:pt x="1007" y="954"/>
                </a:lnTo>
                <a:lnTo>
                  <a:pt x="1011" y="954"/>
                </a:lnTo>
                <a:lnTo>
                  <a:pt x="1014" y="952"/>
                </a:lnTo>
                <a:lnTo>
                  <a:pt x="1017" y="949"/>
                </a:lnTo>
                <a:lnTo>
                  <a:pt x="1019" y="947"/>
                </a:lnTo>
                <a:lnTo>
                  <a:pt x="1019" y="947"/>
                </a:lnTo>
                <a:lnTo>
                  <a:pt x="1019" y="942"/>
                </a:lnTo>
                <a:lnTo>
                  <a:pt x="1019" y="940"/>
                </a:lnTo>
                <a:lnTo>
                  <a:pt x="1015" y="933"/>
                </a:lnTo>
                <a:lnTo>
                  <a:pt x="1011" y="927"/>
                </a:lnTo>
                <a:lnTo>
                  <a:pt x="1008" y="920"/>
                </a:lnTo>
                <a:lnTo>
                  <a:pt x="1008" y="920"/>
                </a:lnTo>
                <a:lnTo>
                  <a:pt x="886" y="912"/>
                </a:lnTo>
                <a:lnTo>
                  <a:pt x="765" y="902"/>
                </a:lnTo>
                <a:lnTo>
                  <a:pt x="643" y="889"/>
                </a:lnTo>
                <a:lnTo>
                  <a:pt x="521" y="876"/>
                </a:lnTo>
                <a:lnTo>
                  <a:pt x="521" y="876"/>
                </a:lnTo>
                <a:close/>
                <a:moveTo>
                  <a:pt x="1664" y="1065"/>
                </a:moveTo>
                <a:lnTo>
                  <a:pt x="1664" y="1065"/>
                </a:lnTo>
                <a:lnTo>
                  <a:pt x="1664" y="1062"/>
                </a:lnTo>
                <a:lnTo>
                  <a:pt x="1664" y="1059"/>
                </a:lnTo>
                <a:lnTo>
                  <a:pt x="1667" y="1053"/>
                </a:lnTo>
                <a:lnTo>
                  <a:pt x="1671" y="1048"/>
                </a:lnTo>
                <a:lnTo>
                  <a:pt x="1675" y="1042"/>
                </a:lnTo>
                <a:lnTo>
                  <a:pt x="1675" y="1042"/>
                </a:lnTo>
                <a:lnTo>
                  <a:pt x="1678" y="1027"/>
                </a:lnTo>
                <a:lnTo>
                  <a:pt x="1681" y="1008"/>
                </a:lnTo>
                <a:lnTo>
                  <a:pt x="1683" y="969"/>
                </a:lnTo>
                <a:lnTo>
                  <a:pt x="1683" y="969"/>
                </a:lnTo>
                <a:lnTo>
                  <a:pt x="1683" y="948"/>
                </a:lnTo>
                <a:lnTo>
                  <a:pt x="1683" y="928"/>
                </a:lnTo>
                <a:lnTo>
                  <a:pt x="1681" y="910"/>
                </a:lnTo>
                <a:lnTo>
                  <a:pt x="1676" y="893"/>
                </a:lnTo>
                <a:lnTo>
                  <a:pt x="1671" y="879"/>
                </a:lnTo>
                <a:lnTo>
                  <a:pt x="1662" y="865"/>
                </a:lnTo>
                <a:lnTo>
                  <a:pt x="1653" y="855"/>
                </a:lnTo>
                <a:lnTo>
                  <a:pt x="1641" y="847"/>
                </a:lnTo>
                <a:lnTo>
                  <a:pt x="1641" y="847"/>
                </a:lnTo>
                <a:lnTo>
                  <a:pt x="1630" y="854"/>
                </a:lnTo>
                <a:lnTo>
                  <a:pt x="1619" y="861"/>
                </a:lnTo>
                <a:lnTo>
                  <a:pt x="1609" y="869"/>
                </a:lnTo>
                <a:lnTo>
                  <a:pt x="1599" y="879"/>
                </a:lnTo>
                <a:lnTo>
                  <a:pt x="1599" y="879"/>
                </a:lnTo>
                <a:lnTo>
                  <a:pt x="1606" y="890"/>
                </a:lnTo>
                <a:lnTo>
                  <a:pt x="1612" y="902"/>
                </a:lnTo>
                <a:lnTo>
                  <a:pt x="1622" y="927"/>
                </a:lnTo>
                <a:lnTo>
                  <a:pt x="1630" y="954"/>
                </a:lnTo>
                <a:lnTo>
                  <a:pt x="1634" y="982"/>
                </a:lnTo>
                <a:lnTo>
                  <a:pt x="1637" y="1010"/>
                </a:lnTo>
                <a:lnTo>
                  <a:pt x="1636" y="1038"/>
                </a:lnTo>
                <a:lnTo>
                  <a:pt x="1633" y="1066"/>
                </a:lnTo>
                <a:lnTo>
                  <a:pt x="1627" y="1093"/>
                </a:lnTo>
                <a:lnTo>
                  <a:pt x="1627" y="1093"/>
                </a:lnTo>
                <a:lnTo>
                  <a:pt x="1637" y="1087"/>
                </a:lnTo>
                <a:lnTo>
                  <a:pt x="1647" y="1080"/>
                </a:lnTo>
                <a:lnTo>
                  <a:pt x="1655" y="1072"/>
                </a:lnTo>
                <a:lnTo>
                  <a:pt x="1664" y="1065"/>
                </a:lnTo>
                <a:lnTo>
                  <a:pt x="1664" y="1065"/>
                </a:lnTo>
                <a:close/>
                <a:moveTo>
                  <a:pt x="1624" y="1014"/>
                </a:moveTo>
                <a:lnTo>
                  <a:pt x="1624" y="1014"/>
                </a:lnTo>
                <a:lnTo>
                  <a:pt x="1623" y="996"/>
                </a:lnTo>
                <a:lnTo>
                  <a:pt x="1622" y="978"/>
                </a:lnTo>
                <a:lnTo>
                  <a:pt x="1619" y="961"/>
                </a:lnTo>
                <a:lnTo>
                  <a:pt x="1615" y="944"/>
                </a:lnTo>
                <a:lnTo>
                  <a:pt x="1609" y="927"/>
                </a:lnTo>
                <a:lnTo>
                  <a:pt x="1603" y="913"/>
                </a:lnTo>
                <a:lnTo>
                  <a:pt x="1596" y="900"/>
                </a:lnTo>
                <a:lnTo>
                  <a:pt x="1587" y="888"/>
                </a:lnTo>
                <a:lnTo>
                  <a:pt x="1587" y="888"/>
                </a:lnTo>
                <a:lnTo>
                  <a:pt x="1500" y="949"/>
                </a:lnTo>
                <a:lnTo>
                  <a:pt x="1410" y="1008"/>
                </a:lnTo>
                <a:lnTo>
                  <a:pt x="1320" y="1066"/>
                </a:lnTo>
                <a:lnTo>
                  <a:pt x="1229" y="1125"/>
                </a:lnTo>
                <a:lnTo>
                  <a:pt x="1229" y="1125"/>
                </a:lnTo>
                <a:lnTo>
                  <a:pt x="1240" y="1147"/>
                </a:lnTo>
                <a:lnTo>
                  <a:pt x="1250" y="1173"/>
                </a:lnTo>
                <a:lnTo>
                  <a:pt x="1258" y="1198"/>
                </a:lnTo>
                <a:lnTo>
                  <a:pt x="1265" y="1226"/>
                </a:lnTo>
                <a:lnTo>
                  <a:pt x="1271" y="1256"/>
                </a:lnTo>
                <a:lnTo>
                  <a:pt x="1274" y="1285"/>
                </a:lnTo>
                <a:lnTo>
                  <a:pt x="1274" y="1314"/>
                </a:lnTo>
                <a:lnTo>
                  <a:pt x="1272" y="1344"/>
                </a:lnTo>
                <a:lnTo>
                  <a:pt x="1272" y="1344"/>
                </a:lnTo>
                <a:lnTo>
                  <a:pt x="1316" y="1316"/>
                </a:lnTo>
                <a:lnTo>
                  <a:pt x="1359" y="1288"/>
                </a:lnTo>
                <a:lnTo>
                  <a:pt x="1443" y="1229"/>
                </a:lnTo>
                <a:lnTo>
                  <a:pt x="1610" y="1108"/>
                </a:lnTo>
                <a:lnTo>
                  <a:pt x="1610" y="1108"/>
                </a:lnTo>
                <a:lnTo>
                  <a:pt x="1619" y="1063"/>
                </a:lnTo>
                <a:lnTo>
                  <a:pt x="1622" y="1039"/>
                </a:lnTo>
                <a:lnTo>
                  <a:pt x="1624" y="1014"/>
                </a:lnTo>
                <a:lnTo>
                  <a:pt x="1624" y="1014"/>
                </a:lnTo>
                <a:close/>
                <a:moveTo>
                  <a:pt x="1070" y="1051"/>
                </a:moveTo>
                <a:lnTo>
                  <a:pt x="1070" y="1051"/>
                </a:lnTo>
                <a:lnTo>
                  <a:pt x="1069" y="1058"/>
                </a:lnTo>
                <a:lnTo>
                  <a:pt x="1067" y="1065"/>
                </a:lnTo>
                <a:lnTo>
                  <a:pt x="1063" y="1079"/>
                </a:lnTo>
                <a:lnTo>
                  <a:pt x="1057" y="1093"/>
                </a:lnTo>
                <a:lnTo>
                  <a:pt x="1056" y="1100"/>
                </a:lnTo>
                <a:lnTo>
                  <a:pt x="1056" y="1107"/>
                </a:lnTo>
                <a:lnTo>
                  <a:pt x="1056" y="1107"/>
                </a:lnTo>
                <a:lnTo>
                  <a:pt x="1063" y="1104"/>
                </a:lnTo>
                <a:lnTo>
                  <a:pt x="1069" y="1098"/>
                </a:lnTo>
                <a:lnTo>
                  <a:pt x="1073" y="1093"/>
                </a:lnTo>
                <a:lnTo>
                  <a:pt x="1076" y="1086"/>
                </a:lnTo>
                <a:lnTo>
                  <a:pt x="1080" y="1077"/>
                </a:lnTo>
                <a:lnTo>
                  <a:pt x="1081" y="1069"/>
                </a:lnTo>
                <a:lnTo>
                  <a:pt x="1084" y="1052"/>
                </a:lnTo>
                <a:lnTo>
                  <a:pt x="1084" y="1052"/>
                </a:lnTo>
                <a:lnTo>
                  <a:pt x="1084" y="1036"/>
                </a:lnTo>
                <a:lnTo>
                  <a:pt x="1083" y="1020"/>
                </a:lnTo>
                <a:lnTo>
                  <a:pt x="1081" y="1004"/>
                </a:lnTo>
                <a:lnTo>
                  <a:pt x="1077" y="989"/>
                </a:lnTo>
                <a:lnTo>
                  <a:pt x="1073" y="975"/>
                </a:lnTo>
                <a:lnTo>
                  <a:pt x="1069" y="961"/>
                </a:lnTo>
                <a:lnTo>
                  <a:pt x="1057" y="935"/>
                </a:lnTo>
                <a:lnTo>
                  <a:pt x="1057" y="935"/>
                </a:lnTo>
                <a:lnTo>
                  <a:pt x="1052" y="933"/>
                </a:lnTo>
                <a:lnTo>
                  <a:pt x="1049" y="930"/>
                </a:lnTo>
                <a:lnTo>
                  <a:pt x="1042" y="921"/>
                </a:lnTo>
                <a:lnTo>
                  <a:pt x="1042" y="921"/>
                </a:lnTo>
                <a:lnTo>
                  <a:pt x="1036" y="923"/>
                </a:lnTo>
                <a:lnTo>
                  <a:pt x="1032" y="921"/>
                </a:lnTo>
                <a:lnTo>
                  <a:pt x="1029" y="920"/>
                </a:lnTo>
                <a:lnTo>
                  <a:pt x="1026" y="921"/>
                </a:lnTo>
                <a:lnTo>
                  <a:pt x="1026" y="921"/>
                </a:lnTo>
                <a:lnTo>
                  <a:pt x="1032" y="937"/>
                </a:lnTo>
                <a:lnTo>
                  <a:pt x="1039" y="952"/>
                </a:lnTo>
                <a:lnTo>
                  <a:pt x="1053" y="985"/>
                </a:lnTo>
                <a:lnTo>
                  <a:pt x="1060" y="1000"/>
                </a:lnTo>
                <a:lnTo>
                  <a:pt x="1066" y="1017"/>
                </a:lnTo>
                <a:lnTo>
                  <a:pt x="1069" y="1034"/>
                </a:lnTo>
                <a:lnTo>
                  <a:pt x="1070" y="1051"/>
                </a:lnTo>
                <a:lnTo>
                  <a:pt x="1070" y="1051"/>
                </a:lnTo>
                <a:close/>
                <a:moveTo>
                  <a:pt x="994" y="1091"/>
                </a:moveTo>
                <a:lnTo>
                  <a:pt x="994" y="1091"/>
                </a:lnTo>
                <a:lnTo>
                  <a:pt x="948" y="1081"/>
                </a:lnTo>
                <a:lnTo>
                  <a:pt x="903" y="1074"/>
                </a:lnTo>
                <a:lnTo>
                  <a:pt x="813" y="1062"/>
                </a:lnTo>
                <a:lnTo>
                  <a:pt x="813" y="1062"/>
                </a:lnTo>
                <a:lnTo>
                  <a:pt x="763" y="1056"/>
                </a:lnTo>
                <a:lnTo>
                  <a:pt x="712" y="1052"/>
                </a:lnTo>
                <a:lnTo>
                  <a:pt x="712" y="1052"/>
                </a:lnTo>
                <a:lnTo>
                  <a:pt x="685" y="1051"/>
                </a:lnTo>
                <a:lnTo>
                  <a:pt x="659" y="1048"/>
                </a:lnTo>
                <a:lnTo>
                  <a:pt x="605" y="1041"/>
                </a:lnTo>
                <a:lnTo>
                  <a:pt x="549" y="1032"/>
                </a:lnTo>
                <a:lnTo>
                  <a:pt x="493" y="1025"/>
                </a:lnTo>
                <a:lnTo>
                  <a:pt x="493" y="1025"/>
                </a:lnTo>
                <a:lnTo>
                  <a:pt x="414" y="1015"/>
                </a:lnTo>
                <a:lnTo>
                  <a:pt x="336" y="1006"/>
                </a:lnTo>
                <a:lnTo>
                  <a:pt x="257" y="993"/>
                </a:lnTo>
                <a:lnTo>
                  <a:pt x="176" y="978"/>
                </a:lnTo>
                <a:lnTo>
                  <a:pt x="176" y="978"/>
                </a:lnTo>
                <a:lnTo>
                  <a:pt x="143" y="969"/>
                </a:lnTo>
                <a:lnTo>
                  <a:pt x="125" y="965"/>
                </a:lnTo>
                <a:lnTo>
                  <a:pt x="108" y="962"/>
                </a:lnTo>
                <a:lnTo>
                  <a:pt x="92" y="961"/>
                </a:lnTo>
                <a:lnTo>
                  <a:pt x="77" y="961"/>
                </a:lnTo>
                <a:lnTo>
                  <a:pt x="72" y="963"/>
                </a:lnTo>
                <a:lnTo>
                  <a:pt x="66" y="965"/>
                </a:lnTo>
                <a:lnTo>
                  <a:pt x="62" y="969"/>
                </a:lnTo>
                <a:lnTo>
                  <a:pt x="59" y="973"/>
                </a:lnTo>
                <a:lnTo>
                  <a:pt x="59" y="973"/>
                </a:lnTo>
                <a:lnTo>
                  <a:pt x="111" y="985"/>
                </a:lnTo>
                <a:lnTo>
                  <a:pt x="165" y="994"/>
                </a:lnTo>
                <a:lnTo>
                  <a:pt x="219" y="1004"/>
                </a:lnTo>
                <a:lnTo>
                  <a:pt x="275" y="1011"/>
                </a:lnTo>
                <a:lnTo>
                  <a:pt x="388" y="1027"/>
                </a:lnTo>
                <a:lnTo>
                  <a:pt x="503" y="1042"/>
                </a:lnTo>
                <a:lnTo>
                  <a:pt x="503" y="1042"/>
                </a:lnTo>
                <a:lnTo>
                  <a:pt x="560" y="1052"/>
                </a:lnTo>
                <a:lnTo>
                  <a:pt x="588" y="1056"/>
                </a:lnTo>
                <a:lnTo>
                  <a:pt x="617" y="1059"/>
                </a:lnTo>
                <a:lnTo>
                  <a:pt x="617" y="1059"/>
                </a:lnTo>
                <a:lnTo>
                  <a:pt x="671" y="1063"/>
                </a:lnTo>
                <a:lnTo>
                  <a:pt x="725" y="1069"/>
                </a:lnTo>
                <a:lnTo>
                  <a:pt x="725" y="1069"/>
                </a:lnTo>
                <a:lnTo>
                  <a:pt x="768" y="1073"/>
                </a:lnTo>
                <a:lnTo>
                  <a:pt x="810" y="1081"/>
                </a:lnTo>
                <a:lnTo>
                  <a:pt x="852" y="1088"/>
                </a:lnTo>
                <a:lnTo>
                  <a:pt x="893" y="1094"/>
                </a:lnTo>
                <a:lnTo>
                  <a:pt x="893" y="1094"/>
                </a:lnTo>
                <a:lnTo>
                  <a:pt x="949" y="1102"/>
                </a:lnTo>
                <a:lnTo>
                  <a:pt x="977" y="1107"/>
                </a:lnTo>
                <a:lnTo>
                  <a:pt x="998" y="1108"/>
                </a:lnTo>
                <a:lnTo>
                  <a:pt x="998" y="1108"/>
                </a:lnTo>
                <a:lnTo>
                  <a:pt x="1017" y="1109"/>
                </a:lnTo>
                <a:lnTo>
                  <a:pt x="1025" y="1108"/>
                </a:lnTo>
                <a:lnTo>
                  <a:pt x="1028" y="1107"/>
                </a:lnTo>
                <a:lnTo>
                  <a:pt x="1031" y="1105"/>
                </a:lnTo>
                <a:lnTo>
                  <a:pt x="1031" y="1105"/>
                </a:lnTo>
                <a:lnTo>
                  <a:pt x="1029" y="1102"/>
                </a:lnTo>
                <a:lnTo>
                  <a:pt x="1025" y="1100"/>
                </a:lnTo>
                <a:lnTo>
                  <a:pt x="1015" y="1095"/>
                </a:lnTo>
                <a:lnTo>
                  <a:pt x="994" y="1091"/>
                </a:lnTo>
                <a:lnTo>
                  <a:pt x="994" y="1091"/>
                </a:lnTo>
                <a:close/>
                <a:moveTo>
                  <a:pt x="1035" y="1208"/>
                </a:moveTo>
                <a:lnTo>
                  <a:pt x="1035" y="1208"/>
                </a:lnTo>
                <a:lnTo>
                  <a:pt x="1022" y="1208"/>
                </a:lnTo>
                <a:lnTo>
                  <a:pt x="1011" y="1205"/>
                </a:lnTo>
                <a:lnTo>
                  <a:pt x="987" y="1199"/>
                </a:lnTo>
                <a:lnTo>
                  <a:pt x="965" y="1194"/>
                </a:lnTo>
                <a:lnTo>
                  <a:pt x="953" y="1191"/>
                </a:lnTo>
                <a:lnTo>
                  <a:pt x="942" y="1190"/>
                </a:lnTo>
                <a:lnTo>
                  <a:pt x="942" y="1190"/>
                </a:lnTo>
                <a:lnTo>
                  <a:pt x="899" y="1187"/>
                </a:lnTo>
                <a:lnTo>
                  <a:pt x="848" y="1185"/>
                </a:lnTo>
                <a:lnTo>
                  <a:pt x="796" y="1183"/>
                </a:lnTo>
                <a:lnTo>
                  <a:pt x="770" y="1181"/>
                </a:lnTo>
                <a:lnTo>
                  <a:pt x="744" y="1178"/>
                </a:lnTo>
                <a:lnTo>
                  <a:pt x="744" y="1178"/>
                </a:lnTo>
                <a:lnTo>
                  <a:pt x="650" y="1166"/>
                </a:lnTo>
                <a:lnTo>
                  <a:pt x="604" y="1159"/>
                </a:lnTo>
                <a:lnTo>
                  <a:pt x="558" y="1154"/>
                </a:lnTo>
                <a:lnTo>
                  <a:pt x="558" y="1154"/>
                </a:lnTo>
                <a:lnTo>
                  <a:pt x="507" y="1149"/>
                </a:lnTo>
                <a:lnTo>
                  <a:pt x="457" y="1142"/>
                </a:lnTo>
                <a:lnTo>
                  <a:pt x="406" y="1136"/>
                </a:lnTo>
                <a:lnTo>
                  <a:pt x="354" y="1131"/>
                </a:lnTo>
                <a:lnTo>
                  <a:pt x="354" y="1131"/>
                </a:lnTo>
                <a:lnTo>
                  <a:pt x="311" y="1129"/>
                </a:lnTo>
                <a:lnTo>
                  <a:pt x="289" y="1128"/>
                </a:lnTo>
                <a:lnTo>
                  <a:pt x="267" y="1126"/>
                </a:lnTo>
                <a:lnTo>
                  <a:pt x="267" y="1126"/>
                </a:lnTo>
                <a:lnTo>
                  <a:pt x="226" y="1119"/>
                </a:lnTo>
                <a:lnTo>
                  <a:pt x="183" y="1114"/>
                </a:lnTo>
                <a:lnTo>
                  <a:pt x="136" y="1109"/>
                </a:lnTo>
                <a:lnTo>
                  <a:pt x="113" y="1108"/>
                </a:lnTo>
                <a:lnTo>
                  <a:pt x="87" y="1107"/>
                </a:lnTo>
                <a:lnTo>
                  <a:pt x="87" y="1107"/>
                </a:lnTo>
                <a:lnTo>
                  <a:pt x="83" y="1112"/>
                </a:lnTo>
                <a:lnTo>
                  <a:pt x="80" y="1115"/>
                </a:lnTo>
                <a:lnTo>
                  <a:pt x="70" y="1119"/>
                </a:lnTo>
                <a:lnTo>
                  <a:pt x="70" y="1119"/>
                </a:lnTo>
                <a:lnTo>
                  <a:pt x="72" y="1125"/>
                </a:lnTo>
                <a:lnTo>
                  <a:pt x="75" y="1129"/>
                </a:lnTo>
                <a:lnTo>
                  <a:pt x="79" y="1132"/>
                </a:lnTo>
                <a:lnTo>
                  <a:pt x="85" y="1135"/>
                </a:lnTo>
                <a:lnTo>
                  <a:pt x="96" y="1135"/>
                </a:lnTo>
                <a:lnTo>
                  <a:pt x="108" y="1135"/>
                </a:lnTo>
                <a:lnTo>
                  <a:pt x="108" y="1135"/>
                </a:lnTo>
                <a:lnTo>
                  <a:pt x="135" y="1135"/>
                </a:lnTo>
                <a:lnTo>
                  <a:pt x="163" y="1136"/>
                </a:lnTo>
                <a:lnTo>
                  <a:pt x="163" y="1136"/>
                </a:lnTo>
                <a:lnTo>
                  <a:pt x="201" y="1138"/>
                </a:lnTo>
                <a:lnTo>
                  <a:pt x="211" y="1139"/>
                </a:lnTo>
                <a:lnTo>
                  <a:pt x="219" y="1140"/>
                </a:lnTo>
                <a:lnTo>
                  <a:pt x="228" y="1143"/>
                </a:lnTo>
                <a:lnTo>
                  <a:pt x="236" y="1147"/>
                </a:lnTo>
                <a:lnTo>
                  <a:pt x="236" y="1147"/>
                </a:lnTo>
                <a:lnTo>
                  <a:pt x="198" y="1146"/>
                </a:lnTo>
                <a:lnTo>
                  <a:pt x="160" y="1146"/>
                </a:lnTo>
                <a:lnTo>
                  <a:pt x="124" y="1146"/>
                </a:lnTo>
                <a:lnTo>
                  <a:pt x="93" y="1147"/>
                </a:lnTo>
                <a:lnTo>
                  <a:pt x="93" y="1147"/>
                </a:lnTo>
                <a:lnTo>
                  <a:pt x="104" y="1150"/>
                </a:lnTo>
                <a:lnTo>
                  <a:pt x="118" y="1153"/>
                </a:lnTo>
                <a:lnTo>
                  <a:pt x="149" y="1156"/>
                </a:lnTo>
                <a:lnTo>
                  <a:pt x="165" y="1159"/>
                </a:lnTo>
                <a:lnTo>
                  <a:pt x="180" y="1160"/>
                </a:lnTo>
                <a:lnTo>
                  <a:pt x="194" y="1164"/>
                </a:lnTo>
                <a:lnTo>
                  <a:pt x="207" y="1170"/>
                </a:lnTo>
                <a:lnTo>
                  <a:pt x="207" y="1170"/>
                </a:lnTo>
                <a:lnTo>
                  <a:pt x="191" y="1170"/>
                </a:lnTo>
                <a:lnTo>
                  <a:pt x="177" y="1170"/>
                </a:lnTo>
                <a:lnTo>
                  <a:pt x="149" y="1167"/>
                </a:lnTo>
                <a:lnTo>
                  <a:pt x="117" y="1164"/>
                </a:lnTo>
                <a:lnTo>
                  <a:pt x="79" y="1163"/>
                </a:lnTo>
                <a:lnTo>
                  <a:pt x="79" y="1163"/>
                </a:lnTo>
                <a:lnTo>
                  <a:pt x="76" y="1177"/>
                </a:lnTo>
                <a:lnTo>
                  <a:pt x="76" y="1191"/>
                </a:lnTo>
                <a:lnTo>
                  <a:pt x="80" y="1206"/>
                </a:lnTo>
                <a:lnTo>
                  <a:pt x="82" y="1212"/>
                </a:lnTo>
                <a:lnTo>
                  <a:pt x="86" y="1219"/>
                </a:lnTo>
                <a:lnTo>
                  <a:pt x="86" y="1219"/>
                </a:lnTo>
                <a:lnTo>
                  <a:pt x="131" y="1223"/>
                </a:lnTo>
                <a:lnTo>
                  <a:pt x="176" y="1229"/>
                </a:lnTo>
                <a:lnTo>
                  <a:pt x="260" y="1241"/>
                </a:lnTo>
                <a:lnTo>
                  <a:pt x="430" y="1271"/>
                </a:lnTo>
                <a:lnTo>
                  <a:pt x="430" y="1271"/>
                </a:lnTo>
                <a:lnTo>
                  <a:pt x="388" y="1267"/>
                </a:lnTo>
                <a:lnTo>
                  <a:pt x="344" y="1263"/>
                </a:lnTo>
                <a:lnTo>
                  <a:pt x="257" y="1250"/>
                </a:lnTo>
                <a:lnTo>
                  <a:pt x="212" y="1244"/>
                </a:lnTo>
                <a:lnTo>
                  <a:pt x="166" y="1239"/>
                </a:lnTo>
                <a:lnTo>
                  <a:pt x="118" y="1234"/>
                </a:lnTo>
                <a:lnTo>
                  <a:pt x="68" y="1233"/>
                </a:lnTo>
                <a:lnTo>
                  <a:pt x="68" y="1233"/>
                </a:lnTo>
                <a:lnTo>
                  <a:pt x="62" y="1239"/>
                </a:lnTo>
                <a:lnTo>
                  <a:pt x="61" y="1244"/>
                </a:lnTo>
                <a:lnTo>
                  <a:pt x="61" y="1250"/>
                </a:lnTo>
                <a:lnTo>
                  <a:pt x="63" y="1257"/>
                </a:lnTo>
                <a:lnTo>
                  <a:pt x="68" y="1271"/>
                </a:lnTo>
                <a:lnTo>
                  <a:pt x="69" y="1278"/>
                </a:lnTo>
                <a:lnTo>
                  <a:pt x="68" y="1285"/>
                </a:lnTo>
                <a:lnTo>
                  <a:pt x="68" y="1285"/>
                </a:lnTo>
                <a:lnTo>
                  <a:pt x="134" y="1293"/>
                </a:lnTo>
                <a:lnTo>
                  <a:pt x="163" y="1298"/>
                </a:lnTo>
                <a:lnTo>
                  <a:pt x="193" y="1305"/>
                </a:lnTo>
                <a:lnTo>
                  <a:pt x="193" y="1305"/>
                </a:lnTo>
                <a:lnTo>
                  <a:pt x="275" y="1324"/>
                </a:lnTo>
                <a:lnTo>
                  <a:pt x="318" y="1333"/>
                </a:lnTo>
                <a:lnTo>
                  <a:pt x="360" y="1340"/>
                </a:lnTo>
                <a:lnTo>
                  <a:pt x="400" y="1347"/>
                </a:lnTo>
                <a:lnTo>
                  <a:pt x="444" y="1352"/>
                </a:lnTo>
                <a:lnTo>
                  <a:pt x="487" y="1357"/>
                </a:lnTo>
                <a:lnTo>
                  <a:pt x="531" y="1361"/>
                </a:lnTo>
                <a:lnTo>
                  <a:pt x="531" y="1361"/>
                </a:lnTo>
                <a:lnTo>
                  <a:pt x="588" y="1364"/>
                </a:lnTo>
                <a:lnTo>
                  <a:pt x="646" y="1371"/>
                </a:lnTo>
                <a:lnTo>
                  <a:pt x="704" y="1378"/>
                </a:lnTo>
                <a:lnTo>
                  <a:pt x="761" y="1385"/>
                </a:lnTo>
                <a:lnTo>
                  <a:pt x="879" y="1402"/>
                </a:lnTo>
                <a:lnTo>
                  <a:pt x="939" y="1407"/>
                </a:lnTo>
                <a:lnTo>
                  <a:pt x="1001" y="1413"/>
                </a:lnTo>
                <a:lnTo>
                  <a:pt x="1001" y="1413"/>
                </a:lnTo>
                <a:lnTo>
                  <a:pt x="1007" y="1416"/>
                </a:lnTo>
                <a:lnTo>
                  <a:pt x="1014" y="1418"/>
                </a:lnTo>
                <a:lnTo>
                  <a:pt x="1029" y="1421"/>
                </a:lnTo>
                <a:lnTo>
                  <a:pt x="1045" y="1421"/>
                </a:lnTo>
                <a:lnTo>
                  <a:pt x="1057" y="1423"/>
                </a:lnTo>
                <a:lnTo>
                  <a:pt x="1057" y="1423"/>
                </a:lnTo>
                <a:lnTo>
                  <a:pt x="1057" y="1418"/>
                </a:lnTo>
                <a:lnTo>
                  <a:pt x="1056" y="1416"/>
                </a:lnTo>
                <a:lnTo>
                  <a:pt x="1053" y="1407"/>
                </a:lnTo>
                <a:lnTo>
                  <a:pt x="1049" y="1399"/>
                </a:lnTo>
                <a:lnTo>
                  <a:pt x="1048" y="1395"/>
                </a:lnTo>
                <a:lnTo>
                  <a:pt x="1048" y="1389"/>
                </a:lnTo>
                <a:lnTo>
                  <a:pt x="1048" y="1389"/>
                </a:lnTo>
                <a:lnTo>
                  <a:pt x="885" y="1362"/>
                </a:lnTo>
                <a:lnTo>
                  <a:pt x="802" y="1350"/>
                </a:lnTo>
                <a:lnTo>
                  <a:pt x="723" y="1336"/>
                </a:lnTo>
                <a:lnTo>
                  <a:pt x="723" y="1336"/>
                </a:lnTo>
                <a:lnTo>
                  <a:pt x="683" y="1330"/>
                </a:lnTo>
                <a:lnTo>
                  <a:pt x="663" y="1326"/>
                </a:lnTo>
                <a:lnTo>
                  <a:pt x="653" y="1323"/>
                </a:lnTo>
                <a:lnTo>
                  <a:pt x="643" y="1319"/>
                </a:lnTo>
                <a:lnTo>
                  <a:pt x="643" y="1319"/>
                </a:lnTo>
                <a:lnTo>
                  <a:pt x="698" y="1324"/>
                </a:lnTo>
                <a:lnTo>
                  <a:pt x="751" y="1331"/>
                </a:lnTo>
                <a:lnTo>
                  <a:pt x="854" y="1347"/>
                </a:lnTo>
                <a:lnTo>
                  <a:pt x="952" y="1361"/>
                </a:lnTo>
                <a:lnTo>
                  <a:pt x="1001" y="1368"/>
                </a:lnTo>
                <a:lnTo>
                  <a:pt x="1050" y="1372"/>
                </a:lnTo>
                <a:lnTo>
                  <a:pt x="1050" y="1372"/>
                </a:lnTo>
                <a:lnTo>
                  <a:pt x="1049" y="1366"/>
                </a:lnTo>
                <a:lnTo>
                  <a:pt x="1048" y="1359"/>
                </a:lnTo>
                <a:lnTo>
                  <a:pt x="1048" y="1348"/>
                </a:lnTo>
                <a:lnTo>
                  <a:pt x="1049" y="1337"/>
                </a:lnTo>
                <a:lnTo>
                  <a:pt x="1053" y="1327"/>
                </a:lnTo>
                <a:lnTo>
                  <a:pt x="1057" y="1316"/>
                </a:lnTo>
                <a:lnTo>
                  <a:pt x="1060" y="1306"/>
                </a:lnTo>
                <a:lnTo>
                  <a:pt x="1062" y="1295"/>
                </a:lnTo>
                <a:lnTo>
                  <a:pt x="1060" y="1288"/>
                </a:lnTo>
                <a:lnTo>
                  <a:pt x="1059" y="1282"/>
                </a:lnTo>
                <a:lnTo>
                  <a:pt x="1059" y="1282"/>
                </a:lnTo>
                <a:lnTo>
                  <a:pt x="1038" y="1282"/>
                </a:lnTo>
                <a:lnTo>
                  <a:pt x="1014" y="1282"/>
                </a:lnTo>
                <a:lnTo>
                  <a:pt x="963" y="1278"/>
                </a:lnTo>
                <a:lnTo>
                  <a:pt x="963" y="1278"/>
                </a:lnTo>
                <a:lnTo>
                  <a:pt x="941" y="1275"/>
                </a:lnTo>
                <a:lnTo>
                  <a:pt x="918" y="1270"/>
                </a:lnTo>
                <a:lnTo>
                  <a:pt x="899" y="1264"/>
                </a:lnTo>
                <a:lnTo>
                  <a:pt x="879" y="1261"/>
                </a:lnTo>
                <a:lnTo>
                  <a:pt x="879" y="1261"/>
                </a:lnTo>
                <a:lnTo>
                  <a:pt x="868" y="1261"/>
                </a:lnTo>
                <a:lnTo>
                  <a:pt x="857" y="1261"/>
                </a:lnTo>
                <a:lnTo>
                  <a:pt x="852" y="1261"/>
                </a:lnTo>
                <a:lnTo>
                  <a:pt x="848" y="1260"/>
                </a:lnTo>
                <a:lnTo>
                  <a:pt x="845" y="1258"/>
                </a:lnTo>
                <a:lnTo>
                  <a:pt x="844" y="1256"/>
                </a:lnTo>
                <a:lnTo>
                  <a:pt x="844" y="1256"/>
                </a:lnTo>
                <a:lnTo>
                  <a:pt x="861" y="1253"/>
                </a:lnTo>
                <a:lnTo>
                  <a:pt x="876" y="1254"/>
                </a:lnTo>
                <a:lnTo>
                  <a:pt x="893" y="1256"/>
                </a:lnTo>
                <a:lnTo>
                  <a:pt x="910" y="1258"/>
                </a:lnTo>
                <a:lnTo>
                  <a:pt x="945" y="1264"/>
                </a:lnTo>
                <a:lnTo>
                  <a:pt x="963" y="1267"/>
                </a:lnTo>
                <a:lnTo>
                  <a:pt x="980" y="1268"/>
                </a:lnTo>
                <a:lnTo>
                  <a:pt x="980" y="1268"/>
                </a:lnTo>
                <a:lnTo>
                  <a:pt x="1024" y="1268"/>
                </a:lnTo>
                <a:lnTo>
                  <a:pt x="1043" y="1270"/>
                </a:lnTo>
                <a:lnTo>
                  <a:pt x="1063" y="1272"/>
                </a:lnTo>
                <a:lnTo>
                  <a:pt x="1063" y="1272"/>
                </a:lnTo>
                <a:lnTo>
                  <a:pt x="1064" y="1267"/>
                </a:lnTo>
                <a:lnTo>
                  <a:pt x="1067" y="1261"/>
                </a:lnTo>
                <a:lnTo>
                  <a:pt x="1070" y="1258"/>
                </a:lnTo>
                <a:lnTo>
                  <a:pt x="1070" y="1254"/>
                </a:lnTo>
                <a:lnTo>
                  <a:pt x="1070" y="1254"/>
                </a:lnTo>
                <a:lnTo>
                  <a:pt x="1046" y="1250"/>
                </a:lnTo>
                <a:lnTo>
                  <a:pt x="1022" y="1248"/>
                </a:lnTo>
                <a:lnTo>
                  <a:pt x="970" y="1244"/>
                </a:lnTo>
                <a:lnTo>
                  <a:pt x="970" y="1244"/>
                </a:lnTo>
                <a:lnTo>
                  <a:pt x="945" y="1243"/>
                </a:lnTo>
                <a:lnTo>
                  <a:pt x="918" y="1240"/>
                </a:lnTo>
                <a:lnTo>
                  <a:pt x="865" y="1234"/>
                </a:lnTo>
                <a:lnTo>
                  <a:pt x="865" y="1234"/>
                </a:lnTo>
                <a:lnTo>
                  <a:pt x="781" y="1229"/>
                </a:lnTo>
                <a:lnTo>
                  <a:pt x="697" y="1222"/>
                </a:lnTo>
                <a:lnTo>
                  <a:pt x="656" y="1216"/>
                </a:lnTo>
                <a:lnTo>
                  <a:pt x="615" y="1211"/>
                </a:lnTo>
                <a:lnTo>
                  <a:pt x="577" y="1202"/>
                </a:lnTo>
                <a:lnTo>
                  <a:pt x="539" y="1192"/>
                </a:lnTo>
                <a:lnTo>
                  <a:pt x="539" y="1192"/>
                </a:lnTo>
                <a:lnTo>
                  <a:pt x="615" y="1199"/>
                </a:lnTo>
                <a:lnTo>
                  <a:pt x="691" y="1206"/>
                </a:lnTo>
                <a:lnTo>
                  <a:pt x="770" y="1213"/>
                </a:lnTo>
                <a:lnTo>
                  <a:pt x="848" y="1220"/>
                </a:lnTo>
                <a:lnTo>
                  <a:pt x="848" y="1220"/>
                </a:lnTo>
                <a:lnTo>
                  <a:pt x="960" y="1230"/>
                </a:lnTo>
                <a:lnTo>
                  <a:pt x="1014" y="1233"/>
                </a:lnTo>
                <a:lnTo>
                  <a:pt x="1041" y="1233"/>
                </a:lnTo>
                <a:lnTo>
                  <a:pt x="1069" y="1233"/>
                </a:lnTo>
                <a:lnTo>
                  <a:pt x="1069" y="1233"/>
                </a:lnTo>
                <a:lnTo>
                  <a:pt x="1067" y="1226"/>
                </a:lnTo>
                <a:lnTo>
                  <a:pt x="1066" y="1222"/>
                </a:lnTo>
                <a:lnTo>
                  <a:pt x="1064" y="1218"/>
                </a:lnTo>
                <a:lnTo>
                  <a:pt x="1064" y="1212"/>
                </a:lnTo>
                <a:lnTo>
                  <a:pt x="1064" y="1212"/>
                </a:lnTo>
                <a:lnTo>
                  <a:pt x="1057" y="1209"/>
                </a:lnTo>
                <a:lnTo>
                  <a:pt x="1050" y="1208"/>
                </a:lnTo>
                <a:lnTo>
                  <a:pt x="1035" y="1208"/>
                </a:lnTo>
                <a:lnTo>
                  <a:pt x="1035" y="1208"/>
                </a:lnTo>
                <a:close/>
                <a:moveTo>
                  <a:pt x="1255" y="1357"/>
                </a:moveTo>
                <a:lnTo>
                  <a:pt x="1255" y="1357"/>
                </a:lnTo>
                <a:lnTo>
                  <a:pt x="1258" y="1327"/>
                </a:lnTo>
                <a:lnTo>
                  <a:pt x="1259" y="1296"/>
                </a:lnTo>
                <a:lnTo>
                  <a:pt x="1258" y="1264"/>
                </a:lnTo>
                <a:lnTo>
                  <a:pt x="1254" y="1234"/>
                </a:lnTo>
                <a:lnTo>
                  <a:pt x="1247" y="1205"/>
                </a:lnTo>
                <a:lnTo>
                  <a:pt x="1238" y="1178"/>
                </a:lnTo>
                <a:lnTo>
                  <a:pt x="1233" y="1166"/>
                </a:lnTo>
                <a:lnTo>
                  <a:pt x="1227" y="1153"/>
                </a:lnTo>
                <a:lnTo>
                  <a:pt x="1220" y="1143"/>
                </a:lnTo>
                <a:lnTo>
                  <a:pt x="1213" y="1133"/>
                </a:lnTo>
                <a:lnTo>
                  <a:pt x="1213" y="1133"/>
                </a:lnTo>
                <a:lnTo>
                  <a:pt x="1203" y="1140"/>
                </a:lnTo>
                <a:lnTo>
                  <a:pt x="1192" y="1145"/>
                </a:lnTo>
                <a:lnTo>
                  <a:pt x="1192" y="1145"/>
                </a:lnTo>
                <a:lnTo>
                  <a:pt x="1206" y="1205"/>
                </a:lnTo>
                <a:lnTo>
                  <a:pt x="1213" y="1233"/>
                </a:lnTo>
                <a:lnTo>
                  <a:pt x="1219" y="1263"/>
                </a:lnTo>
                <a:lnTo>
                  <a:pt x="1222" y="1292"/>
                </a:lnTo>
                <a:lnTo>
                  <a:pt x="1223" y="1321"/>
                </a:lnTo>
                <a:lnTo>
                  <a:pt x="1222" y="1337"/>
                </a:lnTo>
                <a:lnTo>
                  <a:pt x="1220" y="1354"/>
                </a:lnTo>
                <a:lnTo>
                  <a:pt x="1217" y="1369"/>
                </a:lnTo>
                <a:lnTo>
                  <a:pt x="1213" y="1386"/>
                </a:lnTo>
                <a:lnTo>
                  <a:pt x="1213" y="1386"/>
                </a:lnTo>
                <a:lnTo>
                  <a:pt x="1234" y="1372"/>
                </a:lnTo>
                <a:lnTo>
                  <a:pt x="1255" y="1357"/>
                </a:lnTo>
                <a:lnTo>
                  <a:pt x="1255" y="1357"/>
                </a:lnTo>
                <a:close/>
                <a:moveTo>
                  <a:pt x="1192" y="1404"/>
                </a:moveTo>
                <a:lnTo>
                  <a:pt x="1192" y="1404"/>
                </a:lnTo>
                <a:lnTo>
                  <a:pt x="1196" y="1396"/>
                </a:lnTo>
                <a:lnTo>
                  <a:pt x="1201" y="1383"/>
                </a:lnTo>
                <a:lnTo>
                  <a:pt x="1206" y="1361"/>
                </a:lnTo>
                <a:lnTo>
                  <a:pt x="1206" y="1361"/>
                </a:lnTo>
                <a:lnTo>
                  <a:pt x="1209" y="1334"/>
                </a:lnTo>
                <a:lnTo>
                  <a:pt x="1209" y="1307"/>
                </a:lnTo>
                <a:lnTo>
                  <a:pt x="1208" y="1279"/>
                </a:lnTo>
                <a:lnTo>
                  <a:pt x="1205" y="1253"/>
                </a:lnTo>
                <a:lnTo>
                  <a:pt x="1199" y="1225"/>
                </a:lnTo>
                <a:lnTo>
                  <a:pt x="1192" y="1199"/>
                </a:lnTo>
                <a:lnTo>
                  <a:pt x="1185" y="1177"/>
                </a:lnTo>
                <a:lnTo>
                  <a:pt x="1177" y="1156"/>
                </a:lnTo>
                <a:lnTo>
                  <a:pt x="1177" y="1156"/>
                </a:lnTo>
                <a:lnTo>
                  <a:pt x="1160" y="1167"/>
                </a:lnTo>
                <a:lnTo>
                  <a:pt x="1143" y="1178"/>
                </a:lnTo>
                <a:lnTo>
                  <a:pt x="1126" y="1191"/>
                </a:lnTo>
                <a:lnTo>
                  <a:pt x="1109" y="1204"/>
                </a:lnTo>
                <a:lnTo>
                  <a:pt x="1109" y="1204"/>
                </a:lnTo>
                <a:lnTo>
                  <a:pt x="1116" y="1218"/>
                </a:lnTo>
                <a:lnTo>
                  <a:pt x="1121" y="1233"/>
                </a:lnTo>
                <a:lnTo>
                  <a:pt x="1128" y="1265"/>
                </a:lnTo>
                <a:lnTo>
                  <a:pt x="1132" y="1298"/>
                </a:lnTo>
                <a:lnTo>
                  <a:pt x="1133" y="1329"/>
                </a:lnTo>
                <a:lnTo>
                  <a:pt x="1132" y="1361"/>
                </a:lnTo>
                <a:lnTo>
                  <a:pt x="1129" y="1393"/>
                </a:lnTo>
                <a:lnTo>
                  <a:pt x="1123" y="1424"/>
                </a:lnTo>
                <a:lnTo>
                  <a:pt x="1115" y="1453"/>
                </a:lnTo>
                <a:lnTo>
                  <a:pt x="1115" y="1453"/>
                </a:lnTo>
                <a:lnTo>
                  <a:pt x="1123" y="1445"/>
                </a:lnTo>
                <a:lnTo>
                  <a:pt x="1133" y="1439"/>
                </a:lnTo>
                <a:lnTo>
                  <a:pt x="1154" y="1428"/>
                </a:lnTo>
                <a:lnTo>
                  <a:pt x="1175" y="1417"/>
                </a:lnTo>
                <a:lnTo>
                  <a:pt x="1185" y="1411"/>
                </a:lnTo>
                <a:lnTo>
                  <a:pt x="1192" y="1404"/>
                </a:lnTo>
                <a:lnTo>
                  <a:pt x="1192" y="1404"/>
                </a:lnTo>
                <a:close/>
                <a:moveTo>
                  <a:pt x="1102" y="1441"/>
                </a:moveTo>
                <a:lnTo>
                  <a:pt x="1102" y="1441"/>
                </a:lnTo>
                <a:lnTo>
                  <a:pt x="1108" y="1428"/>
                </a:lnTo>
                <a:lnTo>
                  <a:pt x="1112" y="1414"/>
                </a:lnTo>
                <a:lnTo>
                  <a:pt x="1118" y="1383"/>
                </a:lnTo>
                <a:lnTo>
                  <a:pt x="1121" y="1351"/>
                </a:lnTo>
                <a:lnTo>
                  <a:pt x="1121" y="1319"/>
                </a:lnTo>
                <a:lnTo>
                  <a:pt x="1118" y="1286"/>
                </a:lnTo>
                <a:lnTo>
                  <a:pt x="1114" y="1257"/>
                </a:lnTo>
                <a:lnTo>
                  <a:pt x="1109" y="1243"/>
                </a:lnTo>
                <a:lnTo>
                  <a:pt x="1105" y="1229"/>
                </a:lnTo>
                <a:lnTo>
                  <a:pt x="1099" y="1218"/>
                </a:lnTo>
                <a:lnTo>
                  <a:pt x="1094" y="1206"/>
                </a:lnTo>
                <a:lnTo>
                  <a:pt x="1094" y="1206"/>
                </a:lnTo>
                <a:lnTo>
                  <a:pt x="1094" y="1205"/>
                </a:lnTo>
                <a:lnTo>
                  <a:pt x="1092" y="1205"/>
                </a:lnTo>
                <a:lnTo>
                  <a:pt x="1092" y="1205"/>
                </a:lnTo>
                <a:lnTo>
                  <a:pt x="1088" y="1208"/>
                </a:lnTo>
                <a:lnTo>
                  <a:pt x="1085" y="1212"/>
                </a:lnTo>
                <a:lnTo>
                  <a:pt x="1083" y="1216"/>
                </a:lnTo>
                <a:lnTo>
                  <a:pt x="1083" y="1220"/>
                </a:lnTo>
                <a:lnTo>
                  <a:pt x="1083" y="1232"/>
                </a:lnTo>
                <a:lnTo>
                  <a:pt x="1084" y="1243"/>
                </a:lnTo>
                <a:lnTo>
                  <a:pt x="1084" y="1243"/>
                </a:lnTo>
                <a:lnTo>
                  <a:pt x="1084" y="1275"/>
                </a:lnTo>
                <a:lnTo>
                  <a:pt x="1085" y="1310"/>
                </a:lnTo>
                <a:lnTo>
                  <a:pt x="1085" y="1310"/>
                </a:lnTo>
                <a:lnTo>
                  <a:pt x="1087" y="1331"/>
                </a:lnTo>
                <a:lnTo>
                  <a:pt x="1085" y="1352"/>
                </a:lnTo>
                <a:lnTo>
                  <a:pt x="1084" y="1393"/>
                </a:lnTo>
                <a:lnTo>
                  <a:pt x="1084" y="1393"/>
                </a:lnTo>
                <a:lnTo>
                  <a:pt x="1080" y="1416"/>
                </a:lnTo>
                <a:lnTo>
                  <a:pt x="1076" y="1435"/>
                </a:lnTo>
                <a:lnTo>
                  <a:pt x="1074" y="1444"/>
                </a:lnTo>
                <a:lnTo>
                  <a:pt x="1074" y="1452"/>
                </a:lnTo>
                <a:lnTo>
                  <a:pt x="1074" y="1460"/>
                </a:lnTo>
                <a:lnTo>
                  <a:pt x="1077" y="1469"/>
                </a:lnTo>
                <a:lnTo>
                  <a:pt x="1077" y="1469"/>
                </a:lnTo>
                <a:lnTo>
                  <a:pt x="1083" y="1469"/>
                </a:lnTo>
                <a:lnTo>
                  <a:pt x="1087" y="1468"/>
                </a:lnTo>
                <a:lnTo>
                  <a:pt x="1091" y="1465"/>
                </a:lnTo>
                <a:lnTo>
                  <a:pt x="1094" y="1460"/>
                </a:lnTo>
                <a:lnTo>
                  <a:pt x="1099" y="1451"/>
                </a:lnTo>
                <a:lnTo>
                  <a:pt x="1102" y="1441"/>
                </a:lnTo>
                <a:lnTo>
                  <a:pt x="1102" y="1441"/>
                </a:lnTo>
                <a:close/>
                <a:moveTo>
                  <a:pt x="1059" y="1444"/>
                </a:moveTo>
                <a:lnTo>
                  <a:pt x="1059" y="1444"/>
                </a:lnTo>
                <a:lnTo>
                  <a:pt x="1049" y="1441"/>
                </a:lnTo>
                <a:lnTo>
                  <a:pt x="1038" y="1439"/>
                </a:lnTo>
                <a:lnTo>
                  <a:pt x="1017" y="1435"/>
                </a:lnTo>
                <a:lnTo>
                  <a:pt x="1017" y="1435"/>
                </a:lnTo>
                <a:lnTo>
                  <a:pt x="1004" y="1432"/>
                </a:lnTo>
                <a:lnTo>
                  <a:pt x="993" y="1428"/>
                </a:lnTo>
                <a:lnTo>
                  <a:pt x="993" y="1428"/>
                </a:lnTo>
                <a:lnTo>
                  <a:pt x="977" y="1427"/>
                </a:lnTo>
                <a:lnTo>
                  <a:pt x="962" y="1425"/>
                </a:lnTo>
                <a:lnTo>
                  <a:pt x="931" y="1425"/>
                </a:lnTo>
                <a:lnTo>
                  <a:pt x="931" y="1425"/>
                </a:lnTo>
                <a:lnTo>
                  <a:pt x="907" y="1423"/>
                </a:lnTo>
                <a:lnTo>
                  <a:pt x="883" y="1420"/>
                </a:lnTo>
                <a:lnTo>
                  <a:pt x="831" y="1413"/>
                </a:lnTo>
                <a:lnTo>
                  <a:pt x="778" y="1404"/>
                </a:lnTo>
                <a:lnTo>
                  <a:pt x="751" y="1402"/>
                </a:lnTo>
                <a:lnTo>
                  <a:pt x="725" y="1399"/>
                </a:lnTo>
                <a:lnTo>
                  <a:pt x="725" y="1399"/>
                </a:lnTo>
                <a:lnTo>
                  <a:pt x="708" y="1397"/>
                </a:lnTo>
                <a:lnTo>
                  <a:pt x="691" y="1393"/>
                </a:lnTo>
                <a:lnTo>
                  <a:pt x="674" y="1390"/>
                </a:lnTo>
                <a:lnTo>
                  <a:pt x="657" y="1389"/>
                </a:lnTo>
                <a:lnTo>
                  <a:pt x="657" y="1389"/>
                </a:lnTo>
                <a:lnTo>
                  <a:pt x="588" y="1382"/>
                </a:lnTo>
                <a:lnTo>
                  <a:pt x="520" y="1378"/>
                </a:lnTo>
                <a:lnTo>
                  <a:pt x="454" y="1372"/>
                </a:lnTo>
                <a:lnTo>
                  <a:pt x="420" y="1368"/>
                </a:lnTo>
                <a:lnTo>
                  <a:pt x="388" y="1364"/>
                </a:lnTo>
                <a:lnTo>
                  <a:pt x="388" y="1364"/>
                </a:lnTo>
                <a:lnTo>
                  <a:pt x="337" y="1355"/>
                </a:lnTo>
                <a:lnTo>
                  <a:pt x="285" y="1344"/>
                </a:lnTo>
                <a:lnTo>
                  <a:pt x="187" y="1320"/>
                </a:lnTo>
                <a:lnTo>
                  <a:pt x="187" y="1320"/>
                </a:lnTo>
                <a:lnTo>
                  <a:pt x="152" y="1314"/>
                </a:lnTo>
                <a:lnTo>
                  <a:pt x="111" y="1307"/>
                </a:lnTo>
                <a:lnTo>
                  <a:pt x="111" y="1307"/>
                </a:lnTo>
                <a:lnTo>
                  <a:pt x="86" y="1303"/>
                </a:lnTo>
                <a:lnTo>
                  <a:pt x="72" y="1300"/>
                </a:lnTo>
                <a:lnTo>
                  <a:pt x="59" y="1299"/>
                </a:lnTo>
                <a:lnTo>
                  <a:pt x="47" y="1299"/>
                </a:lnTo>
                <a:lnTo>
                  <a:pt x="41" y="1300"/>
                </a:lnTo>
                <a:lnTo>
                  <a:pt x="35" y="1302"/>
                </a:lnTo>
                <a:lnTo>
                  <a:pt x="31" y="1305"/>
                </a:lnTo>
                <a:lnTo>
                  <a:pt x="28" y="1309"/>
                </a:lnTo>
                <a:lnTo>
                  <a:pt x="26" y="1313"/>
                </a:lnTo>
                <a:lnTo>
                  <a:pt x="24" y="1319"/>
                </a:lnTo>
                <a:lnTo>
                  <a:pt x="24" y="1319"/>
                </a:lnTo>
                <a:lnTo>
                  <a:pt x="94" y="1330"/>
                </a:lnTo>
                <a:lnTo>
                  <a:pt x="166" y="1344"/>
                </a:lnTo>
                <a:lnTo>
                  <a:pt x="308" y="1373"/>
                </a:lnTo>
                <a:lnTo>
                  <a:pt x="379" y="1387"/>
                </a:lnTo>
                <a:lnTo>
                  <a:pt x="449" y="1402"/>
                </a:lnTo>
                <a:lnTo>
                  <a:pt x="521" y="1413"/>
                </a:lnTo>
                <a:lnTo>
                  <a:pt x="593" y="1421"/>
                </a:lnTo>
                <a:lnTo>
                  <a:pt x="593" y="1421"/>
                </a:lnTo>
                <a:lnTo>
                  <a:pt x="632" y="1425"/>
                </a:lnTo>
                <a:lnTo>
                  <a:pt x="670" y="1428"/>
                </a:lnTo>
                <a:lnTo>
                  <a:pt x="670" y="1428"/>
                </a:lnTo>
                <a:lnTo>
                  <a:pt x="715" y="1432"/>
                </a:lnTo>
                <a:lnTo>
                  <a:pt x="761" y="1437"/>
                </a:lnTo>
                <a:lnTo>
                  <a:pt x="858" y="1448"/>
                </a:lnTo>
                <a:lnTo>
                  <a:pt x="907" y="1453"/>
                </a:lnTo>
                <a:lnTo>
                  <a:pt x="956" y="1458"/>
                </a:lnTo>
                <a:lnTo>
                  <a:pt x="1005" y="1462"/>
                </a:lnTo>
                <a:lnTo>
                  <a:pt x="1052" y="1463"/>
                </a:lnTo>
                <a:lnTo>
                  <a:pt x="1052" y="1463"/>
                </a:lnTo>
                <a:lnTo>
                  <a:pt x="1057" y="1453"/>
                </a:lnTo>
                <a:lnTo>
                  <a:pt x="1059" y="1448"/>
                </a:lnTo>
                <a:lnTo>
                  <a:pt x="1059" y="1444"/>
                </a:lnTo>
                <a:lnTo>
                  <a:pt x="1059" y="14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71945" y="678891"/>
            <a:ext cx="465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1854558"/>
            <a:ext cx="12192000" cy="5003442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8"/>
          <p:cNvSpPr>
            <a:spLocks noEditPoints="1"/>
          </p:cNvSpPr>
          <p:nvPr/>
        </p:nvSpPr>
        <p:spPr bwMode="auto">
          <a:xfrm>
            <a:off x="10539210" y="4507606"/>
            <a:ext cx="1446727" cy="2170090"/>
          </a:xfrm>
          <a:custGeom>
            <a:avLst/>
            <a:gdLst/>
            <a:ahLst/>
            <a:cxnLst>
              <a:cxn ang="0">
                <a:pos x="1708" y="1519"/>
              </a:cxn>
              <a:cxn ang="0">
                <a:pos x="1498" y="1538"/>
              </a:cxn>
              <a:cxn ang="0">
                <a:pos x="1122" y="1297"/>
              </a:cxn>
              <a:cxn ang="0">
                <a:pos x="1752" y="2807"/>
              </a:cxn>
              <a:cxn ang="0">
                <a:pos x="1610" y="3038"/>
              </a:cxn>
              <a:cxn ang="0">
                <a:pos x="919" y="2695"/>
              </a:cxn>
              <a:cxn ang="0">
                <a:pos x="762" y="2440"/>
              </a:cxn>
              <a:cxn ang="0">
                <a:pos x="142" y="3023"/>
              </a:cxn>
              <a:cxn ang="0">
                <a:pos x="62" y="2765"/>
              </a:cxn>
              <a:cxn ang="0">
                <a:pos x="446" y="1828"/>
              </a:cxn>
              <a:cxn ang="0">
                <a:pos x="716" y="1199"/>
              </a:cxn>
              <a:cxn ang="0">
                <a:pos x="224" y="248"/>
              </a:cxn>
              <a:cxn ang="0">
                <a:pos x="1016" y="544"/>
              </a:cxn>
              <a:cxn ang="0">
                <a:pos x="1380" y="798"/>
              </a:cxn>
              <a:cxn ang="0">
                <a:pos x="1798" y="1157"/>
              </a:cxn>
              <a:cxn ang="0">
                <a:pos x="2122" y="1197"/>
              </a:cxn>
              <a:cxn ang="0">
                <a:pos x="1995" y="1323"/>
              </a:cxn>
              <a:cxn ang="0">
                <a:pos x="2117" y="1563"/>
              </a:cxn>
              <a:cxn ang="0">
                <a:pos x="373" y="58"/>
              </a:cxn>
              <a:cxn ang="0">
                <a:pos x="664" y="308"/>
              </a:cxn>
              <a:cxn ang="0">
                <a:pos x="835" y="453"/>
              </a:cxn>
              <a:cxn ang="0">
                <a:pos x="1115" y="723"/>
              </a:cxn>
              <a:cxn ang="0">
                <a:pos x="968" y="813"/>
              </a:cxn>
              <a:cxn ang="0">
                <a:pos x="1322" y="790"/>
              </a:cxn>
              <a:cxn ang="0">
                <a:pos x="835" y="848"/>
              </a:cxn>
              <a:cxn ang="0">
                <a:pos x="1122" y="1355"/>
              </a:cxn>
              <a:cxn ang="0">
                <a:pos x="864" y="960"/>
              </a:cxn>
              <a:cxn ang="0">
                <a:pos x="980" y="1318"/>
              </a:cxn>
              <a:cxn ang="0">
                <a:pos x="1336" y="939"/>
              </a:cxn>
              <a:cxn ang="0">
                <a:pos x="940" y="994"/>
              </a:cxn>
              <a:cxn ang="0">
                <a:pos x="1051" y="1082"/>
              </a:cxn>
              <a:cxn ang="0">
                <a:pos x="731" y="1126"/>
              </a:cxn>
              <a:cxn ang="0">
                <a:pos x="1329" y="1221"/>
              </a:cxn>
              <a:cxn ang="0">
                <a:pos x="830" y="1141"/>
              </a:cxn>
              <a:cxn ang="0">
                <a:pos x="1119" y="1174"/>
              </a:cxn>
              <a:cxn ang="0">
                <a:pos x="739" y="1202"/>
              </a:cxn>
              <a:cxn ang="0">
                <a:pos x="2048" y="1309"/>
              </a:cxn>
              <a:cxn ang="0">
                <a:pos x="889" y="1308"/>
              </a:cxn>
              <a:cxn ang="0">
                <a:pos x="820" y="1338"/>
              </a:cxn>
              <a:cxn ang="0">
                <a:pos x="550" y="1953"/>
              </a:cxn>
              <a:cxn ang="0">
                <a:pos x="789" y="1369"/>
              </a:cxn>
              <a:cxn ang="0">
                <a:pos x="1074" y="1624"/>
              </a:cxn>
              <a:cxn ang="0">
                <a:pos x="174" y="2631"/>
              </a:cxn>
              <a:cxn ang="0">
                <a:pos x="455" y="2024"/>
              </a:cxn>
              <a:cxn ang="0">
                <a:pos x="467" y="2126"/>
              </a:cxn>
              <a:cxn ang="0">
                <a:pos x="1464" y="2673"/>
              </a:cxn>
              <a:cxn ang="0">
                <a:pos x="1114" y="1510"/>
              </a:cxn>
              <a:cxn ang="0">
                <a:pos x="1265" y="1740"/>
              </a:cxn>
              <a:cxn ang="0">
                <a:pos x="1694" y="1455"/>
              </a:cxn>
              <a:cxn ang="0">
                <a:pos x="1846" y="1491"/>
              </a:cxn>
              <a:cxn ang="0">
                <a:pos x="2097" y="1535"/>
              </a:cxn>
              <a:cxn ang="0">
                <a:pos x="1922" y="1552"/>
              </a:cxn>
              <a:cxn ang="0">
                <a:pos x="1460" y="1621"/>
              </a:cxn>
              <a:cxn ang="0">
                <a:pos x="919" y="2350"/>
              </a:cxn>
              <a:cxn ang="0">
                <a:pos x="1238" y="2292"/>
              </a:cxn>
              <a:cxn ang="0">
                <a:pos x="876" y="2412"/>
              </a:cxn>
              <a:cxn ang="0">
                <a:pos x="729" y="2463"/>
              </a:cxn>
              <a:cxn ang="0">
                <a:pos x="930" y="2625"/>
              </a:cxn>
              <a:cxn ang="0">
                <a:pos x="1610" y="2849"/>
              </a:cxn>
              <a:cxn ang="0">
                <a:pos x="214" y="2843"/>
              </a:cxn>
              <a:cxn ang="0">
                <a:pos x="37" y="2762"/>
              </a:cxn>
              <a:cxn ang="0">
                <a:pos x="1634" y="2863"/>
              </a:cxn>
              <a:cxn ang="0">
                <a:pos x="77" y="3059"/>
              </a:cxn>
            </a:cxnLst>
            <a:rect l="0" t="0" r="r" b="b"/>
            <a:pathLst>
              <a:path w="2147" h="3130">
                <a:moveTo>
                  <a:pt x="2117" y="1563"/>
                </a:moveTo>
                <a:lnTo>
                  <a:pt x="2117" y="1563"/>
                </a:lnTo>
                <a:lnTo>
                  <a:pt x="2111" y="1565"/>
                </a:lnTo>
                <a:lnTo>
                  <a:pt x="2105" y="1567"/>
                </a:lnTo>
                <a:lnTo>
                  <a:pt x="2093" y="1569"/>
                </a:lnTo>
                <a:lnTo>
                  <a:pt x="2082" y="1571"/>
                </a:lnTo>
                <a:lnTo>
                  <a:pt x="2078" y="1575"/>
                </a:lnTo>
                <a:lnTo>
                  <a:pt x="2072" y="1578"/>
                </a:lnTo>
                <a:lnTo>
                  <a:pt x="2072" y="1578"/>
                </a:lnTo>
                <a:lnTo>
                  <a:pt x="2066" y="1585"/>
                </a:lnTo>
                <a:lnTo>
                  <a:pt x="2061" y="1593"/>
                </a:lnTo>
                <a:lnTo>
                  <a:pt x="2056" y="1597"/>
                </a:lnTo>
                <a:lnTo>
                  <a:pt x="2052" y="1600"/>
                </a:lnTo>
                <a:lnTo>
                  <a:pt x="2047" y="1602"/>
                </a:lnTo>
                <a:lnTo>
                  <a:pt x="2040" y="1604"/>
                </a:lnTo>
                <a:lnTo>
                  <a:pt x="2040" y="1604"/>
                </a:lnTo>
                <a:lnTo>
                  <a:pt x="2032" y="1602"/>
                </a:lnTo>
                <a:lnTo>
                  <a:pt x="2023" y="1600"/>
                </a:lnTo>
                <a:lnTo>
                  <a:pt x="2014" y="1595"/>
                </a:lnTo>
                <a:lnTo>
                  <a:pt x="2010" y="1592"/>
                </a:lnTo>
                <a:lnTo>
                  <a:pt x="2007" y="1589"/>
                </a:lnTo>
                <a:lnTo>
                  <a:pt x="2007" y="1589"/>
                </a:lnTo>
                <a:lnTo>
                  <a:pt x="2006" y="1590"/>
                </a:lnTo>
                <a:lnTo>
                  <a:pt x="2005" y="1591"/>
                </a:lnTo>
                <a:lnTo>
                  <a:pt x="2003" y="1591"/>
                </a:lnTo>
                <a:lnTo>
                  <a:pt x="2000" y="1592"/>
                </a:lnTo>
                <a:lnTo>
                  <a:pt x="1999" y="1593"/>
                </a:lnTo>
                <a:lnTo>
                  <a:pt x="1999" y="1593"/>
                </a:lnTo>
                <a:lnTo>
                  <a:pt x="1996" y="1601"/>
                </a:lnTo>
                <a:lnTo>
                  <a:pt x="1994" y="1610"/>
                </a:lnTo>
                <a:lnTo>
                  <a:pt x="1989" y="1617"/>
                </a:lnTo>
                <a:lnTo>
                  <a:pt x="1984" y="1625"/>
                </a:lnTo>
                <a:lnTo>
                  <a:pt x="1977" y="1630"/>
                </a:lnTo>
                <a:lnTo>
                  <a:pt x="1969" y="1636"/>
                </a:lnTo>
                <a:lnTo>
                  <a:pt x="1960" y="1639"/>
                </a:lnTo>
                <a:lnTo>
                  <a:pt x="1949" y="1642"/>
                </a:lnTo>
                <a:lnTo>
                  <a:pt x="1949" y="1642"/>
                </a:lnTo>
                <a:lnTo>
                  <a:pt x="1945" y="1640"/>
                </a:lnTo>
                <a:lnTo>
                  <a:pt x="1941" y="1638"/>
                </a:lnTo>
                <a:lnTo>
                  <a:pt x="1936" y="1635"/>
                </a:lnTo>
                <a:lnTo>
                  <a:pt x="1933" y="1631"/>
                </a:lnTo>
                <a:lnTo>
                  <a:pt x="1930" y="1627"/>
                </a:lnTo>
                <a:lnTo>
                  <a:pt x="1928" y="1623"/>
                </a:lnTo>
                <a:lnTo>
                  <a:pt x="1927" y="1617"/>
                </a:lnTo>
                <a:lnTo>
                  <a:pt x="1926" y="1612"/>
                </a:lnTo>
                <a:lnTo>
                  <a:pt x="1926" y="1612"/>
                </a:lnTo>
                <a:lnTo>
                  <a:pt x="1918" y="1611"/>
                </a:lnTo>
                <a:lnTo>
                  <a:pt x="1911" y="1609"/>
                </a:lnTo>
                <a:lnTo>
                  <a:pt x="1902" y="1605"/>
                </a:lnTo>
                <a:lnTo>
                  <a:pt x="1899" y="1602"/>
                </a:lnTo>
                <a:lnTo>
                  <a:pt x="1897" y="1599"/>
                </a:lnTo>
                <a:lnTo>
                  <a:pt x="1897" y="1599"/>
                </a:lnTo>
                <a:lnTo>
                  <a:pt x="1891" y="1602"/>
                </a:lnTo>
                <a:lnTo>
                  <a:pt x="1887" y="1605"/>
                </a:lnTo>
                <a:lnTo>
                  <a:pt x="1883" y="1606"/>
                </a:lnTo>
                <a:lnTo>
                  <a:pt x="1879" y="1607"/>
                </a:lnTo>
                <a:lnTo>
                  <a:pt x="1873" y="1607"/>
                </a:lnTo>
                <a:lnTo>
                  <a:pt x="1869" y="1606"/>
                </a:lnTo>
                <a:lnTo>
                  <a:pt x="1865" y="1605"/>
                </a:lnTo>
                <a:lnTo>
                  <a:pt x="1861" y="1602"/>
                </a:lnTo>
                <a:lnTo>
                  <a:pt x="1854" y="1597"/>
                </a:lnTo>
                <a:lnTo>
                  <a:pt x="1848" y="1590"/>
                </a:lnTo>
                <a:lnTo>
                  <a:pt x="1843" y="1580"/>
                </a:lnTo>
                <a:lnTo>
                  <a:pt x="1841" y="1569"/>
                </a:lnTo>
                <a:lnTo>
                  <a:pt x="1841" y="1569"/>
                </a:lnTo>
                <a:lnTo>
                  <a:pt x="1820" y="1549"/>
                </a:lnTo>
                <a:lnTo>
                  <a:pt x="1809" y="1539"/>
                </a:lnTo>
                <a:lnTo>
                  <a:pt x="1796" y="1531"/>
                </a:lnTo>
                <a:lnTo>
                  <a:pt x="1796" y="1531"/>
                </a:lnTo>
                <a:lnTo>
                  <a:pt x="1792" y="1534"/>
                </a:lnTo>
                <a:lnTo>
                  <a:pt x="1788" y="1536"/>
                </a:lnTo>
                <a:lnTo>
                  <a:pt x="1783" y="1537"/>
                </a:lnTo>
                <a:lnTo>
                  <a:pt x="1780" y="1538"/>
                </a:lnTo>
                <a:lnTo>
                  <a:pt x="1776" y="1537"/>
                </a:lnTo>
                <a:lnTo>
                  <a:pt x="1772" y="1537"/>
                </a:lnTo>
                <a:lnTo>
                  <a:pt x="1764" y="1534"/>
                </a:lnTo>
                <a:lnTo>
                  <a:pt x="1757" y="1529"/>
                </a:lnTo>
                <a:lnTo>
                  <a:pt x="1750" y="1522"/>
                </a:lnTo>
                <a:lnTo>
                  <a:pt x="1739" y="1510"/>
                </a:lnTo>
                <a:lnTo>
                  <a:pt x="1739" y="1510"/>
                </a:lnTo>
                <a:lnTo>
                  <a:pt x="1729" y="1514"/>
                </a:lnTo>
                <a:lnTo>
                  <a:pt x="1719" y="1517"/>
                </a:lnTo>
                <a:lnTo>
                  <a:pt x="1708" y="1519"/>
                </a:lnTo>
                <a:lnTo>
                  <a:pt x="1698" y="1520"/>
                </a:lnTo>
                <a:lnTo>
                  <a:pt x="1686" y="1520"/>
                </a:lnTo>
                <a:lnTo>
                  <a:pt x="1676" y="1519"/>
                </a:lnTo>
                <a:lnTo>
                  <a:pt x="1666" y="1517"/>
                </a:lnTo>
                <a:lnTo>
                  <a:pt x="1656" y="1513"/>
                </a:lnTo>
                <a:lnTo>
                  <a:pt x="1656" y="1513"/>
                </a:lnTo>
                <a:lnTo>
                  <a:pt x="1653" y="1504"/>
                </a:lnTo>
                <a:lnTo>
                  <a:pt x="1647" y="1496"/>
                </a:lnTo>
                <a:lnTo>
                  <a:pt x="1637" y="1484"/>
                </a:lnTo>
                <a:lnTo>
                  <a:pt x="1624" y="1471"/>
                </a:lnTo>
                <a:lnTo>
                  <a:pt x="1612" y="1459"/>
                </a:lnTo>
                <a:lnTo>
                  <a:pt x="1612" y="1459"/>
                </a:lnTo>
                <a:lnTo>
                  <a:pt x="1614" y="1449"/>
                </a:lnTo>
                <a:lnTo>
                  <a:pt x="1615" y="1445"/>
                </a:lnTo>
                <a:lnTo>
                  <a:pt x="1618" y="1442"/>
                </a:lnTo>
                <a:lnTo>
                  <a:pt x="1618" y="1442"/>
                </a:lnTo>
                <a:lnTo>
                  <a:pt x="1585" y="1417"/>
                </a:lnTo>
                <a:lnTo>
                  <a:pt x="1552" y="1392"/>
                </a:lnTo>
                <a:lnTo>
                  <a:pt x="1519" y="1364"/>
                </a:lnTo>
                <a:lnTo>
                  <a:pt x="1487" y="1336"/>
                </a:lnTo>
                <a:lnTo>
                  <a:pt x="1487" y="1336"/>
                </a:lnTo>
                <a:lnTo>
                  <a:pt x="1478" y="1345"/>
                </a:lnTo>
                <a:lnTo>
                  <a:pt x="1474" y="1350"/>
                </a:lnTo>
                <a:lnTo>
                  <a:pt x="1469" y="1353"/>
                </a:lnTo>
                <a:lnTo>
                  <a:pt x="1463" y="1356"/>
                </a:lnTo>
                <a:lnTo>
                  <a:pt x="1457" y="1358"/>
                </a:lnTo>
                <a:lnTo>
                  <a:pt x="1449" y="1358"/>
                </a:lnTo>
                <a:lnTo>
                  <a:pt x="1442" y="1357"/>
                </a:lnTo>
                <a:lnTo>
                  <a:pt x="1442" y="1357"/>
                </a:lnTo>
                <a:lnTo>
                  <a:pt x="1439" y="1353"/>
                </a:lnTo>
                <a:lnTo>
                  <a:pt x="1435" y="1349"/>
                </a:lnTo>
                <a:lnTo>
                  <a:pt x="1429" y="1340"/>
                </a:lnTo>
                <a:lnTo>
                  <a:pt x="1422" y="1332"/>
                </a:lnTo>
                <a:lnTo>
                  <a:pt x="1418" y="1328"/>
                </a:lnTo>
                <a:lnTo>
                  <a:pt x="1414" y="1325"/>
                </a:lnTo>
                <a:lnTo>
                  <a:pt x="1414" y="1325"/>
                </a:lnTo>
                <a:lnTo>
                  <a:pt x="1407" y="1312"/>
                </a:lnTo>
                <a:lnTo>
                  <a:pt x="1399" y="1302"/>
                </a:lnTo>
                <a:lnTo>
                  <a:pt x="1389" y="1290"/>
                </a:lnTo>
                <a:lnTo>
                  <a:pt x="1380" y="1280"/>
                </a:lnTo>
                <a:lnTo>
                  <a:pt x="1369" y="1271"/>
                </a:lnTo>
                <a:lnTo>
                  <a:pt x="1357" y="1261"/>
                </a:lnTo>
                <a:lnTo>
                  <a:pt x="1344" y="1252"/>
                </a:lnTo>
                <a:lnTo>
                  <a:pt x="1331" y="1244"/>
                </a:lnTo>
                <a:lnTo>
                  <a:pt x="1305" y="1228"/>
                </a:lnTo>
                <a:lnTo>
                  <a:pt x="1276" y="1214"/>
                </a:lnTo>
                <a:lnTo>
                  <a:pt x="1219" y="1187"/>
                </a:lnTo>
                <a:lnTo>
                  <a:pt x="1219" y="1187"/>
                </a:lnTo>
                <a:lnTo>
                  <a:pt x="1212" y="1188"/>
                </a:lnTo>
                <a:lnTo>
                  <a:pt x="1205" y="1187"/>
                </a:lnTo>
                <a:lnTo>
                  <a:pt x="1199" y="1186"/>
                </a:lnTo>
                <a:lnTo>
                  <a:pt x="1192" y="1184"/>
                </a:lnTo>
                <a:lnTo>
                  <a:pt x="1178" y="1178"/>
                </a:lnTo>
                <a:lnTo>
                  <a:pt x="1171" y="1177"/>
                </a:lnTo>
                <a:lnTo>
                  <a:pt x="1163" y="1176"/>
                </a:lnTo>
                <a:lnTo>
                  <a:pt x="1163" y="1176"/>
                </a:lnTo>
                <a:lnTo>
                  <a:pt x="1176" y="1193"/>
                </a:lnTo>
                <a:lnTo>
                  <a:pt x="1190" y="1212"/>
                </a:lnTo>
                <a:lnTo>
                  <a:pt x="1220" y="1247"/>
                </a:lnTo>
                <a:lnTo>
                  <a:pt x="1251" y="1282"/>
                </a:lnTo>
                <a:lnTo>
                  <a:pt x="1266" y="1301"/>
                </a:lnTo>
                <a:lnTo>
                  <a:pt x="1280" y="1319"/>
                </a:lnTo>
                <a:lnTo>
                  <a:pt x="1280" y="1319"/>
                </a:lnTo>
                <a:lnTo>
                  <a:pt x="1284" y="1323"/>
                </a:lnTo>
                <a:lnTo>
                  <a:pt x="1288" y="1324"/>
                </a:lnTo>
                <a:lnTo>
                  <a:pt x="1291" y="1325"/>
                </a:lnTo>
                <a:lnTo>
                  <a:pt x="1291" y="1325"/>
                </a:lnTo>
                <a:lnTo>
                  <a:pt x="1306" y="1348"/>
                </a:lnTo>
                <a:lnTo>
                  <a:pt x="1321" y="1370"/>
                </a:lnTo>
                <a:lnTo>
                  <a:pt x="1352" y="1414"/>
                </a:lnTo>
                <a:lnTo>
                  <a:pt x="1383" y="1458"/>
                </a:lnTo>
                <a:lnTo>
                  <a:pt x="1398" y="1480"/>
                </a:lnTo>
                <a:lnTo>
                  <a:pt x="1412" y="1504"/>
                </a:lnTo>
                <a:lnTo>
                  <a:pt x="1412" y="1504"/>
                </a:lnTo>
                <a:lnTo>
                  <a:pt x="1426" y="1502"/>
                </a:lnTo>
                <a:lnTo>
                  <a:pt x="1437" y="1503"/>
                </a:lnTo>
                <a:lnTo>
                  <a:pt x="1449" y="1504"/>
                </a:lnTo>
                <a:lnTo>
                  <a:pt x="1460" y="1507"/>
                </a:lnTo>
                <a:lnTo>
                  <a:pt x="1471" y="1511"/>
                </a:lnTo>
                <a:lnTo>
                  <a:pt x="1479" y="1517"/>
                </a:lnTo>
                <a:lnTo>
                  <a:pt x="1487" y="1523"/>
                </a:lnTo>
                <a:lnTo>
                  <a:pt x="1493" y="1531"/>
                </a:lnTo>
                <a:lnTo>
                  <a:pt x="1498" y="1538"/>
                </a:lnTo>
                <a:lnTo>
                  <a:pt x="1502" y="1547"/>
                </a:lnTo>
                <a:lnTo>
                  <a:pt x="1504" y="1555"/>
                </a:lnTo>
                <a:lnTo>
                  <a:pt x="1504" y="1564"/>
                </a:lnTo>
                <a:lnTo>
                  <a:pt x="1502" y="1572"/>
                </a:lnTo>
                <a:lnTo>
                  <a:pt x="1498" y="1581"/>
                </a:lnTo>
                <a:lnTo>
                  <a:pt x="1492" y="1590"/>
                </a:lnTo>
                <a:lnTo>
                  <a:pt x="1485" y="1597"/>
                </a:lnTo>
                <a:lnTo>
                  <a:pt x="1485" y="1597"/>
                </a:lnTo>
                <a:lnTo>
                  <a:pt x="1490" y="1604"/>
                </a:lnTo>
                <a:lnTo>
                  <a:pt x="1494" y="1610"/>
                </a:lnTo>
                <a:lnTo>
                  <a:pt x="1496" y="1616"/>
                </a:lnTo>
                <a:lnTo>
                  <a:pt x="1496" y="1623"/>
                </a:lnTo>
                <a:lnTo>
                  <a:pt x="1495" y="1629"/>
                </a:lnTo>
                <a:lnTo>
                  <a:pt x="1492" y="1635"/>
                </a:lnTo>
                <a:lnTo>
                  <a:pt x="1489" y="1640"/>
                </a:lnTo>
                <a:lnTo>
                  <a:pt x="1485" y="1645"/>
                </a:lnTo>
                <a:lnTo>
                  <a:pt x="1479" y="1648"/>
                </a:lnTo>
                <a:lnTo>
                  <a:pt x="1474" y="1652"/>
                </a:lnTo>
                <a:lnTo>
                  <a:pt x="1467" y="1653"/>
                </a:lnTo>
                <a:lnTo>
                  <a:pt x="1462" y="1653"/>
                </a:lnTo>
                <a:lnTo>
                  <a:pt x="1456" y="1651"/>
                </a:lnTo>
                <a:lnTo>
                  <a:pt x="1449" y="1646"/>
                </a:lnTo>
                <a:lnTo>
                  <a:pt x="1444" y="1641"/>
                </a:lnTo>
                <a:lnTo>
                  <a:pt x="1440" y="1634"/>
                </a:lnTo>
                <a:lnTo>
                  <a:pt x="1440" y="1634"/>
                </a:lnTo>
                <a:lnTo>
                  <a:pt x="1427" y="1638"/>
                </a:lnTo>
                <a:lnTo>
                  <a:pt x="1413" y="1641"/>
                </a:lnTo>
                <a:lnTo>
                  <a:pt x="1399" y="1641"/>
                </a:lnTo>
                <a:lnTo>
                  <a:pt x="1385" y="1640"/>
                </a:lnTo>
                <a:lnTo>
                  <a:pt x="1379" y="1638"/>
                </a:lnTo>
                <a:lnTo>
                  <a:pt x="1372" y="1636"/>
                </a:lnTo>
                <a:lnTo>
                  <a:pt x="1367" y="1632"/>
                </a:lnTo>
                <a:lnTo>
                  <a:pt x="1361" y="1629"/>
                </a:lnTo>
                <a:lnTo>
                  <a:pt x="1356" y="1625"/>
                </a:lnTo>
                <a:lnTo>
                  <a:pt x="1352" y="1621"/>
                </a:lnTo>
                <a:lnTo>
                  <a:pt x="1349" y="1615"/>
                </a:lnTo>
                <a:lnTo>
                  <a:pt x="1346" y="1610"/>
                </a:lnTo>
                <a:lnTo>
                  <a:pt x="1346" y="1610"/>
                </a:lnTo>
                <a:lnTo>
                  <a:pt x="1345" y="1605"/>
                </a:lnTo>
                <a:lnTo>
                  <a:pt x="1346" y="1599"/>
                </a:lnTo>
                <a:lnTo>
                  <a:pt x="1348" y="1595"/>
                </a:lnTo>
                <a:lnTo>
                  <a:pt x="1350" y="1590"/>
                </a:lnTo>
                <a:lnTo>
                  <a:pt x="1352" y="1584"/>
                </a:lnTo>
                <a:lnTo>
                  <a:pt x="1354" y="1578"/>
                </a:lnTo>
                <a:lnTo>
                  <a:pt x="1355" y="1571"/>
                </a:lnTo>
                <a:lnTo>
                  <a:pt x="1355" y="1563"/>
                </a:lnTo>
                <a:lnTo>
                  <a:pt x="1355" y="1563"/>
                </a:lnTo>
                <a:lnTo>
                  <a:pt x="1360" y="1555"/>
                </a:lnTo>
                <a:lnTo>
                  <a:pt x="1367" y="1549"/>
                </a:lnTo>
                <a:lnTo>
                  <a:pt x="1381" y="1535"/>
                </a:lnTo>
                <a:lnTo>
                  <a:pt x="1381" y="1535"/>
                </a:lnTo>
                <a:lnTo>
                  <a:pt x="1346" y="1487"/>
                </a:lnTo>
                <a:lnTo>
                  <a:pt x="1311" y="1438"/>
                </a:lnTo>
                <a:lnTo>
                  <a:pt x="1276" y="1390"/>
                </a:lnTo>
                <a:lnTo>
                  <a:pt x="1239" y="1343"/>
                </a:lnTo>
                <a:lnTo>
                  <a:pt x="1203" y="1297"/>
                </a:lnTo>
                <a:lnTo>
                  <a:pt x="1166" y="1251"/>
                </a:lnTo>
                <a:lnTo>
                  <a:pt x="1127" y="1207"/>
                </a:lnTo>
                <a:lnTo>
                  <a:pt x="1087" y="1163"/>
                </a:lnTo>
                <a:lnTo>
                  <a:pt x="1087" y="1163"/>
                </a:lnTo>
                <a:lnTo>
                  <a:pt x="1077" y="1165"/>
                </a:lnTo>
                <a:lnTo>
                  <a:pt x="1066" y="1165"/>
                </a:lnTo>
                <a:lnTo>
                  <a:pt x="1041" y="1163"/>
                </a:lnTo>
                <a:lnTo>
                  <a:pt x="1030" y="1163"/>
                </a:lnTo>
                <a:lnTo>
                  <a:pt x="1017" y="1165"/>
                </a:lnTo>
                <a:lnTo>
                  <a:pt x="1005" y="1166"/>
                </a:lnTo>
                <a:lnTo>
                  <a:pt x="993" y="1168"/>
                </a:lnTo>
                <a:lnTo>
                  <a:pt x="993" y="1168"/>
                </a:lnTo>
                <a:lnTo>
                  <a:pt x="996" y="1173"/>
                </a:lnTo>
                <a:lnTo>
                  <a:pt x="997" y="1178"/>
                </a:lnTo>
                <a:lnTo>
                  <a:pt x="1000" y="1188"/>
                </a:lnTo>
                <a:lnTo>
                  <a:pt x="1002" y="1199"/>
                </a:lnTo>
                <a:lnTo>
                  <a:pt x="1004" y="1203"/>
                </a:lnTo>
                <a:lnTo>
                  <a:pt x="1006" y="1208"/>
                </a:lnTo>
                <a:lnTo>
                  <a:pt x="1006" y="1208"/>
                </a:lnTo>
                <a:lnTo>
                  <a:pt x="1017" y="1214"/>
                </a:lnTo>
                <a:lnTo>
                  <a:pt x="1027" y="1218"/>
                </a:lnTo>
                <a:lnTo>
                  <a:pt x="1049" y="1226"/>
                </a:lnTo>
                <a:lnTo>
                  <a:pt x="1071" y="1231"/>
                </a:lnTo>
                <a:lnTo>
                  <a:pt x="1096" y="1236"/>
                </a:lnTo>
                <a:lnTo>
                  <a:pt x="1096" y="1236"/>
                </a:lnTo>
                <a:lnTo>
                  <a:pt x="1109" y="1266"/>
                </a:lnTo>
                <a:lnTo>
                  <a:pt x="1122" y="1297"/>
                </a:lnTo>
                <a:lnTo>
                  <a:pt x="1133" y="1328"/>
                </a:lnTo>
                <a:lnTo>
                  <a:pt x="1146" y="1359"/>
                </a:lnTo>
                <a:lnTo>
                  <a:pt x="1146" y="1359"/>
                </a:lnTo>
                <a:lnTo>
                  <a:pt x="1144" y="1367"/>
                </a:lnTo>
                <a:lnTo>
                  <a:pt x="1140" y="1374"/>
                </a:lnTo>
                <a:lnTo>
                  <a:pt x="1140" y="1374"/>
                </a:lnTo>
                <a:lnTo>
                  <a:pt x="1157" y="1409"/>
                </a:lnTo>
                <a:lnTo>
                  <a:pt x="1172" y="1444"/>
                </a:lnTo>
                <a:lnTo>
                  <a:pt x="1201" y="1517"/>
                </a:lnTo>
                <a:lnTo>
                  <a:pt x="1216" y="1553"/>
                </a:lnTo>
                <a:lnTo>
                  <a:pt x="1231" y="1590"/>
                </a:lnTo>
                <a:lnTo>
                  <a:pt x="1246" y="1625"/>
                </a:lnTo>
                <a:lnTo>
                  <a:pt x="1263" y="1658"/>
                </a:lnTo>
                <a:lnTo>
                  <a:pt x="1263" y="1658"/>
                </a:lnTo>
                <a:lnTo>
                  <a:pt x="1279" y="1710"/>
                </a:lnTo>
                <a:lnTo>
                  <a:pt x="1295" y="1759"/>
                </a:lnTo>
                <a:lnTo>
                  <a:pt x="1304" y="1782"/>
                </a:lnTo>
                <a:lnTo>
                  <a:pt x="1312" y="1805"/>
                </a:lnTo>
                <a:lnTo>
                  <a:pt x="1322" y="1827"/>
                </a:lnTo>
                <a:lnTo>
                  <a:pt x="1334" y="1850"/>
                </a:lnTo>
                <a:lnTo>
                  <a:pt x="1334" y="1850"/>
                </a:lnTo>
                <a:lnTo>
                  <a:pt x="1338" y="1866"/>
                </a:lnTo>
                <a:lnTo>
                  <a:pt x="1342" y="1882"/>
                </a:lnTo>
                <a:lnTo>
                  <a:pt x="1353" y="1913"/>
                </a:lnTo>
                <a:lnTo>
                  <a:pt x="1365" y="1944"/>
                </a:lnTo>
                <a:lnTo>
                  <a:pt x="1379" y="1977"/>
                </a:lnTo>
                <a:lnTo>
                  <a:pt x="1379" y="1977"/>
                </a:lnTo>
                <a:lnTo>
                  <a:pt x="1391" y="2011"/>
                </a:lnTo>
                <a:lnTo>
                  <a:pt x="1404" y="2047"/>
                </a:lnTo>
                <a:lnTo>
                  <a:pt x="1429" y="2117"/>
                </a:lnTo>
                <a:lnTo>
                  <a:pt x="1455" y="2189"/>
                </a:lnTo>
                <a:lnTo>
                  <a:pt x="1469" y="2223"/>
                </a:lnTo>
                <a:lnTo>
                  <a:pt x="1482" y="2258"/>
                </a:lnTo>
                <a:lnTo>
                  <a:pt x="1482" y="2258"/>
                </a:lnTo>
                <a:lnTo>
                  <a:pt x="1496" y="2310"/>
                </a:lnTo>
                <a:lnTo>
                  <a:pt x="1511" y="2362"/>
                </a:lnTo>
                <a:lnTo>
                  <a:pt x="1527" y="2413"/>
                </a:lnTo>
                <a:lnTo>
                  <a:pt x="1545" y="2463"/>
                </a:lnTo>
                <a:lnTo>
                  <a:pt x="1577" y="2564"/>
                </a:lnTo>
                <a:lnTo>
                  <a:pt x="1593" y="2613"/>
                </a:lnTo>
                <a:lnTo>
                  <a:pt x="1608" y="2664"/>
                </a:lnTo>
                <a:lnTo>
                  <a:pt x="1608" y="2664"/>
                </a:lnTo>
                <a:lnTo>
                  <a:pt x="1613" y="2664"/>
                </a:lnTo>
                <a:lnTo>
                  <a:pt x="1619" y="2666"/>
                </a:lnTo>
                <a:lnTo>
                  <a:pt x="1625" y="2668"/>
                </a:lnTo>
                <a:lnTo>
                  <a:pt x="1629" y="2671"/>
                </a:lnTo>
                <a:lnTo>
                  <a:pt x="1633" y="2674"/>
                </a:lnTo>
                <a:lnTo>
                  <a:pt x="1638" y="2679"/>
                </a:lnTo>
                <a:lnTo>
                  <a:pt x="1644" y="2689"/>
                </a:lnTo>
                <a:lnTo>
                  <a:pt x="1651" y="2700"/>
                </a:lnTo>
                <a:lnTo>
                  <a:pt x="1655" y="2712"/>
                </a:lnTo>
                <a:lnTo>
                  <a:pt x="1662" y="2733"/>
                </a:lnTo>
                <a:lnTo>
                  <a:pt x="1662" y="2733"/>
                </a:lnTo>
                <a:lnTo>
                  <a:pt x="1668" y="2733"/>
                </a:lnTo>
                <a:lnTo>
                  <a:pt x="1672" y="2731"/>
                </a:lnTo>
                <a:lnTo>
                  <a:pt x="1679" y="2728"/>
                </a:lnTo>
                <a:lnTo>
                  <a:pt x="1687" y="2723"/>
                </a:lnTo>
                <a:lnTo>
                  <a:pt x="1694" y="2720"/>
                </a:lnTo>
                <a:lnTo>
                  <a:pt x="1694" y="2720"/>
                </a:lnTo>
                <a:lnTo>
                  <a:pt x="1691" y="2713"/>
                </a:lnTo>
                <a:lnTo>
                  <a:pt x="1687" y="2704"/>
                </a:lnTo>
                <a:lnTo>
                  <a:pt x="1682" y="2687"/>
                </a:lnTo>
                <a:lnTo>
                  <a:pt x="1682" y="2687"/>
                </a:lnTo>
                <a:lnTo>
                  <a:pt x="1683" y="2684"/>
                </a:lnTo>
                <a:lnTo>
                  <a:pt x="1685" y="2681"/>
                </a:lnTo>
                <a:lnTo>
                  <a:pt x="1690" y="2677"/>
                </a:lnTo>
                <a:lnTo>
                  <a:pt x="1696" y="2675"/>
                </a:lnTo>
                <a:lnTo>
                  <a:pt x="1703" y="2674"/>
                </a:lnTo>
                <a:lnTo>
                  <a:pt x="1710" y="2675"/>
                </a:lnTo>
                <a:lnTo>
                  <a:pt x="1717" y="2676"/>
                </a:lnTo>
                <a:lnTo>
                  <a:pt x="1723" y="2679"/>
                </a:lnTo>
                <a:lnTo>
                  <a:pt x="1729" y="2683"/>
                </a:lnTo>
                <a:lnTo>
                  <a:pt x="1729" y="2683"/>
                </a:lnTo>
                <a:lnTo>
                  <a:pt x="1733" y="2698"/>
                </a:lnTo>
                <a:lnTo>
                  <a:pt x="1738" y="2714"/>
                </a:lnTo>
                <a:lnTo>
                  <a:pt x="1750" y="2743"/>
                </a:lnTo>
                <a:lnTo>
                  <a:pt x="1755" y="2758"/>
                </a:lnTo>
                <a:lnTo>
                  <a:pt x="1759" y="2772"/>
                </a:lnTo>
                <a:lnTo>
                  <a:pt x="1762" y="2787"/>
                </a:lnTo>
                <a:lnTo>
                  <a:pt x="1763" y="2802"/>
                </a:lnTo>
                <a:lnTo>
                  <a:pt x="1763" y="2802"/>
                </a:lnTo>
                <a:lnTo>
                  <a:pt x="1757" y="2805"/>
                </a:lnTo>
                <a:lnTo>
                  <a:pt x="1752" y="2807"/>
                </a:lnTo>
                <a:lnTo>
                  <a:pt x="1747" y="2808"/>
                </a:lnTo>
                <a:lnTo>
                  <a:pt x="1742" y="2808"/>
                </a:lnTo>
                <a:lnTo>
                  <a:pt x="1737" y="2808"/>
                </a:lnTo>
                <a:lnTo>
                  <a:pt x="1733" y="2807"/>
                </a:lnTo>
                <a:lnTo>
                  <a:pt x="1729" y="2805"/>
                </a:lnTo>
                <a:lnTo>
                  <a:pt x="1724" y="2803"/>
                </a:lnTo>
                <a:lnTo>
                  <a:pt x="1718" y="2796"/>
                </a:lnTo>
                <a:lnTo>
                  <a:pt x="1712" y="2788"/>
                </a:lnTo>
                <a:lnTo>
                  <a:pt x="1706" y="2779"/>
                </a:lnTo>
                <a:lnTo>
                  <a:pt x="1703" y="2770"/>
                </a:lnTo>
                <a:lnTo>
                  <a:pt x="1703" y="2770"/>
                </a:lnTo>
                <a:lnTo>
                  <a:pt x="1699" y="2771"/>
                </a:lnTo>
                <a:lnTo>
                  <a:pt x="1692" y="2772"/>
                </a:lnTo>
                <a:lnTo>
                  <a:pt x="1687" y="2773"/>
                </a:lnTo>
                <a:lnTo>
                  <a:pt x="1684" y="2772"/>
                </a:lnTo>
                <a:lnTo>
                  <a:pt x="1684" y="2772"/>
                </a:lnTo>
                <a:lnTo>
                  <a:pt x="1684" y="2778"/>
                </a:lnTo>
                <a:lnTo>
                  <a:pt x="1684" y="2783"/>
                </a:lnTo>
                <a:lnTo>
                  <a:pt x="1686" y="2789"/>
                </a:lnTo>
                <a:lnTo>
                  <a:pt x="1688" y="2793"/>
                </a:lnTo>
                <a:lnTo>
                  <a:pt x="1693" y="2802"/>
                </a:lnTo>
                <a:lnTo>
                  <a:pt x="1694" y="2807"/>
                </a:lnTo>
                <a:lnTo>
                  <a:pt x="1694" y="2812"/>
                </a:lnTo>
                <a:lnTo>
                  <a:pt x="1694" y="2812"/>
                </a:lnTo>
                <a:lnTo>
                  <a:pt x="1693" y="2819"/>
                </a:lnTo>
                <a:lnTo>
                  <a:pt x="1690" y="2823"/>
                </a:lnTo>
                <a:lnTo>
                  <a:pt x="1686" y="2825"/>
                </a:lnTo>
                <a:lnTo>
                  <a:pt x="1682" y="2827"/>
                </a:lnTo>
                <a:lnTo>
                  <a:pt x="1673" y="2832"/>
                </a:lnTo>
                <a:lnTo>
                  <a:pt x="1670" y="2835"/>
                </a:lnTo>
                <a:lnTo>
                  <a:pt x="1667" y="2839"/>
                </a:lnTo>
                <a:lnTo>
                  <a:pt x="1667" y="2839"/>
                </a:lnTo>
                <a:lnTo>
                  <a:pt x="1669" y="2846"/>
                </a:lnTo>
                <a:lnTo>
                  <a:pt x="1672" y="2856"/>
                </a:lnTo>
                <a:lnTo>
                  <a:pt x="1682" y="2884"/>
                </a:lnTo>
                <a:lnTo>
                  <a:pt x="1682" y="2884"/>
                </a:lnTo>
                <a:lnTo>
                  <a:pt x="1688" y="2899"/>
                </a:lnTo>
                <a:lnTo>
                  <a:pt x="1694" y="2916"/>
                </a:lnTo>
                <a:lnTo>
                  <a:pt x="1710" y="2949"/>
                </a:lnTo>
                <a:lnTo>
                  <a:pt x="1727" y="2982"/>
                </a:lnTo>
                <a:lnTo>
                  <a:pt x="1734" y="2997"/>
                </a:lnTo>
                <a:lnTo>
                  <a:pt x="1739" y="3009"/>
                </a:lnTo>
                <a:lnTo>
                  <a:pt x="1739" y="3009"/>
                </a:lnTo>
                <a:lnTo>
                  <a:pt x="1744" y="3025"/>
                </a:lnTo>
                <a:lnTo>
                  <a:pt x="1746" y="3033"/>
                </a:lnTo>
                <a:lnTo>
                  <a:pt x="1747" y="3042"/>
                </a:lnTo>
                <a:lnTo>
                  <a:pt x="1746" y="3049"/>
                </a:lnTo>
                <a:lnTo>
                  <a:pt x="1743" y="3055"/>
                </a:lnTo>
                <a:lnTo>
                  <a:pt x="1740" y="3059"/>
                </a:lnTo>
                <a:lnTo>
                  <a:pt x="1737" y="3061"/>
                </a:lnTo>
                <a:lnTo>
                  <a:pt x="1733" y="3063"/>
                </a:lnTo>
                <a:lnTo>
                  <a:pt x="1729" y="3065"/>
                </a:lnTo>
                <a:lnTo>
                  <a:pt x="1729" y="3065"/>
                </a:lnTo>
                <a:lnTo>
                  <a:pt x="1731" y="3077"/>
                </a:lnTo>
                <a:lnTo>
                  <a:pt x="1732" y="3088"/>
                </a:lnTo>
                <a:lnTo>
                  <a:pt x="1733" y="3113"/>
                </a:lnTo>
                <a:lnTo>
                  <a:pt x="1733" y="3113"/>
                </a:lnTo>
                <a:lnTo>
                  <a:pt x="1728" y="3120"/>
                </a:lnTo>
                <a:lnTo>
                  <a:pt x="1722" y="3125"/>
                </a:lnTo>
                <a:lnTo>
                  <a:pt x="1718" y="3128"/>
                </a:lnTo>
                <a:lnTo>
                  <a:pt x="1713" y="3129"/>
                </a:lnTo>
                <a:lnTo>
                  <a:pt x="1707" y="3130"/>
                </a:lnTo>
                <a:lnTo>
                  <a:pt x="1702" y="3129"/>
                </a:lnTo>
                <a:lnTo>
                  <a:pt x="1698" y="3127"/>
                </a:lnTo>
                <a:lnTo>
                  <a:pt x="1692" y="3125"/>
                </a:lnTo>
                <a:lnTo>
                  <a:pt x="1688" y="3121"/>
                </a:lnTo>
                <a:lnTo>
                  <a:pt x="1684" y="3118"/>
                </a:lnTo>
                <a:lnTo>
                  <a:pt x="1675" y="3107"/>
                </a:lnTo>
                <a:lnTo>
                  <a:pt x="1669" y="3096"/>
                </a:lnTo>
                <a:lnTo>
                  <a:pt x="1662" y="3084"/>
                </a:lnTo>
                <a:lnTo>
                  <a:pt x="1662" y="3084"/>
                </a:lnTo>
                <a:lnTo>
                  <a:pt x="1657" y="3084"/>
                </a:lnTo>
                <a:lnTo>
                  <a:pt x="1653" y="3085"/>
                </a:lnTo>
                <a:lnTo>
                  <a:pt x="1646" y="3090"/>
                </a:lnTo>
                <a:lnTo>
                  <a:pt x="1646" y="3090"/>
                </a:lnTo>
                <a:lnTo>
                  <a:pt x="1642" y="3088"/>
                </a:lnTo>
                <a:lnTo>
                  <a:pt x="1638" y="3084"/>
                </a:lnTo>
                <a:lnTo>
                  <a:pt x="1631" y="3078"/>
                </a:lnTo>
                <a:lnTo>
                  <a:pt x="1626" y="3070"/>
                </a:lnTo>
                <a:lnTo>
                  <a:pt x="1623" y="3067"/>
                </a:lnTo>
                <a:lnTo>
                  <a:pt x="1618" y="3065"/>
                </a:lnTo>
                <a:lnTo>
                  <a:pt x="1618" y="3065"/>
                </a:lnTo>
                <a:lnTo>
                  <a:pt x="1610" y="3038"/>
                </a:lnTo>
                <a:lnTo>
                  <a:pt x="1600" y="3013"/>
                </a:lnTo>
                <a:lnTo>
                  <a:pt x="1590" y="2987"/>
                </a:lnTo>
                <a:lnTo>
                  <a:pt x="1579" y="2963"/>
                </a:lnTo>
                <a:lnTo>
                  <a:pt x="1554" y="2916"/>
                </a:lnTo>
                <a:lnTo>
                  <a:pt x="1531" y="2869"/>
                </a:lnTo>
                <a:lnTo>
                  <a:pt x="1531" y="2869"/>
                </a:lnTo>
                <a:lnTo>
                  <a:pt x="1519" y="2869"/>
                </a:lnTo>
                <a:lnTo>
                  <a:pt x="1510" y="2867"/>
                </a:lnTo>
                <a:lnTo>
                  <a:pt x="1510" y="2867"/>
                </a:lnTo>
                <a:lnTo>
                  <a:pt x="1500" y="2850"/>
                </a:lnTo>
                <a:lnTo>
                  <a:pt x="1490" y="2832"/>
                </a:lnTo>
                <a:lnTo>
                  <a:pt x="1481" y="2812"/>
                </a:lnTo>
                <a:lnTo>
                  <a:pt x="1474" y="2793"/>
                </a:lnTo>
                <a:lnTo>
                  <a:pt x="1459" y="2756"/>
                </a:lnTo>
                <a:lnTo>
                  <a:pt x="1451" y="2737"/>
                </a:lnTo>
                <a:lnTo>
                  <a:pt x="1444" y="2720"/>
                </a:lnTo>
                <a:lnTo>
                  <a:pt x="1444" y="2720"/>
                </a:lnTo>
                <a:lnTo>
                  <a:pt x="1445" y="2715"/>
                </a:lnTo>
                <a:lnTo>
                  <a:pt x="1447" y="2711"/>
                </a:lnTo>
                <a:lnTo>
                  <a:pt x="1450" y="2706"/>
                </a:lnTo>
                <a:lnTo>
                  <a:pt x="1457" y="2703"/>
                </a:lnTo>
                <a:lnTo>
                  <a:pt x="1457" y="2703"/>
                </a:lnTo>
                <a:lnTo>
                  <a:pt x="1442" y="2672"/>
                </a:lnTo>
                <a:lnTo>
                  <a:pt x="1429" y="2641"/>
                </a:lnTo>
                <a:lnTo>
                  <a:pt x="1418" y="2610"/>
                </a:lnTo>
                <a:lnTo>
                  <a:pt x="1409" y="2579"/>
                </a:lnTo>
                <a:lnTo>
                  <a:pt x="1390" y="2514"/>
                </a:lnTo>
                <a:lnTo>
                  <a:pt x="1381" y="2480"/>
                </a:lnTo>
                <a:lnTo>
                  <a:pt x="1370" y="2446"/>
                </a:lnTo>
                <a:lnTo>
                  <a:pt x="1370" y="2446"/>
                </a:lnTo>
                <a:lnTo>
                  <a:pt x="1318" y="2431"/>
                </a:lnTo>
                <a:lnTo>
                  <a:pt x="1264" y="2416"/>
                </a:lnTo>
                <a:lnTo>
                  <a:pt x="1155" y="2389"/>
                </a:lnTo>
                <a:lnTo>
                  <a:pt x="1155" y="2389"/>
                </a:lnTo>
                <a:lnTo>
                  <a:pt x="1140" y="2385"/>
                </a:lnTo>
                <a:lnTo>
                  <a:pt x="1125" y="2380"/>
                </a:lnTo>
                <a:lnTo>
                  <a:pt x="1110" y="2376"/>
                </a:lnTo>
                <a:lnTo>
                  <a:pt x="1096" y="2372"/>
                </a:lnTo>
                <a:lnTo>
                  <a:pt x="1096" y="2372"/>
                </a:lnTo>
                <a:lnTo>
                  <a:pt x="1081" y="2371"/>
                </a:lnTo>
                <a:lnTo>
                  <a:pt x="1066" y="2370"/>
                </a:lnTo>
                <a:lnTo>
                  <a:pt x="1035" y="2372"/>
                </a:lnTo>
                <a:lnTo>
                  <a:pt x="1003" y="2374"/>
                </a:lnTo>
                <a:lnTo>
                  <a:pt x="971" y="2377"/>
                </a:lnTo>
                <a:lnTo>
                  <a:pt x="971" y="2377"/>
                </a:lnTo>
                <a:lnTo>
                  <a:pt x="970" y="2382"/>
                </a:lnTo>
                <a:lnTo>
                  <a:pt x="970" y="2388"/>
                </a:lnTo>
                <a:lnTo>
                  <a:pt x="971" y="2404"/>
                </a:lnTo>
                <a:lnTo>
                  <a:pt x="971" y="2404"/>
                </a:lnTo>
                <a:lnTo>
                  <a:pt x="977" y="2409"/>
                </a:lnTo>
                <a:lnTo>
                  <a:pt x="983" y="2415"/>
                </a:lnTo>
                <a:lnTo>
                  <a:pt x="988" y="2423"/>
                </a:lnTo>
                <a:lnTo>
                  <a:pt x="991" y="2430"/>
                </a:lnTo>
                <a:lnTo>
                  <a:pt x="994" y="2440"/>
                </a:lnTo>
                <a:lnTo>
                  <a:pt x="995" y="2449"/>
                </a:lnTo>
                <a:lnTo>
                  <a:pt x="996" y="2459"/>
                </a:lnTo>
                <a:lnTo>
                  <a:pt x="995" y="2469"/>
                </a:lnTo>
                <a:lnTo>
                  <a:pt x="994" y="2477"/>
                </a:lnTo>
                <a:lnTo>
                  <a:pt x="992" y="2487"/>
                </a:lnTo>
                <a:lnTo>
                  <a:pt x="988" y="2494"/>
                </a:lnTo>
                <a:lnTo>
                  <a:pt x="983" y="2502"/>
                </a:lnTo>
                <a:lnTo>
                  <a:pt x="978" y="2507"/>
                </a:lnTo>
                <a:lnTo>
                  <a:pt x="972" y="2511"/>
                </a:lnTo>
                <a:lnTo>
                  <a:pt x="964" y="2514"/>
                </a:lnTo>
                <a:lnTo>
                  <a:pt x="956" y="2515"/>
                </a:lnTo>
                <a:lnTo>
                  <a:pt x="956" y="2515"/>
                </a:lnTo>
                <a:lnTo>
                  <a:pt x="954" y="2524"/>
                </a:lnTo>
                <a:lnTo>
                  <a:pt x="951" y="2535"/>
                </a:lnTo>
                <a:lnTo>
                  <a:pt x="951" y="2546"/>
                </a:lnTo>
                <a:lnTo>
                  <a:pt x="951" y="2558"/>
                </a:lnTo>
                <a:lnTo>
                  <a:pt x="952" y="2603"/>
                </a:lnTo>
                <a:lnTo>
                  <a:pt x="952" y="2613"/>
                </a:lnTo>
                <a:lnTo>
                  <a:pt x="951" y="2624"/>
                </a:lnTo>
                <a:lnTo>
                  <a:pt x="950" y="2635"/>
                </a:lnTo>
                <a:lnTo>
                  <a:pt x="947" y="2644"/>
                </a:lnTo>
                <a:lnTo>
                  <a:pt x="944" y="2653"/>
                </a:lnTo>
                <a:lnTo>
                  <a:pt x="939" y="2660"/>
                </a:lnTo>
                <a:lnTo>
                  <a:pt x="932" y="2668"/>
                </a:lnTo>
                <a:lnTo>
                  <a:pt x="924" y="2674"/>
                </a:lnTo>
                <a:lnTo>
                  <a:pt x="924" y="2674"/>
                </a:lnTo>
                <a:lnTo>
                  <a:pt x="924" y="2682"/>
                </a:lnTo>
                <a:lnTo>
                  <a:pt x="922" y="2688"/>
                </a:lnTo>
                <a:lnTo>
                  <a:pt x="919" y="2695"/>
                </a:lnTo>
                <a:lnTo>
                  <a:pt x="915" y="2701"/>
                </a:lnTo>
                <a:lnTo>
                  <a:pt x="909" y="2705"/>
                </a:lnTo>
                <a:lnTo>
                  <a:pt x="902" y="2710"/>
                </a:lnTo>
                <a:lnTo>
                  <a:pt x="895" y="2713"/>
                </a:lnTo>
                <a:lnTo>
                  <a:pt x="887" y="2715"/>
                </a:lnTo>
                <a:lnTo>
                  <a:pt x="880" y="2716"/>
                </a:lnTo>
                <a:lnTo>
                  <a:pt x="872" y="2715"/>
                </a:lnTo>
                <a:lnTo>
                  <a:pt x="865" y="2713"/>
                </a:lnTo>
                <a:lnTo>
                  <a:pt x="858" y="2710"/>
                </a:lnTo>
                <a:lnTo>
                  <a:pt x="853" y="2705"/>
                </a:lnTo>
                <a:lnTo>
                  <a:pt x="848" y="2699"/>
                </a:lnTo>
                <a:lnTo>
                  <a:pt x="844" y="2690"/>
                </a:lnTo>
                <a:lnTo>
                  <a:pt x="843" y="2681"/>
                </a:lnTo>
                <a:lnTo>
                  <a:pt x="843" y="2681"/>
                </a:lnTo>
                <a:lnTo>
                  <a:pt x="838" y="2680"/>
                </a:lnTo>
                <a:lnTo>
                  <a:pt x="833" y="2679"/>
                </a:lnTo>
                <a:lnTo>
                  <a:pt x="825" y="2676"/>
                </a:lnTo>
                <a:lnTo>
                  <a:pt x="818" y="2676"/>
                </a:lnTo>
                <a:lnTo>
                  <a:pt x="818" y="2676"/>
                </a:lnTo>
                <a:lnTo>
                  <a:pt x="813" y="2670"/>
                </a:lnTo>
                <a:lnTo>
                  <a:pt x="811" y="2662"/>
                </a:lnTo>
                <a:lnTo>
                  <a:pt x="805" y="2649"/>
                </a:lnTo>
                <a:lnTo>
                  <a:pt x="805" y="2649"/>
                </a:lnTo>
                <a:lnTo>
                  <a:pt x="808" y="2641"/>
                </a:lnTo>
                <a:lnTo>
                  <a:pt x="810" y="2634"/>
                </a:lnTo>
                <a:lnTo>
                  <a:pt x="813" y="2616"/>
                </a:lnTo>
                <a:lnTo>
                  <a:pt x="814" y="2597"/>
                </a:lnTo>
                <a:lnTo>
                  <a:pt x="814" y="2579"/>
                </a:lnTo>
                <a:lnTo>
                  <a:pt x="812" y="2541"/>
                </a:lnTo>
                <a:lnTo>
                  <a:pt x="811" y="2510"/>
                </a:lnTo>
                <a:lnTo>
                  <a:pt x="811" y="2510"/>
                </a:lnTo>
                <a:lnTo>
                  <a:pt x="806" y="2505"/>
                </a:lnTo>
                <a:lnTo>
                  <a:pt x="799" y="2499"/>
                </a:lnTo>
                <a:lnTo>
                  <a:pt x="796" y="2494"/>
                </a:lnTo>
                <a:lnTo>
                  <a:pt x="793" y="2489"/>
                </a:lnTo>
                <a:lnTo>
                  <a:pt x="791" y="2484"/>
                </a:lnTo>
                <a:lnTo>
                  <a:pt x="790" y="2478"/>
                </a:lnTo>
                <a:lnTo>
                  <a:pt x="790" y="2478"/>
                </a:lnTo>
                <a:lnTo>
                  <a:pt x="784" y="2480"/>
                </a:lnTo>
                <a:lnTo>
                  <a:pt x="777" y="2480"/>
                </a:lnTo>
                <a:lnTo>
                  <a:pt x="770" y="2482"/>
                </a:lnTo>
                <a:lnTo>
                  <a:pt x="764" y="2483"/>
                </a:lnTo>
                <a:lnTo>
                  <a:pt x="764" y="2483"/>
                </a:lnTo>
                <a:lnTo>
                  <a:pt x="766" y="2491"/>
                </a:lnTo>
                <a:lnTo>
                  <a:pt x="765" y="2500"/>
                </a:lnTo>
                <a:lnTo>
                  <a:pt x="763" y="2506"/>
                </a:lnTo>
                <a:lnTo>
                  <a:pt x="759" y="2511"/>
                </a:lnTo>
                <a:lnTo>
                  <a:pt x="752" y="2516"/>
                </a:lnTo>
                <a:lnTo>
                  <a:pt x="744" y="2519"/>
                </a:lnTo>
                <a:lnTo>
                  <a:pt x="735" y="2521"/>
                </a:lnTo>
                <a:lnTo>
                  <a:pt x="724" y="2521"/>
                </a:lnTo>
                <a:lnTo>
                  <a:pt x="724" y="2521"/>
                </a:lnTo>
                <a:lnTo>
                  <a:pt x="718" y="2517"/>
                </a:lnTo>
                <a:lnTo>
                  <a:pt x="714" y="2513"/>
                </a:lnTo>
                <a:lnTo>
                  <a:pt x="710" y="2507"/>
                </a:lnTo>
                <a:lnTo>
                  <a:pt x="708" y="2501"/>
                </a:lnTo>
                <a:lnTo>
                  <a:pt x="707" y="2494"/>
                </a:lnTo>
                <a:lnTo>
                  <a:pt x="706" y="2487"/>
                </a:lnTo>
                <a:lnTo>
                  <a:pt x="706" y="2472"/>
                </a:lnTo>
                <a:lnTo>
                  <a:pt x="709" y="2440"/>
                </a:lnTo>
                <a:lnTo>
                  <a:pt x="709" y="2425"/>
                </a:lnTo>
                <a:lnTo>
                  <a:pt x="708" y="2417"/>
                </a:lnTo>
                <a:lnTo>
                  <a:pt x="707" y="2411"/>
                </a:lnTo>
                <a:lnTo>
                  <a:pt x="707" y="2411"/>
                </a:lnTo>
                <a:lnTo>
                  <a:pt x="710" y="2409"/>
                </a:lnTo>
                <a:lnTo>
                  <a:pt x="710" y="2407"/>
                </a:lnTo>
                <a:lnTo>
                  <a:pt x="712" y="2404"/>
                </a:lnTo>
                <a:lnTo>
                  <a:pt x="712" y="2404"/>
                </a:lnTo>
                <a:lnTo>
                  <a:pt x="716" y="2402"/>
                </a:lnTo>
                <a:lnTo>
                  <a:pt x="721" y="2400"/>
                </a:lnTo>
                <a:lnTo>
                  <a:pt x="727" y="2400"/>
                </a:lnTo>
                <a:lnTo>
                  <a:pt x="732" y="2400"/>
                </a:lnTo>
                <a:lnTo>
                  <a:pt x="736" y="2401"/>
                </a:lnTo>
                <a:lnTo>
                  <a:pt x="742" y="2402"/>
                </a:lnTo>
                <a:lnTo>
                  <a:pt x="749" y="2407"/>
                </a:lnTo>
                <a:lnTo>
                  <a:pt x="756" y="2414"/>
                </a:lnTo>
                <a:lnTo>
                  <a:pt x="759" y="2417"/>
                </a:lnTo>
                <a:lnTo>
                  <a:pt x="761" y="2422"/>
                </a:lnTo>
                <a:lnTo>
                  <a:pt x="762" y="2426"/>
                </a:lnTo>
                <a:lnTo>
                  <a:pt x="763" y="2430"/>
                </a:lnTo>
                <a:lnTo>
                  <a:pt x="763" y="2435"/>
                </a:lnTo>
                <a:lnTo>
                  <a:pt x="762" y="2440"/>
                </a:lnTo>
                <a:lnTo>
                  <a:pt x="762" y="2440"/>
                </a:lnTo>
                <a:lnTo>
                  <a:pt x="766" y="2441"/>
                </a:lnTo>
                <a:lnTo>
                  <a:pt x="769" y="2440"/>
                </a:lnTo>
                <a:lnTo>
                  <a:pt x="775" y="2438"/>
                </a:lnTo>
                <a:lnTo>
                  <a:pt x="779" y="2434"/>
                </a:lnTo>
                <a:lnTo>
                  <a:pt x="782" y="2434"/>
                </a:lnTo>
                <a:lnTo>
                  <a:pt x="785" y="2433"/>
                </a:lnTo>
                <a:lnTo>
                  <a:pt x="785" y="2433"/>
                </a:lnTo>
                <a:lnTo>
                  <a:pt x="784" y="2428"/>
                </a:lnTo>
                <a:lnTo>
                  <a:pt x="785" y="2423"/>
                </a:lnTo>
                <a:lnTo>
                  <a:pt x="788" y="2417"/>
                </a:lnTo>
                <a:lnTo>
                  <a:pt x="790" y="2411"/>
                </a:lnTo>
                <a:lnTo>
                  <a:pt x="790" y="2411"/>
                </a:lnTo>
                <a:lnTo>
                  <a:pt x="792" y="2409"/>
                </a:lnTo>
                <a:lnTo>
                  <a:pt x="794" y="2407"/>
                </a:lnTo>
                <a:lnTo>
                  <a:pt x="798" y="2405"/>
                </a:lnTo>
                <a:lnTo>
                  <a:pt x="804" y="2405"/>
                </a:lnTo>
                <a:lnTo>
                  <a:pt x="809" y="2404"/>
                </a:lnTo>
                <a:lnTo>
                  <a:pt x="809" y="2404"/>
                </a:lnTo>
                <a:lnTo>
                  <a:pt x="807" y="2391"/>
                </a:lnTo>
                <a:lnTo>
                  <a:pt x="806" y="2383"/>
                </a:lnTo>
                <a:lnTo>
                  <a:pt x="803" y="2377"/>
                </a:lnTo>
                <a:lnTo>
                  <a:pt x="803" y="2377"/>
                </a:lnTo>
                <a:lnTo>
                  <a:pt x="781" y="2378"/>
                </a:lnTo>
                <a:lnTo>
                  <a:pt x="762" y="2379"/>
                </a:lnTo>
                <a:lnTo>
                  <a:pt x="753" y="2380"/>
                </a:lnTo>
                <a:lnTo>
                  <a:pt x="746" y="2382"/>
                </a:lnTo>
                <a:lnTo>
                  <a:pt x="738" y="2385"/>
                </a:lnTo>
                <a:lnTo>
                  <a:pt x="732" y="2389"/>
                </a:lnTo>
                <a:lnTo>
                  <a:pt x="732" y="2389"/>
                </a:lnTo>
                <a:lnTo>
                  <a:pt x="709" y="2391"/>
                </a:lnTo>
                <a:lnTo>
                  <a:pt x="686" y="2392"/>
                </a:lnTo>
                <a:lnTo>
                  <a:pt x="662" y="2395"/>
                </a:lnTo>
                <a:lnTo>
                  <a:pt x="639" y="2398"/>
                </a:lnTo>
                <a:lnTo>
                  <a:pt x="592" y="2407"/>
                </a:lnTo>
                <a:lnTo>
                  <a:pt x="543" y="2415"/>
                </a:lnTo>
                <a:lnTo>
                  <a:pt x="543" y="2415"/>
                </a:lnTo>
                <a:lnTo>
                  <a:pt x="523" y="2419"/>
                </a:lnTo>
                <a:lnTo>
                  <a:pt x="502" y="2424"/>
                </a:lnTo>
                <a:lnTo>
                  <a:pt x="457" y="2430"/>
                </a:lnTo>
                <a:lnTo>
                  <a:pt x="411" y="2437"/>
                </a:lnTo>
                <a:lnTo>
                  <a:pt x="367" y="2442"/>
                </a:lnTo>
                <a:lnTo>
                  <a:pt x="367" y="2442"/>
                </a:lnTo>
                <a:lnTo>
                  <a:pt x="357" y="2477"/>
                </a:lnTo>
                <a:lnTo>
                  <a:pt x="344" y="2513"/>
                </a:lnTo>
                <a:lnTo>
                  <a:pt x="329" y="2549"/>
                </a:lnTo>
                <a:lnTo>
                  <a:pt x="314" y="2584"/>
                </a:lnTo>
                <a:lnTo>
                  <a:pt x="299" y="2621"/>
                </a:lnTo>
                <a:lnTo>
                  <a:pt x="284" y="2656"/>
                </a:lnTo>
                <a:lnTo>
                  <a:pt x="271" y="2691"/>
                </a:lnTo>
                <a:lnTo>
                  <a:pt x="261" y="2725"/>
                </a:lnTo>
                <a:lnTo>
                  <a:pt x="261" y="2725"/>
                </a:lnTo>
                <a:lnTo>
                  <a:pt x="266" y="2728"/>
                </a:lnTo>
                <a:lnTo>
                  <a:pt x="269" y="2731"/>
                </a:lnTo>
                <a:lnTo>
                  <a:pt x="274" y="2735"/>
                </a:lnTo>
                <a:lnTo>
                  <a:pt x="276" y="2740"/>
                </a:lnTo>
                <a:lnTo>
                  <a:pt x="276" y="2740"/>
                </a:lnTo>
                <a:lnTo>
                  <a:pt x="269" y="2752"/>
                </a:lnTo>
                <a:lnTo>
                  <a:pt x="264" y="2766"/>
                </a:lnTo>
                <a:lnTo>
                  <a:pt x="253" y="2796"/>
                </a:lnTo>
                <a:lnTo>
                  <a:pt x="244" y="2827"/>
                </a:lnTo>
                <a:lnTo>
                  <a:pt x="235" y="2856"/>
                </a:lnTo>
                <a:lnTo>
                  <a:pt x="235" y="2856"/>
                </a:lnTo>
                <a:lnTo>
                  <a:pt x="230" y="2859"/>
                </a:lnTo>
                <a:lnTo>
                  <a:pt x="225" y="2863"/>
                </a:lnTo>
                <a:lnTo>
                  <a:pt x="220" y="2864"/>
                </a:lnTo>
                <a:lnTo>
                  <a:pt x="217" y="2864"/>
                </a:lnTo>
                <a:lnTo>
                  <a:pt x="214" y="2863"/>
                </a:lnTo>
                <a:lnTo>
                  <a:pt x="214" y="2863"/>
                </a:lnTo>
                <a:lnTo>
                  <a:pt x="206" y="2873"/>
                </a:lnTo>
                <a:lnTo>
                  <a:pt x="200" y="2884"/>
                </a:lnTo>
                <a:lnTo>
                  <a:pt x="194" y="2896"/>
                </a:lnTo>
                <a:lnTo>
                  <a:pt x="189" y="2908"/>
                </a:lnTo>
                <a:lnTo>
                  <a:pt x="179" y="2933"/>
                </a:lnTo>
                <a:lnTo>
                  <a:pt x="168" y="2960"/>
                </a:lnTo>
                <a:lnTo>
                  <a:pt x="168" y="2960"/>
                </a:lnTo>
                <a:lnTo>
                  <a:pt x="165" y="2963"/>
                </a:lnTo>
                <a:lnTo>
                  <a:pt x="162" y="2967"/>
                </a:lnTo>
                <a:lnTo>
                  <a:pt x="159" y="2970"/>
                </a:lnTo>
                <a:lnTo>
                  <a:pt x="157" y="2973"/>
                </a:lnTo>
                <a:lnTo>
                  <a:pt x="157" y="2973"/>
                </a:lnTo>
                <a:lnTo>
                  <a:pt x="153" y="2986"/>
                </a:lnTo>
                <a:lnTo>
                  <a:pt x="148" y="2999"/>
                </a:lnTo>
                <a:lnTo>
                  <a:pt x="142" y="3023"/>
                </a:lnTo>
                <a:lnTo>
                  <a:pt x="138" y="3034"/>
                </a:lnTo>
                <a:lnTo>
                  <a:pt x="133" y="3045"/>
                </a:lnTo>
                <a:lnTo>
                  <a:pt x="127" y="3054"/>
                </a:lnTo>
                <a:lnTo>
                  <a:pt x="123" y="3059"/>
                </a:lnTo>
                <a:lnTo>
                  <a:pt x="118" y="3063"/>
                </a:lnTo>
                <a:lnTo>
                  <a:pt x="118" y="3063"/>
                </a:lnTo>
                <a:lnTo>
                  <a:pt x="113" y="3063"/>
                </a:lnTo>
                <a:lnTo>
                  <a:pt x="108" y="3064"/>
                </a:lnTo>
                <a:lnTo>
                  <a:pt x="104" y="3064"/>
                </a:lnTo>
                <a:lnTo>
                  <a:pt x="99" y="3063"/>
                </a:lnTo>
                <a:lnTo>
                  <a:pt x="99" y="3063"/>
                </a:lnTo>
                <a:lnTo>
                  <a:pt x="95" y="3068"/>
                </a:lnTo>
                <a:lnTo>
                  <a:pt x="91" y="3076"/>
                </a:lnTo>
                <a:lnTo>
                  <a:pt x="82" y="3091"/>
                </a:lnTo>
                <a:lnTo>
                  <a:pt x="79" y="3098"/>
                </a:lnTo>
                <a:lnTo>
                  <a:pt x="74" y="3104"/>
                </a:lnTo>
                <a:lnTo>
                  <a:pt x="69" y="3109"/>
                </a:lnTo>
                <a:lnTo>
                  <a:pt x="64" y="3111"/>
                </a:lnTo>
                <a:lnTo>
                  <a:pt x="64" y="3111"/>
                </a:lnTo>
                <a:lnTo>
                  <a:pt x="52" y="3108"/>
                </a:lnTo>
                <a:lnTo>
                  <a:pt x="41" y="3104"/>
                </a:lnTo>
                <a:lnTo>
                  <a:pt x="33" y="3098"/>
                </a:lnTo>
                <a:lnTo>
                  <a:pt x="28" y="3094"/>
                </a:lnTo>
                <a:lnTo>
                  <a:pt x="25" y="3090"/>
                </a:lnTo>
                <a:lnTo>
                  <a:pt x="25" y="3090"/>
                </a:lnTo>
                <a:lnTo>
                  <a:pt x="26" y="3083"/>
                </a:lnTo>
                <a:lnTo>
                  <a:pt x="27" y="3077"/>
                </a:lnTo>
                <a:lnTo>
                  <a:pt x="29" y="3071"/>
                </a:lnTo>
                <a:lnTo>
                  <a:pt x="33" y="3066"/>
                </a:lnTo>
                <a:lnTo>
                  <a:pt x="38" y="3058"/>
                </a:lnTo>
                <a:lnTo>
                  <a:pt x="44" y="3048"/>
                </a:lnTo>
                <a:lnTo>
                  <a:pt x="44" y="3048"/>
                </a:lnTo>
                <a:lnTo>
                  <a:pt x="38" y="3046"/>
                </a:lnTo>
                <a:lnTo>
                  <a:pt x="33" y="3044"/>
                </a:lnTo>
                <a:lnTo>
                  <a:pt x="28" y="3042"/>
                </a:lnTo>
                <a:lnTo>
                  <a:pt x="25" y="3038"/>
                </a:lnTo>
                <a:lnTo>
                  <a:pt x="23" y="3034"/>
                </a:lnTo>
                <a:lnTo>
                  <a:pt x="21" y="3031"/>
                </a:lnTo>
                <a:lnTo>
                  <a:pt x="21" y="3027"/>
                </a:lnTo>
                <a:lnTo>
                  <a:pt x="20" y="3022"/>
                </a:lnTo>
                <a:lnTo>
                  <a:pt x="21" y="3012"/>
                </a:lnTo>
                <a:lnTo>
                  <a:pt x="24" y="3001"/>
                </a:lnTo>
                <a:lnTo>
                  <a:pt x="29" y="2975"/>
                </a:lnTo>
                <a:lnTo>
                  <a:pt x="29" y="2975"/>
                </a:lnTo>
                <a:lnTo>
                  <a:pt x="29" y="2970"/>
                </a:lnTo>
                <a:lnTo>
                  <a:pt x="29" y="2964"/>
                </a:lnTo>
                <a:lnTo>
                  <a:pt x="29" y="2960"/>
                </a:lnTo>
                <a:lnTo>
                  <a:pt x="29" y="2957"/>
                </a:lnTo>
                <a:lnTo>
                  <a:pt x="29" y="2957"/>
                </a:lnTo>
                <a:lnTo>
                  <a:pt x="31" y="2955"/>
                </a:lnTo>
                <a:lnTo>
                  <a:pt x="33" y="2953"/>
                </a:lnTo>
                <a:lnTo>
                  <a:pt x="36" y="2950"/>
                </a:lnTo>
                <a:lnTo>
                  <a:pt x="38" y="2948"/>
                </a:lnTo>
                <a:lnTo>
                  <a:pt x="38" y="2948"/>
                </a:lnTo>
                <a:lnTo>
                  <a:pt x="40" y="2940"/>
                </a:lnTo>
                <a:lnTo>
                  <a:pt x="42" y="2930"/>
                </a:lnTo>
                <a:lnTo>
                  <a:pt x="46" y="2921"/>
                </a:lnTo>
                <a:lnTo>
                  <a:pt x="49" y="2912"/>
                </a:lnTo>
                <a:lnTo>
                  <a:pt x="49" y="2912"/>
                </a:lnTo>
                <a:lnTo>
                  <a:pt x="69" y="2876"/>
                </a:lnTo>
                <a:lnTo>
                  <a:pt x="79" y="2856"/>
                </a:lnTo>
                <a:lnTo>
                  <a:pt x="82" y="2847"/>
                </a:lnTo>
                <a:lnTo>
                  <a:pt x="84" y="2837"/>
                </a:lnTo>
                <a:lnTo>
                  <a:pt x="84" y="2837"/>
                </a:lnTo>
                <a:lnTo>
                  <a:pt x="83" y="2835"/>
                </a:lnTo>
                <a:lnTo>
                  <a:pt x="82" y="2833"/>
                </a:lnTo>
                <a:lnTo>
                  <a:pt x="77" y="2831"/>
                </a:lnTo>
                <a:lnTo>
                  <a:pt x="72" y="2827"/>
                </a:lnTo>
                <a:lnTo>
                  <a:pt x="70" y="2825"/>
                </a:lnTo>
                <a:lnTo>
                  <a:pt x="70" y="2823"/>
                </a:lnTo>
                <a:lnTo>
                  <a:pt x="70" y="2823"/>
                </a:lnTo>
                <a:lnTo>
                  <a:pt x="69" y="2818"/>
                </a:lnTo>
                <a:lnTo>
                  <a:pt x="70" y="2812"/>
                </a:lnTo>
                <a:lnTo>
                  <a:pt x="72" y="2808"/>
                </a:lnTo>
                <a:lnTo>
                  <a:pt x="76" y="2803"/>
                </a:lnTo>
                <a:lnTo>
                  <a:pt x="81" y="2793"/>
                </a:lnTo>
                <a:lnTo>
                  <a:pt x="83" y="2788"/>
                </a:lnTo>
                <a:lnTo>
                  <a:pt x="84" y="2782"/>
                </a:lnTo>
                <a:lnTo>
                  <a:pt x="84" y="2782"/>
                </a:lnTo>
                <a:lnTo>
                  <a:pt x="80" y="2776"/>
                </a:lnTo>
                <a:lnTo>
                  <a:pt x="74" y="2772"/>
                </a:lnTo>
                <a:lnTo>
                  <a:pt x="68" y="2768"/>
                </a:lnTo>
                <a:lnTo>
                  <a:pt x="62" y="2765"/>
                </a:lnTo>
                <a:lnTo>
                  <a:pt x="62" y="2765"/>
                </a:lnTo>
                <a:lnTo>
                  <a:pt x="58" y="2773"/>
                </a:lnTo>
                <a:lnTo>
                  <a:pt x="55" y="2780"/>
                </a:lnTo>
                <a:lnTo>
                  <a:pt x="52" y="2788"/>
                </a:lnTo>
                <a:lnTo>
                  <a:pt x="51" y="2792"/>
                </a:lnTo>
                <a:lnTo>
                  <a:pt x="51" y="2797"/>
                </a:lnTo>
                <a:lnTo>
                  <a:pt x="51" y="2797"/>
                </a:lnTo>
                <a:lnTo>
                  <a:pt x="39" y="2802"/>
                </a:lnTo>
                <a:lnTo>
                  <a:pt x="26" y="2805"/>
                </a:lnTo>
                <a:lnTo>
                  <a:pt x="20" y="2807"/>
                </a:lnTo>
                <a:lnTo>
                  <a:pt x="13" y="2807"/>
                </a:lnTo>
                <a:lnTo>
                  <a:pt x="6" y="2807"/>
                </a:lnTo>
                <a:lnTo>
                  <a:pt x="0" y="2806"/>
                </a:lnTo>
                <a:lnTo>
                  <a:pt x="0" y="2806"/>
                </a:lnTo>
                <a:lnTo>
                  <a:pt x="1" y="2786"/>
                </a:lnTo>
                <a:lnTo>
                  <a:pt x="4" y="2766"/>
                </a:lnTo>
                <a:lnTo>
                  <a:pt x="8" y="2748"/>
                </a:lnTo>
                <a:lnTo>
                  <a:pt x="13" y="2730"/>
                </a:lnTo>
                <a:lnTo>
                  <a:pt x="20" y="2712"/>
                </a:lnTo>
                <a:lnTo>
                  <a:pt x="26" y="2695"/>
                </a:lnTo>
                <a:lnTo>
                  <a:pt x="40" y="2661"/>
                </a:lnTo>
                <a:lnTo>
                  <a:pt x="40" y="2661"/>
                </a:lnTo>
                <a:lnTo>
                  <a:pt x="48" y="2661"/>
                </a:lnTo>
                <a:lnTo>
                  <a:pt x="56" y="2662"/>
                </a:lnTo>
                <a:lnTo>
                  <a:pt x="64" y="2665"/>
                </a:lnTo>
                <a:lnTo>
                  <a:pt x="70" y="2667"/>
                </a:lnTo>
                <a:lnTo>
                  <a:pt x="76" y="2671"/>
                </a:lnTo>
                <a:lnTo>
                  <a:pt x="81" y="2675"/>
                </a:lnTo>
                <a:lnTo>
                  <a:pt x="83" y="2682"/>
                </a:lnTo>
                <a:lnTo>
                  <a:pt x="84" y="2689"/>
                </a:lnTo>
                <a:lnTo>
                  <a:pt x="84" y="2689"/>
                </a:lnTo>
                <a:lnTo>
                  <a:pt x="84" y="2694"/>
                </a:lnTo>
                <a:lnTo>
                  <a:pt x="82" y="2699"/>
                </a:lnTo>
                <a:lnTo>
                  <a:pt x="77" y="2709"/>
                </a:lnTo>
                <a:lnTo>
                  <a:pt x="74" y="2714"/>
                </a:lnTo>
                <a:lnTo>
                  <a:pt x="72" y="2719"/>
                </a:lnTo>
                <a:lnTo>
                  <a:pt x="71" y="2725"/>
                </a:lnTo>
                <a:lnTo>
                  <a:pt x="72" y="2731"/>
                </a:lnTo>
                <a:lnTo>
                  <a:pt x="72" y="2731"/>
                </a:lnTo>
                <a:lnTo>
                  <a:pt x="85" y="2735"/>
                </a:lnTo>
                <a:lnTo>
                  <a:pt x="92" y="2737"/>
                </a:lnTo>
                <a:lnTo>
                  <a:pt x="97" y="2740"/>
                </a:lnTo>
                <a:lnTo>
                  <a:pt x="97" y="2740"/>
                </a:lnTo>
                <a:lnTo>
                  <a:pt x="101" y="2727"/>
                </a:lnTo>
                <a:lnTo>
                  <a:pt x="103" y="2714"/>
                </a:lnTo>
                <a:lnTo>
                  <a:pt x="106" y="2694"/>
                </a:lnTo>
                <a:lnTo>
                  <a:pt x="106" y="2694"/>
                </a:lnTo>
                <a:lnTo>
                  <a:pt x="112" y="2689"/>
                </a:lnTo>
                <a:lnTo>
                  <a:pt x="119" y="2687"/>
                </a:lnTo>
                <a:lnTo>
                  <a:pt x="127" y="2688"/>
                </a:lnTo>
                <a:lnTo>
                  <a:pt x="130" y="2689"/>
                </a:lnTo>
                <a:lnTo>
                  <a:pt x="133" y="2691"/>
                </a:lnTo>
                <a:lnTo>
                  <a:pt x="133" y="2691"/>
                </a:lnTo>
                <a:lnTo>
                  <a:pt x="162" y="2614"/>
                </a:lnTo>
                <a:lnTo>
                  <a:pt x="192" y="2537"/>
                </a:lnTo>
                <a:lnTo>
                  <a:pt x="221" y="2460"/>
                </a:lnTo>
                <a:lnTo>
                  <a:pt x="235" y="2422"/>
                </a:lnTo>
                <a:lnTo>
                  <a:pt x="248" y="2383"/>
                </a:lnTo>
                <a:lnTo>
                  <a:pt x="248" y="2383"/>
                </a:lnTo>
                <a:lnTo>
                  <a:pt x="262" y="2339"/>
                </a:lnTo>
                <a:lnTo>
                  <a:pt x="267" y="2318"/>
                </a:lnTo>
                <a:lnTo>
                  <a:pt x="271" y="2296"/>
                </a:lnTo>
                <a:lnTo>
                  <a:pt x="271" y="2296"/>
                </a:lnTo>
                <a:lnTo>
                  <a:pt x="274" y="2285"/>
                </a:lnTo>
                <a:lnTo>
                  <a:pt x="277" y="2273"/>
                </a:lnTo>
                <a:lnTo>
                  <a:pt x="285" y="2250"/>
                </a:lnTo>
                <a:lnTo>
                  <a:pt x="295" y="2229"/>
                </a:lnTo>
                <a:lnTo>
                  <a:pt x="304" y="2208"/>
                </a:lnTo>
                <a:lnTo>
                  <a:pt x="304" y="2208"/>
                </a:lnTo>
                <a:lnTo>
                  <a:pt x="314" y="2179"/>
                </a:lnTo>
                <a:lnTo>
                  <a:pt x="324" y="2147"/>
                </a:lnTo>
                <a:lnTo>
                  <a:pt x="335" y="2116"/>
                </a:lnTo>
                <a:lnTo>
                  <a:pt x="345" y="2085"/>
                </a:lnTo>
                <a:lnTo>
                  <a:pt x="345" y="2085"/>
                </a:lnTo>
                <a:lnTo>
                  <a:pt x="371" y="2021"/>
                </a:lnTo>
                <a:lnTo>
                  <a:pt x="397" y="1954"/>
                </a:lnTo>
                <a:lnTo>
                  <a:pt x="397" y="1954"/>
                </a:lnTo>
                <a:lnTo>
                  <a:pt x="407" y="1926"/>
                </a:lnTo>
                <a:lnTo>
                  <a:pt x="418" y="1897"/>
                </a:lnTo>
                <a:lnTo>
                  <a:pt x="428" y="1869"/>
                </a:lnTo>
                <a:lnTo>
                  <a:pt x="440" y="1841"/>
                </a:lnTo>
                <a:lnTo>
                  <a:pt x="440" y="1841"/>
                </a:lnTo>
                <a:lnTo>
                  <a:pt x="446" y="1828"/>
                </a:lnTo>
                <a:lnTo>
                  <a:pt x="452" y="1816"/>
                </a:lnTo>
                <a:lnTo>
                  <a:pt x="459" y="1804"/>
                </a:lnTo>
                <a:lnTo>
                  <a:pt x="465" y="1790"/>
                </a:lnTo>
                <a:lnTo>
                  <a:pt x="465" y="1790"/>
                </a:lnTo>
                <a:lnTo>
                  <a:pt x="481" y="1743"/>
                </a:lnTo>
                <a:lnTo>
                  <a:pt x="498" y="1695"/>
                </a:lnTo>
                <a:lnTo>
                  <a:pt x="498" y="1695"/>
                </a:lnTo>
                <a:lnTo>
                  <a:pt x="513" y="1652"/>
                </a:lnTo>
                <a:lnTo>
                  <a:pt x="521" y="1630"/>
                </a:lnTo>
                <a:lnTo>
                  <a:pt x="528" y="1610"/>
                </a:lnTo>
                <a:lnTo>
                  <a:pt x="528" y="1610"/>
                </a:lnTo>
                <a:lnTo>
                  <a:pt x="532" y="1602"/>
                </a:lnTo>
                <a:lnTo>
                  <a:pt x="536" y="1596"/>
                </a:lnTo>
                <a:lnTo>
                  <a:pt x="540" y="1590"/>
                </a:lnTo>
                <a:lnTo>
                  <a:pt x="543" y="1582"/>
                </a:lnTo>
                <a:lnTo>
                  <a:pt x="543" y="1582"/>
                </a:lnTo>
                <a:lnTo>
                  <a:pt x="546" y="1574"/>
                </a:lnTo>
                <a:lnTo>
                  <a:pt x="547" y="1565"/>
                </a:lnTo>
                <a:lnTo>
                  <a:pt x="548" y="1556"/>
                </a:lnTo>
                <a:lnTo>
                  <a:pt x="550" y="1548"/>
                </a:lnTo>
                <a:lnTo>
                  <a:pt x="550" y="1548"/>
                </a:lnTo>
                <a:lnTo>
                  <a:pt x="553" y="1541"/>
                </a:lnTo>
                <a:lnTo>
                  <a:pt x="557" y="1534"/>
                </a:lnTo>
                <a:lnTo>
                  <a:pt x="562" y="1528"/>
                </a:lnTo>
                <a:lnTo>
                  <a:pt x="565" y="1520"/>
                </a:lnTo>
                <a:lnTo>
                  <a:pt x="565" y="1520"/>
                </a:lnTo>
                <a:lnTo>
                  <a:pt x="572" y="1501"/>
                </a:lnTo>
                <a:lnTo>
                  <a:pt x="579" y="1480"/>
                </a:lnTo>
                <a:lnTo>
                  <a:pt x="585" y="1460"/>
                </a:lnTo>
                <a:lnTo>
                  <a:pt x="593" y="1440"/>
                </a:lnTo>
                <a:lnTo>
                  <a:pt x="593" y="1440"/>
                </a:lnTo>
                <a:lnTo>
                  <a:pt x="609" y="1397"/>
                </a:lnTo>
                <a:lnTo>
                  <a:pt x="617" y="1378"/>
                </a:lnTo>
                <a:lnTo>
                  <a:pt x="628" y="1357"/>
                </a:lnTo>
                <a:lnTo>
                  <a:pt x="628" y="1357"/>
                </a:lnTo>
                <a:lnTo>
                  <a:pt x="628" y="1353"/>
                </a:lnTo>
                <a:lnTo>
                  <a:pt x="627" y="1351"/>
                </a:lnTo>
                <a:lnTo>
                  <a:pt x="626" y="1348"/>
                </a:lnTo>
                <a:lnTo>
                  <a:pt x="626" y="1344"/>
                </a:lnTo>
                <a:lnTo>
                  <a:pt x="626" y="1344"/>
                </a:lnTo>
                <a:lnTo>
                  <a:pt x="643" y="1305"/>
                </a:lnTo>
                <a:lnTo>
                  <a:pt x="658" y="1267"/>
                </a:lnTo>
                <a:lnTo>
                  <a:pt x="658" y="1267"/>
                </a:lnTo>
                <a:lnTo>
                  <a:pt x="671" y="1261"/>
                </a:lnTo>
                <a:lnTo>
                  <a:pt x="687" y="1256"/>
                </a:lnTo>
                <a:lnTo>
                  <a:pt x="704" y="1251"/>
                </a:lnTo>
                <a:lnTo>
                  <a:pt x="723" y="1248"/>
                </a:lnTo>
                <a:lnTo>
                  <a:pt x="761" y="1242"/>
                </a:lnTo>
                <a:lnTo>
                  <a:pt x="779" y="1237"/>
                </a:lnTo>
                <a:lnTo>
                  <a:pt x="796" y="1234"/>
                </a:lnTo>
                <a:lnTo>
                  <a:pt x="796" y="1234"/>
                </a:lnTo>
                <a:lnTo>
                  <a:pt x="805" y="1231"/>
                </a:lnTo>
                <a:lnTo>
                  <a:pt x="812" y="1226"/>
                </a:lnTo>
                <a:lnTo>
                  <a:pt x="818" y="1219"/>
                </a:lnTo>
                <a:lnTo>
                  <a:pt x="823" y="1213"/>
                </a:lnTo>
                <a:lnTo>
                  <a:pt x="827" y="1204"/>
                </a:lnTo>
                <a:lnTo>
                  <a:pt x="830" y="1195"/>
                </a:lnTo>
                <a:lnTo>
                  <a:pt x="837" y="1174"/>
                </a:lnTo>
                <a:lnTo>
                  <a:pt x="837" y="1174"/>
                </a:lnTo>
                <a:lnTo>
                  <a:pt x="833" y="1175"/>
                </a:lnTo>
                <a:lnTo>
                  <a:pt x="827" y="1176"/>
                </a:lnTo>
                <a:lnTo>
                  <a:pt x="814" y="1175"/>
                </a:lnTo>
                <a:lnTo>
                  <a:pt x="800" y="1174"/>
                </a:lnTo>
                <a:lnTo>
                  <a:pt x="785" y="1174"/>
                </a:lnTo>
                <a:lnTo>
                  <a:pt x="785" y="1174"/>
                </a:lnTo>
                <a:lnTo>
                  <a:pt x="784" y="1176"/>
                </a:lnTo>
                <a:lnTo>
                  <a:pt x="783" y="1178"/>
                </a:lnTo>
                <a:lnTo>
                  <a:pt x="783" y="1185"/>
                </a:lnTo>
                <a:lnTo>
                  <a:pt x="783" y="1198"/>
                </a:lnTo>
                <a:lnTo>
                  <a:pt x="783" y="1198"/>
                </a:lnTo>
                <a:lnTo>
                  <a:pt x="778" y="1206"/>
                </a:lnTo>
                <a:lnTo>
                  <a:pt x="770" y="1213"/>
                </a:lnTo>
                <a:lnTo>
                  <a:pt x="763" y="1218"/>
                </a:lnTo>
                <a:lnTo>
                  <a:pt x="753" y="1221"/>
                </a:lnTo>
                <a:lnTo>
                  <a:pt x="745" y="1222"/>
                </a:lnTo>
                <a:lnTo>
                  <a:pt x="736" y="1220"/>
                </a:lnTo>
                <a:lnTo>
                  <a:pt x="732" y="1219"/>
                </a:lnTo>
                <a:lnTo>
                  <a:pt x="728" y="1217"/>
                </a:lnTo>
                <a:lnTo>
                  <a:pt x="724" y="1214"/>
                </a:lnTo>
                <a:lnTo>
                  <a:pt x="722" y="1211"/>
                </a:lnTo>
                <a:lnTo>
                  <a:pt x="722" y="1211"/>
                </a:lnTo>
                <a:lnTo>
                  <a:pt x="719" y="1204"/>
                </a:lnTo>
                <a:lnTo>
                  <a:pt x="716" y="1199"/>
                </a:lnTo>
                <a:lnTo>
                  <a:pt x="715" y="1191"/>
                </a:lnTo>
                <a:lnTo>
                  <a:pt x="714" y="1185"/>
                </a:lnTo>
                <a:lnTo>
                  <a:pt x="714" y="1169"/>
                </a:lnTo>
                <a:lnTo>
                  <a:pt x="715" y="1153"/>
                </a:lnTo>
                <a:lnTo>
                  <a:pt x="718" y="1121"/>
                </a:lnTo>
                <a:lnTo>
                  <a:pt x="720" y="1106"/>
                </a:lnTo>
                <a:lnTo>
                  <a:pt x="720" y="1092"/>
                </a:lnTo>
                <a:lnTo>
                  <a:pt x="720" y="1092"/>
                </a:lnTo>
                <a:lnTo>
                  <a:pt x="722" y="1092"/>
                </a:lnTo>
                <a:lnTo>
                  <a:pt x="724" y="1091"/>
                </a:lnTo>
                <a:lnTo>
                  <a:pt x="725" y="1089"/>
                </a:lnTo>
                <a:lnTo>
                  <a:pt x="727" y="1085"/>
                </a:lnTo>
                <a:lnTo>
                  <a:pt x="727" y="1085"/>
                </a:lnTo>
                <a:lnTo>
                  <a:pt x="734" y="1084"/>
                </a:lnTo>
                <a:lnTo>
                  <a:pt x="742" y="1085"/>
                </a:lnTo>
                <a:lnTo>
                  <a:pt x="749" y="1085"/>
                </a:lnTo>
                <a:lnTo>
                  <a:pt x="754" y="1087"/>
                </a:lnTo>
                <a:lnTo>
                  <a:pt x="765" y="1092"/>
                </a:lnTo>
                <a:lnTo>
                  <a:pt x="775" y="1098"/>
                </a:lnTo>
                <a:lnTo>
                  <a:pt x="775" y="1098"/>
                </a:lnTo>
                <a:lnTo>
                  <a:pt x="774" y="1101"/>
                </a:lnTo>
                <a:lnTo>
                  <a:pt x="774" y="1106"/>
                </a:lnTo>
                <a:lnTo>
                  <a:pt x="775" y="1112"/>
                </a:lnTo>
                <a:lnTo>
                  <a:pt x="778" y="1120"/>
                </a:lnTo>
                <a:lnTo>
                  <a:pt x="781" y="1126"/>
                </a:lnTo>
                <a:lnTo>
                  <a:pt x="781" y="1126"/>
                </a:lnTo>
                <a:lnTo>
                  <a:pt x="796" y="1127"/>
                </a:lnTo>
                <a:lnTo>
                  <a:pt x="811" y="1127"/>
                </a:lnTo>
                <a:lnTo>
                  <a:pt x="845" y="1126"/>
                </a:lnTo>
                <a:lnTo>
                  <a:pt x="845" y="1126"/>
                </a:lnTo>
                <a:lnTo>
                  <a:pt x="848" y="1114"/>
                </a:lnTo>
                <a:lnTo>
                  <a:pt x="849" y="1103"/>
                </a:lnTo>
                <a:lnTo>
                  <a:pt x="851" y="1093"/>
                </a:lnTo>
                <a:lnTo>
                  <a:pt x="854" y="1081"/>
                </a:lnTo>
                <a:lnTo>
                  <a:pt x="854" y="1081"/>
                </a:lnTo>
                <a:lnTo>
                  <a:pt x="840" y="1066"/>
                </a:lnTo>
                <a:lnTo>
                  <a:pt x="826" y="1050"/>
                </a:lnTo>
                <a:lnTo>
                  <a:pt x="820" y="1041"/>
                </a:lnTo>
                <a:lnTo>
                  <a:pt x="814" y="1033"/>
                </a:lnTo>
                <a:lnTo>
                  <a:pt x="810" y="1023"/>
                </a:lnTo>
                <a:lnTo>
                  <a:pt x="807" y="1012"/>
                </a:lnTo>
                <a:lnTo>
                  <a:pt x="807" y="1012"/>
                </a:lnTo>
                <a:lnTo>
                  <a:pt x="806" y="1004"/>
                </a:lnTo>
                <a:lnTo>
                  <a:pt x="805" y="995"/>
                </a:lnTo>
                <a:lnTo>
                  <a:pt x="806" y="987"/>
                </a:lnTo>
                <a:lnTo>
                  <a:pt x="807" y="978"/>
                </a:lnTo>
                <a:lnTo>
                  <a:pt x="809" y="970"/>
                </a:lnTo>
                <a:lnTo>
                  <a:pt x="811" y="961"/>
                </a:lnTo>
                <a:lnTo>
                  <a:pt x="818" y="945"/>
                </a:lnTo>
                <a:lnTo>
                  <a:pt x="825" y="930"/>
                </a:lnTo>
                <a:lnTo>
                  <a:pt x="835" y="917"/>
                </a:lnTo>
                <a:lnTo>
                  <a:pt x="844" y="904"/>
                </a:lnTo>
                <a:lnTo>
                  <a:pt x="854" y="894"/>
                </a:lnTo>
                <a:lnTo>
                  <a:pt x="854" y="894"/>
                </a:lnTo>
                <a:lnTo>
                  <a:pt x="831" y="875"/>
                </a:lnTo>
                <a:lnTo>
                  <a:pt x="821" y="866"/>
                </a:lnTo>
                <a:lnTo>
                  <a:pt x="816" y="860"/>
                </a:lnTo>
                <a:lnTo>
                  <a:pt x="813" y="854"/>
                </a:lnTo>
                <a:lnTo>
                  <a:pt x="813" y="854"/>
                </a:lnTo>
                <a:lnTo>
                  <a:pt x="823" y="834"/>
                </a:lnTo>
                <a:lnTo>
                  <a:pt x="831" y="813"/>
                </a:lnTo>
                <a:lnTo>
                  <a:pt x="848" y="771"/>
                </a:lnTo>
                <a:lnTo>
                  <a:pt x="848" y="771"/>
                </a:lnTo>
                <a:lnTo>
                  <a:pt x="807" y="736"/>
                </a:lnTo>
                <a:lnTo>
                  <a:pt x="766" y="702"/>
                </a:lnTo>
                <a:lnTo>
                  <a:pt x="723" y="669"/>
                </a:lnTo>
                <a:lnTo>
                  <a:pt x="682" y="637"/>
                </a:lnTo>
                <a:lnTo>
                  <a:pt x="596" y="571"/>
                </a:lnTo>
                <a:lnTo>
                  <a:pt x="553" y="538"/>
                </a:lnTo>
                <a:lnTo>
                  <a:pt x="511" y="505"/>
                </a:lnTo>
                <a:lnTo>
                  <a:pt x="511" y="505"/>
                </a:lnTo>
                <a:lnTo>
                  <a:pt x="512" y="503"/>
                </a:lnTo>
                <a:lnTo>
                  <a:pt x="512" y="501"/>
                </a:lnTo>
                <a:lnTo>
                  <a:pt x="512" y="499"/>
                </a:lnTo>
                <a:lnTo>
                  <a:pt x="513" y="494"/>
                </a:lnTo>
                <a:lnTo>
                  <a:pt x="513" y="494"/>
                </a:lnTo>
                <a:lnTo>
                  <a:pt x="443" y="432"/>
                </a:lnTo>
                <a:lnTo>
                  <a:pt x="372" y="369"/>
                </a:lnTo>
                <a:lnTo>
                  <a:pt x="336" y="338"/>
                </a:lnTo>
                <a:lnTo>
                  <a:pt x="299" y="307"/>
                </a:lnTo>
                <a:lnTo>
                  <a:pt x="263" y="277"/>
                </a:lnTo>
                <a:lnTo>
                  <a:pt x="224" y="248"/>
                </a:lnTo>
                <a:lnTo>
                  <a:pt x="224" y="248"/>
                </a:lnTo>
                <a:lnTo>
                  <a:pt x="208" y="248"/>
                </a:lnTo>
                <a:lnTo>
                  <a:pt x="208" y="248"/>
                </a:lnTo>
                <a:lnTo>
                  <a:pt x="203" y="244"/>
                </a:lnTo>
                <a:lnTo>
                  <a:pt x="197" y="239"/>
                </a:lnTo>
                <a:lnTo>
                  <a:pt x="185" y="231"/>
                </a:lnTo>
                <a:lnTo>
                  <a:pt x="185" y="231"/>
                </a:lnTo>
                <a:lnTo>
                  <a:pt x="185" y="224"/>
                </a:lnTo>
                <a:lnTo>
                  <a:pt x="184" y="219"/>
                </a:lnTo>
                <a:lnTo>
                  <a:pt x="182" y="216"/>
                </a:lnTo>
                <a:lnTo>
                  <a:pt x="178" y="213"/>
                </a:lnTo>
                <a:lnTo>
                  <a:pt x="178" y="213"/>
                </a:lnTo>
                <a:lnTo>
                  <a:pt x="187" y="182"/>
                </a:lnTo>
                <a:lnTo>
                  <a:pt x="198" y="153"/>
                </a:lnTo>
                <a:lnTo>
                  <a:pt x="204" y="139"/>
                </a:lnTo>
                <a:lnTo>
                  <a:pt x="212" y="125"/>
                </a:lnTo>
                <a:lnTo>
                  <a:pt x="218" y="112"/>
                </a:lnTo>
                <a:lnTo>
                  <a:pt x="226" y="99"/>
                </a:lnTo>
                <a:lnTo>
                  <a:pt x="235" y="86"/>
                </a:lnTo>
                <a:lnTo>
                  <a:pt x="245" y="75"/>
                </a:lnTo>
                <a:lnTo>
                  <a:pt x="254" y="64"/>
                </a:lnTo>
                <a:lnTo>
                  <a:pt x="266" y="53"/>
                </a:lnTo>
                <a:lnTo>
                  <a:pt x="278" y="42"/>
                </a:lnTo>
                <a:lnTo>
                  <a:pt x="290" y="34"/>
                </a:lnTo>
                <a:lnTo>
                  <a:pt x="304" y="25"/>
                </a:lnTo>
                <a:lnTo>
                  <a:pt x="319" y="17"/>
                </a:lnTo>
                <a:lnTo>
                  <a:pt x="319" y="17"/>
                </a:lnTo>
                <a:lnTo>
                  <a:pt x="327" y="14"/>
                </a:lnTo>
                <a:lnTo>
                  <a:pt x="337" y="10"/>
                </a:lnTo>
                <a:lnTo>
                  <a:pt x="345" y="6"/>
                </a:lnTo>
                <a:lnTo>
                  <a:pt x="350" y="3"/>
                </a:lnTo>
                <a:lnTo>
                  <a:pt x="354" y="0"/>
                </a:lnTo>
                <a:lnTo>
                  <a:pt x="354" y="0"/>
                </a:lnTo>
                <a:lnTo>
                  <a:pt x="362" y="2"/>
                </a:lnTo>
                <a:lnTo>
                  <a:pt x="371" y="5"/>
                </a:lnTo>
                <a:lnTo>
                  <a:pt x="379" y="8"/>
                </a:lnTo>
                <a:lnTo>
                  <a:pt x="384" y="14"/>
                </a:lnTo>
                <a:lnTo>
                  <a:pt x="389" y="19"/>
                </a:lnTo>
                <a:lnTo>
                  <a:pt x="394" y="25"/>
                </a:lnTo>
                <a:lnTo>
                  <a:pt x="396" y="33"/>
                </a:lnTo>
                <a:lnTo>
                  <a:pt x="397" y="40"/>
                </a:lnTo>
                <a:lnTo>
                  <a:pt x="397" y="40"/>
                </a:lnTo>
                <a:lnTo>
                  <a:pt x="433" y="71"/>
                </a:lnTo>
                <a:lnTo>
                  <a:pt x="471" y="103"/>
                </a:lnTo>
                <a:lnTo>
                  <a:pt x="544" y="166"/>
                </a:lnTo>
                <a:lnTo>
                  <a:pt x="580" y="198"/>
                </a:lnTo>
                <a:lnTo>
                  <a:pt x="615" y="231"/>
                </a:lnTo>
                <a:lnTo>
                  <a:pt x="649" y="265"/>
                </a:lnTo>
                <a:lnTo>
                  <a:pt x="665" y="283"/>
                </a:lnTo>
                <a:lnTo>
                  <a:pt x="682" y="302"/>
                </a:lnTo>
                <a:lnTo>
                  <a:pt x="682" y="302"/>
                </a:lnTo>
                <a:lnTo>
                  <a:pt x="689" y="300"/>
                </a:lnTo>
                <a:lnTo>
                  <a:pt x="697" y="302"/>
                </a:lnTo>
                <a:lnTo>
                  <a:pt x="697" y="302"/>
                </a:lnTo>
                <a:lnTo>
                  <a:pt x="717" y="318"/>
                </a:lnTo>
                <a:lnTo>
                  <a:pt x="737" y="335"/>
                </a:lnTo>
                <a:lnTo>
                  <a:pt x="778" y="369"/>
                </a:lnTo>
                <a:lnTo>
                  <a:pt x="816" y="405"/>
                </a:lnTo>
                <a:lnTo>
                  <a:pt x="854" y="442"/>
                </a:lnTo>
                <a:lnTo>
                  <a:pt x="892" y="478"/>
                </a:lnTo>
                <a:lnTo>
                  <a:pt x="931" y="515"/>
                </a:lnTo>
                <a:lnTo>
                  <a:pt x="971" y="549"/>
                </a:lnTo>
                <a:lnTo>
                  <a:pt x="992" y="566"/>
                </a:lnTo>
                <a:lnTo>
                  <a:pt x="1012" y="582"/>
                </a:lnTo>
                <a:lnTo>
                  <a:pt x="1012" y="582"/>
                </a:lnTo>
                <a:lnTo>
                  <a:pt x="1018" y="591"/>
                </a:lnTo>
                <a:lnTo>
                  <a:pt x="1022" y="600"/>
                </a:lnTo>
                <a:lnTo>
                  <a:pt x="1024" y="605"/>
                </a:lnTo>
                <a:lnTo>
                  <a:pt x="1028" y="608"/>
                </a:lnTo>
                <a:lnTo>
                  <a:pt x="1033" y="610"/>
                </a:lnTo>
                <a:lnTo>
                  <a:pt x="1038" y="611"/>
                </a:lnTo>
                <a:lnTo>
                  <a:pt x="1038" y="611"/>
                </a:lnTo>
                <a:lnTo>
                  <a:pt x="1039" y="602"/>
                </a:lnTo>
                <a:lnTo>
                  <a:pt x="1038" y="595"/>
                </a:lnTo>
                <a:lnTo>
                  <a:pt x="1037" y="586"/>
                </a:lnTo>
                <a:lnTo>
                  <a:pt x="1034" y="579"/>
                </a:lnTo>
                <a:lnTo>
                  <a:pt x="1030" y="571"/>
                </a:lnTo>
                <a:lnTo>
                  <a:pt x="1025" y="565"/>
                </a:lnTo>
                <a:lnTo>
                  <a:pt x="1019" y="560"/>
                </a:lnTo>
                <a:lnTo>
                  <a:pt x="1012" y="556"/>
                </a:lnTo>
                <a:lnTo>
                  <a:pt x="1012" y="556"/>
                </a:lnTo>
                <a:lnTo>
                  <a:pt x="1015" y="552"/>
                </a:lnTo>
                <a:lnTo>
                  <a:pt x="1016" y="548"/>
                </a:lnTo>
                <a:lnTo>
                  <a:pt x="1016" y="544"/>
                </a:lnTo>
                <a:lnTo>
                  <a:pt x="1017" y="539"/>
                </a:lnTo>
                <a:lnTo>
                  <a:pt x="1017" y="539"/>
                </a:lnTo>
                <a:lnTo>
                  <a:pt x="1026" y="532"/>
                </a:lnTo>
                <a:lnTo>
                  <a:pt x="1036" y="526"/>
                </a:lnTo>
                <a:lnTo>
                  <a:pt x="1047" y="523"/>
                </a:lnTo>
                <a:lnTo>
                  <a:pt x="1057" y="521"/>
                </a:lnTo>
                <a:lnTo>
                  <a:pt x="1068" y="520"/>
                </a:lnTo>
                <a:lnTo>
                  <a:pt x="1080" y="521"/>
                </a:lnTo>
                <a:lnTo>
                  <a:pt x="1091" y="523"/>
                </a:lnTo>
                <a:lnTo>
                  <a:pt x="1100" y="527"/>
                </a:lnTo>
                <a:lnTo>
                  <a:pt x="1110" y="532"/>
                </a:lnTo>
                <a:lnTo>
                  <a:pt x="1118" y="538"/>
                </a:lnTo>
                <a:lnTo>
                  <a:pt x="1126" y="545"/>
                </a:lnTo>
                <a:lnTo>
                  <a:pt x="1131" y="552"/>
                </a:lnTo>
                <a:lnTo>
                  <a:pt x="1136" y="561"/>
                </a:lnTo>
                <a:lnTo>
                  <a:pt x="1138" y="570"/>
                </a:lnTo>
                <a:lnTo>
                  <a:pt x="1138" y="580"/>
                </a:lnTo>
                <a:lnTo>
                  <a:pt x="1136" y="591"/>
                </a:lnTo>
                <a:lnTo>
                  <a:pt x="1136" y="591"/>
                </a:lnTo>
                <a:lnTo>
                  <a:pt x="1126" y="596"/>
                </a:lnTo>
                <a:lnTo>
                  <a:pt x="1121" y="598"/>
                </a:lnTo>
                <a:lnTo>
                  <a:pt x="1115" y="600"/>
                </a:lnTo>
                <a:lnTo>
                  <a:pt x="1110" y="601"/>
                </a:lnTo>
                <a:lnTo>
                  <a:pt x="1103" y="601"/>
                </a:lnTo>
                <a:lnTo>
                  <a:pt x="1097" y="600"/>
                </a:lnTo>
                <a:lnTo>
                  <a:pt x="1089" y="599"/>
                </a:lnTo>
                <a:lnTo>
                  <a:pt x="1089" y="599"/>
                </a:lnTo>
                <a:lnTo>
                  <a:pt x="1085" y="603"/>
                </a:lnTo>
                <a:lnTo>
                  <a:pt x="1083" y="609"/>
                </a:lnTo>
                <a:lnTo>
                  <a:pt x="1079" y="618"/>
                </a:lnTo>
                <a:lnTo>
                  <a:pt x="1076" y="629"/>
                </a:lnTo>
                <a:lnTo>
                  <a:pt x="1073" y="633"/>
                </a:lnTo>
                <a:lnTo>
                  <a:pt x="1070" y="637"/>
                </a:lnTo>
                <a:lnTo>
                  <a:pt x="1070" y="637"/>
                </a:lnTo>
                <a:lnTo>
                  <a:pt x="1081" y="647"/>
                </a:lnTo>
                <a:lnTo>
                  <a:pt x="1091" y="658"/>
                </a:lnTo>
                <a:lnTo>
                  <a:pt x="1095" y="665"/>
                </a:lnTo>
                <a:lnTo>
                  <a:pt x="1098" y="671"/>
                </a:lnTo>
                <a:lnTo>
                  <a:pt x="1101" y="678"/>
                </a:lnTo>
                <a:lnTo>
                  <a:pt x="1104" y="686"/>
                </a:lnTo>
                <a:lnTo>
                  <a:pt x="1104" y="686"/>
                </a:lnTo>
                <a:lnTo>
                  <a:pt x="1117" y="701"/>
                </a:lnTo>
                <a:lnTo>
                  <a:pt x="1131" y="716"/>
                </a:lnTo>
                <a:lnTo>
                  <a:pt x="1146" y="730"/>
                </a:lnTo>
                <a:lnTo>
                  <a:pt x="1161" y="743"/>
                </a:lnTo>
                <a:lnTo>
                  <a:pt x="1193" y="769"/>
                </a:lnTo>
                <a:lnTo>
                  <a:pt x="1209" y="782"/>
                </a:lnTo>
                <a:lnTo>
                  <a:pt x="1225" y="796"/>
                </a:lnTo>
                <a:lnTo>
                  <a:pt x="1225" y="796"/>
                </a:lnTo>
                <a:lnTo>
                  <a:pt x="1242" y="810"/>
                </a:lnTo>
                <a:lnTo>
                  <a:pt x="1258" y="824"/>
                </a:lnTo>
                <a:lnTo>
                  <a:pt x="1276" y="836"/>
                </a:lnTo>
                <a:lnTo>
                  <a:pt x="1285" y="841"/>
                </a:lnTo>
                <a:lnTo>
                  <a:pt x="1295" y="845"/>
                </a:lnTo>
                <a:lnTo>
                  <a:pt x="1295" y="845"/>
                </a:lnTo>
                <a:lnTo>
                  <a:pt x="1296" y="839"/>
                </a:lnTo>
                <a:lnTo>
                  <a:pt x="1295" y="835"/>
                </a:lnTo>
                <a:lnTo>
                  <a:pt x="1294" y="830"/>
                </a:lnTo>
                <a:lnTo>
                  <a:pt x="1292" y="826"/>
                </a:lnTo>
                <a:lnTo>
                  <a:pt x="1286" y="820"/>
                </a:lnTo>
                <a:lnTo>
                  <a:pt x="1279" y="814"/>
                </a:lnTo>
                <a:lnTo>
                  <a:pt x="1272" y="808"/>
                </a:lnTo>
                <a:lnTo>
                  <a:pt x="1265" y="802"/>
                </a:lnTo>
                <a:lnTo>
                  <a:pt x="1262" y="797"/>
                </a:lnTo>
                <a:lnTo>
                  <a:pt x="1261" y="793"/>
                </a:lnTo>
                <a:lnTo>
                  <a:pt x="1260" y="788"/>
                </a:lnTo>
                <a:lnTo>
                  <a:pt x="1259" y="781"/>
                </a:lnTo>
                <a:lnTo>
                  <a:pt x="1259" y="781"/>
                </a:lnTo>
                <a:lnTo>
                  <a:pt x="1265" y="775"/>
                </a:lnTo>
                <a:lnTo>
                  <a:pt x="1272" y="769"/>
                </a:lnTo>
                <a:lnTo>
                  <a:pt x="1279" y="765"/>
                </a:lnTo>
                <a:lnTo>
                  <a:pt x="1286" y="762"/>
                </a:lnTo>
                <a:lnTo>
                  <a:pt x="1295" y="761"/>
                </a:lnTo>
                <a:lnTo>
                  <a:pt x="1303" y="760"/>
                </a:lnTo>
                <a:lnTo>
                  <a:pt x="1311" y="760"/>
                </a:lnTo>
                <a:lnTo>
                  <a:pt x="1320" y="761"/>
                </a:lnTo>
                <a:lnTo>
                  <a:pt x="1328" y="763"/>
                </a:lnTo>
                <a:lnTo>
                  <a:pt x="1336" y="766"/>
                </a:lnTo>
                <a:lnTo>
                  <a:pt x="1352" y="773"/>
                </a:lnTo>
                <a:lnTo>
                  <a:pt x="1366" y="782"/>
                </a:lnTo>
                <a:lnTo>
                  <a:pt x="1379" y="792"/>
                </a:lnTo>
                <a:lnTo>
                  <a:pt x="1379" y="792"/>
                </a:lnTo>
                <a:lnTo>
                  <a:pt x="1380" y="798"/>
                </a:lnTo>
                <a:lnTo>
                  <a:pt x="1380" y="804"/>
                </a:lnTo>
                <a:lnTo>
                  <a:pt x="1379" y="814"/>
                </a:lnTo>
                <a:lnTo>
                  <a:pt x="1374" y="833"/>
                </a:lnTo>
                <a:lnTo>
                  <a:pt x="1374" y="833"/>
                </a:lnTo>
                <a:lnTo>
                  <a:pt x="1366" y="835"/>
                </a:lnTo>
                <a:lnTo>
                  <a:pt x="1356" y="837"/>
                </a:lnTo>
                <a:lnTo>
                  <a:pt x="1346" y="837"/>
                </a:lnTo>
                <a:lnTo>
                  <a:pt x="1336" y="837"/>
                </a:lnTo>
                <a:lnTo>
                  <a:pt x="1336" y="837"/>
                </a:lnTo>
                <a:lnTo>
                  <a:pt x="1329" y="851"/>
                </a:lnTo>
                <a:lnTo>
                  <a:pt x="1325" y="858"/>
                </a:lnTo>
                <a:lnTo>
                  <a:pt x="1321" y="865"/>
                </a:lnTo>
                <a:lnTo>
                  <a:pt x="1321" y="865"/>
                </a:lnTo>
                <a:lnTo>
                  <a:pt x="1323" y="869"/>
                </a:lnTo>
                <a:lnTo>
                  <a:pt x="1325" y="873"/>
                </a:lnTo>
                <a:lnTo>
                  <a:pt x="1333" y="882"/>
                </a:lnTo>
                <a:lnTo>
                  <a:pt x="1339" y="889"/>
                </a:lnTo>
                <a:lnTo>
                  <a:pt x="1342" y="894"/>
                </a:lnTo>
                <a:lnTo>
                  <a:pt x="1344" y="898"/>
                </a:lnTo>
                <a:lnTo>
                  <a:pt x="1344" y="898"/>
                </a:lnTo>
                <a:lnTo>
                  <a:pt x="1345" y="903"/>
                </a:lnTo>
                <a:lnTo>
                  <a:pt x="1345" y="908"/>
                </a:lnTo>
                <a:lnTo>
                  <a:pt x="1345" y="913"/>
                </a:lnTo>
                <a:lnTo>
                  <a:pt x="1346" y="917"/>
                </a:lnTo>
                <a:lnTo>
                  <a:pt x="1346" y="917"/>
                </a:lnTo>
                <a:lnTo>
                  <a:pt x="1350" y="923"/>
                </a:lnTo>
                <a:lnTo>
                  <a:pt x="1353" y="928"/>
                </a:lnTo>
                <a:lnTo>
                  <a:pt x="1361" y="939"/>
                </a:lnTo>
                <a:lnTo>
                  <a:pt x="1381" y="958"/>
                </a:lnTo>
                <a:lnTo>
                  <a:pt x="1381" y="958"/>
                </a:lnTo>
                <a:lnTo>
                  <a:pt x="1397" y="976"/>
                </a:lnTo>
                <a:lnTo>
                  <a:pt x="1415" y="993"/>
                </a:lnTo>
                <a:lnTo>
                  <a:pt x="1452" y="1029"/>
                </a:lnTo>
                <a:lnTo>
                  <a:pt x="1492" y="1063"/>
                </a:lnTo>
                <a:lnTo>
                  <a:pt x="1532" y="1097"/>
                </a:lnTo>
                <a:lnTo>
                  <a:pt x="1571" y="1131"/>
                </a:lnTo>
                <a:lnTo>
                  <a:pt x="1610" y="1167"/>
                </a:lnTo>
                <a:lnTo>
                  <a:pt x="1628" y="1184"/>
                </a:lnTo>
                <a:lnTo>
                  <a:pt x="1645" y="1203"/>
                </a:lnTo>
                <a:lnTo>
                  <a:pt x="1662" y="1221"/>
                </a:lnTo>
                <a:lnTo>
                  <a:pt x="1677" y="1241"/>
                </a:lnTo>
                <a:lnTo>
                  <a:pt x="1677" y="1241"/>
                </a:lnTo>
                <a:lnTo>
                  <a:pt x="1690" y="1249"/>
                </a:lnTo>
                <a:lnTo>
                  <a:pt x="1703" y="1261"/>
                </a:lnTo>
                <a:lnTo>
                  <a:pt x="1727" y="1287"/>
                </a:lnTo>
                <a:lnTo>
                  <a:pt x="1739" y="1299"/>
                </a:lnTo>
                <a:lnTo>
                  <a:pt x="1753" y="1312"/>
                </a:lnTo>
                <a:lnTo>
                  <a:pt x="1767" y="1323"/>
                </a:lnTo>
                <a:lnTo>
                  <a:pt x="1776" y="1327"/>
                </a:lnTo>
                <a:lnTo>
                  <a:pt x="1783" y="1332"/>
                </a:lnTo>
                <a:lnTo>
                  <a:pt x="1783" y="1332"/>
                </a:lnTo>
                <a:lnTo>
                  <a:pt x="1816" y="1312"/>
                </a:lnTo>
                <a:lnTo>
                  <a:pt x="1849" y="1293"/>
                </a:lnTo>
                <a:lnTo>
                  <a:pt x="1881" y="1274"/>
                </a:lnTo>
                <a:lnTo>
                  <a:pt x="1898" y="1265"/>
                </a:lnTo>
                <a:lnTo>
                  <a:pt x="1915" y="1258"/>
                </a:lnTo>
                <a:lnTo>
                  <a:pt x="1915" y="1258"/>
                </a:lnTo>
                <a:lnTo>
                  <a:pt x="1913" y="1253"/>
                </a:lnTo>
                <a:lnTo>
                  <a:pt x="1910" y="1250"/>
                </a:lnTo>
                <a:lnTo>
                  <a:pt x="1908" y="1246"/>
                </a:lnTo>
                <a:lnTo>
                  <a:pt x="1905" y="1243"/>
                </a:lnTo>
                <a:lnTo>
                  <a:pt x="1905" y="1243"/>
                </a:lnTo>
                <a:lnTo>
                  <a:pt x="1906" y="1236"/>
                </a:lnTo>
                <a:lnTo>
                  <a:pt x="1908" y="1230"/>
                </a:lnTo>
                <a:lnTo>
                  <a:pt x="1911" y="1219"/>
                </a:lnTo>
                <a:lnTo>
                  <a:pt x="1911" y="1219"/>
                </a:lnTo>
                <a:lnTo>
                  <a:pt x="1899" y="1209"/>
                </a:lnTo>
                <a:lnTo>
                  <a:pt x="1887" y="1201"/>
                </a:lnTo>
                <a:lnTo>
                  <a:pt x="1863" y="1183"/>
                </a:lnTo>
                <a:lnTo>
                  <a:pt x="1863" y="1183"/>
                </a:lnTo>
                <a:lnTo>
                  <a:pt x="1851" y="1188"/>
                </a:lnTo>
                <a:lnTo>
                  <a:pt x="1837" y="1191"/>
                </a:lnTo>
                <a:lnTo>
                  <a:pt x="1829" y="1192"/>
                </a:lnTo>
                <a:lnTo>
                  <a:pt x="1823" y="1192"/>
                </a:lnTo>
                <a:lnTo>
                  <a:pt x="1815" y="1191"/>
                </a:lnTo>
                <a:lnTo>
                  <a:pt x="1809" y="1189"/>
                </a:lnTo>
                <a:lnTo>
                  <a:pt x="1809" y="1189"/>
                </a:lnTo>
                <a:lnTo>
                  <a:pt x="1807" y="1182"/>
                </a:lnTo>
                <a:lnTo>
                  <a:pt x="1804" y="1173"/>
                </a:lnTo>
                <a:lnTo>
                  <a:pt x="1800" y="1166"/>
                </a:lnTo>
                <a:lnTo>
                  <a:pt x="1799" y="1161"/>
                </a:lnTo>
                <a:lnTo>
                  <a:pt x="1798" y="1157"/>
                </a:lnTo>
                <a:lnTo>
                  <a:pt x="1798" y="1157"/>
                </a:lnTo>
                <a:lnTo>
                  <a:pt x="1799" y="1151"/>
                </a:lnTo>
                <a:lnTo>
                  <a:pt x="1800" y="1143"/>
                </a:lnTo>
                <a:lnTo>
                  <a:pt x="1804" y="1135"/>
                </a:lnTo>
                <a:lnTo>
                  <a:pt x="1807" y="1127"/>
                </a:lnTo>
                <a:lnTo>
                  <a:pt x="1816" y="1110"/>
                </a:lnTo>
                <a:lnTo>
                  <a:pt x="1829" y="1093"/>
                </a:lnTo>
                <a:lnTo>
                  <a:pt x="1843" y="1079"/>
                </a:lnTo>
                <a:lnTo>
                  <a:pt x="1850" y="1072"/>
                </a:lnTo>
                <a:lnTo>
                  <a:pt x="1857" y="1067"/>
                </a:lnTo>
                <a:lnTo>
                  <a:pt x="1865" y="1063"/>
                </a:lnTo>
                <a:lnTo>
                  <a:pt x="1871" y="1060"/>
                </a:lnTo>
                <a:lnTo>
                  <a:pt x="1878" y="1057"/>
                </a:lnTo>
                <a:lnTo>
                  <a:pt x="1884" y="1057"/>
                </a:lnTo>
                <a:lnTo>
                  <a:pt x="1884" y="1057"/>
                </a:lnTo>
                <a:lnTo>
                  <a:pt x="1890" y="1059"/>
                </a:lnTo>
                <a:lnTo>
                  <a:pt x="1897" y="1062"/>
                </a:lnTo>
                <a:lnTo>
                  <a:pt x="1904" y="1065"/>
                </a:lnTo>
                <a:lnTo>
                  <a:pt x="1912" y="1069"/>
                </a:lnTo>
                <a:lnTo>
                  <a:pt x="1918" y="1075"/>
                </a:lnTo>
                <a:lnTo>
                  <a:pt x="1924" y="1080"/>
                </a:lnTo>
                <a:lnTo>
                  <a:pt x="1928" y="1086"/>
                </a:lnTo>
                <a:lnTo>
                  <a:pt x="1930" y="1092"/>
                </a:lnTo>
                <a:lnTo>
                  <a:pt x="1930" y="1092"/>
                </a:lnTo>
                <a:lnTo>
                  <a:pt x="1931" y="1095"/>
                </a:lnTo>
                <a:lnTo>
                  <a:pt x="1930" y="1098"/>
                </a:lnTo>
                <a:lnTo>
                  <a:pt x="1928" y="1105"/>
                </a:lnTo>
                <a:lnTo>
                  <a:pt x="1926" y="1111"/>
                </a:lnTo>
                <a:lnTo>
                  <a:pt x="1926" y="1114"/>
                </a:lnTo>
                <a:lnTo>
                  <a:pt x="1926" y="1117"/>
                </a:lnTo>
                <a:lnTo>
                  <a:pt x="1926" y="1117"/>
                </a:lnTo>
                <a:lnTo>
                  <a:pt x="1928" y="1123"/>
                </a:lnTo>
                <a:lnTo>
                  <a:pt x="1931" y="1127"/>
                </a:lnTo>
                <a:lnTo>
                  <a:pt x="1934" y="1131"/>
                </a:lnTo>
                <a:lnTo>
                  <a:pt x="1939" y="1135"/>
                </a:lnTo>
                <a:lnTo>
                  <a:pt x="1949" y="1142"/>
                </a:lnTo>
                <a:lnTo>
                  <a:pt x="1955" y="1146"/>
                </a:lnTo>
                <a:lnTo>
                  <a:pt x="1960" y="1151"/>
                </a:lnTo>
                <a:lnTo>
                  <a:pt x="1960" y="1151"/>
                </a:lnTo>
                <a:lnTo>
                  <a:pt x="1965" y="1150"/>
                </a:lnTo>
                <a:lnTo>
                  <a:pt x="1971" y="1148"/>
                </a:lnTo>
                <a:lnTo>
                  <a:pt x="1976" y="1148"/>
                </a:lnTo>
                <a:lnTo>
                  <a:pt x="1980" y="1148"/>
                </a:lnTo>
                <a:lnTo>
                  <a:pt x="1986" y="1150"/>
                </a:lnTo>
                <a:lnTo>
                  <a:pt x="1990" y="1152"/>
                </a:lnTo>
                <a:lnTo>
                  <a:pt x="1994" y="1154"/>
                </a:lnTo>
                <a:lnTo>
                  <a:pt x="1997" y="1156"/>
                </a:lnTo>
                <a:lnTo>
                  <a:pt x="2001" y="1160"/>
                </a:lnTo>
                <a:lnTo>
                  <a:pt x="2004" y="1163"/>
                </a:lnTo>
                <a:lnTo>
                  <a:pt x="2006" y="1168"/>
                </a:lnTo>
                <a:lnTo>
                  <a:pt x="2008" y="1172"/>
                </a:lnTo>
                <a:lnTo>
                  <a:pt x="2009" y="1177"/>
                </a:lnTo>
                <a:lnTo>
                  <a:pt x="2010" y="1183"/>
                </a:lnTo>
                <a:lnTo>
                  <a:pt x="2010" y="1188"/>
                </a:lnTo>
                <a:lnTo>
                  <a:pt x="2009" y="1193"/>
                </a:lnTo>
                <a:lnTo>
                  <a:pt x="2009" y="1193"/>
                </a:lnTo>
                <a:lnTo>
                  <a:pt x="2016" y="1201"/>
                </a:lnTo>
                <a:lnTo>
                  <a:pt x="2022" y="1211"/>
                </a:lnTo>
                <a:lnTo>
                  <a:pt x="2022" y="1211"/>
                </a:lnTo>
                <a:lnTo>
                  <a:pt x="2036" y="1202"/>
                </a:lnTo>
                <a:lnTo>
                  <a:pt x="2036" y="1202"/>
                </a:lnTo>
                <a:lnTo>
                  <a:pt x="2034" y="1195"/>
                </a:lnTo>
                <a:lnTo>
                  <a:pt x="2030" y="1187"/>
                </a:lnTo>
                <a:lnTo>
                  <a:pt x="2021" y="1174"/>
                </a:lnTo>
                <a:lnTo>
                  <a:pt x="2017" y="1167"/>
                </a:lnTo>
                <a:lnTo>
                  <a:pt x="2014" y="1159"/>
                </a:lnTo>
                <a:lnTo>
                  <a:pt x="2014" y="1155"/>
                </a:lnTo>
                <a:lnTo>
                  <a:pt x="2014" y="1151"/>
                </a:lnTo>
                <a:lnTo>
                  <a:pt x="2014" y="1145"/>
                </a:lnTo>
                <a:lnTo>
                  <a:pt x="2016" y="1140"/>
                </a:lnTo>
                <a:lnTo>
                  <a:pt x="2016" y="1140"/>
                </a:lnTo>
                <a:lnTo>
                  <a:pt x="2024" y="1139"/>
                </a:lnTo>
                <a:lnTo>
                  <a:pt x="2034" y="1138"/>
                </a:lnTo>
                <a:lnTo>
                  <a:pt x="2043" y="1139"/>
                </a:lnTo>
                <a:lnTo>
                  <a:pt x="2054" y="1141"/>
                </a:lnTo>
                <a:lnTo>
                  <a:pt x="2064" y="1144"/>
                </a:lnTo>
                <a:lnTo>
                  <a:pt x="2075" y="1148"/>
                </a:lnTo>
                <a:lnTo>
                  <a:pt x="2084" y="1154"/>
                </a:lnTo>
                <a:lnTo>
                  <a:pt x="2093" y="1160"/>
                </a:lnTo>
                <a:lnTo>
                  <a:pt x="2101" y="1167"/>
                </a:lnTo>
                <a:lnTo>
                  <a:pt x="2109" y="1174"/>
                </a:lnTo>
                <a:lnTo>
                  <a:pt x="2114" y="1182"/>
                </a:lnTo>
                <a:lnTo>
                  <a:pt x="2118" y="1189"/>
                </a:lnTo>
                <a:lnTo>
                  <a:pt x="2122" y="1197"/>
                </a:lnTo>
                <a:lnTo>
                  <a:pt x="2123" y="1204"/>
                </a:lnTo>
                <a:lnTo>
                  <a:pt x="2121" y="1212"/>
                </a:lnTo>
                <a:lnTo>
                  <a:pt x="2117" y="1219"/>
                </a:lnTo>
                <a:lnTo>
                  <a:pt x="2117" y="1219"/>
                </a:lnTo>
                <a:lnTo>
                  <a:pt x="2115" y="1222"/>
                </a:lnTo>
                <a:lnTo>
                  <a:pt x="2112" y="1224"/>
                </a:lnTo>
                <a:lnTo>
                  <a:pt x="2105" y="1228"/>
                </a:lnTo>
                <a:lnTo>
                  <a:pt x="2097" y="1229"/>
                </a:lnTo>
                <a:lnTo>
                  <a:pt x="2088" y="1229"/>
                </a:lnTo>
                <a:lnTo>
                  <a:pt x="2080" y="1227"/>
                </a:lnTo>
                <a:lnTo>
                  <a:pt x="2072" y="1223"/>
                </a:lnTo>
                <a:lnTo>
                  <a:pt x="2064" y="1219"/>
                </a:lnTo>
                <a:lnTo>
                  <a:pt x="2057" y="1215"/>
                </a:lnTo>
                <a:lnTo>
                  <a:pt x="2057" y="1215"/>
                </a:lnTo>
                <a:lnTo>
                  <a:pt x="2055" y="1216"/>
                </a:lnTo>
                <a:lnTo>
                  <a:pt x="2053" y="1217"/>
                </a:lnTo>
                <a:lnTo>
                  <a:pt x="2051" y="1220"/>
                </a:lnTo>
                <a:lnTo>
                  <a:pt x="2050" y="1222"/>
                </a:lnTo>
                <a:lnTo>
                  <a:pt x="2048" y="1224"/>
                </a:lnTo>
                <a:lnTo>
                  <a:pt x="2046" y="1226"/>
                </a:lnTo>
                <a:lnTo>
                  <a:pt x="2040" y="1226"/>
                </a:lnTo>
                <a:lnTo>
                  <a:pt x="2040" y="1226"/>
                </a:lnTo>
                <a:lnTo>
                  <a:pt x="2043" y="1229"/>
                </a:lnTo>
                <a:lnTo>
                  <a:pt x="2046" y="1231"/>
                </a:lnTo>
                <a:lnTo>
                  <a:pt x="2050" y="1233"/>
                </a:lnTo>
                <a:lnTo>
                  <a:pt x="2053" y="1234"/>
                </a:lnTo>
                <a:lnTo>
                  <a:pt x="2053" y="1234"/>
                </a:lnTo>
                <a:lnTo>
                  <a:pt x="2056" y="1232"/>
                </a:lnTo>
                <a:lnTo>
                  <a:pt x="2058" y="1231"/>
                </a:lnTo>
                <a:lnTo>
                  <a:pt x="2062" y="1229"/>
                </a:lnTo>
                <a:lnTo>
                  <a:pt x="2064" y="1226"/>
                </a:lnTo>
                <a:lnTo>
                  <a:pt x="2064" y="1226"/>
                </a:lnTo>
                <a:lnTo>
                  <a:pt x="2072" y="1227"/>
                </a:lnTo>
                <a:lnTo>
                  <a:pt x="2080" y="1230"/>
                </a:lnTo>
                <a:lnTo>
                  <a:pt x="2086" y="1235"/>
                </a:lnTo>
                <a:lnTo>
                  <a:pt x="2092" y="1241"/>
                </a:lnTo>
                <a:lnTo>
                  <a:pt x="2095" y="1248"/>
                </a:lnTo>
                <a:lnTo>
                  <a:pt x="2097" y="1256"/>
                </a:lnTo>
                <a:lnTo>
                  <a:pt x="2098" y="1265"/>
                </a:lnTo>
                <a:lnTo>
                  <a:pt x="2096" y="1274"/>
                </a:lnTo>
                <a:lnTo>
                  <a:pt x="2096" y="1274"/>
                </a:lnTo>
                <a:lnTo>
                  <a:pt x="2101" y="1281"/>
                </a:lnTo>
                <a:lnTo>
                  <a:pt x="2108" y="1289"/>
                </a:lnTo>
                <a:lnTo>
                  <a:pt x="2125" y="1303"/>
                </a:lnTo>
                <a:lnTo>
                  <a:pt x="2133" y="1309"/>
                </a:lnTo>
                <a:lnTo>
                  <a:pt x="2141" y="1317"/>
                </a:lnTo>
                <a:lnTo>
                  <a:pt x="2145" y="1323"/>
                </a:lnTo>
                <a:lnTo>
                  <a:pt x="2146" y="1326"/>
                </a:lnTo>
                <a:lnTo>
                  <a:pt x="2147" y="1329"/>
                </a:lnTo>
                <a:lnTo>
                  <a:pt x="2147" y="1329"/>
                </a:lnTo>
                <a:lnTo>
                  <a:pt x="2146" y="1336"/>
                </a:lnTo>
                <a:lnTo>
                  <a:pt x="2143" y="1342"/>
                </a:lnTo>
                <a:lnTo>
                  <a:pt x="2139" y="1348"/>
                </a:lnTo>
                <a:lnTo>
                  <a:pt x="2133" y="1354"/>
                </a:lnTo>
                <a:lnTo>
                  <a:pt x="2122" y="1365"/>
                </a:lnTo>
                <a:lnTo>
                  <a:pt x="2111" y="1377"/>
                </a:lnTo>
                <a:lnTo>
                  <a:pt x="2111" y="1377"/>
                </a:lnTo>
                <a:lnTo>
                  <a:pt x="2105" y="1377"/>
                </a:lnTo>
                <a:lnTo>
                  <a:pt x="2099" y="1377"/>
                </a:lnTo>
                <a:lnTo>
                  <a:pt x="2094" y="1375"/>
                </a:lnTo>
                <a:lnTo>
                  <a:pt x="2088" y="1374"/>
                </a:lnTo>
                <a:lnTo>
                  <a:pt x="2081" y="1370"/>
                </a:lnTo>
                <a:lnTo>
                  <a:pt x="2075" y="1364"/>
                </a:lnTo>
                <a:lnTo>
                  <a:pt x="2068" y="1356"/>
                </a:lnTo>
                <a:lnTo>
                  <a:pt x="2063" y="1349"/>
                </a:lnTo>
                <a:lnTo>
                  <a:pt x="2056" y="1341"/>
                </a:lnTo>
                <a:lnTo>
                  <a:pt x="2049" y="1334"/>
                </a:lnTo>
                <a:lnTo>
                  <a:pt x="2049" y="1334"/>
                </a:lnTo>
                <a:lnTo>
                  <a:pt x="2043" y="1335"/>
                </a:lnTo>
                <a:lnTo>
                  <a:pt x="2038" y="1338"/>
                </a:lnTo>
                <a:lnTo>
                  <a:pt x="2030" y="1344"/>
                </a:lnTo>
                <a:lnTo>
                  <a:pt x="2025" y="1347"/>
                </a:lnTo>
                <a:lnTo>
                  <a:pt x="2021" y="1350"/>
                </a:lnTo>
                <a:lnTo>
                  <a:pt x="2017" y="1351"/>
                </a:lnTo>
                <a:lnTo>
                  <a:pt x="2011" y="1351"/>
                </a:lnTo>
                <a:lnTo>
                  <a:pt x="2011" y="1351"/>
                </a:lnTo>
                <a:lnTo>
                  <a:pt x="2007" y="1350"/>
                </a:lnTo>
                <a:lnTo>
                  <a:pt x="2004" y="1349"/>
                </a:lnTo>
                <a:lnTo>
                  <a:pt x="2001" y="1347"/>
                </a:lnTo>
                <a:lnTo>
                  <a:pt x="1999" y="1343"/>
                </a:lnTo>
                <a:lnTo>
                  <a:pt x="1995" y="1338"/>
                </a:lnTo>
                <a:lnTo>
                  <a:pt x="1994" y="1330"/>
                </a:lnTo>
                <a:lnTo>
                  <a:pt x="1995" y="1323"/>
                </a:lnTo>
                <a:lnTo>
                  <a:pt x="1997" y="1316"/>
                </a:lnTo>
                <a:lnTo>
                  <a:pt x="2002" y="1309"/>
                </a:lnTo>
                <a:lnTo>
                  <a:pt x="2007" y="1304"/>
                </a:lnTo>
                <a:lnTo>
                  <a:pt x="2007" y="1304"/>
                </a:lnTo>
                <a:lnTo>
                  <a:pt x="1999" y="1297"/>
                </a:lnTo>
                <a:lnTo>
                  <a:pt x="1991" y="1291"/>
                </a:lnTo>
                <a:lnTo>
                  <a:pt x="1984" y="1284"/>
                </a:lnTo>
                <a:lnTo>
                  <a:pt x="1975" y="1278"/>
                </a:lnTo>
                <a:lnTo>
                  <a:pt x="1975" y="1278"/>
                </a:lnTo>
                <a:lnTo>
                  <a:pt x="1934" y="1302"/>
                </a:lnTo>
                <a:lnTo>
                  <a:pt x="1895" y="1326"/>
                </a:lnTo>
                <a:lnTo>
                  <a:pt x="1856" y="1351"/>
                </a:lnTo>
                <a:lnTo>
                  <a:pt x="1815" y="1374"/>
                </a:lnTo>
                <a:lnTo>
                  <a:pt x="1815" y="1374"/>
                </a:lnTo>
                <a:lnTo>
                  <a:pt x="1814" y="1386"/>
                </a:lnTo>
                <a:lnTo>
                  <a:pt x="1814" y="1398"/>
                </a:lnTo>
                <a:lnTo>
                  <a:pt x="1816" y="1409"/>
                </a:lnTo>
                <a:lnTo>
                  <a:pt x="1820" y="1418"/>
                </a:lnTo>
                <a:lnTo>
                  <a:pt x="1825" y="1428"/>
                </a:lnTo>
                <a:lnTo>
                  <a:pt x="1831" y="1435"/>
                </a:lnTo>
                <a:lnTo>
                  <a:pt x="1839" y="1443"/>
                </a:lnTo>
                <a:lnTo>
                  <a:pt x="1848" y="1448"/>
                </a:lnTo>
                <a:lnTo>
                  <a:pt x="1848" y="1448"/>
                </a:lnTo>
                <a:lnTo>
                  <a:pt x="1850" y="1458"/>
                </a:lnTo>
                <a:lnTo>
                  <a:pt x="1852" y="1465"/>
                </a:lnTo>
                <a:lnTo>
                  <a:pt x="1856" y="1472"/>
                </a:lnTo>
                <a:lnTo>
                  <a:pt x="1861" y="1478"/>
                </a:lnTo>
                <a:lnTo>
                  <a:pt x="1872" y="1489"/>
                </a:lnTo>
                <a:lnTo>
                  <a:pt x="1884" y="1500"/>
                </a:lnTo>
                <a:lnTo>
                  <a:pt x="1884" y="1500"/>
                </a:lnTo>
                <a:lnTo>
                  <a:pt x="1893" y="1499"/>
                </a:lnTo>
                <a:lnTo>
                  <a:pt x="1901" y="1500"/>
                </a:lnTo>
                <a:lnTo>
                  <a:pt x="1909" y="1503"/>
                </a:lnTo>
                <a:lnTo>
                  <a:pt x="1915" y="1508"/>
                </a:lnTo>
                <a:lnTo>
                  <a:pt x="1920" y="1515"/>
                </a:lnTo>
                <a:lnTo>
                  <a:pt x="1926" y="1522"/>
                </a:lnTo>
                <a:lnTo>
                  <a:pt x="1929" y="1531"/>
                </a:lnTo>
                <a:lnTo>
                  <a:pt x="1932" y="1539"/>
                </a:lnTo>
                <a:lnTo>
                  <a:pt x="1932" y="1539"/>
                </a:lnTo>
                <a:lnTo>
                  <a:pt x="1934" y="1536"/>
                </a:lnTo>
                <a:lnTo>
                  <a:pt x="1937" y="1533"/>
                </a:lnTo>
                <a:lnTo>
                  <a:pt x="1941" y="1531"/>
                </a:lnTo>
                <a:lnTo>
                  <a:pt x="1944" y="1529"/>
                </a:lnTo>
                <a:lnTo>
                  <a:pt x="1952" y="1526"/>
                </a:lnTo>
                <a:lnTo>
                  <a:pt x="1961" y="1526"/>
                </a:lnTo>
                <a:lnTo>
                  <a:pt x="1971" y="1528"/>
                </a:lnTo>
                <a:lnTo>
                  <a:pt x="1979" y="1530"/>
                </a:lnTo>
                <a:lnTo>
                  <a:pt x="1986" y="1532"/>
                </a:lnTo>
                <a:lnTo>
                  <a:pt x="1992" y="1535"/>
                </a:lnTo>
                <a:lnTo>
                  <a:pt x="1992" y="1535"/>
                </a:lnTo>
                <a:lnTo>
                  <a:pt x="1996" y="1533"/>
                </a:lnTo>
                <a:lnTo>
                  <a:pt x="2001" y="1529"/>
                </a:lnTo>
                <a:lnTo>
                  <a:pt x="2009" y="1520"/>
                </a:lnTo>
                <a:lnTo>
                  <a:pt x="2014" y="1515"/>
                </a:lnTo>
                <a:lnTo>
                  <a:pt x="2019" y="1511"/>
                </a:lnTo>
                <a:lnTo>
                  <a:pt x="2025" y="1507"/>
                </a:lnTo>
                <a:lnTo>
                  <a:pt x="2033" y="1506"/>
                </a:lnTo>
                <a:lnTo>
                  <a:pt x="2033" y="1506"/>
                </a:lnTo>
                <a:lnTo>
                  <a:pt x="2035" y="1506"/>
                </a:lnTo>
                <a:lnTo>
                  <a:pt x="2037" y="1508"/>
                </a:lnTo>
                <a:lnTo>
                  <a:pt x="2041" y="1511"/>
                </a:lnTo>
                <a:lnTo>
                  <a:pt x="2046" y="1515"/>
                </a:lnTo>
                <a:lnTo>
                  <a:pt x="2048" y="1516"/>
                </a:lnTo>
                <a:lnTo>
                  <a:pt x="2051" y="1517"/>
                </a:lnTo>
                <a:lnTo>
                  <a:pt x="2051" y="1517"/>
                </a:lnTo>
                <a:lnTo>
                  <a:pt x="2056" y="1515"/>
                </a:lnTo>
                <a:lnTo>
                  <a:pt x="2063" y="1513"/>
                </a:lnTo>
                <a:lnTo>
                  <a:pt x="2076" y="1505"/>
                </a:lnTo>
                <a:lnTo>
                  <a:pt x="2082" y="1502"/>
                </a:lnTo>
                <a:lnTo>
                  <a:pt x="2090" y="1501"/>
                </a:lnTo>
                <a:lnTo>
                  <a:pt x="2097" y="1501"/>
                </a:lnTo>
                <a:lnTo>
                  <a:pt x="2100" y="1502"/>
                </a:lnTo>
                <a:lnTo>
                  <a:pt x="2105" y="1504"/>
                </a:lnTo>
                <a:lnTo>
                  <a:pt x="2105" y="1504"/>
                </a:lnTo>
                <a:lnTo>
                  <a:pt x="2110" y="1508"/>
                </a:lnTo>
                <a:lnTo>
                  <a:pt x="2114" y="1514"/>
                </a:lnTo>
                <a:lnTo>
                  <a:pt x="2117" y="1521"/>
                </a:lnTo>
                <a:lnTo>
                  <a:pt x="2120" y="1529"/>
                </a:lnTo>
                <a:lnTo>
                  <a:pt x="2121" y="1537"/>
                </a:lnTo>
                <a:lnTo>
                  <a:pt x="2121" y="1546"/>
                </a:lnTo>
                <a:lnTo>
                  <a:pt x="2120" y="1554"/>
                </a:lnTo>
                <a:lnTo>
                  <a:pt x="2117" y="1563"/>
                </a:lnTo>
                <a:lnTo>
                  <a:pt x="2117" y="1563"/>
                </a:lnTo>
                <a:close/>
                <a:moveTo>
                  <a:pt x="1117" y="580"/>
                </a:moveTo>
                <a:lnTo>
                  <a:pt x="1117" y="580"/>
                </a:lnTo>
                <a:lnTo>
                  <a:pt x="1117" y="571"/>
                </a:lnTo>
                <a:lnTo>
                  <a:pt x="1116" y="566"/>
                </a:lnTo>
                <a:lnTo>
                  <a:pt x="1116" y="563"/>
                </a:lnTo>
                <a:lnTo>
                  <a:pt x="1114" y="561"/>
                </a:lnTo>
                <a:lnTo>
                  <a:pt x="1109" y="556"/>
                </a:lnTo>
                <a:lnTo>
                  <a:pt x="1109" y="556"/>
                </a:lnTo>
                <a:lnTo>
                  <a:pt x="1106" y="561"/>
                </a:lnTo>
                <a:lnTo>
                  <a:pt x="1102" y="565"/>
                </a:lnTo>
                <a:lnTo>
                  <a:pt x="1099" y="567"/>
                </a:lnTo>
                <a:lnTo>
                  <a:pt x="1096" y="569"/>
                </a:lnTo>
                <a:lnTo>
                  <a:pt x="1092" y="569"/>
                </a:lnTo>
                <a:lnTo>
                  <a:pt x="1087" y="569"/>
                </a:lnTo>
                <a:lnTo>
                  <a:pt x="1083" y="569"/>
                </a:lnTo>
                <a:lnTo>
                  <a:pt x="1079" y="568"/>
                </a:lnTo>
                <a:lnTo>
                  <a:pt x="1070" y="564"/>
                </a:lnTo>
                <a:lnTo>
                  <a:pt x="1064" y="557"/>
                </a:lnTo>
                <a:lnTo>
                  <a:pt x="1058" y="550"/>
                </a:lnTo>
                <a:lnTo>
                  <a:pt x="1056" y="546"/>
                </a:lnTo>
                <a:lnTo>
                  <a:pt x="1055" y="541"/>
                </a:lnTo>
                <a:lnTo>
                  <a:pt x="1055" y="541"/>
                </a:lnTo>
                <a:lnTo>
                  <a:pt x="1051" y="541"/>
                </a:lnTo>
                <a:lnTo>
                  <a:pt x="1048" y="542"/>
                </a:lnTo>
                <a:lnTo>
                  <a:pt x="1045" y="544"/>
                </a:lnTo>
                <a:lnTo>
                  <a:pt x="1041" y="546"/>
                </a:lnTo>
                <a:lnTo>
                  <a:pt x="1039" y="548"/>
                </a:lnTo>
                <a:lnTo>
                  <a:pt x="1038" y="550"/>
                </a:lnTo>
                <a:lnTo>
                  <a:pt x="1038" y="552"/>
                </a:lnTo>
                <a:lnTo>
                  <a:pt x="1038" y="554"/>
                </a:lnTo>
                <a:lnTo>
                  <a:pt x="1038" y="554"/>
                </a:lnTo>
                <a:lnTo>
                  <a:pt x="1042" y="559"/>
                </a:lnTo>
                <a:lnTo>
                  <a:pt x="1049" y="564"/>
                </a:lnTo>
                <a:lnTo>
                  <a:pt x="1057" y="570"/>
                </a:lnTo>
                <a:lnTo>
                  <a:pt x="1068" y="576"/>
                </a:lnTo>
                <a:lnTo>
                  <a:pt x="1080" y="580"/>
                </a:lnTo>
                <a:lnTo>
                  <a:pt x="1093" y="583"/>
                </a:lnTo>
                <a:lnTo>
                  <a:pt x="1099" y="583"/>
                </a:lnTo>
                <a:lnTo>
                  <a:pt x="1104" y="583"/>
                </a:lnTo>
                <a:lnTo>
                  <a:pt x="1111" y="582"/>
                </a:lnTo>
                <a:lnTo>
                  <a:pt x="1117" y="580"/>
                </a:lnTo>
                <a:lnTo>
                  <a:pt x="1117" y="580"/>
                </a:lnTo>
                <a:close/>
                <a:moveTo>
                  <a:pt x="341" y="66"/>
                </a:moveTo>
                <a:lnTo>
                  <a:pt x="341" y="66"/>
                </a:lnTo>
                <a:lnTo>
                  <a:pt x="330" y="90"/>
                </a:lnTo>
                <a:lnTo>
                  <a:pt x="319" y="112"/>
                </a:lnTo>
                <a:lnTo>
                  <a:pt x="306" y="133"/>
                </a:lnTo>
                <a:lnTo>
                  <a:pt x="292" y="153"/>
                </a:lnTo>
                <a:lnTo>
                  <a:pt x="277" y="171"/>
                </a:lnTo>
                <a:lnTo>
                  <a:pt x="260" y="187"/>
                </a:lnTo>
                <a:lnTo>
                  <a:pt x="251" y="194"/>
                </a:lnTo>
                <a:lnTo>
                  <a:pt x="241" y="202"/>
                </a:lnTo>
                <a:lnTo>
                  <a:pt x="231" y="208"/>
                </a:lnTo>
                <a:lnTo>
                  <a:pt x="220" y="215"/>
                </a:lnTo>
                <a:lnTo>
                  <a:pt x="220" y="215"/>
                </a:lnTo>
                <a:lnTo>
                  <a:pt x="222" y="217"/>
                </a:lnTo>
                <a:lnTo>
                  <a:pt x="222" y="219"/>
                </a:lnTo>
                <a:lnTo>
                  <a:pt x="220" y="220"/>
                </a:lnTo>
                <a:lnTo>
                  <a:pt x="218" y="221"/>
                </a:lnTo>
                <a:lnTo>
                  <a:pt x="216" y="222"/>
                </a:lnTo>
                <a:lnTo>
                  <a:pt x="214" y="223"/>
                </a:lnTo>
                <a:lnTo>
                  <a:pt x="213" y="226"/>
                </a:lnTo>
                <a:lnTo>
                  <a:pt x="212" y="229"/>
                </a:lnTo>
                <a:lnTo>
                  <a:pt x="212" y="229"/>
                </a:lnTo>
                <a:lnTo>
                  <a:pt x="215" y="231"/>
                </a:lnTo>
                <a:lnTo>
                  <a:pt x="217" y="231"/>
                </a:lnTo>
                <a:lnTo>
                  <a:pt x="223" y="230"/>
                </a:lnTo>
                <a:lnTo>
                  <a:pt x="230" y="230"/>
                </a:lnTo>
                <a:lnTo>
                  <a:pt x="233" y="230"/>
                </a:lnTo>
                <a:lnTo>
                  <a:pt x="235" y="231"/>
                </a:lnTo>
                <a:lnTo>
                  <a:pt x="235" y="231"/>
                </a:lnTo>
                <a:lnTo>
                  <a:pt x="260" y="215"/>
                </a:lnTo>
                <a:lnTo>
                  <a:pt x="284" y="196"/>
                </a:lnTo>
                <a:lnTo>
                  <a:pt x="308" y="176"/>
                </a:lnTo>
                <a:lnTo>
                  <a:pt x="319" y="166"/>
                </a:lnTo>
                <a:lnTo>
                  <a:pt x="329" y="154"/>
                </a:lnTo>
                <a:lnTo>
                  <a:pt x="339" y="142"/>
                </a:lnTo>
                <a:lnTo>
                  <a:pt x="347" y="130"/>
                </a:lnTo>
                <a:lnTo>
                  <a:pt x="355" y="117"/>
                </a:lnTo>
                <a:lnTo>
                  <a:pt x="361" y="103"/>
                </a:lnTo>
                <a:lnTo>
                  <a:pt x="367" y="90"/>
                </a:lnTo>
                <a:lnTo>
                  <a:pt x="371" y="75"/>
                </a:lnTo>
                <a:lnTo>
                  <a:pt x="373" y="58"/>
                </a:lnTo>
                <a:lnTo>
                  <a:pt x="373" y="42"/>
                </a:lnTo>
                <a:lnTo>
                  <a:pt x="373" y="42"/>
                </a:lnTo>
                <a:lnTo>
                  <a:pt x="374" y="39"/>
                </a:lnTo>
                <a:lnTo>
                  <a:pt x="375" y="38"/>
                </a:lnTo>
                <a:lnTo>
                  <a:pt x="377" y="38"/>
                </a:lnTo>
                <a:lnTo>
                  <a:pt x="377" y="38"/>
                </a:lnTo>
                <a:lnTo>
                  <a:pt x="374" y="32"/>
                </a:lnTo>
                <a:lnTo>
                  <a:pt x="370" y="26"/>
                </a:lnTo>
                <a:lnTo>
                  <a:pt x="364" y="23"/>
                </a:lnTo>
                <a:lnTo>
                  <a:pt x="356" y="21"/>
                </a:lnTo>
                <a:lnTo>
                  <a:pt x="356" y="21"/>
                </a:lnTo>
                <a:lnTo>
                  <a:pt x="356" y="26"/>
                </a:lnTo>
                <a:lnTo>
                  <a:pt x="354" y="31"/>
                </a:lnTo>
                <a:lnTo>
                  <a:pt x="347" y="41"/>
                </a:lnTo>
                <a:lnTo>
                  <a:pt x="344" y="48"/>
                </a:lnTo>
                <a:lnTo>
                  <a:pt x="342" y="53"/>
                </a:lnTo>
                <a:lnTo>
                  <a:pt x="341" y="60"/>
                </a:lnTo>
                <a:lnTo>
                  <a:pt x="341" y="66"/>
                </a:lnTo>
                <a:lnTo>
                  <a:pt x="341" y="66"/>
                </a:lnTo>
                <a:close/>
                <a:moveTo>
                  <a:pt x="200" y="206"/>
                </a:moveTo>
                <a:lnTo>
                  <a:pt x="200" y="206"/>
                </a:lnTo>
                <a:lnTo>
                  <a:pt x="222" y="191"/>
                </a:lnTo>
                <a:lnTo>
                  <a:pt x="245" y="174"/>
                </a:lnTo>
                <a:lnTo>
                  <a:pt x="254" y="166"/>
                </a:lnTo>
                <a:lnTo>
                  <a:pt x="265" y="156"/>
                </a:lnTo>
                <a:lnTo>
                  <a:pt x="274" y="145"/>
                </a:lnTo>
                <a:lnTo>
                  <a:pt x="283" y="134"/>
                </a:lnTo>
                <a:lnTo>
                  <a:pt x="291" y="124"/>
                </a:lnTo>
                <a:lnTo>
                  <a:pt x="298" y="112"/>
                </a:lnTo>
                <a:lnTo>
                  <a:pt x="306" y="100"/>
                </a:lnTo>
                <a:lnTo>
                  <a:pt x="312" y="87"/>
                </a:lnTo>
                <a:lnTo>
                  <a:pt x="318" y="75"/>
                </a:lnTo>
                <a:lnTo>
                  <a:pt x="322" y="61"/>
                </a:lnTo>
                <a:lnTo>
                  <a:pt x="326" y="47"/>
                </a:lnTo>
                <a:lnTo>
                  <a:pt x="329" y="32"/>
                </a:lnTo>
                <a:lnTo>
                  <a:pt x="329" y="32"/>
                </a:lnTo>
                <a:lnTo>
                  <a:pt x="315" y="37"/>
                </a:lnTo>
                <a:lnTo>
                  <a:pt x="304" y="45"/>
                </a:lnTo>
                <a:lnTo>
                  <a:pt x="292" y="52"/>
                </a:lnTo>
                <a:lnTo>
                  <a:pt x="281" y="61"/>
                </a:lnTo>
                <a:lnTo>
                  <a:pt x="270" y="70"/>
                </a:lnTo>
                <a:lnTo>
                  <a:pt x="262" y="80"/>
                </a:lnTo>
                <a:lnTo>
                  <a:pt x="252" y="91"/>
                </a:lnTo>
                <a:lnTo>
                  <a:pt x="245" y="101"/>
                </a:lnTo>
                <a:lnTo>
                  <a:pt x="237" y="113"/>
                </a:lnTo>
                <a:lnTo>
                  <a:pt x="230" y="126"/>
                </a:lnTo>
                <a:lnTo>
                  <a:pt x="223" y="138"/>
                </a:lnTo>
                <a:lnTo>
                  <a:pt x="218" y="152"/>
                </a:lnTo>
                <a:lnTo>
                  <a:pt x="207" y="178"/>
                </a:lnTo>
                <a:lnTo>
                  <a:pt x="200" y="206"/>
                </a:lnTo>
                <a:lnTo>
                  <a:pt x="200" y="206"/>
                </a:lnTo>
                <a:close/>
                <a:moveTo>
                  <a:pt x="250" y="242"/>
                </a:moveTo>
                <a:lnTo>
                  <a:pt x="250" y="242"/>
                </a:lnTo>
                <a:lnTo>
                  <a:pt x="263" y="255"/>
                </a:lnTo>
                <a:lnTo>
                  <a:pt x="277" y="268"/>
                </a:lnTo>
                <a:lnTo>
                  <a:pt x="291" y="280"/>
                </a:lnTo>
                <a:lnTo>
                  <a:pt x="305" y="292"/>
                </a:lnTo>
                <a:lnTo>
                  <a:pt x="334" y="314"/>
                </a:lnTo>
                <a:lnTo>
                  <a:pt x="362" y="338"/>
                </a:lnTo>
                <a:lnTo>
                  <a:pt x="362" y="338"/>
                </a:lnTo>
                <a:lnTo>
                  <a:pt x="384" y="355"/>
                </a:lnTo>
                <a:lnTo>
                  <a:pt x="404" y="374"/>
                </a:lnTo>
                <a:lnTo>
                  <a:pt x="445" y="412"/>
                </a:lnTo>
                <a:lnTo>
                  <a:pt x="466" y="431"/>
                </a:lnTo>
                <a:lnTo>
                  <a:pt x="487" y="448"/>
                </a:lnTo>
                <a:lnTo>
                  <a:pt x="508" y="466"/>
                </a:lnTo>
                <a:lnTo>
                  <a:pt x="531" y="481"/>
                </a:lnTo>
                <a:lnTo>
                  <a:pt x="531" y="481"/>
                </a:lnTo>
                <a:lnTo>
                  <a:pt x="555" y="469"/>
                </a:lnTo>
                <a:lnTo>
                  <a:pt x="578" y="454"/>
                </a:lnTo>
                <a:lnTo>
                  <a:pt x="589" y="445"/>
                </a:lnTo>
                <a:lnTo>
                  <a:pt x="599" y="435"/>
                </a:lnTo>
                <a:lnTo>
                  <a:pt x="610" y="426"/>
                </a:lnTo>
                <a:lnTo>
                  <a:pt x="619" y="416"/>
                </a:lnTo>
                <a:lnTo>
                  <a:pt x="628" y="405"/>
                </a:lnTo>
                <a:lnTo>
                  <a:pt x="637" y="394"/>
                </a:lnTo>
                <a:lnTo>
                  <a:pt x="643" y="381"/>
                </a:lnTo>
                <a:lnTo>
                  <a:pt x="649" y="368"/>
                </a:lnTo>
                <a:lnTo>
                  <a:pt x="655" y="354"/>
                </a:lnTo>
                <a:lnTo>
                  <a:pt x="659" y="340"/>
                </a:lnTo>
                <a:lnTo>
                  <a:pt x="662" y="324"/>
                </a:lnTo>
                <a:lnTo>
                  <a:pt x="664" y="308"/>
                </a:lnTo>
                <a:lnTo>
                  <a:pt x="664" y="308"/>
                </a:lnTo>
                <a:lnTo>
                  <a:pt x="633" y="275"/>
                </a:lnTo>
                <a:lnTo>
                  <a:pt x="601" y="242"/>
                </a:lnTo>
                <a:lnTo>
                  <a:pt x="569" y="211"/>
                </a:lnTo>
                <a:lnTo>
                  <a:pt x="536" y="179"/>
                </a:lnTo>
                <a:lnTo>
                  <a:pt x="502" y="149"/>
                </a:lnTo>
                <a:lnTo>
                  <a:pt x="466" y="120"/>
                </a:lnTo>
                <a:lnTo>
                  <a:pt x="430" y="92"/>
                </a:lnTo>
                <a:lnTo>
                  <a:pt x="392" y="66"/>
                </a:lnTo>
                <a:lnTo>
                  <a:pt x="392" y="66"/>
                </a:lnTo>
                <a:lnTo>
                  <a:pt x="387" y="81"/>
                </a:lnTo>
                <a:lnTo>
                  <a:pt x="382" y="95"/>
                </a:lnTo>
                <a:lnTo>
                  <a:pt x="376" y="109"/>
                </a:lnTo>
                <a:lnTo>
                  <a:pt x="369" y="122"/>
                </a:lnTo>
                <a:lnTo>
                  <a:pt x="362" y="134"/>
                </a:lnTo>
                <a:lnTo>
                  <a:pt x="354" y="147"/>
                </a:lnTo>
                <a:lnTo>
                  <a:pt x="346" y="158"/>
                </a:lnTo>
                <a:lnTo>
                  <a:pt x="337" y="170"/>
                </a:lnTo>
                <a:lnTo>
                  <a:pt x="328" y="181"/>
                </a:lnTo>
                <a:lnTo>
                  <a:pt x="319" y="190"/>
                </a:lnTo>
                <a:lnTo>
                  <a:pt x="308" y="200"/>
                </a:lnTo>
                <a:lnTo>
                  <a:pt x="297" y="209"/>
                </a:lnTo>
                <a:lnTo>
                  <a:pt x="275" y="227"/>
                </a:lnTo>
                <a:lnTo>
                  <a:pt x="250" y="242"/>
                </a:lnTo>
                <a:lnTo>
                  <a:pt x="250" y="242"/>
                </a:lnTo>
                <a:close/>
                <a:moveTo>
                  <a:pt x="537" y="499"/>
                </a:moveTo>
                <a:lnTo>
                  <a:pt x="537" y="499"/>
                </a:lnTo>
                <a:lnTo>
                  <a:pt x="557" y="518"/>
                </a:lnTo>
                <a:lnTo>
                  <a:pt x="579" y="536"/>
                </a:lnTo>
                <a:lnTo>
                  <a:pt x="623" y="572"/>
                </a:lnTo>
                <a:lnTo>
                  <a:pt x="668" y="608"/>
                </a:lnTo>
                <a:lnTo>
                  <a:pt x="713" y="642"/>
                </a:lnTo>
                <a:lnTo>
                  <a:pt x="804" y="711"/>
                </a:lnTo>
                <a:lnTo>
                  <a:pt x="849" y="745"/>
                </a:lnTo>
                <a:lnTo>
                  <a:pt x="891" y="781"/>
                </a:lnTo>
                <a:lnTo>
                  <a:pt x="891" y="781"/>
                </a:lnTo>
                <a:lnTo>
                  <a:pt x="914" y="772"/>
                </a:lnTo>
                <a:lnTo>
                  <a:pt x="926" y="765"/>
                </a:lnTo>
                <a:lnTo>
                  <a:pt x="936" y="758"/>
                </a:lnTo>
                <a:lnTo>
                  <a:pt x="936" y="758"/>
                </a:lnTo>
                <a:lnTo>
                  <a:pt x="950" y="746"/>
                </a:lnTo>
                <a:lnTo>
                  <a:pt x="966" y="729"/>
                </a:lnTo>
                <a:lnTo>
                  <a:pt x="981" y="712"/>
                </a:lnTo>
                <a:lnTo>
                  <a:pt x="986" y="703"/>
                </a:lnTo>
                <a:lnTo>
                  <a:pt x="990" y="697"/>
                </a:lnTo>
                <a:lnTo>
                  <a:pt x="990" y="697"/>
                </a:lnTo>
                <a:lnTo>
                  <a:pt x="990" y="693"/>
                </a:lnTo>
                <a:lnTo>
                  <a:pt x="989" y="690"/>
                </a:lnTo>
                <a:lnTo>
                  <a:pt x="988" y="686"/>
                </a:lnTo>
                <a:lnTo>
                  <a:pt x="988" y="684"/>
                </a:lnTo>
                <a:lnTo>
                  <a:pt x="988" y="684"/>
                </a:lnTo>
                <a:lnTo>
                  <a:pt x="989" y="677"/>
                </a:lnTo>
                <a:lnTo>
                  <a:pt x="992" y="671"/>
                </a:lnTo>
                <a:lnTo>
                  <a:pt x="1001" y="659"/>
                </a:lnTo>
                <a:lnTo>
                  <a:pt x="1009" y="647"/>
                </a:lnTo>
                <a:lnTo>
                  <a:pt x="1012" y="642"/>
                </a:lnTo>
                <a:lnTo>
                  <a:pt x="1015" y="635"/>
                </a:lnTo>
                <a:lnTo>
                  <a:pt x="1015" y="635"/>
                </a:lnTo>
                <a:lnTo>
                  <a:pt x="1012" y="627"/>
                </a:lnTo>
                <a:lnTo>
                  <a:pt x="1008" y="621"/>
                </a:lnTo>
                <a:lnTo>
                  <a:pt x="1001" y="608"/>
                </a:lnTo>
                <a:lnTo>
                  <a:pt x="991" y="597"/>
                </a:lnTo>
                <a:lnTo>
                  <a:pt x="980" y="586"/>
                </a:lnTo>
                <a:lnTo>
                  <a:pt x="971" y="576"/>
                </a:lnTo>
                <a:lnTo>
                  <a:pt x="960" y="566"/>
                </a:lnTo>
                <a:lnTo>
                  <a:pt x="950" y="554"/>
                </a:lnTo>
                <a:lnTo>
                  <a:pt x="943" y="541"/>
                </a:lnTo>
                <a:lnTo>
                  <a:pt x="943" y="541"/>
                </a:lnTo>
                <a:lnTo>
                  <a:pt x="937" y="539"/>
                </a:lnTo>
                <a:lnTo>
                  <a:pt x="933" y="536"/>
                </a:lnTo>
                <a:lnTo>
                  <a:pt x="926" y="531"/>
                </a:lnTo>
                <a:lnTo>
                  <a:pt x="922" y="527"/>
                </a:lnTo>
                <a:lnTo>
                  <a:pt x="919" y="525"/>
                </a:lnTo>
                <a:lnTo>
                  <a:pt x="914" y="523"/>
                </a:lnTo>
                <a:lnTo>
                  <a:pt x="909" y="522"/>
                </a:lnTo>
                <a:lnTo>
                  <a:pt x="909" y="522"/>
                </a:lnTo>
                <a:lnTo>
                  <a:pt x="900" y="514"/>
                </a:lnTo>
                <a:lnTo>
                  <a:pt x="891" y="504"/>
                </a:lnTo>
                <a:lnTo>
                  <a:pt x="874" y="485"/>
                </a:lnTo>
                <a:lnTo>
                  <a:pt x="866" y="475"/>
                </a:lnTo>
                <a:lnTo>
                  <a:pt x="856" y="466"/>
                </a:lnTo>
                <a:lnTo>
                  <a:pt x="845" y="459"/>
                </a:lnTo>
                <a:lnTo>
                  <a:pt x="835" y="453"/>
                </a:lnTo>
                <a:lnTo>
                  <a:pt x="835" y="453"/>
                </a:lnTo>
                <a:lnTo>
                  <a:pt x="819" y="433"/>
                </a:lnTo>
                <a:lnTo>
                  <a:pt x="803" y="415"/>
                </a:lnTo>
                <a:lnTo>
                  <a:pt x="785" y="398"/>
                </a:lnTo>
                <a:lnTo>
                  <a:pt x="767" y="381"/>
                </a:lnTo>
                <a:lnTo>
                  <a:pt x="749" y="365"/>
                </a:lnTo>
                <a:lnTo>
                  <a:pt x="730" y="350"/>
                </a:lnTo>
                <a:lnTo>
                  <a:pt x="709" y="336"/>
                </a:lnTo>
                <a:lnTo>
                  <a:pt x="688" y="323"/>
                </a:lnTo>
                <a:lnTo>
                  <a:pt x="688" y="323"/>
                </a:lnTo>
                <a:lnTo>
                  <a:pt x="684" y="338"/>
                </a:lnTo>
                <a:lnTo>
                  <a:pt x="678" y="352"/>
                </a:lnTo>
                <a:lnTo>
                  <a:pt x="672" y="367"/>
                </a:lnTo>
                <a:lnTo>
                  <a:pt x="667" y="381"/>
                </a:lnTo>
                <a:lnTo>
                  <a:pt x="659" y="394"/>
                </a:lnTo>
                <a:lnTo>
                  <a:pt x="652" y="406"/>
                </a:lnTo>
                <a:lnTo>
                  <a:pt x="643" y="419"/>
                </a:lnTo>
                <a:lnTo>
                  <a:pt x="634" y="430"/>
                </a:lnTo>
                <a:lnTo>
                  <a:pt x="625" y="442"/>
                </a:lnTo>
                <a:lnTo>
                  <a:pt x="614" y="451"/>
                </a:lnTo>
                <a:lnTo>
                  <a:pt x="603" y="462"/>
                </a:lnTo>
                <a:lnTo>
                  <a:pt x="592" y="471"/>
                </a:lnTo>
                <a:lnTo>
                  <a:pt x="579" y="479"/>
                </a:lnTo>
                <a:lnTo>
                  <a:pt x="566" y="487"/>
                </a:lnTo>
                <a:lnTo>
                  <a:pt x="552" y="493"/>
                </a:lnTo>
                <a:lnTo>
                  <a:pt x="537" y="499"/>
                </a:lnTo>
                <a:lnTo>
                  <a:pt x="537" y="499"/>
                </a:lnTo>
                <a:close/>
                <a:moveTo>
                  <a:pt x="1055" y="624"/>
                </a:moveTo>
                <a:lnTo>
                  <a:pt x="1055" y="624"/>
                </a:lnTo>
                <a:lnTo>
                  <a:pt x="1058" y="622"/>
                </a:lnTo>
                <a:lnTo>
                  <a:pt x="1062" y="618"/>
                </a:lnTo>
                <a:lnTo>
                  <a:pt x="1063" y="614"/>
                </a:lnTo>
                <a:lnTo>
                  <a:pt x="1064" y="611"/>
                </a:lnTo>
                <a:lnTo>
                  <a:pt x="1066" y="595"/>
                </a:lnTo>
                <a:lnTo>
                  <a:pt x="1066" y="595"/>
                </a:lnTo>
                <a:lnTo>
                  <a:pt x="1063" y="594"/>
                </a:lnTo>
                <a:lnTo>
                  <a:pt x="1061" y="592"/>
                </a:lnTo>
                <a:lnTo>
                  <a:pt x="1058" y="591"/>
                </a:lnTo>
                <a:lnTo>
                  <a:pt x="1055" y="591"/>
                </a:lnTo>
                <a:lnTo>
                  <a:pt x="1055" y="591"/>
                </a:lnTo>
                <a:lnTo>
                  <a:pt x="1055" y="624"/>
                </a:lnTo>
                <a:lnTo>
                  <a:pt x="1055" y="624"/>
                </a:lnTo>
                <a:close/>
                <a:moveTo>
                  <a:pt x="1129" y="997"/>
                </a:moveTo>
                <a:lnTo>
                  <a:pt x="1129" y="997"/>
                </a:lnTo>
                <a:lnTo>
                  <a:pt x="1148" y="997"/>
                </a:lnTo>
                <a:lnTo>
                  <a:pt x="1169" y="994"/>
                </a:lnTo>
                <a:lnTo>
                  <a:pt x="1178" y="992"/>
                </a:lnTo>
                <a:lnTo>
                  <a:pt x="1188" y="989"/>
                </a:lnTo>
                <a:lnTo>
                  <a:pt x="1197" y="986"/>
                </a:lnTo>
                <a:lnTo>
                  <a:pt x="1204" y="981"/>
                </a:lnTo>
                <a:lnTo>
                  <a:pt x="1204" y="981"/>
                </a:lnTo>
                <a:lnTo>
                  <a:pt x="1210" y="977"/>
                </a:lnTo>
                <a:lnTo>
                  <a:pt x="1217" y="971"/>
                </a:lnTo>
                <a:lnTo>
                  <a:pt x="1232" y="957"/>
                </a:lnTo>
                <a:lnTo>
                  <a:pt x="1247" y="940"/>
                </a:lnTo>
                <a:lnTo>
                  <a:pt x="1252" y="931"/>
                </a:lnTo>
                <a:lnTo>
                  <a:pt x="1257" y="924"/>
                </a:lnTo>
                <a:lnTo>
                  <a:pt x="1257" y="924"/>
                </a:lnTo>
                <a:lnTo>
                  <a:pt x="1263" y="911"/>
                </a:lnTo>
                <a:lnTo>
                  <a:pt x="1268" y="893"/>
                </a:lnTo>
                <a:lnTo>
                  <a:pt x="1270" y="883"/>
                </a:lnTo>
                <a:lnTo>
                  <a:pt x="1272" y="873"/>
                </a:lnTo>
                <a:lnTo>
                  <a:pt x="1272" y="865"/>
                </a:lnTo>
                <a:lnTo>
                  <a:pt x="1269" y="858"/>
                </a:lnTo>
                <a:lnTo>
                  <a:pt x="1269" y="858"/>
                </a:lnTo>
                <a:lnTo>
                  <a:pt x="1266" y="851"/>
                </a:lnTo>
                <a:lnTo>
                  <a:pt x="1260" y="843"/>
                </a:lnTo>
                <a:lnTo>
                  <a:pt x="1251" y="837"/>
                </a:lnTo>
                <a:lnTo>
                  <a:pt x="1242" y="830"/>
                </a:lnTo>
                <a:lnTo>
                  <a:pt x="1222" y="818"/>
                </a:lnTo>
                <a:lnTo>
                  <a:pt x="1214" y="811"/>
                </a:lnTo>
                <a:lnTo>
                  <a:pt x="1206" y="805"/>
                </a:lnTo>
                <a:lnTo>
                  <a:pt x="1206" y="805"/>
                </a:lnTo>
                <a:lnTo>
                  <a:pt x="1203" y="802"/>
                </a:lnTo>
                <a:lnTo>
                  <a:pt x="1201" y="797"/>
                </a:lnTo>
                <a:lnTo>
                  <a:pt x="1198" y="793"/>
                </a:lnTo>
                <a:lnTo>
                  <a:pt x="1195" y="790"/>
                </a:lnTo>
                <a:lnTo>
                  <a:pt x="1195" y="790"/>
                </a:lnTo>
                <a:lnTo>
                  <a:pt x="1188" y="784"/>
                </a:lnTo>
                <a:lnTo>
                  <a:pt x="1180" y="779"/>
                </a:lnTo>
                <a:lnTo>
                  <a:pt x="1180" y="779"/>
                </a:lnTo>
                <a:lnTo>
                  <a:pt x="1159" y="761"/>
                </a:lnTo>
                <a:lnTo>
                  <a:pt x="1137" y="742"/>
                </a:lnTo>
                <a:lnTo>
                  <a:pt x="1115" y="723"/>
                </a:lnTo>
                <a:lnTo>
                  <a:pt x="1104" y="715"/>
                </a:lnTo>
                <a:lnTo>
                  <a:pt x="1096" y="709"/>
                </a:lnTo>
                <a:lnTo>
                  <a:pt x="1096" y="709"/>
                </a:lnTo>
                <a:lnTo>
                  <a:pt x="1092" y="721"/>
                </a:lnTo>
                <a:lnTo>
                  <a:pt x="1086" y="733"/>
                </a:lnTo>
                <a:lnTo>
                  <a:pt x="1081" y="745"/>
                </a:lnTo>
                <a:lnTo>
                  <a:pt x="1074" y="756"/>
                </a:lnTo>
                <a:lnTo>
                  <a:pt x="1067" y="766"/>
                </a:lnTo>
                <a:lnTo>
                  <a:pt x="1060" y="776"/>
                </a:lnTo>
                <a:lnTo>
                  <a:pt x="1052" y="785"/>
                </a:lnTo>
                <a:lnTo>
                  <a:pt x="1042" y="794"/>
                </a:lnTo>
                <a:lnTo>
                  <a:pt x="1034" y="804"/>
                </a:lnTo>
                <a:lnTo>
                  <a:pt x="1024" y="811"/>
                </a:lnTo>
                <a:lnTo>
                  <a:pt x="1013" y="819"/>
                </a:lnTo>
                <a:lnTo>
                  <a:pt x="1003" y="825"/>
                </a:lnTo>
                <a:lnTo>
                  <a:pt x="992" y="832"/>
                </a:lnTo>
                <a:lnTo>
                  <a:pt x="981" y="838"/>
                </a:lnTo>
                <a:lnTo>
                  <a:pt x="970" y="843"/>
                </a:lnTo>
                <a:lnTo>
                  <a:pt x="958" y="848"/>
                </a:lnTo>
                <a:lnTo>
                  <a:pt x="958" y="848"/>
                </a:lnTo>
                <a:lnTo>
                  <a:pt x="998" y="886"/>
                </a:lnTo>
                <a:lnTo>
                  <a:pt x="1040" y="926"/>
                </a:lnTo>
                <a:lnTo>
                  <a:pt x="1061" y="945"/>
                </a:lnTo>
                <a:lnTo>
                  <a:pt x="1083" y="964"/>
                </a:lnTo>
                <a:lnTo>
                  <a:pt x="1106" y="981"/>
                </a:lnTo>
                <a:lnTo>
                  <a:pt x="1129" y="997"/>
                </a:lnTo>
                <a:lnTo>
                  <a:pt x="1129" y="997"/>
                </a:lnTo>
                <a:close/>
                <a:moveTo>
                  <a:pt x="997" y="737"/>
                </a:moveTo>
                <a:lnTo>
                  <a:pt x="997" y="737"/>
                </a:lnTo>
                <a:lnTo>
                  <a:pt x="995" y="737"/>
                </a:lnTo>
                <a:lnTo>
                  <a:pt x="994" y="739"/>
                </a:lnTo>
                <a:lnTo>
                  <a:pt x="992" y="741"/>
                </a:lnTo>
                <a:lnTo>
                  <a:pt x="990" y="741"/>
                </a:lnTo>
                <a:lnTo>
                  <a:pt x="990" y="741"/>
                </a:lnTo>
                <a:lnTo>
                  <a:pt x="991" y="738"/>
                </a:lnTo>
                <a:lnTo>
                  <a:pt x="993" y="736"/>
                </a:lnTo>
                <a:lnTo>
                  <a:pt x="994" y="733"/>
                </a:lnTo>
                <a:lnTo>
                  <a:pt x="993" y="732"/>
                </a:lnTo>
                <a:lnTo>
                  <a:pt x="992" y="731"/>
                </a:lnTo>
                <a:lnTo>
                  <a:pt x="992" y="731"/>
                </a:lnTo>
                <a:lnTo>
                  <a:pt x="971" y="752"/>
                </a:lnTo>
                <a:lnTo>
                  <a:pt x="959" y="763"/>
                </a:lnTo>
                <a:lnTo>
                  <a:pt x="947" y="773"/>
                </a:lnTo>
                <a:lnTo>
                  <a:pt x="947" y="773"/>
                </a:lnTo>
                <a:lnTo>
                  <a:pt x="948" y="777"/>
                </a:lnTo>
                <a:lnTo>
                  <a:pt x="948" y="778"/>
                </a:lnTo>
                <a:lnTo>
                  <a:pt x="947" y="779"/>
                </a:lnTo>
                <a:lnTo>
                  <a:pt x="945" y="780"/>
                </a:lnTo>
                <a:lnTo>
                  <a:pt x="943" y="783"/>
                </a:lnTo>
                <a:lnTo>
                  <a:pt x="943" y="783"/>
                </a:lnTo>
                <a:lnTo>
                  <a:pt x="948" y="784"/>
                </a:lnTo>
                <a:lnTo>
                  <a:pt x="951" y="785"/>
                </a:lnTo>
                <a:lnTo>
                  <a:pt x="952" y="785"/>
                </a:lnTo>
                <a:lnTo>
                  <a:pt x="951" y="787"/>
                </a:lnTo>
                <a:lnTo>
                  <a:pt x="947" y="790"/>
                </a:lnTo>
                <a:lnTo>
                  <a:pt x="947" y="790"/>
                </a:lnTo>
                <a:lnTo>
                  <a:pt x="949" y="791"/>
                </a:lnTo>
                <a:lnTo>
                  <a:pt x="950" y="790"/>
                </a:lnTo>
                <a:lnTo>
                  <a:pt x="954" y="789"/>
                </a:lnTo>
                <a:lnTo>
                  <a:pt x="956" y="788"/>
                </a:lnTo>
                <a:lnTo>
                  <a:pt x="957" y="789"/>
                </a:lnTo>
                <a:lnTo>
                  <a:pt x="958" y="790"/>
                </a:lnTo>
                <a:lnTo>
                  <a:pt x="958" y="790"/>
                </a:lnTo>
                <a:lnTo>
                  <a:pt x="956" y="794"/>
                </a:lnTo>
                <a:lnTo>
                  <a:pt x="957" y="796"/>
                </a:lnTo>
                <a:lnTo>
                  <a:pt x="959" y="798"/>
                </a:lnTo>
                <a:lnTo>
                  <a:pt x="962" y="799"/>
                </a:lnTo>
                <a:lnTo>
                  <a:pt x="970" y="802"/>
                </a:lnTo>
                <a:lnTo>
                  <a:pt x="974" y="804"/>
                </a:lnTo>
                <a:lnTo>
                  <a:pt x="977" y="805"/>
                </a:lnTo>
                <a:lnTo>
                  <a:pt x="977" y="805"/>
                </a:lnTo>
                <a:lnTo>
                  <a:pt x="975" y="805"/>
                </a:lnTo>
                <a:lnTo>
                  <a:pt x="974" y="806"/>
                </a:lnTo>
                <a:lnTo>
                  <a:pt x="974" y="808"/>
                </a:lnTo>
                <a:lnTo>
                  <a:pt x="974" y="810"/>
                </a:lnTo>
                <a:lnTo>
                  <a:pt x="974" y="811"/>
                </a:lnTo>
                <a:lnTo>
                  <a:pt x="973" y="811"/>
                </a:lnTo>
                <a:lnTo>
                  <a:pt x="973" y="811"/>
                </a:lnTo>
                <a:lnTo>
                  <a:pt x="965" y="814"/>
                </a:lnTo>
                <a:lnTo>
                  <a:pt x="962" y="815"/>
                </a:lnTo>
                <a:lnTo>
                  <a:pt x="963" y="814"/>
                </a:lnTo>
                <a:lnTo>
                  <a:pt x="968" y="813"/>
                </a:lnTo>
                <a:lnTo>
                  <a:pt x="968" y="813"/>
                </a:lnTo>
                <a:lnTo>
                  <a:pt x="979" y="810"/>
                </a:lnTo>
                <a:lnTo>
                  <a:pt x="990" y="806"/>
                </a:lnTo>
                <a:lnTo>
                  <a:pt x="1010" y="796"/>
                </a:lnTo>
                <a:lnTo>
                  <a:pt x="1010" y="796"/>
                </a:lnTo>
                <a:lnTo>
                  <a:pt x="1016" y="790"/>
                </a:lnTo>
                <a:lnTo>
                  <a:pt x="1021" y="785"/>
                </a:lnTo>
                <a:lnTo>
                  <a:pt x="1025" y="779"/>
                </a:lnTo>
                <a:lnTo>
                  <a:pt x="1030" y="773"/>
                </a:lnTo>
                <a:lnTo>
                  <a:pt x="1030" y="773"/>
                </a:lnTo>
                <a:lnTo>
                  <a:pt x="1027" y="773"/>
                </a:lnTo>
                <a:lnTo>
                  <a:pt x="1026" y="773"/>
                </a:lnTo>
                <a:lnTo>
                  <a:pt x="1024" y="775"/>
                </a:lnTo>
                <a:lnTo>
                  <a:pt x="1023" y="777"/>
                </a:lnTo>
                <a:lnTo>
                  <a:pt x="1021" y="777"/>
                </a:lnTo>
                <a:lnTo>
                  <a:pt x="1019" y="777"/>
                </a:lnTo>
                <a:lnTo>
                  <a:pt x="1019" y="777"/>
                </a:lnTo>
                <a:lnTo>
                  <a:pt x="1019" y="774"/>
                </a:lnTo>
                <a:lnTo>
                  <a:pt x="1018" y="773"/>
                </a:lnTo>
                <a:lnTo>
                  <a:pt x="1016" y="771"/>
                </a:lnTo>
                <a:lnTo>
                  <a:pt x="1015" y="768"/>
                </a:lnTo>
                <a:lnTo>
                  <a:pt x="1015" y="768"/>
                </a:lnTo>
                <a:lnTo>
                  <a:pt x="1019" y="766"/>
                </a:lnTo>
                <a:lnTo>
                  <a:pt x="1019" y="766"/>
                </a:lnTo>
                <a:lnTo>
                  <a:pt x="1018" y="766"/>
                </a:lnTo>
                <a:lnTo>
                  <a:pt x="1016" y="766"/>
                </a:lnTo>
                <a:lnTo>
                  <a:pt x="1013" y="765"/>
                </a:lnTo>
                <a:lnTo>
                  <a:pt x="1012" y="764"/>
                </a:lnTo>
                <a:lnTo>
                  <a:pt x="1012" y="764"/>
                </a:lnTo>
                <a:lnTo>
                  <a:pt x="1013" y="760"/>
                </a:lnTo>
                <a:lnTo>
                  <a:pt x="1013" y="754"/>
                </a:lnTo>
                <a:lnTo>
                  <a:pt x="1012" y="750"/>
                </a:lnTo>
                <a:lnTo>
                  <a:pt x="1012" y="747"/>
                </a:lnTo>
                <a:lnTo>
                  <a:pt x="1012" y="747"/>
                </a:lnTo>
                <a:lnTo>
                  <a:pt x="1010" y="749"/>
                </a:lnTo>
                <a:lnTo>
                  <a:pt x="1007" y="750"/>
                </a:lnTo>
                <a:lnTo>
                  <a:pt x="998" y="751"/>
                </a:lnTo>
                <a:lnTo>
                  <a:pt x="995" y="750"/>
                </a:lnTo>
                <a:lnTo>
                  <a:pt x="992" y="749"/>
                </a:lnTo>
                <a:lnTo>
                  <a:pt x="989" y="748"/>
                </a:lnTo>
                <a:lnTo>
                  <a:pt x="988" y="745"/>
                </a:lnTo>
                <a:lnTo>
                  <a:pt x="988" y="745"/>
                </a:lnTo>
                <a:lnTo>
                  <a:pt x="991" y="744"/>
                </a:lnTo>
                <a:lnTo>
                  <a:pt x="995" y="742"/>
                </a:lnTo>
                <a:lnTo>
                  <a:pt x="998" y="738"/>
                </a:lnTo>
                <a:lnTo>
                  <a:pt x="998" y="737"/>
                </a:lnTo>
                <a:lnTo>
                  <a:pt x="997" y="737"/>
                </a:lnTo>
                <a:lnTo>
                  <a:pt x="997" y="737"/>
                </a:lnTo>
                <a:close/>
                <a:moveTo>
                  <a:pt x="1282" y="792"/>
                </a:moveTo>
                <a:lnTo>
                  <a:pt x="1282" y="792"/>
                </a:lnTo>
                <a:lnTo>
                  <a:pt x="1285" y="798"/>
                </a:lnTo>
                <a:lnTo>
                  <a:pt x="1291" y="804"/>
                </a:lnTo>
                <a:lnTo>
                  <a:pt x="1296" y="809"/>
                </a:lnTo>
                <a:lnTo>
                  <a:pt x="1304" y="812"/>
                </a:lnTo>
                <a:lnTo>
                  <a:pt x="1310" y="815"/>
                </a:lnTo>
                <a:lnTo>
                  <a:pt x="1318" y="815"/>
                </a:lnTo>
                <a:lnTo>
                  <a:pt x="1325" y="814"/>
                </a:lnTo>
                <a:lnTo>
                  <a:pt x="1331" y="811"/>
                </a:lnTo>
                <a:lnTo>
                  <a:pt x="1331" y="811"/>
                </a:lnTo>
                <a:lnTo>
                  <a:pt x="1324" y="809"/>
                </a:lnTo>
                <a:lnTo>
                  <a:pt x="1318" y="807"/>
                </a:lnTo>
                <a:lnTo>
                  <a:pt x="1312" y="803"/>
                </a:lnTo>
                <a:lnTo>
                  <a:pt x="1308" y="798"/>
                </a:lnTo>
                <a:lnTo>
                  <a:pt x="1299" y="789"/>
                </a:lnTo>
                <a:lnTo>
                  <a:pt x="1291" y="779"/>
                </a:lnTo>
                <a:lnTo>
                  <a:pt x="1291" y="779"/>
                </a:lnTo>
                <a:lnTo>
                  <a:pt x="1291" y="781"/>
                </a:lnTo>
                <a:lnTo>
                  <a:pt x="1289" y="782"/>
                </a:lnTo>
                <a:lnTo>
                  <a:pt x="1286" y="785"/>
                </a:lnTo>
                <a:lnTo>
                  <a:pt x="1283" y="788"/>
                </a:lnTo>
                <a:lnTo>
                  <a:pt x="1283" y="790"/>
                </a:lnTo>
                <a:lnTo>
                  <a:pt x="1282" y="792"/>
                </a:lnTo>
                <a:lnTo>
                  <a:pt x="1282" y="792"/>
                </a:lnTo>
                <a:close/>
                <a:moveTo>
                  <a:pt x="1336" y="794"/>
                </a:moveTo>
                <a:lnTo>
                  <a:pt x="1336" y="794"/>
                </a:lnTo>
                <a:lnTo>
                  <a:pt x="1335" y="791"/>
                </a:lnTo>
                <a:lnTo>
                  <a:pt x="1333" y="788"/>
                </a:lnTo>
                <a:lnTo>
                  <a:pt x="1330" y="785"/>
                </a:lnTo>
                <a:lnTo>
                  <a:pt x="1327" y="784"/>
                </a:lnTo>
                <a:lnTo>
                  <a:pt x="1321" y="781"/>
                </a:lnTo>
                <a:lnTo>
                  <a:pt x="1314" y="779"/>
                </a:lnTo>
                <a:lnTo>
                  <a:pt x="1314" y="779"/>
                </a:lnTo>
                <a:lnTo>
                  <a:pt x="1318" y="785"/>
                </a:lnTo>
                <a:lnTo>
                  <a:pt x="1322" y="790"/>
                </a:lnTo>
                <a:lnTo>
                  <a:pt x="1324" y="792"/>
                </a:lnTo>
                <a:lnTo>
                  <a:pt x="1327" y="793"/>
                </a:lnTo>
                <a:lnTo>
                  <a:pt x="1331" y="794"/>
                </a:lnTo>
                <a:lnTo>
                  <a:pt x="1336" y="794"/>
                </a:lnTo>
                <a:lnTo>
                  <a:pt x="1336" y="794"/>
                </a:lnTo>
                <a:close/>
                <a:moveTo>
                  <a:pt x="835" y="848"/>
                </a:moveTo>
                <a:lnTo>
                  <a:pt x="835" y="848"/>
                </a:lnTo>
                <a:lnTo>
                  <a:pt x="836" y="851"/>
                </a:lnTo>
                <a:lnTo>
                  <a:pt x="838" y="855"/>
                </a:lnTo>
                <a:lnTo>
                  <a:pt x="841" y="859"/>
                </a:lnTo>
                <a:lnTo>
                  <a:pt x="845" y="863"/>
                </a:lnTo>
                <a:lnTo>
                  <a:pt x="855" y="870"/>
                </a:lnTo>
                <a:lnTo>
                  <a:pt x="864" y="877"/>
                </a:lnTo>
                <a:lnTo>
                  <a:pt x="864" y="877"/>
                </a:lnTo>
                <a:lnTo>
                  <a:pt x="892" y="898"/>
                </a:lnTo>
                <a:lnTo>
                  <a:pt x="921" y="919"/>
                </a:lnTo>
                <a:lnTo>
                  <a:pt x="977" y="964"/>
                </a:lnTo>
                <a:lnTo>
                  <a:pt x="1006" y="987"/>
                </a:lnTo>
                <a:lnTo>
                  <a:pt x="1034" y="1007"/>
                </a:lnTo>
                <a:lnTo>
                  <a:pt x="1063" y="1026"/>
                </a:lnTo>
                <a:lnTo>
                  <a:pt x="1077" y="1035"/>
                </a:lnTo>
                <a:lnTo>
                  <a:pt x="1092" y="1042"/>
                </a:lnTo>
                <a:lnTo>
                  <a:pt x="1092" y="1042"/>
                </a:lnTo>
                <a:lnTo>
                  <a:pt x="1098" y="1037"/>
                </a:lnTo>
                <a:lnTo>
                  <a:pt x="1103" y="1031"/>
                </a:lnTo>
                <a:lnTo>
                  <a:pt x="1109" y="1023"/>
                </a:lnTo>
                <a:lnTo>
                  <a:pt x="1113" y="1015"/>
                </a:lnTo>
                <a:lnTo>
                  <a:pt x="1113" y="1015"/>
                </a:lnTo>
                <a:lnTo>
                  <a:pt x="1110" y="1012"/>
                </a:lnTo>
                <a:lnTo>
                  <a:pt x="1108" y="1009"/>
                </a:lnTo>
                <a:lnTo>
                  <a:pt x="1106" y="1006"/>
                </a:lnTo>
                <a:lnTo>
                  <a:pt x="1104" y="1002"/>
                </a:lnTo>
                <a:lnTo>
                  <a:pt x="1104" y="1002"/>
                </a:lnTo>
                <a:lnTo>
                  <a:pt x="1098" y="1006"/>
                </a:lnTo>
                <a:lnTo>
                  <a:pt x="1092" y="1008"/>
                </a:lnTo>
                <a:lnTo>
                  <a:pt x="1086" y="1010"/>
                </a:lnTo>
                <a:lnTo>
                  <a:pt x="1081" y="1010"/>
                </a:lnTo>
                <a:lnTo>
                  <a:pt x="1076" y="1010"/>
                </a:lnTo>
                <a:lnTo>
                  <a:pt x="1071" y="1009"/>
                </a:lnTo>
                <a:lnTo>
                  <a:pt x="1063" y="1005"/>
                </a:lnTo>
                <a:lnTo>
                  <a:pt x="1055" y="999"/>
                </a:lnTo>
                <a:lnTo>
                  <a:pt x="1047" y="992"/>
                </a:lnTo>
                <a:lnTo>
                  <a:pt x="1038" y="985"/>
                </a:lnTo>
                <a:lnTo>
                  <a:pt x="1030" y="977"/>
                </a:lnTo>
                <a:lnTo>
                  <a:pt x="1030" y="977"/>
                </a:lnTo>
                <a:lnTo>
                  <a:pt x="1001" y="955"/>
                </a:lnTo>
                <a:lnTo>
                  <a:pt x="971" y="931"/>
                </a:lnTo>
                <a:lnTo>
                  <a:pt x="943" y="909"/>
                </a:lnTo>
                <a:lnTo>
                  <a:pt x="931" y="897"/>
                </a:lnTo>
                <a:lnTo>
                  <a:pt x="919" y="885"/>
                </a:lnTo>
                <a:lnTo>
                  <a:pt x="919" y="885"/>
                </a:lnTo>
                <a:lnTo>
                  <a:pt x="914" y="883"/>
                </a:lnTo>
                <a:lnTo>
                  <a:pt x="907" y="880"/>
                </a:lnTo>
                <a:lnTo>
                  <a:pt x="901" y="877"/>
                </a:lnTo>
                <a:lnTo>
                  <a:pt x="895" y="871"/>
                </a:lnTo>
                <a:lnTo>
                  <a:pt x="888" y="866"/>
                </a:lnTo>
                <a:lnTo>
                  <a:pt x="883" y="860"/>
                </a:lnTo>
                <a:lnTo>
                  <a:pt x="879" y="854"/>
                </a:lnTo>
                <a:lnTo>
                  <a:pt x="874" y="848"/>
                </a:lnTo>
                <a:lnTo>
                  <a:pt x="874" y="848"/>
                </a:lnTo>
                <a:lnTo>
                  <a:pt x="875" y="843"/>
                </a:lnTo>
                <a:lnTo>
                  <a:pt x="877" y="841"/>
                </a:lnTo>
                <a:lnTo>
                  <a:pt x="881" y="837"/>
                </a:lnTo>
                <a:lnTo>
                  <a:pt x="883" y="835"/>
                </a:lnTo>
                <a:lnTo>
                  <a:pt x="885" y="832"/>
                </a:lnTo>
                <a:lnTo>
                  <a:pt x="885" y="828"/>
                </a:lnTo>
                <a:lnTo>
                  <a:pt x="885" y="824"/>
                </a:lnTo>
                <a:lnTo>
                  <a:pt x="885" y="824"/>
                </a:lnTo>
                <a:lnTo>
                  <a:pt x="883" y="820"/>
                </a:lnTo>
                <a:lnTo>
                  <a:pt x="881" y="817"/>
                </a:lnTo>
                <a:lnTo>
                  <a:pt x="873" y="809"/>
                </a:lnTo>
                <a:lnTo>
                  <a:pt x="864" y="802"/>
                </a:lnTo>
                <a:lnTo>
                  <a:pt x="854" y="796"/>
                </a:lnTo>
                <a:lnTo>
                  <a:pt x="854" y="796"/>
                </a:lnTo>
                <a:lnTo>
                  <a:pt x="853" y="803"/>
                </a:lnTo>
                <a:lnTo>
                  <a:pt x="851" y="809"/>
                </a:lnTo>
                <a:lnTo>
                  <a:pt x="848" y="815"/>
                </a:lnTo>
                <a:lnTo>
                  <a:pt x="844" y="821"/>
                </a:lnTo>
                <a:lnTo>
                  <a:pt x="840" y="827"/>
                </a:lnTo>
                <a:lnTo>
                  <a:pt x="837" y="834"/>
                </a:lnTo>
                <a:lnTo>
                  <a:pt x="835" y="840"/>
                </a:lnTo>
                <a:lnTo>
                  <a:pt x="835" y="848"/>
                </a:lnTo>
                <a:lnTo>
                  <a:pt x="835" y="848"/>
                </a:lnTo>
                <a:close/>
                <a:moveTo>
                  <a:pt x="1334" y="811"/>
                </a:moveTo>
                <a:lnTo>
                  <a:pt x="1334" y="811"/>
                </a:lnTo>
                <a:lnTo>
                  <a:pt x="1335" y="815"/>
                </a:lnTo>
                <a:lnTo>
                  <a:pt x="1337" y="819"/>
                </a:lnTo>
                <a:lnTo>
                  <a:pt x="1339" y="820"/>
                </a:lnTo>
                <a:lnTo>
                  <a:pt x="1342" y="821"/>
                </a:lnTo>
                <a:lnTo>
                  <a:pt x="1350" y="821"/>
                </a:lnTo>
                <a:lnTo>
                  <a:pt x="1359" y="820"/>
                </a:lnTo>
                <a:lnTo>
                  <a:pt x="1359" y="820"/>
                </a:lnTo>
                <a:lnTo>
                  <a:pt x="1360" y="813"/>
                </a:lnTo>
                <a:lnTo>
                  <a:pt x="1360" y="809"/>
                </a:lnTo>
                <a:lnTo>
                  <a:pt x="1358" y="804"/>
                </a:lnTo>
                <a:lnTo>
                  <a:pt x="1357" y="803"/>
                </a:lnTo>
                <a:lnTo>
                  <a:pt x="1355" y="800"/>
                </a:lnTo>
                <a:lnTo>
                  <a:pt x="1355" y="800"/>
                </a:lnTo>
                <a:lnTo>
                  <a:pt x="1351" y="805"/>
                </a:lnTo>
                <a:lnTo>
                  <a:pt x="1346" y="809"/>
                </a:lnTo>
                <a:lnTo>
                  <a:pt x="1341" y="811"/>
                </a:lnTo>
                <a:lnTo>
                  <a:pt x="1334" y="811"/>
                </a:lnTo>
                <a:lnTo>
                  <a:pt x="1334" y="811"/>
                </a:lnTo>
                <a:close/>
                <a:moveTo>
                  <a:pt x="913" y="841"/>
                </a:moveTo>
                <a:lnTo>
                  <a:pt x="913" y="841"/>
                </a:lnTo>
                <a:lnTo>
                  <a:pt x="909" y="843"/>
                </a:lnTo>
                <a:lnTo>
                  <a:pt x="904" y="844"/>
                </a:lnTo>
                <a:lnTo>
                  <a:pt x="900" y="843"/>
                </a:lnTo>
                <a:lnTo>
                  <a:pt x="896" y="843"/>
                </a:lnTo>
                <a:lnTo>
                  <a:pt x="896" y="843"/>
                </a:lnTo>
                <a:lnTo>
                  <a:pt x="914" y="862"/>
                </a:lnTo>
                <a:lnTo>
                  <a:pt x="933" y="880"/>
                </a:lnTo>
                <a:lnTo>
                  <a:pt x="952" y="896"/>
                </a:lnTo>
                <a:lnTo>
                  <a:pt x="974" y="912"/>
                </a:lnTo>
                <a:lnTo>
                  <a:pt x="1016" y="943"/>
                </a:lnTo>
                <a:lnTo>
                  <a:pt x="1036" y="960"/>
                </a:lnTo>
                <a:lnTo>
                  <a:pt x="1055" y="977"/>
                </a:lnTo>
                <a:lnTo>
                  <a:pt x="1055" y="977"/>
                </a:lnTo>
                <a:lnTo>
                  <a:pt x="1061" y="977"/>
                </a:lnTo>
                <a:lnTo>
                  <a:pt x="1065" y="978"/>
                </a:lnTo>
                <a:lnTo>
                  <a:pt x="1068" y="981"/>
                </a:lnTo>
                <a:lnTo>
                  <a:pt x="1072" y="986"/>
                </a:lnTo>
                <a:lnTo>
                  <a:pt x="1074" y="989"/>
                </a:lnTo>
                <a:lnTo>
                  <a:pt x="1078" y="991"/>
                </a:lnTo>
                <a:lnTo>
                  <a:pt x="1080" y="992"/>
                </a:lnTo>
                <a:lnTo>
                  <a:pt x="1083" y="990"/>
                </a:lnTo>
                <a:lnTo>
                  <a:pt x="1083" y="990"/>
                </a:lnTo>
                <a:lnTo>
                  <a:pt x="1062" y="971"/>
                </a:lnTo>
                <a:lnTo>
                  <a:pt x="1041" y="950"/>
                </a:lnTo>
                <a:lnTo>
                  <a:pt x="1002" y="912"/>
                </a:lnTo>
                <a:lnTo>
                  <a:pt x="980" y="893"/>
                </a:lnTo>
                <a:lnTo>
                  <a:pt x="959" y="874"/>
                </a:lnTo>
                <a:lnTo>
                  <a:pt x="936" y="857"/>
                </a:lnTo>
                <a:lnTo>
                  <a:pt x="913" y="841"/>
                </a:lnTo>
                <a:lnTo>
                  <a:pt x="913" y="841"/>
                </a:lnTo>
                <a:close/>
                <a:moveTo>
                  <a:pt x="868" y="904"/>
                </a:moveTo>
                <a:lnTo>
                  <a:pt x="868" y="904"/>
                </a:lnTo>
                <a:lnTo>
                  <a:pt x="862" y="909"/>
                </a:lnTo>
                <a:lnTo>
                  <a:pt x="858" y="913"/>
                </a:lnTo>
                <a:lnTo>
                  <a:pt x="849" y="925"/>
                </a:lnTo>
                <a:lnTo>
                  <a:pt x="840" y="939"/>
                </a:lnTo>
                <a:lnTo>
                  <a:pt x="833" y="954"/>
                </a:lnTo>
                <a:lnTo>
                  <a:pt x="828" y="970"/>
                </a:lnTo>
                <a:lnTo>
                  <a:pt x="827" y="978"/>
                </a:lnTo>
                <a:lnTo>
                  <a:pt x="826" y="987"/>
                </a:lnTo>
                <a:lnTo>
                  <a:pt x="826" y="995"/>
                </a:lnTo>
                <a:lnTo>
                  <a:pt x="826" y="1003"/>
                </a:lnTo>
                <a:lnTo>
                  <a:pt x="828" y="1011"/>
                </a:lnTo>
                <a:lnTo>
                  <a:pt x="830" y="1019"/>
                </a:lnTo>
                <a:lnTo>
                  <a:pt x="830" y="1019"/>
                </a:lnTo>
                <a:lnTo>
                  <a:pt x="830" y="1009"/>
                </a:lnTo>
                <a:lnTo>
                  <a:pt x="830" y="1001"/>
                </a:lnTo>
                <a:lnTo>
                  <a:pt x="833" y="991"/>
                </a:lnTo>
                <a:lnTo>
                  <a:pt x="835" y="984"/>
                </a:lnTo>
                <a:lnTo>
                  <a:pt x="840" y="969"/>
                </a:lnTo>
                <a:lnTo>
                  <a:pt x="846" y="955"/>
                </a:lnTo>
                <a:lnTo>
                  <a:pt x="855" y="943"/>
                </a:lnTo>
                <a:lnTo>
                  <a:pt x="864" y="932"/>
                </a:lnTo>
                <a:lnTo>
                  <a:pt x="881" y="913"/>
                </a:lnTo>
                <a:lnTo>
                  <a:pt x="881" y="913"/>
                </a:lnTo>
                <a:lnTo>
                  <a:pt x="879" y="911"/>
                </a:lnTo>
                <a:lnTo>
                  <a:pt x="875" y="909"/>
                </a:lnTo>
                <a:lnTo>
                  <a:pt x="871" y="906"/>
                </a:lnTo>
                <a:lnTo>
                  <a:pt x="868" y="904"/>
                </a:lnTo>
                <a:lnTo>
                  <a:pt x="868" y="904"/>
                </a:lnTo>
                <a:close/>
                <a:moveTo>
                  <a:pt x="1122" y="1355"/>
                </a:moveTo>
                <a:lnTo>
                  <a:pt x="1122" y="1355"/>
                </a:lnTo>
                <a:lnTo>
                  <a:pt x="1116" y="1344"/>
                </a:lnTo>
                <a:lnTo>
                  <a:pt x="1113" y="1333"/>
                </a:lnTo>
                <a:lnTo>
                  <a:pt x="1104" y="1307"/>
                </a:lnTo>
                <a:lnTo>
                  <a:pt x="1096" y="1280"/>
                </a:lnTo>
                <a:lnTo>
                  <a:pt x="1091" y="1268"/>
                </a:lnTo>
                <a:lnTo>
                  <a:pt x="1085" y="1258"/>
                </a:lnTo>
                <a:lnTo>
                  <a:pt x="1085" y="1258"/>
                </a:lnTo>
                <a:lnTo>
                  <a:pt x="1079" y="1253"/>
                </a:lnTo>
                <a:lnTo>
                  <a:pt x="1072" y="1251"/>
                </a:lnTo>
                <a:lnTo>
                  <a:pt x="1058" y="1247"/>
                </a:lnTo>
                <a:lnTo>
                  <a:pt x="1031" y="1241"/>
                </a:lnTo>
                <a:lnTo>
                  <a:pt x="1018" y="1237"/>
                </a:lnTo>
                <a:lnTo>
                  <a:pt x="1006" y="1232"/>
                </a:lnTo>
                <a:lnTo>
                  <a:pt x="1001" y="1229"/>
                </a:lnTo>
                <a:lnTo>
                  <a:pt x="995" y="1226"/>
                </a:lnTo>
                <a:lnTo>
                  <a:pt x="991" y="1220"/>
                </a:lnTo>
                <a:lnTo>
                  <a:pt x="988" y="1215"/>
                </a:lnTo>
                <a:lnTo>
                  <a:pt x="988" y="1215"/>
                </a:lnTo>
                <a:lnTo>
                  <a:pt x="982" y="1203"/>
                </a:lnTo>
                <a:lnTo>
                  <a:pt x="978" y="1191"/>
                </a:lnTo>
                <a:lnTo>
                  <a:pt x="976" y="1177"/>
                </a:lnTo>
                <a:lnTo>
                  <a:pt x="974" y="1165"/>
                </a:lnTo>
                <a:lnTo>
                  <a:pt x="972" y="1137"/>
                </a:lnTo>
                <a:lnTo>
                  <a:pt x="971" y="1113"/>
                </a:lnTo>
                <a:lnTo>
                  <a:pt x="971" y="1113"/>
                </a:lnTo>
                <a:lnTo>
                  <a:pt x="985" y="1108"/>
                </a:lnTo>
                <a:lnTo>
                  <a:pt x="997" y="1101"/>
                </a:lnTo>
                <a:lnTo>
                  <a:pt x="1009" y="1094"/>
                </a:lnTo>
                <a:lnTo>
                  <a:pt x="1020" y="1083"/>
                </a:lnTo>
                <a:lnTo>
                  <a:pt x="1024" y="1078"/>
                </a:lnTo>
                <a:lnTo>
                  <a:pt x="1028" y="1071"/>
                </a:lnTo>
                <a:lnTo>
                  <a:pt x="1032" y="1065"/>
                </a:lnTo>
                <a:lnTo>
                  <a:pt x="1034" y="1059"/>
                </a:lnTo>
                <a:lnTo>
                  <a:pt x="1036" y="1051"/>
                </a:lnTo>
                <a:lnTo>
                  <a:pt x="1037" y="1044"/>
                </a:lnTo>
                <a:lnTo>
                  <a:pt x="1037" y="1036"/>
                </a:lnTo>
                <a:lnTo>
                  <a:pt x="1036" y="1027"/>
                </a:lnTo>
                <a:lnTo>
                  <a:pt x="1036" y="1027"/>
                </a:lnTo>
                <a:lnTo>
                  <a:pt x="1032" y="1026"/>
                </a:lnTo>
                <a:lnTo>
                  <a:pt x="1028" y="1023"/>
                </a:lnTo>
                <a:lnTo>
                  <a:pt x="1020" y="1018"/>
                </a:lnTo>
                <a:lnTo>
                  <a:pt x="1017" y="1015"/>
                </a:lnTo>
                <a:lnTo>
                  <a:pt x="1012" y="1014"/>
                </a:lnTo>
                <a:lnTo>
                  <a:pt x="1008" y="1012"/>
                </a:lnTo>
                <a:lnTo>
                  <a:pt x="1004" y="1012"/>
                </a:lnTo>
                <a:lnTo>
                  <a:pt x="1004" y="1012"/>
                </a:lnTo>
                <a:lnTo>
                  <a:pt x="1006" y="1025"/>
                </a:lnTo>
                <a:lnTo>
                  <a:pt x="1005" y="1036"/>
                </a:lnTo>
                <a:lnTo>
                  <a:pt x="1003" y="1046"/>
                </a:lnTo>
                <a:lnTo>
                  <a:pt x="997" y="1054"/>
                </a:lnTo>
                <a:lnTo>
                  <a:pt x="992" y="1061"/>
                </a:lnTo>
                <a:lnTo>
                  <a:pt x="985" y="1066"/>
                </a:lnTo>
                <a:lnTo>
                  <a:pt x="976" y="1070"/>
                </a:lnTo>
                <a:lnTo>
                  <a:pt x="966" y="1072"/>
                </a:lnTo>
                <a:lnTo>
                  <a:pt x="958" y="1074"/>
                </a:lnTo>
                <a:lnTo>
                  <a:pt x="947" y="1074"/>
                </a:lnTo>
                <a:lnTo>
                  <a:pt x="937" y="1071"/>
                </a:lnTo>
                <a:lnTo>
                  <a:pt x="929" y="1068"/>
                </a:lnTo>
                <a:lnTo>
                  <a:pt x="920" y="1063"/>
                </a:lnTo>
                <a:lnTo>
                  <a:pt x="912" y="1056"/>
                </a:lnTo>
                <a:lnTo>
                  <a:pt x="905" y="1048"/>
                </a:lnTo>
                <a:lnTo>
                  <a:pt x="900" y="1038"/>
                </a:lnTo>
                <a:lnTo>
                  <a:pt x="900" y="1038"/>
                </a:lnTo>
                <a:lnTo>
                  <a:pt x="899" y="1033"/>
                </a:lnTo>
                <a:lnTo>
                  <a:pt x="899" y="1026"/>
                </a:lnTo>
                <a:lnTo>
                  <a:pt x="901" y="1015"/>
                </a:lnTo>
                <a:lnTo>
                  <a:pt x="905" y="1005"/>
                </a:lnTo>
                <a:lnTo>
                  <a:pt x="911" y="995"/>
                </a:lnTo>
                <a:lnTo>
                  <a:pt x="919" y="988"/>
                </a:lnTo>
                <a:lnTo>
                  <a:pt x="928" y="980"/>
                </a:lnTo>
                <a:lnTo>
                  <a:pt x="940" y="976"/>
                </a:lnTo>
                <a:lnTo>
                  <a:pt x="951" y="973"/>
                </a:lnTo>
                <a:lnTo>
                  <a:pt x="951" y="973"/>
                </a:lnTo>
                <a:lnTo>
                  <a:pt x="945" y="966"/>
                </a:lnTo>
                <a:lnTo>
                  <a:pt x="937" y="961"/>
                </a:lnTo>
                <a:lnTo>
                  <a:pt x="922" y="950"/>
                </a:lnTo>
                <a:lnTo>
                  <a:pt x="891" y="930"/>
                </a:lnTo>
                <a:lnTo>
                  <a:pt x="891" y="930"/>
                </a:lnTo>
                <a:lnTo>
                  <a:pt x="884" y="935"/>
                </a:lnTo>
                <a:lnTo>
                  <a:pt x="875" y="943"/>
                </a:lnTo>
                <a:lnTo>
                  <a:pt x="869" y="950"/>
                </a:lnTo>
                <a:lnTo>
                  <a:pt x="864" y="960"/>
                </a:lnTo>
                <a:lnTo>
                  <a:pt x="858" y="970"/>
                </a:lnTo>
                <a:lnTo>
                  <a:pt x="854" y="979"/>
                </a:lnTo>
                <a:lnTo>
                  <a:pt x="851" y="990"/>
                </a:lnTo>
                <a:lnTo>
                  <a:pt x="849" y="1002"/>
                </a:lnTo>
                <a:lnTo>
                  <a:pt x="848" y="1012"/>
                </a:lnTo>
                <a:lnTo>
                  <a:pt x="848" y="1023"/>
                </a:lnTo>
                <a:lnTo>
                  <a:pt x="850" y="1035"/>
                </a:lnTo>
                <a:lnTo>
                  <a:pt x="852" y="1045"/>
                </a:lnTo>
                <a:lnTo>
                  <a:pt x="856" y="1054"/>
                </a:lnTo>
                <a:lnTo>
                  <a:pt x="861" y="1064"/>
                </a:lnTo>
                <a:lnTo>
                  <a:pt x="869" y="1071"/>
                </a:lnTo>
                <a:lnTo>
                  <a:pt x="876" y="1079"/>
                </a:lnTo>
                <a:lnTo>
                  <a:pt x="876" y="1079"/>
                </a:lnTo>
                <a:lnTo>
                  <a:pt x="873" y="1087"/>
                </a:lnTo>
                <a:lnTo>
                  <a:pt x="870" y="1098"/>
                </a:lnTo>
                <a:lnTo>
                  <a:pt x="865" y="1120"/>
                </a:lnTo>
                <a:lnTo>
                  <a:pt x="856" y="1168"/>
                </a:lnTo>
                <a:lnTo>
                  <a:pt x="851" y="1191"/>
                </a:lnTo>
                <a:lnTo>
                  <a:pt x="848" y="1202"/>
                </a:lnTo>
                <a:lnTo>
                  <a:pt x="844" y="1212"/>
                </a:lnTo>
                <a:lnTo>
                  <a:pt x="840" y="1220"/>
                </a:lnTo>
                <a:lnTo>
                  <a:pt x="835" y="1229"/>
                </a:lnTo>
                <a:lnTo>
                  <a:pt x="828" y="1235"/>
                </a:lnTo>
                <a:lnTo>
                  <a:pt x="822" y="1241"/>
                </a:lnTo>
                <a:lnTo>
                  <a:pt x="822" y="1241"/>
                </a:lnTo>
                <a:lnTo>
                  <a:pt x="815" y="1244"/>
                </a:lnTo>
                <a:lnTo>
                  <a:pt x="808" y="1246"/>
                </a:lnTo>
                <a:lnTo>
                  <a:pt x="792" y="1248"/>
                </a:lnTo>
                <a:lnTo>
                  <a:pt x="776" y="1250"/>
                </a:lnTo>
                <a:lnTo>
                  <a:pt x="767" y="1251"/>
                </a:lnTo>
                <a:lnTo>
                  <a:pt x="760" y="1253"/>
                </a:lnTo>
                <a:lnTo>
                  <a:pt x="760" y="1253"/>
                </a:lnTo>
                <a:lnTo>
                  <a:pt x="756" y="1254"/>
                </a:lnTo>
                <a:lnTo>
                  <a:pt x="752" y="1258"/>
                </a:lnTo>
                <a:lnTo>
                  <a:pt x="749" y="1260"/>
                </a:lnTo>
                <a:lnTo>
                  <a:pt x="745" y="1262"/>
                </a:lnTo>
                <a:lnTo>
                  <a:pt x="745" y="1262"/>
                </a:lnTo>
                <a:lnTo>
                  <a:pt x="736" y="1264"/>
                </a:lnTo>
                <a:lnTo>
                  <a:pt x="727" y="1265"/>
                </a:lnTo>
                <a:lnTo>
                  <a:pt x="707" y="1267"/>
                </a:lnTo>
                <a:lnTo>
                  <a:pt x="699" y="1268"/>
                </a:lnTo>
                <a:lnTo>
                  <a:pt x="689" y="1271"/>
                </a:lnTo>
                <a:lnTo>
                  <a:pt x="679" y="1274"/>
                </a:lnTo>
                <a:lnTo>
                  <a:pt x="671" y="1278"/>
                </a:lnTo>
                <a:lnTo>
                  <a:pt x="671" y="1278"/>
                </a:lnTo>
                <a:lnTo>
                  <a:pt x="663" y="1293"/>
                </a:lnTo>
                <a:lnTo>
                  <a:pt x="656" y="1308"/>
                </a:lnTo>
                <a:lnTo>
                  <a:pt x="650" y="1325"/>
                </a:lnTo>
                <a:lnTo>
                  <a:pt x="645" y="1342"/>
                </a:lnTo>
                <a:lnTo>
                  <a:pt x="645" y="1342"/>
                </a:lnTo>
                <a:lnTo>
                  <a:pt x="654" y="1342"/>
                </a:lnTo>
                <a:lnTo>
                  <a:pt x="662" y="1342"/>
                </a:lnTo>
                <a:lnTo>
                  <a:pt x="678" y="1345"/>
                </a:lnTo>
                <a:lnTo>
                  <a:pt x="712" y="1353"/>
                </a:lnTo>
                <a:lnTo>
                  <a:pt x="728" y="1357"/>
                </a:lnTo>
                <a:lnTo>
                  <a:pt x="745" y="1358"/>
                </a:lnTo>
                <a:lnTo>
                  <a:pt x="753" y="1359"/>
                </a:lnTo>
                <a:lnTo>
                  <a:pt x="762" y="1358"/>
                </a:lnTo>
                <a:lnTo>
                  <a:pt x="770" y="1357"/>
                </a:lnTo>
                <a:lnTo>
                  <a:pt x="779" y="1355"/>
                </a:lnTo>
                <a:lnTo>
                  <a:pt x="779" y="1355"/>
                </a:lnTo>
                <a:lnTo>
                  <a:pt x="785" y="1339"/>
                </a:lnTo>
                <a:lnTo>
                  <a:pt x="790" y="1330"/>
                </a:lnTo>
                <a:lnTo>
                  <a:pt x="794" y="1322"/>
                </a:lnTo>
                <a:lnTo>
                  <a:pt x="800" y="1314"/>
                </a:lnTo>
                <a:lnTo>
                  <a:pt x="808" y="1308"/>
                </a:lnTo>
                <a:lnTo>
                  <a:pt x="816" y="1303"/>
                </a:lnTo>
                <a:lnTo>
                  <a:pt x="826" y="1297"/>
                </a:lnTo>
                <a:lnTo>
                  <a:pt x="826" y="1297"/>
                </a:lnTo>
                <a:lnTo>
                  <a:pt x="837" y="1294"/>
                </a:lnTo>
                <a:lnTo>
                  <a:pt x="851" y="1292"/>
                </a:lnTo>
                <a:lnTo>
                  <a:pt x="867" y="1291"/>
                </a:lnTo>
                <a:lnTo>
                  <a:pt x="884" y="1290"/>
                </a:lnTo>
                <a:lnTo>
                  <a:pt x="901" y="1290"/>
                </a:lnTo>
                <a:lnTo>
                  <a:pt x="917" y="1290"/>
                </a:lnTo>
                <a:lnTo>
                  <a:pt x="932" y="1291"/>
                </a:lnTo>
                <a:lnTo>
                  <a:pt x="945" y="1293"/>
                </a:lnTo>
                <a:lnTo>
                  <a:pt x="945" y="1293"/>
                </a:lnTo>
                <a:lnTo>
                  <a:pt x="951" y="1295"/>
                </a:lnTo>
                <a:lnTo>
                  <a:pt x="957" y="1297"/>
                </a:lnTo>
                <a:lnTo>
                  <a:pt x="966" y="1303"/>
                </a:lnTo>
                <a:lnTo>
                  <a:pt x="974" y="1309"/>
                </a:lnTo>
                <a:lnTo>
                  <a:pt x="980" y="1318"/>
                </a:lnTo>
                <a:lnTo>
                  <a:pt x="986" y="1326"/>
                </a:lnTo>
                <a:lnTo>
                  <a:pt x="991" y="1335"/>
                </a:lnTo>
                <a:lnTo>
                  <a:pt x="1000" y="1353"/>
                </a:lnTo>
                <a:lnTo>
                  <a:pt x="1000" y="1353"/>
                </a:lnTo>
                <a:lnTo>
                  <a:pt x="1018" y="1355"/>
                </a:lnTo>
                <a:lnTo>
                  <a:pt x="1035" y="1357"/>
                </a:lnTo>
                <a:lnTo>
                  <a:pt x="1068" y="1358"/>
                </a:lnTo>
                <a:lnTo>
                  <a:pt x="1099" y="1358"/>
                </a:lnTo>
                <a:lnTo>
                  <a:pt x="1125" y="1359"/>
                </a:lnTo>
                <a:lnTo>
                  <a:pt x="1125" y="1359"/>
                </a:lnTo>
                <a:lnTo>
                  <a:pt x="1126" y="1356"/>
                </a:lnTo>
                <a:lnTo>
                  <a:pt x="1126" y="1355"/>
                </a:lnTo>
                <a:lnTo>
                  <a:pt x="1127" y="1354"/>
                </a:lnTo>
                <a:lnTo>
                  <a:pt x="1125" y="1353"/>
                </a:lnTo>
                <a:lnTo>
                  <a:pt x="1125" y="1353"/>
                </a:lnTo>
                <a:lnTo>
                  <a:pt x="1124" y="1354"/>
                </a:lnTo>
                <a:lnTo>
                  <a:pt x="1122" y="1355"/>
                </a:lnTo>
                <a:lnTo>
                  <a:pt x="1122" y="1355"/>
                </a:lnTo>
                <a:close/>
                <a:moveTo>
                  <a:pt x="1215" y="1077"/>
                </a:moveTo>
                <a:lnTo>
                  <a:pt x="1215" y="1077"/>
                </a:lnTo>
                <a:lnTo>
                  <a:pt x="1222" y="1089"/>
                </a:lnTo>
                <a:lnTo>
                  <a:pt x="1232" y="1099"/>
                </a:lnTo>
                <a:lnTo>
                  <a:pt x="1242" y="1110"/>
                </a:lnTo>
                <a:lnTo>
                  <a:pt x="1252" y="1120"/>
                </a:lnTo>
                <a:lnTo>
                  <a:pt x="1276" y="1138"/>
                </a:lnTo>
                <a:lnTo>
                  <a:pt x="1299" y="1155"/>
                </a:lnTo>
                <a:lnTo>
                  <a:pt x="1299" y="1155"/>
                </a:lnTo>
                <a:lnTo>
                  <a:pt x="1335" y="1183"/>
                </a:lnTo>
                <a:lnTo>
                  <a:pt x="1368" y="1211"/>
                </a:lnTo>
                <a:lnTo>
                  <a:pt x="1368" y="1211"/>
                </a:lnTo>
                <a:lnTo>
                  <a:pt x="1373" y="1216"/>
                </a:lnTo>
                <a:lnTo>
                  <a:pt x="1379" y="1221"/>
                </a:lnTo>
                <a:lnTo>
                  <a:pt x="1383" y="1227"/>
                </a:lnTo>
                <a:lnTo>
                  <a:pt x="1388" y="1232"/>
                </a:lnTo>
                <a:lnTo>
                  <a:pt x="1388" y="1232"/>
                </a:lnTo>
                <a:lnTo>
                  <a:pt x="1397" y="1237"/>
                </a:lnTo>
                <a:lnTo>
                  <a:pt x="1405" y="1242"/>
                </a:lnTo>
                <a:lnTo>
                  <a:pt x="1413" y="1246"/>
                </a:lnTo>
                <a:lnTo>
                  <a:pt x="1420" y="1251"/>
                </a:lnTo>
                <a:lnTo>
                  <a:pt x="1420" y="1251"/>
                </a:lnTo>
                <a:lnTo>
                  <a:pt x="1433" y="1263"/>
                </a:lnTo>
                <a:lnTo>
                  <a:pt x="1446" y="1276"/>
                </a:lnTo>
                <a:lnTo>
                  <a:pt x="1460" y="1289"/>
                </a:lnTo>
                <a:lnTo>
                  <a:pt x="1474" y="1302"/>
                </a:lnTo>
                <a:lnTo>
                  <a:pt x="1474" y="1302"/>
                </a:lnTo>
                <a:lnTo>
                  <a:pt x="1502" y="1326"/>
                </a:lnTo>
                <a:lnTo>
                  <a:pt x="1530" y="1349"/>
                </a:lnTo>
                <a:lnTo>
                  <a:pt x="1588" y="1395"/>
                </a:lnTo>
                <a:lnTo>
                  <a:pt x="1588" y="1395"/>
                </a:lnTo>
                <a:lnTo>
                  <a:pt x="1602" y="1408"/>
                </a:lnTo>
                <a:lnTo>
                  <a:pt x="1619" y="1422"/>
                </a:lnTo>
                <a:lnTo>
                  <a:pt x="1628" y="1428"/>
                </a:lnTo>
                <a:lnTo>
                  <a:pt x="1636" y="1433"/>
                </a:lnTo>
                <a:lnTo>
                  <a:pt x="1643" y="1436"/>
                </a:lnTo>
                <a:lnTo>
                  <a:pt x="1646" y="1438"/>
                </a:lnTo>
                <a:lnTo>
                  <a:pt x="1649" y="1438"/>
                </a:lnTo>
                <a:lnTo>
                  <a:pt x="1649" y="1438"/>
                </a:lnTo>
                <a:lnTo>
                  <a:pt x="1653" y="1436"/>
                </a:lnTo>
                <a:lnTo>
                  <a:pt x="1656" y="1435"/>
                </a:lnTo>
                <a:lnTo>
                  <a:pt x="1662" y="1430"/>
                </a:lnTo>
                <a:lnTo>
                  <a:pt x="1677" y="1416"/>
                </a:lnTo>
                <a:lnTo>
                  <a:pt x="1677" y="1416"/>
                </a:lnTo>
                <a:lnTo>
                  <a:pt x="1693" y="1402"/>
                </a:lnTo>
                <a:lnTo>
                  <a:pt x="1709" y="1387"/>
                </a:lnTo>
                <a:lnTo>
                  <a:pt x="1717" y="1379"/>
                </a:lnTo>
                <a:lnTo>
                  <a:pt x="1722" y="1370"/>
                </a:lnTo>
                <a:lnTo>
                  <a:pt x="1728" y="1362"/>
                </a:lnTo>
                <a:lnTo>
                  <a:pt x="1731" y="1353"/>
                </a:lnTo>
                <a:lnTo>
                  <a:pt x="1731" y="1353"/>
                </a:lnTo>
                <a:lnTo>
                  <a:pt x="1732" y="1344"/>
                </a:lnTo>
                <a:lnTo>
                  <a:pt x="1732" y="1336"/>
                </a:lnTo>
                <a:lnTo>
                  <a:pt x="1733" y="1329"/>
                </a:lnTo>
                <a:lnTo>
                  <a:pt x="1734" y="1326"/>
                </a:lnTo>
                <a:lnTo>
                  <a:pt x="1737" y="1323"/>
                </a:lnTo>
                <a:lnTo>
                  <a:pt x="1737" y="1323"/>
                </a:lnTo>
                <a:lnTo>
                  <a:pt x="1714" y="1297"/>
                </a:lnTo>
                <a:lnTo>
                  <a:pt x="1689" y="1273"/>
                </a:lnTo>
                <a:lnTo>
                  <a:pt x="1641" y="1223"/>
                </a:lnTo>
                <a:lnTo>
                  <a:pt x="1590" y="1175"/>
                </a:lnTo>
                <a:lnTo>
                  <a:pt x="1539" y="1128"/>
                </a:lnTo>
                <a:lnTo>
                  <a:pt x="1436" y="1035"/>
                </a:lnTo>
                <a:lnTo>
                  <a:pt x="1385" y="987"/>
                </a:lnTo>
                <a:lnTo>
                  <a:pt x="1336" y="939"/>
                </a:lnTo>
                <a:lnTo>
                  <a:pt x="1336" y="939"/>
                </a:lnTo>
                <a:lnTo>
                  <a:pt x="1324" y="960"/>
                </a:lnTo>
                <a:lnTo>
                  <a:pt x="1312" y="980"/>
                </a:lnTo>
                <a:lnTo>
                  <a:pt x="1300" y="1000"/>
                </a:lnTo>
                <a:lnTo>
                  <a:pt x="1286" y="1019"/>
                </a:lnTo>
                <a:lnTo>
                  <a:pt x="1272" y="1036"/>
                </a:lnTo>
                <a:lnTo>
                  <a:pt x="1263" y="1045"/>
                </a:lnTo>
                <a:lnTo>
                  <a:pt x="1254" y="1052"/>
                </a:lnTo>
                <a:lnTo>
                  <a:pt x="1246" y="1059"/>
                </a:lnTo>
                <a:lnTo>
                  <a:pt x="1236" y="1065"/>
                </a:lnTo>
                <a:lnTo>
                  <a:pt x="1225" y="1071"/>
                </a:lnTo>
                <a:lnTo>
                  <a:pt x="1215" y="1077"/>
                </a:lnTo>
                <a:lnTo>
                  <a:pt x="1215" y="1077"/>
                </a:lnTo>
                <a:close/>
                <a:moveTo>
                  <a:pt x="1221" y="1042"/>
                </a:moveTo>
                <a:lnTo>
                  <a:pt x="1221" y="1042"/>
                </a:lnTo>
                <a:lnTo>
                  <a:pt x="1224" y="1041"/>
                </a:lnTo>
                <a:lnTo>
                  <a:pt x="1224" y="1042"/>
                </a:lnTo>
                <a:lnTo>
                  <a:pt x="1225" y="1045"/>
                </a:lnTo>
                <a:lnTo>
                  <a:pt x="1225" y="1045"/>
                </a:lnTo>
                <a:lnTo>
                  <a:pt x="1238" y="1035"/>
                </a:lnTo>
                <a:lnTo>
                  <a:pt x="1251" y="1025"/>
                </a:lnTo>
                <a:lnTo>
                  <a:pt x="1257" y="1019"/>
                </a:lnTo>
                <a:lnTo>
                  <a:pt x="1262" y="1014"/>
                </a:lnTo>
                <a:lnTo>
                  <a:pt x="1266" y="1006"/>
                </a:lnTo>
                <a:lnTo>
                  <a:pt x="1269" y="997"/>
                </a:lnTo>
                <a:lnTo>
                  <a:pt x="1269" y="997"/>
                </a:lnTo>
                <a:lnTo>
                  <a:pt x="1267" y="996"/>
                </a:lnTo>
                <a:lnTo>
                  <a:pt x="1266" y="996"/>
                </a:lnTo>
                <a:lnTo>
                  <a:pt x="1263" y="1000"/>
                </a:lnTo>
                <a:lnTo>
                  <a:pt x="1260" y="1003"/>
                </a:lnTo>
                <a:lnTo>
                  <a:pt x="1258" y="1004"/>
                </a:lnTo>
                <a:lnTo>
                  <a:pt x="1254" y="1004"/>
                </a:lnTo>
                <a:lnTo>
                  <a:pt x="1254" y="1004"/>
                </a:lnTo>
                <a:lnTo>
                  <a:pt x="1252" y="1002"/>
                </a:lnTo>
                <a:lnTo>
                  <a:pt x="1249" y="997"/>
                </a:lnTo>
                <a:lnTo>
                  <a:pt x="1246" y="990"/>
                </a:lnTo>
                <a:lnTo>
                  <a:pt x="1245" y="980"/>
                </a:lnTo>
                <a:lnTo>
                  <a:pt x="1245" y="973"/>
                </a:lnTo>
                <a:lnTo>
                  <a:pt x="1245" y="973"/>
                </a:lnTo>
                <a:lnTo>
                  <a:pt x="1238" y="980"/>
                </a:lnTo>
                <a:lnTo>
                  <a:pt x="1231" y="987"/>
                </a:lnTo>
                <a:lnTo>
                  <a:pt x="1223" y="992"/>
                </a:lnTo>
                <a:lnTo>
                  <a:pt x="1215" y="997"/>
                </a:lnTo>
                <a:lnTo>
                  <a:pt x="1195" y="1005"/>
                </a:lnTo>
                <a:lnTo>
                  <a:pt x="1174" y="1012"/>
                </a:lnTo>
                <a:lnTo>
                  <a:pt x="1174" y="1012"/>
                </a:lnTo>
                <a:lnTo>
                  <a:pt x="1182" y="1014"/>
                </a:lnTo>
                <a:lnTo>
                  <a:pt x="1187" y="1015"/>
                </a:lnTo>
                <a:lnTo>
                  <a:pt x="1191" y="1017"/>
                </a:lnTo>
                <a:lnTo>
                  <a:pt x="1195" y="1017"/>
                </a:lnTo>
                <a:lnTo>
                  <a:pt x="1195" y="1017"/>
                </a:lnTo>
                <a:lnTo>
                  <a:pt x="1194" y="1019"/>
                </a:lnTo>
                <a:lnTo>
                  <a:pt x="1193" y="1020"/>
                </a:lnTo>
                <a:lnTo>
                  <a:pt x="1192" y="1022"/>
                </a:lnTo>
                <a:lnTo>
                  <a:pt x="1191" y="1023"/>
                </a:lnTo>
                <a:lnTo>
                  <a:pt x="1191" y="1023"/>
                </a:lnTo>
                <a:lnTo>
                  <a:pt x="1195" y="1023"/>
                </a:lnTo>
                <a:lnTo>
                  <a:pt x="1199" y="1025"/>
                </a:lnTo>
                <a:lnTo>
                  <a:pt x="1202" y="1027"/>
                </a:lnTo>
                <a:lnTo>
                  <a:pt x="1204" y="1031"/>
                </a:lnTo>
                <a:lnTo>
                  <a:pt x="1207" y="1034"/>
                </a:lnTo>
                <a:lnTo>
                  <a:pt x="1209" y="1035"/>
                </a:lnTo>
                <a:lnTo>
                  <a:pt x="1213" y="1035"/>
                </a:lnTo>
                <a:lnTo>
                  <a:pt x="1217" y="1032"/>
                </a:lnTo>
                <a:lnTo>
                  <a:pt x="1217" y="1032"/>
                </a:lnTo>
                <a:lnTo>
                  <a:pt x="1221" y="1038"/>
                </a:lnTo>
                <a:lnTo>
                  <a:pt x="1221" y="1040"/>
                </a:lnTo>
                <a:lnTo>
                  <a:pt x="1221" y="1042"/>
                </a:lnTo>
                <a:lnTo>
                  <a:pt x="1221" y="1042"/>
                </a:lnTo>
                <a:close/>
                <a:moveTo>
                  <a:pt x="988" y="1030"/>
                </a:moveTo>
                <a:lnTo>
                  <a:pt x="988" y="1030"/>
                </a:lnTo>
                <a:lnTo>
                  <a:pt x="987" y="1023"/>
                </a:lnTo>
                <a:lnTo>
                  <a:pt x="986" y="1017"/>
                </a:lnTo>
                <a:lnTo>
                  <a:pt x="983" y="1011"/>
                </a:lnTo>
                <a:lnTo>
                  <a:pt x="980" y="1007"/>
                </a:lnTo>
                <a:lnTo>
                  <a:pt x="977" y="1003"/>
                </a:lnTo>
                <a:lnTo>
                  <a:pt x="973" y="999"/>
                </a:lnTo>
                <a:lnTo>
                  <a:pt x="967" y="995"/>
                </a:lnTo>
                <a:lnTo>
                  <a:pt x="962" y="993"/>
                </a:lnTo>
                <a:lnTo>
                  <a:pt x="957" y="992"/>
                </a:lnTo>
                <a:lnTo>
                  <a:pt x="951" y="992"/>
                </a:lnTo>
                <a:lnTo>
                  <a:pt x="946" y="992"/>
                </a:lnTo>
                <a:lnTo>
                  <a:pt x="940" y="994"/>
                </a:lnTo>
                <a:lnTo>
                  <a:pt x="935" y="996"/>
                </a:lnTo>
                <a:lnTo>
                  <a:pt x="930" y="1000"/>
                </a:lnTo>
                <a:lnTo>
                  <a:pt x="926" y="1005"/>
                </a:lnTo>
                <a:lnTo>
                  <a:pt x="921" y="1010"/>
                </a:lnTo>
                <a:lnTo>
                  <a:pt x="921" y="1010"/>
                </a:lnTo>
                <a:lnTo>
                  <a:pt x="920" y="1020"/>
                </a:lnTo>
                <a:lnTo>
                  <a:pt x="920" y="1027"/>
                </a:lnTo>
                <a:lnTo>
                  <a:pt x="922" y="1035"/>
                </a:lnTo>
                <a:lnTo>
                  <a:pt x="927" y="1040"/>
                </a:lnTo>
                <a:lnTo>
                  <a:pt x="931" y="1046"/>
                </a:lnTo>
                <a:lnTo>
                  <a:pt x="936" y="1050"/>
                </a:lnTo>
                <a:lnTo>
                  <a:pt x="943" y="1053"/>
                </a:lnTo>
                <a:lnTo>
                  <a:pt x="949" y="1055"/>
                </a:lnTo>
                <a:lnTo>
                  <a:pt x="956" y="1056"/>
                </a:lnTo>
                <a:lnTo>
                  <a:pt x="962" y="1056"/>
                </a:lnTo>
                <a:lnTo>
                  <a:pt x="968" y="1055"/>
                </a:lnTo>
                <a:lnTo>
                  <a:pt x="974" y="1052"/>
                </a:lnTo>
                <a:lnTo>
                  <a:pt x="979" y="1049"/>
                </a:lnTo>
                <a:lnTo>
                  <a:pt x="983" y="1044"/>
                </a:lnTo>
                <a:lnTo>
                  <a:pt x="986" y="1037"/>
                </a:lnTo>
                <a:lnTo>
                  <a:pt x="988" y="1030"/>
                </a:lnTo>
                <a:lnTo>
                  <a:pt x="988" y="1030"/>
                </a:lnTo>
                <a:close/>
                <a:moveTo>
                  <a:pt x="1123" y="1124"/>
                </a:moveTo>
                <a:lnTo>
                  <a:pt x="1123" y="1124"/>
                </a:lnTo>
                <a:lnTo>
                  <a:pt x="1144" y="1124"/>
                </a:lnTo>
                <a:lnTo>
                  <a:pt x="1163" y="1126"/>
                </a:lnTo>
                <a:lnTo>
                  <a:pt x="1183" y="1129"/>
                </a:lnTo>
                <a:lnTo>
                  <a:pt x="1202" y="1133"/>
                </a:lnTo>
                <a:lnTo>
                  <a:pt x="1236" y="1142"/>
                </a:lnTo>
                <a:lnTo>
                  <a:pt x="1251" y="1146"/>
                </a:lnTo>
                <a:lnTo>
                  <a:pt x="1265" y="1148"/>
                </a:lnTo>
                <a:lnTo>
                  <a:pt x="1265" y="1148"/>
                </a:lnTo>
                <a:lnTo>
                  <a:pt x="1255" y="1142"/>
                </a:lnTo>
                <a:lnTo>
                  <a:pt x="1245" y="1133"/>
                </a:lnTo>
                <a:lnTo>
                  <a:pt x="1227" y="1117"/>
                </a:lnTo>
                <a:lnTo>
                  <a:pt x="1208" y="1099"/>
                </a:lnTo>
                <a:lnTo>
                  <a:pt x="1189" y="1083"/>
                </a:lnTo>
                <a:lnTo>
                  <a:pt x="1189" y="1083"/>
                </a:lnTo>
                <a:lnTo>
                  <a:pt x="1177" y="1085"/>
                </a:lnTo>
                <a:lnTo>
                  <a:pt x="1170" y="1086"/>
                </a:lnTo>
                <a:lnTo>
                  <a:pt x="1146" y="1085"/>
                </a:lnTo>
                <a:lnTo>
                  <a:pt x="1146" y="1085"/>
                </a:lnTo>
                <a:lnTo>
                  <a:pt x="1144" y="1079"/>
                </a:lnTo>
                <a:lnTo>
                  <a:pt x="1141" y="1074"/>
                </a:lnTo>
                <a:lnTo>
                  <a:pt x="1137" y="1069"/>
                </a:lnTo>
                <a:lnTo>
                  <a:pt x="1133" y="1065"/>
                </a:lnTo>
                <a:lnTo>
                  <a:pt x="1124" y="1057"/>
                </a:lnTo>
                <a:lnTo>
                  <a:pt x="1115" y="1049"/>
                </a:lnTo>
                <a:lnTo>
                  <a:pt x="1115" y="1049"/>
                </a:lnTo>
                <a:lnTo>
                  <a:pt x="1109" y="1056"/>
                </a:lnTo>
                <a:lnTo>
                  <a:pt x="1102" y="1061"/>
                </a:lnTo>
                <a:lnTo>
                  <a:pt x="1096" y="1063"/>
                </a:lnTo>
                <a:lnTo>
                  <a:pt x="1088" y="1063"/>
                </a:lnTo>
                <a:lnTo>
                  <a:pt x="1082" y="1062"/>
                </a:lnTo>
                <a:lnTo>
                  <a:pt x="1074" y="1059"/>
                </a:lnTo>
                <a:lnTo>
                  <a:pt x="1069" y="1055"/>
                </a:lnTo>
                <a:lnTo>
                  <a:pt x="1064" y="1051"/>
                </a:lnTo>
                <a:lnTo>
                  <a:pt x="1064" y="1051"/>
                </a:lnTo>
                <a:lnTo>
                  <a:pt x="1080" y="1068"/>
                </a:lnTo>
                <a:lnTo>
                  <a:pt x="1095" y="1085"/>
                </a:lnTo>
                <a:lnTo>
                  <a:pt x="1110" y="1103"/>
                </a:lnTo>
                <a:lnTo>
                  <a:pt x="1123" y="1124"/>
                </a:lnTo>
                <a:lnTo>
                  <a:pt x="1123" y="1124"/>
                </a:lnTo>
                <a:close/>
                <a:moveTo>
                  <a:pt x="1074" y="1120"/>
                </a:moveTo>
                <a:lnTo>
                  <a:pt x="1074" y="1120"/>
                </a:lnTo>
                <a:lnTo>
                  <a:pt x="1081" y="1118"/>
                </a:lnTo>
                <a:lnTo>
                  <a:pt x="1088" y="1120"/>
                </a:lnTo>
                <a:lnTo>
                  <a:pt x="1095" y="1120"/>
                </a:lnTo>
                <a:lnTo>
                  <a:pt x="1098" y="1118"/>
                </a:lnTo>
                <a:lnTo>
                  <a:pt x="1100" y="1117"/>
                </a:lnTo>
                <a:lnTo>
                  <a:pt x="1100" y="1117"/>
                </a:lnTo>
                <a:lnTo>
                  <a:pt x="1094" y="1111"/>
                </a:lnTo>
                <a:lnTo>
                  <a:pt x="1087" y="1105"/>
                </a:lnTo>
                <a:lnTo>
                  <a:pt x="1078" y="1091"/>
                </a:lnTo>
                <a:lnTo>
                  <a:pt x="1072" y="1084"/>
                </a:lnTo>
                <a:lnTo>
                  <a:pt x="1066" y="1077"/>
                </a:lnTo>
                <a:lnTo>
                  <a:pt x="1061" y="1071"/>
                </a:lnTo>
                <a:lnTo>
                  <a:pt x="1053" y="1066"/>
                </a:lnTo>
                <a:lnTo>
                  <a:pt x="1053" y="1066"/>
                </a:lnTo>
                <a:lnTo>
                  <a:pt x="1051" y="1070"/>
                </a:lnTo>
                <a:lnTo>
                  <a:pt x="1050" y="1075"/>
                </a:lnTo>
                <a:lnTo>
                  <a:pt x="1050" y="1078"/>
                </a:lnTo>
                <a:lnTo>
                  <a:pt x="1051" y="1082"/>
                </a:lnTo>
                <a:lnTo>
                  <a:pt x="1052" y="1085"/>
                </a:lnTo>
                <a:lnTo>
                  <a:pt x="1054" y="1089"/>
                </a:lnTo>
                <a:lnTo>
                  <a:pt x="1060" y="1094"/>
                </a:lnTo>
                <a:lnTo>
                  <a:pt x="1066" y="1099"/>
                </a:lnTo>
                <a:lnTo>
                  <a:pt x="1071" y="1106"/>
                </a:lnTo>
                <a:lnTo>
                  <a:pt x="1073" y="1109"/>
                </a:lnTo>
                <a:lnTo>
                  <a:pt x="1074" y="1112"/>
                </a:lnTo>
                <a:lnTo>
                  <a:pt x="1074" y="1115"/>
                </a:lnTo>
                <a:lnTo>
                  <a:pt x="1074" y="1120"/>
                </a:lnTo>
                <a:lnTo>
                  <a:pt x="1074" y="1120"/>
                </a:lnTo>
                <a:close/>
                <a:moveTo>
                  <a:pt x="1822" y="1163"/>
                </a:moveTo>
                <a:lnTo>
                  <a:pt x="1822" y="1163"/>
                </a:lnTo>
                <a:lnTo>
                  <a:pt x="1827" y="1163"/>
                </a:lnTo>
                <a:lnTo>
                  <a:pt x="1833" y="1161"/>
                </a:lnTo>
                <a:lnTo>
                  <a:pt x="1837" y="1158"/>
                </a:lnTo>
                <a:lnTo>
                  <a:pt x="1841" y="1154"/>
                </a:lnTo>
                <a:lnTo>
                  <a:pt x="1849" y="1143"/>
                </a:lnTo>
                <a:lnTo>
                  <a:pt x="1854" y="1133"/>
                </a:lnTo>
                <a:lnTo>
                  <a:pt x="1854" y="1133"/>
                </a:lnTo>
                <a:lnTo>
                  <a:pt x="1859" y="1126"/>
                </a:lnTo>
                <a:lnTo>
                  <a:pt x="1866" y="1118"/>
                </a:lnTo>
                <a:lnTo>
                  <a:pt x="1871" y="1112"/>
                </a:lnTo>
                <a:lnTo>
                  <a:pt x="1876" y="1106"/>
                </a:lnTo>
                <a:lnTo>
                  <a:pt x="1880" y="1099"/>
                </a:lnTo>
                <a:lnTo>
                  <a:pt x="1880" y="1094"/>
                </a:lnTo>
                <a:lnTo>
                  <a:pt x="1880" y="1091"/>
                </a:lnTo>
                <a:lnTo>
                  <a:pt x="1879" y="1089"/>
                </a:lnTo>
                <a:lnTo>
                  <a:pt x="1876" y="1085"/>
                </a:lnTo>
                <a:lnTo>
                  <a:pt x="1873" y="1083"/>
                </a:lnTo>
                <a:lnTo>
                  <a:pt x="1873" y="1083"/>
                </a:lnTo>
                <a:lnTo>
                  <a:pt x="1856" y="1096"/>
                </a:lnTo>
                <a:lnTo>
                  <a:pt x="1848" y="1105"/>
                </a:lnTo>
                <a:lnTo>
                  <a:pt x="1839" y="1114"/>
                </a:lnTo>
                <a:lnTo>
                  <a:pt x="1831" y="1125"/>
                </a:lnTo>
                <a:lnTo>
                  <a:pt x="1825" y="1137"/>
                </a:lnTo>
                <a:lnTo>
                  <a:pt x="1823" y="1143"/>
                </a:lnTo>
                <a:lnTo>
                  <a:pt x="1822" y="1150"/>
                </a:lnTo>
                <a:lnTo>
                  <a:pt x="1822" y="1157"/>
                </a:lnTo>
                <a:lnTo>
                  <a:pt x="1822" y="1163"/>
                </a:lnTo>
                <a:lnTo>
                  <a:pt x="1822" y="1163"/>
                </a:lnTo>
                <a:close/>
                <a:moveTo>
                  <a:pt x="1899" y="1117"/>
                </a:moveTo>
                <a:lnTo>
                  <a:pt x="1899" y="1117"/>
                </a:lnTo>
                <a:lnTo>
                  <a:pt x="1888" y="1127"/>
                </a:lnTo>
                <a:lnTo>
                  <a:pt x="1880" y="1139"/>
                </a:lnTo>
                <a:lnTo>
                  <a:pt x="1872" y="1151"/>
                </a:lnTo>
                <a:lnTo>
                  <a:pt x="1865" y="1163"/>
                </a:lnTo>
                <a:lnTo>
                  <a:pt x="1865" y="1163"/>
                </a:lnTo>
                <a:lnTo>
                  <a:pt x="1873" y="1158"/>
                </a:lnTo>
                <a:lnTo>
                  <a:pt x="1881" y="1151"/>
                </a:lnTo>
                <a:lnTo>
                  <a:pt x="1887" y="1143"/>
                </a:lnTo>
                <a:lnTo>
                  <a:pt x="1893" y="1136"/>
                </a:lnTo>
                <a:lnTo>
                  <a:pt x="1902" y="1117"/>
                </a:lnTo>
                <a:lnTo>
                  <a:pt x="1911" y="1100"/>
                </a:lnTo>
                <a:lnTo>
                  <a:pt x="1911" y="1100"/>
                </a:lnTo>
                <a:lnTo>
                  <a:pt x="1906" y="1093"/>
                </a:lnTo>
                <a:lnTo>
                  <a:pt x="1904" y="1090"/>
                </a:lnTo>
                <a:lnTo>
                  <a:pt x="1901" y="1087"/>
                </a:lnTo>
                <a:lnTo>
                  <a:pt x="1901" y="1087"/>
                </a:lnTo>
                <a:lnTo>
                  <a:pt x="1900" y="1091"/>
                </a:lnTo>
                <a:lnTo>
                  <a:pt x="1900" y="1095"/>
                </a:lnTo>
                <a:lnTo>
                  <a:pt x="1898" y="1101"/>
                </a:lnTo>
                <a:lnTo>
                  <a:pt x="1897" y="1109"/>
                </a:lnTo>
                <a:lnTo>
                  <a:pt x="1897" y="1112"/>
                </a:lnTo>
                <a:lnTo>
                  <a:pt x="1899" y="1117"/>
                </a:lnTo>
                <a:lnTo>
                  <a:pt x="1899" y="1117"/>
                </a:lnTo>
                <a:close/>
                <a:moveTo>
                  <a:pt x="1036" y="1090"/>
                </a:moveTo>
                <a:lnTo>
                  <a:pt x="1036" y="1090"/>
                </a:lnTo>
                <a:lnTo>
                  <a:pt x="1025" y="1102"/>
                </a:lnTo>
                <a:lnTo>
                  <a:pt x="1012" y="1115"/>
                </a:lnTo>
                <a:lnTo>
                  <a:pt x="1012" y="1115"/>
                </a:lnTo>
                <a:lnTo>
                  <a:pt x="1018" y="1114"/>
                </a:lnTo>
                <a:lnTo>
                  <a:pt x="1023" y="1114"/>
                </a:lnTo>
                <a:lnTo>
                  <a:pt x="1036" y="1115"/>
                </a:lnTo>
                <a:lnTo>
                  <a:pt x="1064" y="1120"/>
                </a:lnTo>
                <a:lnTo>
                  <a:pt x="1064" y="1120"/>
                </a:lnTo>
                <a:lnTo>
                  <a:pt x="1060" y="1110"/>
                </a:lnTo>
                <a:lnTo>
                  <a:pt x="1053" y="1101"/>
                </a:lnTo>
                <a:lnTo>
                  <a:pt x="1050" y="1097"/>
                </a:lnTo>
                <a:lnTo>
                  <a:pt x="1046" y="1094"/>
                </a:lnTo>
                <a:lnTo>
                  <a:pt x="1041" y="1092"/>
                </a:lnTo>
                <a:lnTo>
                  <a:pt x="1036" y="1090"/>
                </a:lnTo>
                <a:lnTo>
                  <a:pt x="1036" y="1090"/>
                </a:lnTo>
                <a:close/>
                <a:moveTo>
                  <a:pt x="731" y="1126"/>
                </a:moveTo>
                <a:lnTo>
                  <a:pt x="731" y="1126"/>
                </a:lnTo>
                <a:lnTo>
                  <a:pt x="736" y="1126"/>
                </a:lnTo>
                <a:lnTo>
                  <a:pt x="745" y="1125"/>
                </a:lnTo>
                <a:lnTo>
                  <a:pt x="753" y="1124"/>
                </a:lnTo>
                <a:lnTo>
                  <a:pt x="760" y="1122"/>
                </a:lnTo>
                <a:lnTo>
                  <a:pt x="760" y="1122"/>
                </a:lnTo>
                <a:lnTo>
                  <a:pt x="760" y="1116"/>
                </a:lnTo>
                <a:lnTo>
                  <a:pt x="759" y="1112"/>
                </a:lnTo>
                <a:lnTo>
                  <a:pt x="756" y="1109"/>
                </a:lnTo>
                <a:lnTo>
                  <a:pt x="754" y="1107"/>
                </a:lnTo>
                <a:lnTo>
                  <a:pt x="752" y="1105"/>
                </a:lnTo>
                <a:lnTo>
                  <a:pt x="749" y="1103"/>
                </a:lnTo>
                <a:lnTo>
                  <a:pt x="746" y="1103"/>
                </a:lnTo>
                <a:lnTo>
                  <a:pt x="744" y="1103"/>
                </a:lnTo>
                <a:lnTo>
                  <a:pt x="740" y="1103"/>
                </a:lnTo>
                <a:lnTo>
                  <a:pt x="737" y="1105"/>
                </a:lnTo>
                <a:lnTo>
                  <a:pt x="735" y="1107"/>
                </a:lnTo>
                <a:lnTo>
                  <a:pt x="733" y="1110"/>
                </a:lnTo>
                <a:lnTo>
                  <a:pt x="731" y="1113"/>
                </a:lnTo>
                <a:lnTo>
                  <a:pt x="730" y="1116"/>
                </a:lnTo>
                <a:lnTo>
                  <a:pt x="730" y="1121"/>
                </a:lnTo>
                <a:lnTo>
                  <a:pt x="731" y="1126"/>
                </a:lnTo>
                <a:lnTo>
                  <a:pt x="731" y="1126"/>
                </a:lnTo>
                <a:close/>
                <a:moveTo>
                  <a:pt x="1427" y="1295"/>
                </a:moveTo>
                <a:lnTo>
                  <a:pt x="1427" y="1295"/>
                </a:lnTo>
                <a:lnTo>
                  <a:pt x="1420" y="1286"/>
                </a:lnTo>
                <a:lnTo>
                  <a:pt x="1414" y="1276"/>
                </a:lnTo>
                <a:lnTo>
                  <a:pt x="1405" y="1267"/>
                </a:lnTo>
                <a:lnTo>
                  <a:pt x="1396" y="1259"/>
                </a:lnTo>
                <a:lnTo>
                  <a:pt x="1376" y="1244"/>
                </a:lnTo>
                <a:lnTo>
                  <a:pt x="1357" y="1230"/>
                </a:lnTo>
                <a:lnTo>
                  <a:pt x="1357" y="1230"/>
                </a:lnTo>
                <a:lnTo>
                  <a:pt x="1343" y="1220"/>
                </a:lnTo>
                <a:lnTo>
                  <a:pt x="1329" y="1213"/>
                </a:lnTo>
                <a:lnTo>
                  <a:pt x="1301" y="1196"/>
                </a:lnTo>
                <a:lnTo>
                  <a:pt x="1301" y="1196"/>
                </a:lnTo>
                <a:lnTo>
                  <a:pt x="1275" y="1180"/>
                </a:lnTo>
                <a:lnTo>
                  <a:pt x="1260" y="1172"/>
                </a:lnTo>
                <a:lnTo>
                  <a:pt x="1245" y="1165"/>
                </a:lnTo>
                <a:lnTo>
                  <a:pt x="1229" y="1158"/>
                </a:lnTo>
                <a:lnTo>
                  <a:pt x="1212" y="1153"/>
                </a:lnTo>
                <a:lnTo>
                  <a:pt x="1195" y="1147"/>
                </a:lnTo>
                <a:lnTo>
                  <a:pt x="1178" y="1144"/>
                </a:lnTo>
                <a:lnTo>
                  <a:pt x="1178" y="1144"/>
                </a:lnTo>
                <a:lnTo>
                  <a:pt x="1163" y="1143"/>
                </a:lnTo>
                <a:lnTo>
                  <a:pt x="1147" y="1142"/>
                </a:lnTo>
                <a:lnTo>
                  <a:pt x="1131" y="1142"/>
                </a:lnTo>
                <a:lnTo>
                  <a:pt x="1115" y="1140"/>
                </a:lnTo>
                <a:lnTo>
                  <a:pt x="1115" y="1140"/>
                </a:lnTo>
                <a:lnTo>
                  <a:pt x="1071" y="1135"/>
                </a:lnTo>
                <a:lnTo>
                  <a:pt x="1050" y="1132"/>
                </a:lnTo>
                <a:lnTo>
                  <a:pt x="1027" y="1131"/>
                </a:lnTo>
                <a:lnTo>
                  <a:pt x="1027" y="1131"/>
                </a:lnTo>
                <a:lnTo>
                  <a:pt x="1020" y="1131"/>
                </a:lnTo>
                <a:lnTo>
                  <a:pt x="1007" y="1131"/>
                </a:lnTo>
                <a:lnTo>
                  <a:pt x="1002" y="1132"/>
                </a:lnTo>
                <a:lnTo>
                  <a:pt x="996" y="1136"/>
                </a:lnTo>
                <a:lnTo>
                  <a:pt x="994" y="1137"/>
                </a:lnTo>
                <a:lnTo>
                  <a:pt x="993" y="1139"/>
                </a:lnTo>
                <a:lnTo>
                  <a:pt x="992" y="1142"/>
                </a:lnTo>
                <a:lnTo>
                  <a:pt x="992" y="1144"/>
                </a:lnTo>
                <a:lnTo>
                  <a:pt x="992" y="1144"/>
                </a:lnTo>
                <a:lnTo>
                  <a:pt x="1027" y="1144"/>
                </a:lnTo>
                <a:lnTo>
                  <a:pt x="1064" y="1145"/>
                </a:lnTo>
                <a:lnTo>
                  <a:pt x="1101" y="1147"/>
                </a:lnTo>
                <a:lnTo>
                  <a:pt x="1138" y="1152"/>
                </a:lnTo>
                <a:lnTo>
                  <a:pt x="1174" y="1157"/>
                </a:lnTo>
                <a:lnTo>
                  <a:pt x="1208" y="1166"/>
                </a:lnTo>
                <a:lnTo>
                  <a:pt x="1224" y="1170"/>
                </a:lnTo>
                <a:lnTo>
                  <a:pt x="1240" y="1175"/>
                </a:lnTo>
                <a:lnTo>
                  <a:pt x="1255" y="1181"/>
                </a:lnTo>
                <a:lnTo>
                  <a:pt x="1269" y="1187"/>
                </a:lnTo>
                <a:lnTo>
                  <a:pt x="1269" y="1187"/>
                </a:lnTo>
                <a:lnTo>
                  <a:pt x="1274" y="1190"/>
                </a:lnTo>
                <a:lnTo>
                  <a:pt x="1278" y="1193"/>
                </a:lnTo>
                <a:lnTo>
                  <a:pt x="1281" y="1197"/>
                </a:lnTo>
                <a:lnTo>
                  <a:pt x="1284" y="1200"/>
                </a:lnTo>
                <a:lnTo>
                  <a:pt x="1284" y="1200"/>
                </a:lnTo>
                <a:lnTo>
                  <a:pt x="1296" y="1205"/>
                </a:lnTo>
                <a:lnTo>
                  <a:pt x="1307" y="1209"/>
                </a:lnTo>
                <a:lnTo>
                  <a:pt x="1319" y="1215"/>
                </a:lnTo>
                <a:lnTo>
                  <a:pt x="1329" y="1221"/>
                </a:lnTo>
                <a:lnTo>
                  <a:pt x="1329" y="1221"/>
                </a:lnTo>
                <a:lnTo>
                  <a:pt x="1344" y="1232"/>
                </a:lnTo>
                <a:lnTo>
                  <a:pt x="1358" y="1243"/>
                </a:lnTo>
                <a:lnTo>
                  <a:pt x="1384" y="1263"/>
                </a:lnTo>
                <a:lnTo>
                  <a:pt x="1384" y="1263"/>
                </a:lnTo>
                <a:lnTo>
                  <a:pt x="1390" y="1267"/>
                </a:lnTo>
                <a:lnTo>
                  <a:pt x="1397" y="1269"/>
                </a:lnTo>
                <a:lnTo>
                  <a:pt x="1402" y="1273"/>
                </a:lnTo>
                <a:lnTo>
                  <a:pt x="1407" y="1276"/>
                </a:lnTo>
                <a:lnTo>
                  <a:pt x="1407" y="1276"/>
                </a:lnTo>
                <a:lnTo>
                  <a:pt x="1415" y="1284"/>
                </a:lnTo>
                <a:lnTo>
                  <a:pt x="1421" y="1293"/>
                </a:lnTo>
                <a:lnTo>
                  <a:pt x="1433" y="1311"/>
                </a:lnTo>
                <a:lnTo>
                  <a:pt x="1439" y="1320"/>
                </a:lnTo>
                <a:lnTo>
                  <a:pt x="1446" y="1327"/>
                </a:lnTo>
                <a:lnTo>
                  <a:pt x="1450" y="1330"/>
                </a:lnTo>
                <a:lnTo>
                  <a:pt x="1455" y="1333"/>
                </a:lnTo>
                <a:lnTo>
                  <a:pt x="1460" y="1335"/>
                </a:lnTo>
                <a:lnTo>
                  <a:pt x="1465" y="1336"/>
                </a:lnTo>
                <a:lnTo>
                  <a:pt x="1465" y="1336"/>
                </a:lnTo>
                <a:lnTo>
                  <a:pt x="1457" y="1324"/>
                </a:lnTo>
                <a:lnTo>
                  <a:pt x="1449" y="1312"/>
                </a:lnTo>
                <a:lnTo>
                  <a:pt x="1445" y="1307"/>
                </a:lnTo>
                <a:lnTo>
                  <a:pt x="1440" y="1303"/>
                </a:lnTo>
                <a:lnTo>
                  <a:pt x="1433" y="1298"/>
                </a:lnTo>
                <a:lnTo>
                  <a:pt x="1427" y="1295"/>
                </a:lnTo>
                <a:lnTo>
                  <a:pt x="1427" y="1295"/>
                </a:lnTo>
                <a:close/>
                <a:moveTo>
                  <a:pt x="731" y="1159"/>
                </a:moveTo>
                <a:lnTo>
                  <a:pt x="731" y="1159"/>
                </a:lnTo>
                <a:lnTo>
                  <a:pt x="735" y="1161"/>
                </a:lnTo>
                <a:lnTo>
                  <a:pt x="739" y="1161"/>
                </a:lnTo>
                <a:lnTo>
                  <a:pt x="749" y="1161"/>
                </a:lnTo>
                <a:lnTo>
                  <a:pt x="764" y="1159"/>
                </a:lnTo>
                <a:lnTo>
                  <a:pt x="764" y="1159"/>
                </a:lnTo>
                <a:lnTo>
                  <a:pt x="765" y="1153"/>
                </a:lnTo>
                <a:lnTo>
                  <a:pt x="764" y="1147"/>
                </a:lnTo>
                <a:lnTo>
                  <a:pt x="762" y="1144"/>
                </a:lnTo>
                <a:lnTo>
                  <a:pt x="758" y="1141"/>
                </a:lnTo>
                <a:lnTo>
                  <a:pt x="753" y="1139"/>
                </a:lnTo>
                <a:lnTo>
                  <a:pt x="748" y="1138"/>
                </a:lnTo>
                <a:lnTo>
                  <a:pt x="734" y="1136"/>
                </a:lnTo>
                <a:lnTo>
                  <a:pt x="734" y="1136"/>
                </a:lnTo>
                <a:lnTo>
                  <a:pt x="732" y="1141"/>
                </a:lnTo>
                <a:lnTo>
                  <a:pt x="731" y="1146"/>
                </a:lnTo>
                <a:lnTo>
                  <a:pt x="731" y="1152"/>
                </a:lnTo>
                <a:lnTo>
                  <a:pt x="731" y="1159"/>
                </a:lnTo>
                <a:lnTo>
                  <a:pt x="731" y="1159"/>
                </a:lnTo>
                <a:close/>
                <a:moveTo>
                  <a:pt x="1913" y="1138"/>
                </a:moveTo>
                <a:lnTo>
                  <a:pt x="1913" y="1138"/>
                </a:lnTo>
                <a:lnTo>
                  <a:pt x="1906" y="1148"/>
                </a:lnTo>
                <a:lnTo>
                  <a:pt x="1898" y="1158"/>
                </a:lnTo>
                <a:lnTo>
                  <a:pt x="1882" y="1176"/>
                </a:lnTo>
                <a:lnTo>
                  <a:pt x="1882" y="1176"/>
                </a:lnTo>
                <a:lnTo>
                  <a:pt x="1887" y="1181"/>
                </a:lnTo>
                <a:lnTo>
                  <a:pt x="1893" y="1184"/>
                </a:lnTo>
                <a:lnTo>
                  <a:pt x="1903" y="1193"/>
                </a:lnTo>
                <a:lnTo>
                  <a:pt x="1909" y="1197"/>
                </a:lnTo>
                <a:lnTo>
                  <a:pt x="1915" y="1200"/>
                </a:lnTo>
                <a:lnTo>
                  <a:pt x="1922" y="1203"/>
                </a:lnTo>
                <a:lnTo>
                  <a:pt x="1930" y="1204"/>
                </a:lnTo>
                <a:lnTo>
                  <a:pt x="1930" y="1204"/>
                </a:lnTo>
                <a:lnTo>
                  <a:pt x="1936" y="1198"/>
                </a:lnTo>
                <a:lnTo>
                  <a:pt x="1943" y="1190"/>
                </a:lnTo>
                <a:lnTo>
                  <a:pt x="1948" y="1183"/>
                </a:lnTo>
                <a:lnTo>
                  <a:pt x="1954" y="1174"/>
                </a:lnTo>
                <a:lnTo>
                  <a:pt x="1954" y="1174"/>
                </a:lnTo>
                <a:lnTo>
                  <a:pt x="1945" y="1163"/>
                </a:lnTo>
                <a:lnTo>
                  <a:pt x="1935" y="1154"/>
                </a:lnTo>
                <a:lnTo>
                  <a:pt x="1926" y="1145"/>
                </a:lnTo>
                <a:lnTo>
                  <a:pt x="1919" y="1141"/>
                </a:lnTo>
                <a:lnTo>
                  <a:pt x="1913" y="1138"/>
                </a:lnTo>
                <a:lnTo>
                  <a:pt x="1913" y="1138"/>
                </a:lnTo>
                <a:close/>
                <a:moveTo>
                  <a:pt x="809" y="1155"/>
                </a:moveTo>
                <a:lnTo>
                  <a:pt x="809" y="1155"/>
                </a:lnTo>
                <a:lnTo>
                  <a:pt x="821" y="1157"/>
                </a:lnTo>
                <a:lnTo>
                  <a:pt x="827" y="1157"/>
                </a:lnTo>
                <a:lnTo>
                  <a:pt x="833" y="1157"/>
                </a:lnTo>
                <a:lnTo>
                  <a:pt x="838" y="1156"/>
                </a:lnTo>
                <a:lnTo>
                  <a:pt x="842" y="1153"/>
                </a:lnTo>
                <a:lnTo>
                  <a:pt x="844" y="1148"/>
                </a:lnTo>
                <a:lnTo>
                  <a:pt x="845" y="1142"/>
                </a:lnTo>
                <a:lnTo>
                  <a:pt x="845" y="1142"/>
                </a:lnTo>
                <a:lnTo>
                  <a:pt x="837" y="1141"/>
                </a:lnTo>
                <a:lnTo>
                  <a:pt x="830" y="1141"/>
                </a:lnTo>
                <a:lnTo>
                  <a:pt x="816" y="1142"/>
                </a:lnTo>
                <a:lnTo>
                  <a:pt x="801" y="1144"/>
                </a:lnTo>
                <a:lnTo>
                  <a:pt x="793" y="1145"/>
                </a:lnTo>
                <a:lnTo>
                  <a:pt x="783" y="1144"/>
                </a:lnTo>
                <a:lnTo>
                  <a:pt x="783" y="1144"/>
                </a:lnTo>
                <a:lnTo>
                  <a:pt x="784" y="1154"/>
                </a:lnTo>
                <a:lnTo>
                  <a:pt x="784" y="1157"/>
                </a:lnTo>
                <a:lnTo>
                  <a:pt x="783" y="1161"/>
                </a:lnTo>
                <a:lnTo>
                  <a:pt x="783" y="1161"/>
                </a:lnTo>
                <a:lnTo>
                  <a:pt x="790" y="1160"/>
                </a:lnTo>
                <a:lnTo>
                  <a:pt x="797" y="1160"/>
                </a:lnTo>
                <a:lnTo>
                  <a:pt x="800" y="1159"/>
                </a:lnTo>
                <a:lnTo>
                  <a:pt x="803" y="1159"/>
                </a:lnTo>
                <a:lnTo>
                  <a:pt x="803" y="1157"/>
                </a:lnTo>
                <a:lnTo>
                  <a:pt x="800" y="1155"/>
                </a:lnTo>
                <a:lnTo>
                  <a:pt x="800" y="1155"/>
                </a:lnTo>
                <a:lnTo>
                  <a:pt x="803" y="1155"/>
                </a:lnTo>
                <a:lnTo>
                  <a:pt x="806" y="1156"/>
                </a:lnTo>
                <a:lnTo>
                  <a:pt x="809" y="1158"/>
                </a:lnTo>
                <a:lnTo>
                  <a:pt x="810" y="1159"/>
                </a:lnTo>
                <a:lnTo>
                  <a:pt x="809" y="1155"/>
                </a:lnTo>
                <a:lnTo>
                  <a:pt x="809" y="1155"/>
                </a:lnTo>
                <a:close/>
                <a:moveTo>
                  <a:pt x="2028" y="1155"/>
                </a:moveTo>
                <a:lnTo>
                  <a:pt x="2028" y="1155"/>
                </a:lnTo>
                <a:lnTo>
                  <a:pt x="2033" y="1166"/>
                </a:lnTo>
                <a:lnTo>
                  <a:pt x="2039" y="1174"/>
                </a:lnTo>
                <a:lnTo>
                  <a:pt x="2046" y="1183"/>
                </a:lnTo>
                <a:lnTo>
                  <a:pt x="2053" y="1190"/>
                </a:lnTo>
                <a:lnTo>
                  <a:pt x="2062" y="1197"/>
                </a:lnTo>
                <a:lnTo>
                  <a:pt x="2071" y="1203"/>
                </a:lnTo>
                <a:lnTo>
                  <a:pt x="2082" y="1207"/>
                </a:lnTo>
                <a:lnTo>
                  <a:pt x="2094" y="1211"/>
                </a:lnTo>
                <a:lnTo>
                  <a:pt x="2094" y="1211"/>
                </a:lnTo>
                <a:lnTo>
                  <a:pt x="2098" y="1200"/>
                </a:lnTo>
                <a:lnTo>
                  <a:pt x="2102" y="1187"/>
                </a:lnTo>
                <a:lnTo>
                  <a:pt x="2102" y="1187"/>
                </a:lnTo>
                <a:lnTo>
                  <a:pt x="2099" y="1187"/>
                </a:lnTo>
                <a:lnTo>
                  <a:pt x="2098" y="1186"/>
                </a:lnTo>
                <a:lnTo>
                  <a:pt x="2098" y="1185"/>
                </a:lnTo>
                <a:lnTo>
                  <a:pt x="2098" y="1185"/>
                </a:lnTo>
                <a:lnTo>
                  <a:pt x="2095" y="1187"/>
                </a:lnTo>
                <a:lnTo>
                  <a:pt x="2093" y="1189"/>
                </a:lnTo>
                <a:lnTo>
                  <a:pt x="2088" y="1195"/>
                </a:lnTo>
                <a:lnTo>
                  <a:pt x="2084" y="1200"/>
                </a:lnTo>
                <a:lnTo>
                  <a:pt x="2081" y="1201"/>
                </a:lnTo>
                <a:lnTo>
                  <a:pt x="2077" y="1202"/>
                </a:lnTo>
                <a:lnTo>
                  <a:pt x="2077" y="1202"/>
                </a:lnTo>
                <a:lnTo>
                  <a:pt x="2072" y="1200"/>
                </a:lnTo>
                <a:lnTo>
                  <a:pt x="2068" y="1197"/>
                </a:lnTo>
                <a:lnTo>
                  <a:pt x="2062" y="1190"/>
                </a:lnTo>
                <a:lnTo>
                  <a:pt x="2057" y="1182"/>
                </a:lnTo>
                <a:lnTo>
                  <a:pt x="2053" y="1172"/>
                </a:lnTo>
                <a:lnTo>
                  <a:pt x="2053" y="1172"/>
                </a:lnTo>
                <a:lnTo>
                  <a:pt x="2054" y="1170"/>
                </a:lnTo>
                <a:lnTo>
                  <a:pt x="2055" y="1169"/>
                </a:lnTo>
                <a:lnTo>
                  <a:pt x="2058" y="1168"/>
                </a:lnTo>
                <a:lnTo>
                  <a:pt x="2062" y="1167"/>
                </a:lnTo>
                <a:lnTo>
                  <a:pt x="2063" y="1166"/>
                </a:lnTo>
                <a:lnTo>
                  <a:pt x="2064" y="1163"/>
                </a:lnTo>
                <a:lnTo>
                  <a:pt x="2064" y="1163"/>
                </a:lnTo>
                <a:lnTo>
                  <a:pt x="2056" y="1158"/>
                </a:lnTo>
                <a:lnTo>
                  <a:pt x="2047" y="1154"/>
                </a:lnTo>
                <a:lnTo>
                  <a:pt x="2042" y="1153"/>
                </a:lnTo>
                <a:lnTo>
                  <a:pt x="2037" y="1153"/>
                </a:lnTo>
                <a:lnTo>
                  <a:pt x="2033" y="1153"/>
                </a:lnTo>
                <a:lnTo>
                  <a:pt x="2028" y="1155"/>
                </a:lnTo>
                <a:lnTo>
                  <a:pt x="2028" y="1155"/>
                </a:lnTo>
                <a:close/>
                <a:moveTo>
                  <a:pt x="2079" y="1176"/>
                </a:moveTo>
                <a:lnTo>
                  <a:pt x="2079" y="1176"/>
                </a:lnTo>
                <a:lnTo>
                  <a:pt x="2076" y="1174"/>
                </a:lnTo>
                <a:lnTo>
                  <a:pt x="2072" y="1172"/>
                </a:lnTo>
                <a:lnTo>
                  <a:pt x="2069" y="1169"/>
                </a:lnTo>
                <a:lnTo>
                  <a:pt x="2066" y="1166"/>
                </a:lnTo>
                <a:lnTo>
                  <a:pt x="2066" y="1166"/>
                </a:lnTo>
                <a:lnTo>
                  <a:pt x="2068" y="1171"/>
                </a:lnTo>
                <a:lnTo>
                  <a:pt x="2071" y="1175"/>
                </a:lnTo>
                <a:lnTo>
                  <a:pt x="2073" y="1176"/>
                </a:lnTo>
                <a:lnTo>
                  <a:pt x="2076" y="1177"/>
                </a:lnTo>
                <a:lnTo>
                  <a:pt x="2078" y="1177"/>
                </a:lnTo>
                <a:lnTo>
                  <a:pt x="2079" y="1176"/>
                </a:lnTo>
                <a:lnTo>
                  <a:pt x="2079" y="1176"/>
                </a:lnTo>
                <a:close/>
                <a:moveTo>
                  <a:pt x="1119" y="1174"/>
                </a:moveTo>
                <a:lnTo>
                  <a:pt x="1119" y="1174"/>
                </a:lnTo>
                <a:lnTo>
                  <a:pt x="1147" y="1206"/>
                </a:lnTo>
                <a:lnTo>
                  <a:pt x="1176" y="1238"/>
                </a:lnTo>
                <a:lnTo>
                  <a:pt x="1203" y="1271"/>
                </a:lnTo>
                <a:lnTo>
                  <a:pt x="1230" y="1304"/>
                </a:lnTo>
                <a:lnTo>
                  <a:pt x="1283" y="1371"/>
                </a:lnTo>
                <a:lnTo>
                  <a:pt x="1338" y="1438"/>
                </a:lnTo>
                <a:lnTo>
                  <a:pt x="1338" y="1438"/>
                </a:lnTo>
                <a:lnTo>
                  <a:pt x="1354" y="1464"/>
                </a:lnTo>
                <a:lnTo>
                  <a:pt x="1371" y="1491"/>
                </a:lnTo>
                <a:lnTo>
                  <a:pt x="1380" y="1504"/>
                </a:lnTo>
                <a:lnTo>
                  <a:pt x="1389" y="1515"/>
                </a:lnTo>
                <a:lnTo>
                  <a:pt x="1400" y="1524"/>
                </a:lnTo>
                <a:lnTo>
                  <a:pt x="1406" y="1529"/>
                </a:lnTo>
                <a:lnTo>
                  <a:pt x="1412" y="1531"/>
                </a:lnTo>
                <a:lnTo>
                  <a:pt x="1412" y="1531"/>
                </a:lnTo>
                <a:lnTo>
                  <a:pt x="1385" y="1492"/>
                </a:lnTo>
                <a:lnTo>
                  <a:pt x="1357" y="1454"/>
                </a:lnTo>
                <a:lnTo>
                  <a:pt x="1301" y="1379"/>
                </a:lnTo>
                <a:lnTo>
                  <a:pt x="1301" y="1379"/>
                </a:lnTo>
                <a:lnTo>
                  <a:pt x="1280" y="1351"/>
                </a:lnTo>
                <a:lnTo>
                  <a:pt x="1272" y="1338"/>
                </a:lnTo>
                <a:lnTo>
                  <a:pt x="1267" y="1330"/>
                </a:lnTo>
                <a:lnTo>
                  <a:pt x="1263" y="1323"/>
                </a:lnTo>
                <a:lnTo>
                  <a:pt x="1263" y="1323"/>
                </a:lnTo>
                <a:lnTo>
                  <a:pt x="1249" y="1309"/>
                </a:lnTo>
                <a:lnTo>
                  <a:pt x="1236" y="1294"/>
                </a:lnTo>
                <a:lnTo>
                  <a:pt x="1212" y="1263"/>
                </a:lnTo>
                <a:lnTo>
                  <a:pt x="1187" y="1231"/>
                </a:lnTo>
                <a:lnTo>
                  <a:pt x="1174" y="1216"/>
                </a:lnTo>
                <a:lnTo>
                  <a:pt x="1161" y="1202"/>
                </a:lnTo>
                <a:lnTo>
                  <a:pt x="1161" y="1202"/>
                </a:lnTo>
                <a:lnTo>
                  <a:pt x="1153" y="1192"/>
                </a:lnTo>
                <a:lnTo>
                  <a:pt x="1143" y="1183"/>
                </a:lnTo>
                <a:lnTo>
                  <a:pt x="1139" y="1177"/>
                </a:lnTo>
                <a:lnTo>
                  <a:pt x="1133" y="1174"/>
                </a:lnTo>
                <a:lnTo>
                  <a:pt x="1127" y="1170"/>
                </a:lnTo>
                <a:lnTo>
                  <a:pt x="1122" y="1168"/>
                </a:lnTo>
                <a:lnTo>
                  <a:pt x="1122" y="1168"/>
                </a:lnTo>
                <a:lnTo>
                  <a:pt x="1117" y="1168"/>
                </a:lnTo>
                <a:lnTo>
                  <a:pt x="1117" y="1168"/>
                </a:lnTo>
                <a:lnTo>
                  <a:pt x="1117" y="1172"/>
                </a:lnTo>
                <a:lnTo>
                  <a:pt x="1117" y="1173"/>
                </a:lnTo>
                <a:lnTo>
                  <a:pt x="1119" y="1174"/>
                </a:lnTo>
                <a:lnTo>
                  <a:pt x="1119" y="1174"/>
                </a:lnTo>
                <a:close/>
                <a:moveTo>
                  <a:pt x="1926" y="1230"/>
                </a:moveTo>
                <a:lnTo>
                  <a:pt x="1926" y="1230"/>
                </a:lnTo>
                <a:lnTo>
                  <a:pt x="1927" y="1233"/>
                </a:lnTo>
                <a:lnTo>
                  <a:pt x="1928" y="1234"/>
                </a:lnTo>
                <a:lnTo>
                  <a:pt x="1929" y="1236"/>
                </a:lnTo>
                <a:lnTo>
                  <a:pt x="1928" y="1241"/>
                </a:lnTo>
                <a:lnTo>
                  <a:pt x="1928" y="1241"/>
                </a:lnTo>
                <a:lnTo>
                  <a:pt x="1937" y="1237"/>
                </a:lnTo>
                <a:lnTo>
                  <a:pt x="1947" y="1233"/>
                </a:lnTo>
                <a:lnTo>
                  <a:pt x="1956" y="1229"/>
                </a:lnTo>
                <a:lnTo>
                  <a:pt x="1963" y="1222"/>
                </a:lnTo>
                <a:lnTo>
                  <a:pt x="1970" y="1216"/>
                </a:lnTo>
                <a:lnTo>
                  <a:pt x="1974" y="1208"/>
                </a:lnTo>
                <a:lnTo>
                  <a:pt x="1977" y="1199"/>
                </a:lnTo>
                <a:lnTo>
                  <a:pt x="1977" y="1189"/>
                </a:lnTo>
                <a:lnTo>
                  <a:pt x="1977" y="1189"/>
                </a:lnTo>
                <a:lnTo>
                  <a:pt x="1980" y="1187"/>
                </a:lnTo>
                <a:lnTo>
                  <a:pt x="1984" y="1185"/>
                </a:lnTo>
                <a:lnTo>
                  <a:pt x="1987" y="1183"/>
                </a:lnTo>
                <a:lnTo>
                  <a:pt x="1992" y="1183"/>
                </a:lnTo>
                <a:lnTo>
                  <a:pt x="1992" y="1183"/>
                </a:lnTo>
                <a:lnTo>
                  <a:pt x="1992" y="1180"/>
                </a:lnTo>
                <a:lnTo>
                  <a:pt x="1991" y="1177"/>
                </a:lnTo>
                <a:lnTo>
                  <a:pt x="1988" y="1174"/>
                </a:lnTo>
                <a:lnTo>
                  <a:pt x="1985" y="1171"/>
                </a:lnTo>
                <a:lnTo>
                  <a:pt x="1981" y="1168"/>
                </a:lnTo>
                <a:lnTo>
                  <a:pt x="1981" y="1168"/>
                </a:lnTo>
                <a:lnTo>
                  <a:pt x="1970" y="1184"/>
                </a:lnTo>
                <a:lnTo>
                  <a:pt x="1957" y="1200"/>
                </a:lnTo>
                <a:lnTo>
                  <a:pt x="1943" y="1216"/>
                </a:lnTo>
                <a:lnTo>
                  <a:pt x="1934" y="1223"/>
                </a:lnTo>
                <a:lnTo>
                  <a:pt x="1926" y="1230"/>
                </a:lnTo>
                <a:lnTo>
                  <a:pt x="1926" y="1230"/>
                </a:lnTo>
                <a:close/>
                <a:moveTo>
                  <a:pt x="736" y="1202"/>
                </a:moveTo>
                <a:lnTo>
                  <a:pt x="736" y="1202"/>
                </a:lnTo>
                <a:lnTo>
                  <a:pt x="737" y="1204"/>
                </a:lnTo>
                <a:lnTo>
                  <a:pt x="738" y="1204"/>
                </a:lnTo>
                <a:lnTo>
                  <a:pt x="738" y="1204"/>
                </a:lnTo>
                <a:lnTo>
                  <a:pt x="739" y="1202"/>
                </a:lnTo>
                <a:lnTo>
                  <a:pt x="742" y="1201"/>
                </a:lnTo>
                <a:lnTo>
                  <a:pt x="743" y="1200"/>
                </a:lnTo>
                <a:lnTo>
                  <a:pt x="745" y="1201"/>
                </a:lnTo>
                <a:lnTo>
                  <a:pt x="750" y="1202"/>
                </a:lnTo>
                <a:lnTo>
                  <a:pt x="752" y="1202"/>
                </a:lnTo>
                <a:lnTo>
                  <a:pt x="755" y="1202"/>
                </a:lnTo>
                <a:lnTo>
                  <a:pt x="755" y="1202"/>
                </a:lnTo>
                <a:lnTo>
                  <a:pt x="758" y="1196"/>
                </a:lnTo>
                <a:lnTo>
                  <a:pt x="761" y="1190"/>
                </a:lnTo>
                <a:lnTo>
                  <a:pt x="763" y="1184"/>
                </a:lnTo>
                <a:lnTo>
                  <a:pt x="764" y="1176"/>
                </a:lnTo>
                <a:lnTo>
                  <a:pt x="764" y="1176"/>
                </a:lnTo>
                <a:lnTo>
                  <a:pt x="754" y="1176"/>
                </a:lnTo>
                <a:lnTo>
                  <a:pt x="746" y="1175"/>
                </a:lnTo>
                <a:lnTo>
                  <a:pt x="738" y="1172"/>
                </a:lnTo>
                <a:lnTo>
                  <a:pt x="731" y="1170"/>
                </a:lnTo>
                <a:lnTo>
                  <a:pt x="731" y="1170"/>
                </a:lnTo>
                <a:lnTo>
                  <a:pt x="729" y="1176"/>
                </a:lnTo>
                <a:lnTo>
                  <a:pt x="730" y="1182"/>
                </a:lnTo>
                <a:lnTo>
                  <a:pt x="732" y="1186"/>
                </a:lnTo>
                <a:lnTo>
                  <a:pt x="734" y="1190"/>
                </a:lnTo>
                <a:lnTo>
                  <a:pt x="738" y="1197"/>
                </a:lnTo>
                <a:lnTo>
                  <a:pt x="738" y="1200"/>
                </a:lnTo>
                <a:lnTo>
                  <a:pt x="736" y="1202"/>
                </a:lnTo>
                <a:lnTo>
                  <a:pt x="736" y="1202"/>
                </a:lnTo>
                <a:close/>
                <a:moveTo>
                  <a:pt x="1966" y="1245"/>
                </a:moveTo>
                <a:lnTo>
                  <a:pt x="1966" y="1245"/>
                </a:lnTo>
                <a:lnTo>
                  <a:pt x="1973" y="1251"/>
                </a:lnTo>
                <a:lnTo>
                  <a:pt x="1979" y="1258"/>
                </a:lnTo>
                <a:lnTo>
                  <a:pt x="1987" y="1263"/>
                </a:lnTo>
                <a:lnTo>
                  <a:pt x="1994" y="1268"/>
                </a:lnTo>
                <a:lnTo>
                  <a:pt x="2010" y="1278"/>
                </a:lnTo>
                <a:lnTo>
                  <a:pt x="2019" y="1283"/>
                </a:lnTo>
                <a:lnTo>
                  <a:pt x="2026" y="1289"/>
                </a:lnTo>
                <a:lnTo>
                  <a:pt x="2026" y="1289"/>
                </a:lnTo>
                <a:lnTo>
                  <a:pt x="2032" y="1281"/>
                </a:lnTo>
                <a:lnTo>
                  <a:pt x="2038" y="1274"/>
                </a:lnTo>
                <a:lnTo>
                  <a:pt x="2041" y="1271"/>
                </a:lnTo>
                <a:lnTo>
                  <a:pt x="2043" y="1266"/>
                </a:lnTo>
                <a:lnTo>
                  <a:pt x="2046" y="1261"/>
                </a:lnTo>
                <a:lnTo>
                  <a:pt x="2047" y="1256"/>
                </a:lnTo>
                <a:lnTo>
                  <a:pt x="2047" y="1256"/>
                </a:lnTo>
                <a:lnTo>
                  <a:pt x="2035" y="1243"/>
                </a:lnTo>
                <a:lnTo>
                  <a:pt x="2022" y="1232"/>
                </a:lnTo>
                <a:lnTo>
                  <a:pt x="1994" y="1211"/>
                </a:lnTo>
                <a:lnTo>
                  <a:pt x="1994" y="1211"/>
                </a:lnTo>
                <a:lnTo>
                  <a:pt x="1991" y="1215"/>
                </a:lnTo>
                <a:lnTo>
                  <a:pt x="1987" y="1219"/>
                </a:lnTo>
                <a:lnTo>
                  <a:pt x="1979" y="1227"/>
                </a:lnTo>
                <a:lnTo>
                  <a:pt x="1972" y="1234"/>
                </a:lnTo>
                <a:lnTo>
                  <a:pt x="1969" y="1239"/>
                </a:lnTo>
                <a:lnTo>
                  <a:pt x="1966" y="1245"/>
                </a:lnTo>
                <a:lnTo>
                  <a:pt x="1966" y="1245"/>
                </a:lnTo>
                <a:close/>
                <a:moveTo>
                  <a:pt x="2072" y="1287"/>
                </a:moveTo>
                <a:lnTo>
                  <a:pt x="2072" y="1287"/>
                </a:lnTo>
                <a:lnTo>
                  <a:pt x="2073" y="1289"/>
                </a:lnTo>
                <a:lnTo>
                  <a:pt x="2075" y="1289"/>
                </a:lnTo>
                <a:lnTo>
                  <a:pt x="2076" y="1287"/>
                </a:lnTo>
                <a:lnTo>
                  <a:pt x="2077" y="1286"/>
                </a:lnTo>
                <a:lnTo>
                  <a:pt x="2076" y="1286"/>
                </a:lnTo>
                <a:lnTo>
                  <a:pt x="2075" y="1286"/>
                </a:lnTo>
                <a:lnTo>
                  <a:pt x="2072" y="1287"/>
                </a:lnTo>
                <a:lnTo>
                  <a:pt x="2072" y="1287"/>
                </a:lnTo>
                <a:lnTo>
                  <a:pt x="2076" y="1279"/>
                </a:lnTo>
                <a:lnTo>
                  <a:pt x="2079" y="1269"/>
                </a:lnTo>
                <a:lnTo>
                  <a:pt x="2079" y="1265"/>
                </a:lnTo>
                <a:lnTo>
                  <a:pt x="2079" y="1261"/>
                </a:lnTo>
                <a:lnTo>
                  <a:pt x="2077" y="1258"/>
                </a:lnTo>
                <a:lnTo>
                  <a:pt x="2072" y="1256"/>
                </a:lnTo>
                <a:lnTo>
                  <a:pt x="2072" y="1256"/>
                </a:lnTo>
                <a:lnTo>
                  <a:pt x="2064" y="1267"/>
                </a:lnTo>
                <a:lnTo>
                  <a:pt x="2054" y="1279"/>
                </a:lnTo>
                <a:lnTo>
                  <a:pt x="2045" y="1291"/>
                </a:lnTo>
                <a:lnTo>
                  <a:pt x="2036" y="1304"/>
                </a:lnTo>
                <a:lnTo>
                  <a:pt x="2036" y="1304"/>
                </a:lnTo>
                <a:lnTo>
                  <a:pt x="2024" y="1313"/>
                </a:lnTo>
                <a:lnTo>
                  <a:pt x="2021" y="1316"/>
                </a:lnTo>
                <a:lnTo>
                  <a:pt x="2020" y="1319"/>
                </a:lnTo>
                <a:lnTo>
                  <a:pt x="2019" y="1322"/>
                </a:lnTo>
                <a:lnTo>
                  <a:pt x="2020" y="1325"/>
                </a:lnTo>
                <a:lnTo>
                  <a:pt x="2020" y="1325"/>
                </a:lnTo>
                <a:lnTo>
                  <a:pt x="2035" y="1318"/>
                </a:lnTo>
                <a:lnTo>
                  <a:pt x="2048" y="1309"/>
                </a:lnTo>
                <a:lnTo>
                  <a:pt x="2061" y="1298"/>
                </a:lnTo>
                <a:lnTo>
                  <a:pt x="2072" y="1287"/>
                </a:lnTo>
                <a:lnTo>
                  <a:pt x="2072" y="1287"/>
                </a:lnTo>
                <a:close/>
                <a:moveTo>
                  <a:pt x="1915" y="1272"/>
                </a:moveTo>
                <a:lnTo>
                  <a:pt x="1915" y="1272"/>
                </a:lnTo>
                <a:lnTo>
                  <a:pt x="1884" y="1291"/>
                </a:lnTo>
                <a:lnTo>
                  <a:pt x="1852" y="1310"/>
                </a:lnTo>
                <a:lnTo>
                  <a:pt x="1822" y="1328"/>
                </a:lnTo>
                <a:lnTo>
                  <a:pt x="1808" y="1338"/>
                </a:lnTo>
                <a:lnTo>
                  <a:pt x="1796" y="1347"/>
                </a:lnTo>
                <a:lnTo>
                  <a:pt x="1796" y="1347"/>
                </a:lnTo>
                <a:lnTo>
                  <a:pt x="1800" y="1352"/>
                </a:lnTo>
                <a:lnTo>
                  <a:pt x="1805" y="1357"/>
                </a:lnTo>
                <a:lnTo>
                  <a:pt x="1805" y="1357"/>
                </a:lnTo>
                <a:lnTo>
                  <a:pt x="1826" y="1348"/>
                </a:lnTo>
                <a:lnTo>
                  <a:pt x="1845" y="1337"/>
                </a:lnTo>
                <a:lnTo>
                  <a:pt x="1884" y="1314"/>
                </a:lnTo>
                <a:lnTo>
                  <a:pt x="1921" y="1291"/>
                </a:lnTo>
                <a:lnTo>
                  <a:pt x="1960" y="1267"/>
                </a:lnTo>
                <a:lnTo>
                  <a:pt x="1960" y="1267"/>
                </a:lnTo>
                <a:lnTo>
                  <a:pt x="1956" y="1262"/>
                </a:lnTo>
                <a:lnTo>
                  <a:pt x="1954" y="1260"/>
                </a:lnTo>
                <a:lnTo>
                  <a:pt x="1951" y="1259"/>
                </a:lnTo>
                <a:lnTo>
                  <a:pt x="1946" y="1258"/>
                </a:lnTo>
                <a:lnTo>
                  <a:pt x="1940" y="1259"/>
                </a:lnTo>
                <a:lnTo>
                  <a:pt x="1933" y="1261"/>
                </a:lnTo>
                <a:lnTo>
                  <a:pt x="1928" y="1264"/>
                </a:lnTo>
                <a:lnTo>
                  <a:pt x="1915" y="1272"/>
                </a:lnTo>
                <a:lnTo>
                  <a:pt x="1915" y="1272"/>
                </a:lnTo>
                <a:close/>
                <a:moveTo>
                  <a:pt x="2100" y="1355"/>
                </a:moveTo>
                <a:lnTo>
                  <a:pt x="2100" y="1355"/>
                </a:lnTo>
                <a:lnTo>
                  <a:pt x="2103" y="1354"/>
                </a:lnTo>
                <a:lnTo>
                  <a:pt x="2108" y="1353"/>
                </a:lnTo>
                <a:lnTo>
                  <a:pt x="2115" y="1348"/>
                </a:lnTo>
                <a:lnTo>
                  <a:pt x="2118" y="1344"/>
                </a:lnTo>
                <a:lnTo>
                  <a:pt x="2122" y="1340"/>
                </a:lnTo>
                <a:lnTo>
                  <a:pt x="2123" y="1337"/>
                </a:lnTo>
                <a:lnTo>
                  <a:pt x="2124" y="1334"/>
                </a:lnTo>
                <a:lnTo>
                  <a:pt x="2124" y="1334"/>
                </a:lnTo>
                <a:lnTo>
                  <a:pt x="2123" y="1330"/>
                </a:lnTo>
                <a:lnTo>
                  <a:pt x="2118" y="1326"/>
                </a:lnTo>
                <a:lnTo>
                  <a:pt x="2107" y="1313"/>
                </a:lnTo>
                <a:lnTo>
                  <a:pt x="2094" y="1302"/>
                </a:lnTo>
                <a:lnTo>
                  <a:pt x="2087" y="1297"/>
                </a:lnTo>
                <a:lnTo>
                  <a:pt x="2083" y="1295"/>
                </a:lnTo>
                <a:lnTo>
                  <a:pt x="2083" y="1295"/>
                </a:lnTo>
                <a:lnTo>
                  <a:pt x="2078" y="1302"/>
                </a:lnTo>
                <a:lnTo>
                  <a:pt x="2072" y="1308"/>
                </a:lnTo>
                <a:lnTo>
                  <a:pt x="2067" y="1314"/>
                </a:lnTo>
                <a:lnTo>
                  <a:pt x="2062" y="1321"/>
                </a:lnTo>
                <a:lnTo>
                  <a:pt x="2062" y="1321"/>
                </a:lnTo>
                <a:lnTo>
                  <a:pt x="2066" y="1324"/>
                </a:lnTo>
                <a:lnTo>
                  <a:pt x="2070" y="1328"/>
                </a:lnTo>
                <a:lnTo>
                  <a:pt x="2079" y="1340"/>
                </a:lnTo>
                <a:lnTo>
                  <a:pt x="2083" y="1345"/>
                </a:lnTo>
                <a:lnTo>
                  <a:pt x="2088" y="1351"/>
                </a:lnTo>
                <a:lnTo>
                  <a:pt x="2094" y="1354"/>
                </a:lnTo>
                <a:lnTo>
                  <a:pt x="2100" y="1355"/>
                </a:lnTo>
                <a:lnTo>
                  <a:pt x="2100" y="1355"/>
                </a:lnTo>
                <a:close/>
                <a:moveTo>
                  <a:pt x="889" y="1308"/>
                </a:moveTo>
                <a:lnTo>
                  <a:pt x="889" y="1308"/>
                </a:lnTo>
                <a:lnTo>
                  <a:pt x="871" y="1308"/>
                </a:lnTo>
                <a:lnTo>
                  <a:pt x="853" y="1307"/>
                </a:lnTo>
                <a:lnTo>
                  <a:pt x="844" y="1308"/>
                </a:lnTo>
                <a:lnTo>
                  <a:pt x="836" y="1310"/>
                </a:lnTo>
                <a:lnTo>
                  <a:pt x="828" y="1313"/>
                </a:lnTo>
                <a:lnTo>
                  <a:pt x="822" y="1319"/>
                </a:lnTo>
                <a:lnTo>
                  <a:pt x="822" y="1319"/>
                </a:lnTo>
                <a:lnTo>
                  <a:pt x="858" y="1322"/>
                </a:lnTo>
                <a:lnTo>
                  <a:pt x="895" y="1326"/>
                </a:lnTo>
                <a:lnTo>
                  <a:pt x="931" y="1329"/>
                </a:lnTo>
                <a:lnTo>
                  <a:pt x="949" y="1329"/>
                </a:lnTo>
                <a:lnTo>
                  <a:pt x="968" y="1329"/>
                </a:lnTo>
                <a:lnTo>
                  <a:pt x="968" y="1329"/>
                </a:lnTo>
                <a:lnTo>
                  <a:pt x="965" y="1324"/>
                </a:lnTo>
                <a:lnTo>
                  <a:pt x="962" y="1321"/>
                </a:lnTo>
                <a:lnTo>
                  <a:pt x="958" y="1317"/>
                </a:lnTo>
                <a:lnTo>
                  <a:pt x="954" y="1314"/>
                </a:lnTo>
                <a:lnTo>
                  <a:pt x="944" y="1310"/>
                </a:lnTo>
                <a:lnTo>
                  <a:pt x="934" y="1308"/>
                </a:lnTo>
                <a:lnTo>
                  <a:pt x="924" y="1307"/>
                </a:lnTo>
                <a:lnTo>
                  <a:pt x="912" y="1307"/>
                </a:lnTo>
                <a:lnTo>
                  <a:pt x="889" y="1308"/>
                </a:lnTo>
                <a:lnTo>
                  <a:pt x="889" y="1308"/>
                </a:lnTo>
                <a:close/>
                <a:moveTo>
                  <a:pt x="820" y="1338"/>
                </a:moveTo>
                <a:lnTo>
                  <a:pt x="820" y="1338"/>
                </a:lnTo>
                <a:lnTo>
                  <a:pt x="819" y="1369"/>
                </a:lnTo>
                <a:lnTo>
                  <a:pt x="818" y="1399"/>
                </a:lnTo>
                <a:lnTo>
                  <a:pt x="818" y="1455"/>
                </a:lnTo>
                <a:lnTo>
                  <a:pt x="818" y="1455"/>
                </a:lnTo>
                <a:lnTo>
                  <a:pt x="821" y="1476"/>
                </a:lnTo>
                <a:lnTo>
                  <a:pt x="824" y="1499"/>
                </a:lnTo>
                <a:lnTo>
                  <a:pt x="825" y="1522"/>
                </a:lnTo>
                <a:lnTo>
                  <a:pt x="826" y="1546"/>
                </a:lnTo>
                <a:lnTo>
                  <a:pt x="827" y="1594"/>
                </a:lnTo>
                <a:lnTo>
                  <a:pt x="827" y="1644"/>
                </a:lnTo>
                <a:lnTo>
                  <a:pt x="826" y="1696"/>
                </a:lnTo>
                <a:lnTo>
                  <a:pt x="826" y="1747"/>
                </a:lnTo>
                <a:lnTo>
                  <a:pt x="827" y="1798"/>
                </a:lnTo>
                <a:lnTo>
                  <a:pt x="828" y="1824"/>
                </a:lnTo>
                <a:lnTo>
                  <a:pt x="830" y="1850"/>
                </a:lnTo>
                <a:lnTo>
                  <a:pt x="830" y="1850"/>
                </a:lnTo>
                <a:lnTo>
                  <a:pt x="827" y="1857"/>
                </a:lnTo>
                <a:lnTo>
                  <a:pt x="826" y="1865"/>
                </a:lnTo>
                <a:lnTo>
                  <a:pt x="825" y="1872"/>
                </a:lnTo>
                <a:lnTo>
                  <a:pt x="824" y="1881"/>
                </a:lnTo>
                <a:lnTo>
                  <a:pt x="825" y="1899"/>
                </a:lnTo>
                <a:lnTo>
                  <a:pt x="826" y="1917"/>
                </a:lnTo>
                <a:lnTo>
                  <a:pt x="826" y="1917"/>
                </a:lnTo>
                <a:lnTo>
                  <a:pt x="836" y="2037"/>
                </a:lnTo>
                <a:lnTo>
                  <a:pt x="840" y="2096"/>
                </a:lnTo>
                <a:lnTo>
                  <a:pt x="843" y="2154"/>
                </a:lnTo>
                <a:lnTo>
                  <a:pt x="843" y="2154"/>
                </a:lnTo>
                <a:lnTo>
                  <a:pt x="849" y="2152"/>
                </a:lnTo>
                <a:lnTo>
                  <a:pt x="855" y="2151"/>
                </a:lnTo>
                <a:lnTo>
                  <a:pt x="861" y="2151"/>
                </a:lnTo>
                <a:lnTo>
                  <a:pt x="869" y="2151"/>
                </a:lnTo>
                <a:lnTo>
                  <a:pt x="881" y="2153"/>
                </a:lnTo>
                <a:lnTo>
                  <a:pt x="886" y="2154"/>
                </a:lnTo>
                <a:lnTo>
                  <a:pt x="891" y="2154"/>
                </a:lnTo>
                <a:lnTo>
                  <a:pt x="891" y="2154"/>
                </a:lnTo>
                <a:lnTo>
                  <a:pt x="889" y="2128"/>
                </a:lnTo>
                <a:lnTo>
                  <a:pt x="888" y="2101"/>
                </a:lnTo>
                <a:lnTo>
                  <a:pt x="888" y="2045"/>
                </a:lnTo>
                <a:lnTo>
                  <a:pt x="887" y="2016"/>
                </a:lnTo>
                <a:lnTo>
                  <a:pt x="886" y="1988"/>
                </a:lnTo>
                <a:lnTo>
                  <a:pt x="884" y="1961"/>
                </a:lnTo>
                <a:lnTo>
                  <a:pt x="881" y="1937"/>
                </a:lnTo>
                <a:lnTo>
                  <a:pt x="881" y="1937"/>
                </a:lnTo>
                <a:lnTo>
                  <a:pt x="884" y="1926"/>
                </a:lnTo>
                <a:lnTo>
                  <a:pt x="885" y="1915"/>
                </a:lnTo>
                <a:lnTo>
                  <a:pt x="886" y="1902"/>
                </a:lnTo>
                <a:lnTo>
                  <a:pt x="886" y="1890"/>
                </a:lnTo>
                <a:lnTo>
                  <a:pt x="885" y="1867"/>
                </a:lnTo>
                <a:lnTo>
                  <a:pt x="883" y="1848"/>
                </a:lnTo>
                <a:lnTo>
                  <a:pt x="883" y="1848"/>
                </a:lnTo>
                <a:lnTo>
                  <a:pt x="884" y="1841"/>
                </a:lnTo>
                <a:lnTo>
                  <a:pt x="885" y="1836"/>
                </a:lnTo>
                <a:lnTo>
                  <a:pt x="887" y="1829"/>
                </a:lnTo>
                <a:lnTo>
                  <a:pt x="887" y="1824"/>
                </a:lnTo>
                <a:lnTo>
                  <a:pt x="887" y="1824"/>
                </a:lnTo>
                <a:lnTo>
                  <a:pt x="886" y="1819"/>
                </a:lnTo>
                <a:lnTo>
                  <a:pt x="884" y="1813"/>
                </a:lnTo>
                <a:lnTo>
                  <a:pt x="883" y="1808"/>
                </a:lnTo>
                <a:lnTo>
                  <a:pt x="881" y="1803"/>
                </a:lnTo>
                <a:lnTo>
                  <a:pt x="881" y="1803"/>
                </a:lnTo>
                <a:lnTo>
                  <a:pt x="879" y="1779"/>
                </a:lnTo>
                <a:lnTo>
                  <a:pt x="877" y="1754"/>
                </a:lnTo>
                <a:lnTo>
                  <a:pt x="876" y="1703"/>
                </a:lnTo>
                <a:lnTo>
                  <a:pt x="876" y="1703"/>
                </a:lnTo>
                <a:lnTo>
                  <a:pt x="877" y="1607"/>
                </a:lnTo>
                <a:lnTo>
                  <a:pt x="879" y="1517"/>
                </a:lnTo>
                <a:lnTo>
                  <a:pt x="880" y="1432"/>
                </a:lnTo>
                <a:lnTo>
                  <a:pt x="879" y="1351"/>
                </a:lnTo>
                <a:lnTo>
                  <a:pt x="879" y="1351"/>
                </a:lnTo>
                <a:lnTo>
                  <a:pt x="882" y="1349"/>
                </a:lnTo>
                <a:lnTo>
                  <a:pt x="885" y="1348"/>
                </a:lnTo>
                <a:lnTo>
                  <a:pt x="889" y="1347"/>
                </a:lnTo>
                <a:lnTo>
                  <a:pt x="891" y="1344"/>
                </a:lnTo>
                <a:lnTo>
                  <a:pt x="891" y="1344"/>
                </a:lnTo>
                <a:lnTo>
                  <a:pt x="881" y="1344"/>
                </a:lnTo>
                <a:lnTo>
                  <a:pt x="871" y="1344"/>
                </a:lnTo>
                <a:lnTo>
                  <a:pt x="854" y="1341"/>
                </a:lnTo>
                <a:lnTo>
                  <a:pt x="838" y="1338"/>
                </a:lnTo>
                <a:lnTo>
                  <a:pt x="829" y="1338"/>
                </a:lnTo>
                <a:lnTo>
                  <a:pt x="820" y="1338"/>
                </a:lnTo>
                <a:lnTo>
                  <a:pt x="820" y="1338"/>
                </a:lnTo>
                <a:close/>
                <a:moveTo>
                  <a:pt x="900" y="1351"/>
                </a:moveTo>
                <a:lnTo>
                  <a:pt x="900" y="1351"/>
                </a:lnTo>
                <a:lnTo>
                  <a:pt x="900" y="1383"/>
                </a:lnTo>
                <a:lnTo>
                  <a:pt x="898" y="1414"/>
                </a:lnTo>
                <a:lnTo>
                  <a:pt x="894" y="1474"/>
                </a:lnTo>
                <a:lnTo>
                  <a:pt x="894" y="1474"/>
                </a:lnTo>
                <a:lnTo>
                  <a:pt x="892" y="1504"/>
                </a:lnTo>
                <a:lnTo>
                  <a:pt x="894" y="1534"/>
                </a:lnTo>
                <a:lnTo>
                  <a:pt x="894" y="1595"/>
                </a:lnTo>
                <a:lnTo>
                  <a:pt x="894" y="1595"/>
                </a:lnTo>
                <a:lnTo>
                  <a:pt x="892" y="1668"/>
                </a:lnTo>
                <a:lnTo>
                  <a:pt x="892" y="1703"/>
                </a:lnTo>
                <a:lnTo>
                  <a:pt x="894" y="1740"/>
                </a:lnTo>
                <a:lnTo>
                  <a:pt x="894" y="1740"/>
                </a:lnTo>
                <a:lnTo>
                  <a:pt x="899" y="1805"/>
                </a:lnTo>
                <a:lnTo>
                  <a:pt x="904" y="1871"/>
                </a:lnTo>
                <a:lnTo>
                  <a:pt x="907" y="1939"/>
                </a:lnTo>
                <a:lnTo>
                  <a:pt x="909" y="1972"/>
                </a:lnTo>
                <a:lnTo>
                  <a:pt x="909" y="2007"/>
                </a:lnTo>
                <a:lnTo>
                  <a:pt x="909" y="2007"/>
                </a:lnTo>
                <a:lnTo>
                  <a:pt x="907" y="2026"/>
                </a:lnTo>
                <a:lnTo>
                  <a:pt x="906" y="2045"/>
                </a:lnTo>
                <a:lnTo>
                  <a:pt x="904" y="2064"/>
                </a:lnTo>
                <a:lnTo>
                  <a:pt x="904" y="2083"/>
                </a:lnTo>
                <a:lnTo>
                  <a:pt x="904" y="2083"/>
                </a:lnTo>
                <a:lnTo>
                  <a:pt x="906" y="2102"/>
                </a:lnTo>
                <a:lnTo>
                  <a:pt x="909" y="2122"/>
                </a:lnTo>
                <a:lnTo>
                  <a:pt x="909" y="2131"/>
                </a:lnTo>
                <a:lnTo>
                  <a:pt x="910" y="2140"/>
                </a:lnTo>
                <a:lnTo>
                  <a:pt x="909" y="2150"/>
                </a:lnTo>
                <a:lnTo>
                  <a:pt x="906" y="2158"/>
                </a:lnTo>
                <a:lnTo>
                  <a:pt x="906" y="2158"/>
                </a:lnTo>
                <a:lnTo>
                  <a:pt x="920" y="2159"/>
                </a:lnTo>
                <a:lnTo>
                  <a:pt x="935" y="2161"/>
                </a:lnTo>
                <a:lnTo>
                  <a:pt x="948" y="2162"/>
                </a:lnTo>
                <a:lnTo>
                  <a:pt x="952" y="2162"/>
                </a:lnTo>
                <a:lnTo>
                  <a:pt x="956" y="2162"/>
                </a:lnTo>
                <a:lnTo>
                  <a:pt x="956" y="2162"/>
                </a:lnTo>
                <a:lnTo>
                  <a:pt x="952" y="2134"/>
                </a:lnTo>
                <a:lnTo>
                  <a:pt x="951" y="2106"/>
                </a:lnTo>
                <a:lnTo>
                  <a:pt x="950" y="2078"/>
                </a:lnTo>
                <a:lnTo>
                  <a:pt x="950" y="2050"/>
                </a:lnTo>
                <a:lnTo>
                  <a:pt x="952" y="1995"/>
                </a:lnTo>
                <a:lnTo>
                  <a:pt x="954" y="1943"/>
                </a:lnTo>
                <a:lnTo>
                  <a:pt x="954" y="1943"/>
                </a:lnTo>
                <a:lnTo>
                  <a:pt x="952" y="1922"/>
                </a:lnTo>
                <a:lnTo>
                  <a:pt x="952" y="1900"/>
                </a:lnTo>
                <a:lnTo>
                  <a:pt x="951" y="1879"/>
                </a:lnTo>
                <a:lnTo>
                  <a:pt x="951" y="1856"/>
                </a:lnTo>
                <a:lnTo>
                  <a:pt x="951" y="1856"/>
                </a:lnTo>
                <a:lnTo>
                  <a:pt x="951" y="1832"/>
                </a:lnTo>
                <a:lnTo>
                  <a:pt x="950" y="1807"/>
                </a:lnTo>
                <a:lnTo>
                  <a:pt x="948" y="1758"/>
                </a:lnTo>
                <a:lnTo>
                  <a:pt x="946" y="1707"/>
                </a:lnTo>
                <a:lnTo>
                  <a:pt x="945" y="1682"/>
                </a:lnTo>
                <a:lnTo>
                  <a:pt x="945" y="1656"/>
                </a:lnTo>
                <a:lnTo>
                  <a:pt x="945" y="1656"/>
                </a:lnTo>
                <a:lnTo>
                  <a:pt x="945" y="1499"/>
                </a:lnTo>
                <a:lnTo>
                  <a:pt x="945" y="1349"/>
                </a:lnTo>
                <a:lnTo>
                  <a:pt x="945" y="1349"/>
                </a:lnTo>
                <a:lnTo>
                  <a:pt x="920" y="1347"/>
                </a:lnTo>
                <a:lnTo>
                  <a:pt x="894" y="1347"/>
                </a:lnTo>
                <a:lnTo>
                  <a:pt x="894" y="1347"/>
                </a:lnTo>
                <a:lnTo>
                  <a:pt x="896" y="1348"/>
                </a:lnTo>
                <a:lnTo>
                  <a:pt x="897" y="1349"/>
                </a:lnTo>
                <a:lnTo>
                  <a:pt x="899" y="1350"/>
                </a:lnTo>
                <a:lnTo>
                  <a:pt x="900" y="1351"/>
                </a:lnTo>
                <a:lnTo>
                  <a:pt x="900" y="1351"/>
                </a:lnTo>
                <a:close/>
                <a:moveTo>
                  <a:pt x="768" y="1377"/>
                </a:moveTo>
                <a:lnTo>
                  <a:pt x="768" y="1377"/>
                </a:lnTo>
                <a:lnTo>
                  <a:pt x="755" y="1410"/>
                </a:lnTo>
                <a:lnTo>
                  <a:pt x="742" y="1444"/>
                </a:lnTo>
                <a:lnTo>
                  <a:pt x="712" y="1514"/>
                </a:lnTo>
                <a:lnTo>
                  <a:pt x="698" y="1549"/>
                </a:lnTo>
                <a:lnTo>
                  <a:pt x="685" y="1584"/>
                </a:lnTo>
                <a:lnTo>
                  <a:pt x="673" y="1620"/>
                </a:lnTo>
                <a:lnTo>
                  <a:pt x="662" y="1656"/>
                </a:lnTo>
                <a:lnTo>
                  <a:pt x="662" y="1656"/>
                </a:lnTo>
                <a:lnTo>
                  <a:pt x="640" y="1717"/>
                </a:lnTo>
                <a:lnTo>
                  <a:pt x="617" y="1776"/>
                </a:lnTo>
                <a:lnTo>
                  <a:pt x="571" y="1894"/>
                </a:lnTo>
                <a:lnTo>
                  <a:pt x="550" y="1953"/>
                </a:lnTo>
                <a:lnTo>
                  <a:pt x="527" y="2011"/>
                </a:lnTo>
                <a:lnTo>
                  <a:pt x="507" y="2071"/>
                </a:lnTo>
                <a:lnTo>
                  <a:pt x="488" y="2132"/>
                </a:lnTo>
                <a:lnTo>
                  <a:pt x="488" y="2132"/>
                </a:lnTo>
                <a:lnTo>
                  <a:pt x="475" y="2161"/>
                </a:lnTo>
                <a:lnTo>
                  <a:pt x="462" y="2190"/>
                </a:lnTo>
                <a:lnTo>
                  <a:pt x="440" y="2247"/>
                </a:lnTo>
                <a:lnTo>
                  <a:pt x="418" y="2304"/>
                </a:lnTo>
                <a:lnTo>
                  <a:pt x="406" y="2333"/>
                </a:lnTo>
                <a:lnTo>
                  <a:pt x="395" y="2362"/>
                </a:lnTo>
                <a:lnTo>
                  <a:pt x="395" y="2362"/>
                </a:lnTo>
                <a:lnTo>
                  <a:pt x="462" y="2350"/>
                </a:lnTo>
                <a:lnTo>
                  <a:pt x="493" y="2344"/>
                </a:lnTo>
                <a:lnTo>
                  <a:pt x="526" y="2340"/>
                </a:lnTo>
                <a:lnTo>
                  <a:pt x="526" y="2340"/>
                </a:lnTo>
                <a:lnTo>
                  <a:pt x="524" y="2333"/>
                </a:lnTo>
                <a:lnTo>
                  <a:pt x="522" y="2326"/>
                </a:lnTo>
                <a:lnTo>
                  <a:pt x="522" y="2319"/>
                </a:lnTo>
                <a:lnTo>
                  <a:pt x="522" y="2312"/>
                </a:lnTo>
                <a:lnTo>
                  <a:pt x="522" y="2305"/>
                </a:lnTo>
                <a:lnTo>
                  <a:pt x="523" y="2298"/>
                </a:lnTo>
                <a:lnTo>
                  <a:pt x="525" y="2292"/>
                </a:lnTo>
                <a:lnTo>
                  <a:pt x="528" y="2286"/>
                </a:lnTo>
                <a:lnTo>
                  <a:pt x="532" y="2280"/>
                </a:lnTo>
                <a:lnTo>
                  <a:pt x="535" y="2275"/>
                </a:lnTo>
                <a:lnTo>
                  <a:pt x="544" y="2264"/>
                </a:lnTo>
                <a:lnTo>
                  <a:pt x="555" y="2256"/>
                </a:lnTo>
                <a:lnTo>
                  <a:pt x="569" y="2249"/>
                </a:lnTo>
                <a:lnTo>
                  <a:pt x="569" y="2249"/>
                </a:lnTo>
                <a:lnTo>
                  <a:pt x="596" y="2238"/>
                </a:lnTo>
                <a:lnTo>
                  <a:pt x="625" y="2228"/>
                </a:lnTo>
                <a:lnTo>
                  <a:pt x="684" y="2206"/>
                </a:lnTo>
                <a:lnTo>
                  <a:pt x="745" y="2187"/>
                </a:lnTo>
                <a:lnTo>
                  <a:pt x="803" y="2169"/>
                </a:lnTo>
                <a:lnTo>
                  <a:pt x="803" y="2169"/>
                </a:lnTo>
                <a:lnTo>
                  <a:pt x="809" y="2165"/>
                </a:lnTo>
                <a:lnTo>
                  <a:pt x="814" y="2159"/>
                </a:lnTo>
                <a:lnTo>
                  <a:pt x="818" y="2158"/>
                </a:lnTo>
                <a:lnTo>
                  <a:pt x="821" y="2157"/>
                </a:lnTo>
                <a:lnTo>
                  <a:pt x="824" y="2156"/>
                </a:lnTo>
                <a:lnTo>
                  <a:pt x="828" y="2158"/>
                </a:lnTo>
                <a:lnTo>
                  <a:pt x="828" y="2158"/>
                </a:lnTo>
                <a:lnTo>
                  <a:pt x="825" y="2137"/>
                </a:lnTo>
                <a:lnTo>
                  <a:pt x="823" y="2115"/>
                </a:lnTo>
                <a:lnTo>
                  <a:pt x="821" y="2094"/>
                </a:lnTo>
                <a:lnTo>
                  <a:pt x="821" y="2073"/>
                </a:lnTo>
                <a:lnTo>
                  <a:pt x="820" y="2028"/>
                </a:lnTo>
                <a:lnTo>
                  <a:pt x="818" y="1981"/>
                </a:lnTo>
                <a:lnTo>
                  <a:pt x="818" y="1981"/>
                </a:lnTo>
                <a:lnTo>
                  <a:pt x="814" y="1952"/>
                </a:lnTo>
                <a:lnTo>
                  <a:pt x="810" y="1922"/>
                </a:lnTo>
                <a:lnTo>
                  <a:pt x="808" y="1907"/>
                </a:lnTo>
                <a:lnTo>
                  <a:pt x="807" y="1892"/>
                </a:lnTo>
                <a:lnTo>
                  <a:pt x="806" y="1875"/>
                </a:lnTo>
                <a:lnTo>
                  <a:pt x="807" y="1860"/>
                </a:lnTo>
                <a:lnTo>
                  <a:pt x="807" y="1860"/>
                </a:lnTo>
                <a:lnTo>
                  <a:pt x="808" y="1850"/>
                </a:lnTo>
                <a:lnTo>
                  <a:pt x="810" y="1839"/>
                </a:lnTo>
                <a:lnTo>
                  <a:pt x="812" y="1828"/>
                </a:lnTo>
                <a:lnTo>
                  <a:pt x="813" y="1818"/>
                </a:lnTo>
                <a:lnTo>
                  <a:pt x="813" y="1818"/>
                </a:lnTo>
                <a:lnTo>
                  <a:pt x="812" y="1796"/>
                </a:lnTo>
                <a:lnTo>
                  <a:pt x="810" y="1776"/>
                </a:lnTo>
                <a:lnTo>
                  <a:pt x="808" y="1754"/>
                </a:lnTo>
                <a:lnTo>
                  <a:pt x="807" y="1733"/>
                </a:lnTo>
                <a:lnTo>
                  <a:pt x="807" y="1733"/>
                </a:lnTo>
                <a:lnTo>
                  <a:pt x="807" y="1710"/>
                </a:lnTo>
                <a:lnTo>
                  <a:pt x="808" y="1687"/>
                </a:lnTo>
                <a:lnTo>
                  <a:pt x="809" y="1642"/>
                </a:lnTo>
                <a:lnTo>
                  <a:pt x="809" y="1642"/>
                </a:lnTo>
                <a:lnTo>
                  <a:pt x="809" y="1607"/>
                </a:lnTo>
                <a:lnTo>
                  <a:pt x="807" y="1570"/>
                </a:lnTo>
                <a:lnTo>
                  <a:pt x="804" y="1500"/>
                </a:lnTo>
                <a:lnTo>
                  <a:pt x="800" y="1426"/>
                </a:lnTo>
                <a:lnTo>
                  <a:pt x="800" y="1388"/>
                </a:lnTo>
                <a:lnTo>
                  <a:pt x="800" y="1351"/>
                </a:lnTo>
                <a:lnTo>
                  <a:pt x="800" y="1351"/>
                </a:lnTo>
                <a:lnTo>
                  <a:pt x="799" y="1349"/>
                </a:lnTo>
                <a:lnTo>
                  <a:pt x="796" y="1349"/>
                </a:lnTo>
                <a:lnTo>
                  <a:pt x="796" y="1349"/>
                </a:lnTo>
                <a:lnTo>
                  <a:pt x="793" y="1359"/>
                </a:lnTo>
                <a:lnTo>
                  <a:pt x="791" y="1365"/>
                </a:lnTo>
                <a:lnTo>
                  <a:pt x="789" y="1369"/>
                </a:lnTo>
                <a:lnTo>
                  <a:pt x="785" y="1372"/>
                </a:lnTo>
                <a:lnTo>
                  <a:pt x="781" y="1374"/>
                </a:lnTo>
                <a:lnTo>
                  <a:pt x="775" y="1375"/>
                </a:lnTo>
                <a:lnTo>
                  <a:pt x="768" y="1377"/>
                </a:lnTo>
                <a:lnTo>
                  <a:pt x="768" y="1377"/>
                </a:lnTo>
                <a:close/>
                <a:moveTo>
                  <a:pt x="968" y="1349"/>
                </a:moveTo>
                <a:lnTo>
                  <a:pt x="968" y="1349"/>
                </a:lnTo>
                <a:lnTo>
                  <a:pt x="964" y="1353"/>
                </a:lnTo>
                <a:lnTo>
                  <a:pt x="962" y="1358"/>
                </a:lnTo>
                <a:lnTo>
                  <a:pt x="961" y="1366"/>
                </a:lnTo>
                <a:lnTo>
                  <a:pt x="960" y="1372"/>
                </a:lnTo>
                <a:lnTo>
                  <a:pt x="960" y="1372"/>
                </a:lnTo>
                <a:lnTo>
                  <a:pt x="958" y="1396"/>
                </a:lnTo>
                <a:lnTo>
                  <a:pt x="957" y="1422"/>
                </a:lnTo>
                <a:lnTo>
                  <a:pt x="957" y="1446"/>
                </a:lnTo>
                <a:lnTo>
                  <a:pt x="958" y="1472"/>
                </a:lnTo>
                <a:lnTo>
                  <a:pt x="960" y="1522"/>
                </a:lnTo>
                <a:lnTo>
                  <a:pt x="964" y="1569"/>
                </a:lnTo>
                <a:lnTo>
                  <a:pt x="964" y="1569"/>
                </a:lnTo>
                <a:lnTo>
                  <a:pt x="964" y="1599"/>
                </a:lnTo>
                <a:lnTo>
                  <a:pt x="964" y="1628"/>
                </a:lnTo>
                <a:lnTo>
                  <a:pt x="962" y="1657"/>
                </a:lnTo>
                <a:lnTo>
                  <a:pt x="962" y="1686"/>
                </a:lnTo>
                <a:lnTo>
                  <a:pt x="962" y="1686"/>
                </a:lnTo>
                <a:lnTo>
                  <a:pt x="962" y="1714"/>
                </a:lnTo>
                <a:lnTo>
                  <a:pt x="964" y="1742"/>
                </a:lnTo>
                <a:lnTo>
                  <a:pt x="967" y="1796"/>
                </a:lnTo>
                <a:lnTo>
                  <a:pt x="970" y="1824"/>
                </a:lnTo>
                <a:lnTo>
                  <a:pt x="971" y="1851"/>
                </a:lnTo>
                <a:lnTo>
                  <a:pt x="972" y="1879"/>
                </a:lnTo>
                <a:lnTo>
                  <a:pt x="971" y="1905"/>
                </a:lnTo>
                <a:lnTo>
                  <a:pt x="971" y="1905"/>
                </a:lnTo>
                <a:lnTo>
                  <a:pt x="970" y="1925"/>
                </a:lnTo>
                <a:lnTo>
                  <a:pt x="970" y="1943"/>
                </a:lnTo>
                <a:lnTo>
                  <a:pt x="971" y="1977"/>
                </a:lnTo>
                <a:lnTo>
                  <a:pt x="971" y="1977"/>
                </a:lnTo>
                <a:lnTo>
                  <a:pt x="971" y="2020"/>
                </a:lnTo>
                <a:lnTo>
                  <a:pt x="971" y="2040"/>
                </a:lnTo>
                <a:lnTo>
                  <a:pt x="973" y="2060"/>
                </a:lnTo>
                <a:lnTo>
                  <a:pt x="973" y="2060"/>
                </a:lnTo>
                <a:lnTo>
                  <a:pt x="974" y="2065"/>
                </a:lnTo>
                <a:lnTo>
                  <a:pt x="976" y="2069"/>
                </a:lnTo>
                <a:lnTo>
                  <a:pt x="977" y="2075"/>
                </a:lnTo>
                <a:lnTo>
                  <a:pt x="979" y="2079"/>
                </a:lnTo>
                <a:lnTo>
                  <a:pt x="979" y="2079"/>
                </a:lnTo>
                <a:lnTo>
                  <a:pt x="979" y="2090"/>
                </a:lnTo>
                <a:lnTo>
                  <a:pt x="979" y="2100"/>
                </a:lnTo>
                <a:lnTo>
                  <a:pt x="978" y="2124"/>
                </a:lnTo>
                <a:lnTo>
                  <a:pt x="977" y="2146"/>
                </a:lnTo>
                <a:lnTo>
                  <a:pt x="978" y="2158"/>
                </a:lnTo>
                <a:lnTo>
                  <a:pt x="979" y="2169"/>
                </a:lnTo>
                <a:lnTo>
                  <a:pt x="979" y="2169"/>
                </a:lnTo>
                <a:lnTo>
                  <a:pt x="1108" y="2215"/>
                </a:lnTo>
                <a:lnTo>
                  <a:pt x="1174" y="2240"/>
                </a:lnTo>
                <a:lnTo>
                  <a:pt x="1205" y="2252"/>
                </a:lnTo>
                <a:lnTo>
                  <a:pt x="1234" y="2264"/>
                </a:lnTo>
                <a:lnTo>
                  <a:pt x="1234" y="2264"/>
                </a:lnTo>
                <a:lnTo>
                  <a:pt x="1238" y="2266"/>
                </a:lnTo>
                <a:lnTo>
                  <a:pt x="1243" y="2270"/>
                </a:lnTo>
                <a:lnTo>
                  <a:pt x="1249" y="2276"/>
                </a:lnTo>
                <a:lnTo>
                  <a:pt x="1255" y="2285"/>
                </a:lnTo>
                <a:lnTo>
                  <a:pt x="1260" y="2295"/>
                </a:lnTo>
                <a:lnTo>
                  <a:pt x="1263" y="2306"/>
                </a:lnTo>
                <a:lnTo>
                  <a:pt x="1264" y="2318"/>
                </a:lnTo>
                <a:lnTo>
                  <a:pt x="1265" y="2328"/>
                </a:lnTo>
                <a:lnTo>
                  <a:pt x="1263" y="2340"/>
                </a:lnTo>
                <a:lnTo>
                  <a:pt x="1263" y="2340"/>
                </a:lnTo>
                <a:lnTo>
                  <a:pt x="1274" y="2341"/>
                </a:lnTo>
                <a:lnTo>
                  <a:pt x="1284" y="2343"/>
                </a:lnTo>
                <a:lnTo>
                  <a:pt x="1305" y="2349"/>
                </a:lnTo>
                <a:lnTo>
                  <a:pt x="1324" y="2353"/>
                </a:lnTo>
                <a:lnTo>
                  <a:pt x="1334" y="2355"/>
                </a:lnTo>
                <a:lnTo>
                  <a:pt x="1342" y="2355"/>
                </a:lnTo>
                <a:lnTo>
                  <a:pt x="1342" y="2355"/>
                </a:lnTo>
                <a:lnTo>
                  <a:pt x="1278" y="2179"/>
                </a:lnTo>
                <a:lnTo>
                  <a:pt x="1215" y="2002"/>
                </a:lnTo>
                <a:lnTo>
                  <a:pt x="1183" y="1913"/>
                </a:lnTo>
                <a:lnTo>
                  <a:pt x="1149" y="1826"/>
                </a:lnTo>
                <a:lnTo>
                  <a:pt x="1116" y="1740"/>
                </a:lnTo>
                <a:lnTo>
                  <a:pt x="1081" y="1654"/>
                </a:lnTo>
                <a:lnTo>
                  <a:pt x="1081" y="1654"/>
                </a:lnTo>
                <a:lnTo>
                  <a:pt x="1078" y="1639"/>
                </a:lnTo>
                <a:lnTo>
                  <a:pt x="1074" y="1624"/>
                </a:lnTo>
                <a:lnTo>
                  <a:pt x="1070" y="1611"/>
                </a:lnTo>
                <a:lnTo>
                  <a:pt x="1065" y="1598"/>
                </a:lnTo>
                <a:lnTo>
                  <a:pt x="1055" y="1572"/>
                </a:lnTo>
                <a:lnTo>
                  <a:pt x="1045" y="1548"/>
                </a:lnTo>
                <a:lnTo>
                  <a:pt x="1045" y="1548"/>
                </a:lnTo>
                <a:lnTo>
                  <a:pt x="1039" y="1531"/>
                </a:lnTo>
                <a:lnTo>
                  <a:pt x="1034" y="1513"/>
                </a:lnTo>
                <a:lnTo>
                  <a:pt x="1030" y="1495"/>
                </a:lnTo>
                <a:lnTo>
                  <a:pt x="1023" y="1478"/>
                </a:lnTo>
                <a:lnTo>
                  <a:pt x="1023" y="1478"/>
                </a:lnTo>
                <a:lnTo>
                  <a:pt x="1019" y="1466"/>
                </a:lnTo>
                <a:lnTo>
                  <a:pt x="1012" y="1456"/>
                </a:lnTo>
                <a:lnTo>
                  <a:pt x="1007" y="1445"/>
                </a:lnTo>
                <a:lnTo>
                  <a:pt x="1002" y="1433"/>
                </a:lnTo>
                <a:lnTo>
                  <a:pt x="1002" y="1433"/>
                </a:lnTo>
                <a:lnTo>
                  <a:pt x="1000" y="1425"/>
                </a:lnTo>
                <a:lnTo>
                  <a:pt x="996" y="1415"/>
                </a:lnTo>
                <a:lnTo>
                  <a:pt x="992" y="1397"/>
                </a:lnTo>
                <a:lnTo>
                  <a:pt x="990" y="1388"/>
                </a:lnTo>
                <a:lnTo>
                  <a:pt x="987" y="1381"/>
                </a:lnTo>
                <a:lnTo>
                  <a:pt x="982" y="1373"/>
                </a:lnTo>
                <a:lnTo>
                  <a:pt x="977" y="1368"/>
                </a:lnTo>
                <a:lnTo>
                  <a:pt x="977" y="1368"/>
                </a:lnTo>
                <a:lnTo>
                  <a:pt x="978" y="1359"/>
                </a:lnTo>
                <a:lnTo>
                  <a:pt x="979" y="1354"/>
                </a:lnTo>
                <a:lnTo>
                  <a:pt x="979" y="1352"/>
                </a:lnTo>
                <a:lnTo>
                  <a:pt x="977" y="1350"/>
                </a:lnTo>
                <a:lnTo>
                  <a:pt x="974" y="1349"/>
                </a:lnTo>
                <a:lnTo>
                  <a:pt x="968" y="1349"/>
                </a:lnTo>
                <a:lnTo>
                  <a:pt x="968" y="1349"/>
                </a:lnTo>
                <a:close/>
                <a:moveTo>
                  <a:pt x="641" y="1364"/>
                </a:moveTo>
                <a:lnTo>
                  <a:pt x="641" y="1364"/>
                </a:lnTo>
                <a:lnTo>
                  <a:pt x="637" y="1380"/>
                </a:lnTo>
                <a:lnTo>
                  <a:pt x="631" y="1395"/>
                </a:lnTo>
                <a:lnTo>
                  <a:pt x="619" y="1420"/>
                </a:lnTo>
                <a:lnTo>
                  <a:pt x="614" y="1434"/>
                </a:lnTo>
                <a:lnTo>
                  <a:pt x="609" y="1448"/>
                </a:lnTo>
                <a:lnTo>
                  <a:pt x="604" y="1463"/>
                </a:lnTo>
                <a:lnTo>
                  <a:pt x="600" y="1480"/>
                </a:lnTo>
                <a:lnTo>
                  <a:pt x="600" y="1480"/>
                </a:lnTo>
                <a:lnTo>
                  <a:pt x="593" y="1495"/>
                </a:lnTo>
                <a:lnTo>
                  <a:pt x="585" y="1510"/>
                </a:lnTo>
                <a:lnTo>
                  <a:pt x="579" y="1526"/>
                </a:lnTo>
                <a:lnTo>
                  <a:pt x="573" y="1542"/>
                </a:lnTo>
                <a:lnTo>
                  <a:pt x="563" y="1575"/>
                </a:lnTo>
                <a:lnTo>
                  <a:pt x="552" y="1608"/>
                </a:lnTo>
                <a:lnTo>
                  <a:pt x="552" y="1608"/>
                </a:lnTo>
                <a:lnTo>
                  <a:pt x="528" y="1669"/>
                </a:lnTo>
                <a:lnTo>
                  <a:pt x="504" y="1731"/>
                </a:lnTo>
                <a:lnTo>
                  <a:pt x="480" y="1792"/>
                </a:lnTo>
                <a:lnTo>
                  <a:pt x="459" y="1854"/>
                </a:lnTo>
                <a:lnTo>
                  <a:pt x="459" y="1854"/>
                </a:lnTo>
                <a:lnTo>
                  <a:pt x="447" y="1878"/>
                </a:lnTo>
                <a:lnTo>
                  <a:pt x="436" y="1901"/>
                </a:lnTo>
                <a:lnTo>
                  <a:pt x="416" y="1950"/>
                </a:lnTo>
                <a:lnTo>
                  <a:pt x="397" y="2001"/>
                </a:lnTo>
                <a:lnTo>
                  <a:pt x="379" y="2052"/>
                </a:lnTo>
                <a:lnTo>
                  <a:pt x="360" y="2102"/>
                </a:lnTo>
                <a:lnTo>
                  <a:pt x="342" y="2154"/>
                </a:lnTo>
                <a:lnTo>
                  <a:pt x="323" y="2203"/>
                </a:lnTo>
                <a:lnTo>
                  <a:pt x="312" y="2228"/>
                </a:lnTo>
                <a:lnTo>
                  <a:pt x="301" y="2251"/>
                </a:lnTo>
                <a:lnTo>
                  <a:pt x="301" y="2251"/>
                </a:lnTo>
                <a:lnTo>
                  <a:pt x="299" y="2264"/>
                </a:lnTo>
                <a:lnTo>
                  <a:pt x="297" y="2276"/>
                </a:lnTo>
                <a:lnTo>
                  <a:pt x="291" y="2296"/>
                </a:lnTo>
                <a:lnTo>
                  <a:pt x="285" y="2317"/>
                </a:lnTo>
                <a:lnTo>
                  <a:pt x="283" y="2327"/>
                </a:lnTo>
                <a:lnTo>
                  <a:pt x="282" y="2340"/>
                </a:lnTo>
                <a:lnTo>
                  <a:pt x="282" y="2340"/>
                </a:lnTo>
                <a:lnTo>
                  <a:pt x="265" y="2380"/>
                </a:lnTo>
                <a:lnTo>
                  <a:pt x="250" y="2423"/>
                </a:lnTo>
                <a:lnTo>
                  <a:pt x="236" y="2467"/>
                </a:lnTo>
                <a:lnTo>
                  <a:pt x="222" y="2513"/>
                </a:lnTo>
                <a:lnTo>
                  <a:pt x="222" y="2513"/>
                </a:lnTo>
                <a:lnTo>
                  <a:pt x="216" y="2523"/>
                </a:lnTo>
                <a:lnTo>
                  <a:pt x="210" y="2535"/>
                </a:lnTo>
                <a:lnTo>
                  <a:pt x="205" y="2547"/>
                </a:lnTo>
                <a:lnTo>
                  <a:pt x="201" y="2559"/>
                </a:lnTo>
                <a:lnTo>
                  <a:pt x="193" y="2583"/>
                </a:lnTo>
                <a:lnTo>
                  <a:pt x="185" y="2608"/>
                </a:lnTo>
                <a:lnTo>
                  <a:pt x="185" y="2608"/>
                </a:lnTo>
                <a:lnTo>
                  <a:pt x="174" y="2631"/>
                </a:lnTo>
                <a:lnTo>
                  <a:pt x="163" y="2654"/>
                </a:lnTo>
                <a:lnTo>
                  <a:pt x="154" y="2676"/>
                </a:lnTo>
                <a:lnTo>
                  <a:pt x="149" y="2687"/>
                </a:lnTo>
                <a:lnTo>
                  <a:pt x="146" y="2699"/>
                </a:lnTo>
                <a:lnTo>
                  <a:pt x="146" y="2699"/>
                </a:lnTo>
                <a:lnTo>
                  <a:pt x="156" y="2704"/>
                </a:lnTo>
                <a:lnTo>
                  <a:pt x="168" y="2710"/>
                </a:lnTo>
                <a:lnTo>
                  <a:pt x="178" y="2713"/>
                </a:lnTo>
                <a:lnTo>
                  <a:pt x="184" y="2714"/>
                </a:lnTo>
                <a:lnTo>
                  <a:pt x="189" y="2714"/>
                </a:lnTo>
                <a:lnTo>
                  <a:pt x="189" y="2714"/>
                </a:lnTo>
                <a:lnTo>
                  <a:pt x="190" y="2701"/>
                </a:lnTo>
                <a:lnTo>
                  <a:pt x="193" y="2689"/>
                </a:lnTo>
                <a:lnTo>
                  <a:pt x="198" y="2677"/>
                </a:lnTo>
                <a:lnTo>
                  <a:pt x="202" y="2667"/>
                </a:lnTo>
                <a:lnTo>
                  <a:pt x="212" y="2645"/>
                </a:lnTo>
                <a:lnTo>
                  <a:pt x="220" y="2623"/>
                </a:lnTo>
                <a:lnTo>
                  <a:pt x="220" y="2623"/>
                </a:lnTo>
                <a:lnTo>
                  <a:pt x="231" y="2592"/>
                </a:lnTo>
                <a:lnTo>
                  <a:pt x="241" y="2560"/>
                </a:lnTo>
                <a:lnTo>
                  <a:pt x="241" y="2560"/>
                </a:lnTo>
                <a:lnTo>
                  <a:pt x="263" y="2501"/>
                </a:lnTo>
                <a:lnTo>
                  <a:pt x="284" y="2442"/>
                </a:lnTo>
                <a:lnTo>
                  <a:pt x="294" y="2412"/>
                </a:lnTo>
                <a:lnTo>
                  <a:pt x="304" y="2381"/>
                </a:lnTo>
                <a:lnTo>
                  <a:pt x="313" y="2350"/>
                </a:lnTo>
                <a:lnTo>
                  <a:pt x="321" y="2317"/>
                </a:lnTo>
                <a:lnTo>
                  <a:pt x="321" y="2317"/>
                </a:lnTo>
                <a:lnTo>
                  <a:pt x="343" y="2263"/>
                </a:lnTo>
                <a:lnTo>
                  <a:pt x="365" y="2210"/>
                </a:lnTo>
                <a:lnTo>
                  <a:pt x="405" y="2101"/>
                </a:lnTo>
                <a:lnTo>
                  <a:pt x="445" y="1992"/>
                </a:lnTo>
                <a:lnTo>
                  <a:pt x="486" y="1884"/>
                </a:lnTo>
                <a:lnTo>
                  <a:pt x="486" y="1884"/>
                </a:lnTo>
                <a:lnTo>
                  <a:pt x="511" y="1818"/>
                </a:lnTo>
                <a:lnTo>
                  <a:pt x="536" y="1752"/>
                </a:lnTo>
                <a:lnTo>
                  <a:pt x="584" y="1621"/>
                </a:lnTo>
                <a:lnTo>
                  <a:pt x="609" y="1556"/>
                </a:lnTo>
                <a:lnTo>
                  <a:pt x="633" y="1492"/>
                </a:lnTo>
                <a:lnTo>
                  <a:pt x="659" y="1428"/>
                </a:lnTo>
                <a:lnTo>
                  <a:pt x="686" y="1366"/>
                </a:lnTo>
                <a:lnTo>
                  <a:pt x="686" y="1366"/>
                </a:lnTo>
                <a:lnTo>
                  <a:pt x="675" y="1362"/>
                </a:lnTo>
                <a:lnTo>
                  <a:pt x="662" y="1359"/>
                </a:lnTo>
                <a:lnTo>
                  <a:pt x="656" y="1358"/>
                </a:lnTo>
                <a:lnTo>
                  <a:pt x="649" y="1359"/>
                </a:lnTo>
                <a:lnTo>
                  <a:pt x="645" y="1360"/>
                </a:lnTo>
                <a:lnTo>
                  <a:pt x="641" y="1364"/>
                </a:lnTo>
                <a:lnTo>
                  <a:pt x="641" y="1364"/>
                </a:lnTo>
                <a:close/>
                <a:moveTo>
                  <a:pt x="703" y="1368"/>
                </a:moveTo>
                <a:lnTo>
                  <a:pt x="703" y="1368"/>
                </a:lnTo>
                <a:lnTo>
                  <a:pt x="692" y="1389"/>
                </a:lnTo>
                <a:lnTo>
                  <a:pt x="685" y="1411"/>
                </a:lnTo>
                <a:lnTo>
                  <a:pt x="677" y="1432"/>
                </a:lnTo>
                <a:lnTo>
                  <a:pt x="669" y="1455"/>
                </a:lnTo>
                <a:lnTo>
                  <a:pt x="669" y="1455"/>
                </a:lnTo>
                <a:lnTo>
                  <a:pt x="663" y="1466"/>
                </a:lnTo>
                <a:lnTo>
                  <a:pt x="657" y="1478"/>
                </a:lnTo>
                <a:lnTo>
                  <a:pt x="650" y="1490"/>
                </a:lnTo>
                <a:lnTo>
                  <a:pt x="645" y="1502"/>
                </a:lnTo>
                <a:lnTo>
                  <a:pt x="645" y="1502"/>
                </a:lnTo>
                <a:lnTo>
                  <a:pt x="632" y="1538"/>
                </a:lnTo>
                <a:lnTo>
                  <a:pt x="621" y="1576"/>
                </a:lnTo>
                <a:lnTo>
                  <a:pt x="608" y="1613"/>
                </a:lnTo>
                <a:lnTo>
                  <a:pt x="595" y="1651"/>
                </a:lnTo>
                <a:lnTo>
                  <a:pt x="595" y="1651"/>
                </a:lnTo>
                <a:lnTo>
                  <a:pt x="576" y="1699"/>
                </a:lnTo>
                <a:lnTo>
                  <a:pt x="558" y="1746"/>
                </a:lnTo>
                <a:lnTo>
                  <a:pt x="542" y="1791"/>
                </a:lnTo>
                <a:lnTo>
                  <a:pt x="524" y="1837"/>
                </a:lnTo>
                <a:lnTo>
                  <a:pt x="524" y="1837"/>
                </a:lnTo>
                <a:lnTo>
                  <a:pt x="516" y="1860"/>
                </a:lnTo>
                <a:lnTo>
                  <a:pt x="507" y="1884"/>
                </a:lnTo>
                <a:lnTo>
                  <a:pt x="507" y="1884"/>
                </a:lnTo>
                <a:lnTo>
                  <a:pt x="498" y="1907"/>
                </a:lnTo>
                <a:lnTo>
                  <a:pt x="489" y="1929"/>
                </a:lnTo>
                <a:lnTo>
                  <a:pt x="478" y="1952"/>
                </a:lnTo>
                <a:lnTo>
                  <a:pt x="468" y="1973"/>
                </a:lnTo>
                <a:lnTo>
                  <a:pt x="468" y="1973"/>
                </a:lnTo>
                <a:lnTo>
                  <a:pt x="464" y="1986"/>
                </a:lnTo>
                <a:lnTo>
                  <a:pt x="462" y="1999"/>
                </a:lnTo>
                <a:lnTo>
                  <a:pt x="459" y="2011"/>
                </a:lnTo>
                <a:lnTo>
                  <a:pt x="455" y="2024"/>
                </a:lnTo>
                <a:lnTo>
                  <a:pt x="455" y="2024"/>
                </a:lnTo>
                <a:lnTo>
                  <a:pt x="441" y="2055"/>
                </a:lnTo>
                <a:lnTo>
                  <a:pt x="429" y="2090"/>
                </a:lnTo>
                <a:lnTo>
                  <a:pt x="429" y="2090"/>
                </a:lnTo>
                <a:lnTo>
                  <a:pt x="425" y="2099"/>
                </a:lnTo>
                <a:lnTo>
                  <a:pt x="419" y="2109"/>
                </a:lnTo>
                <a:lnTo>
                  <a:pt x="414" y="2119"/>
                </a:lnTo>
                <a:lnTo>
                  <a:pt x="410" y="2128"/>
                </a:lnTo>
                <a:lnTo>
                  <a:pt x="410" y="2128"/>
                </a:lnTo>
                <a:lnTo>
                  <a:pt x="409" y="2131"/>
                </a:lnTo>
                <a:lnTo>
                  <a:pt x="410" y="2136"/>
                </a:lnTo>
                <a:lnTo>
                  <a:pt x="410" y="2139"/>
                </a:lnTo>
                <a:lnTo>
                  <a:pt x="410" y="2143"/>
                </a:lnTo>
                <a:lnTo>
                  <a:pt x="410" y="2143"/>
                </a:lnTo>
                <a:lnTo>
                  <a:pt x="405" y="2154"/>
                </a:lnTo>
                <a:lnTo>
                  <a:pt x="399" y="2165"/>
                </a:lnTo>
                <a:lnTo>
                  <a:pt x="394" y="2176"/>
                </a:lnTo>
                <a:lnTo>
                  <a:pt x="388" y="2187"/>
                </a:lnTo>
                <a:lnTo>
                  <a:pt x="388" y="2187"/>
                </a:lnTo>
                <a:lnTo>
                  <a:pt x="381" y="2213"/>
                </a:lnTo>
                <a:lnTo>
                  <a:pt x="373" y="2236"/>
                </a:lnTo>
                <a:lnTo>
                  <a:pt x="373" y="2236"/>
                </a:lnTo>
                <a:lnTo>
                  <a:pt x="354" y="2288"/>
                </a:lnTo>
                <a:lnTo>
                  <a:pt x="335" y="2340"/>
                </a:lnTo>
                <a:lnTo>
                  <a:pt x="326" y="2367"/>
                </a:lnTo>
                <a:lnTo>
                  <a:pt x="316" y="2394"/>
                </a:lnTo>
                <a:lnTo>
                  <a:pt x="309" y="2422"/>
                </a:lnTo>
                <a:lnTo>
                  <a:pt x="301" y="2450"/>
                </a:lnTo>
                <a:lnTo>
                  <a:pt x="301" y="2450"/>
                </a:lnTo>
                <a:lnTo>
                  <a:pt x="292" y="2470"/>
                </a:lnTo>
                <a:lnTo>
                  <a:pt x="284" y="2488"/>
                </a:lnTo>
                <a:lnTo>
                  <a:pt x="271" y="2523"/>
                </a:lnTo>
                <a:lnTo>
                  <a:pt x="271" y="2523"/>
                </a:lnTo>
                <a:lnTo>
                  <a:pt x="271" y="2526"/>
                </a:lnTo>
                <a:lnTo>
                  <a:pt x="271" y="2531"/>
                </a:lnTo>
                <a:lnTo>
                  <a:pt x="271" y="2534"/>
                </a:lnTo>
                <a:lnTo>
                  <a:pt x="271" y="2538"/>
                </a:lnTo>
                <a:lnTo>
                  <a:pt x="271" y="2538"/>
                </a:lnTo>
                <a:lnTo>
                  <a:pt x="267" y="2549"/>
                </a:lnTo>
                <a:lnTo>
                  <a:pt x="262" y="2561"/>
                </a:lnTo>
                <a:lnTo>
                  <a:pt x="256" y="2573"/>
                </a:lnTo>
                <a:lnTo>
                  <a:pt x="252" y="2584"/>
                </a:lnTo>
                <a:lnTo>
                  <a:pt x="252" y="2584"/>
                </a:lnTo>
                <a:lnTo>
                  <a:pt x="240" y="2621"/>
                </a:lnTo>
                <a:lnTo>
                  <a:pt x="229" y="2654"/>
                </a:lnTo>
                <a:lnTo>
                  <a:pt x="217" y="2686"/>
                </a:lnTo>
                <a:lnTo>
                  <a:pt x="204" y="2718"/>
                </a:lnTo>
                <a:lnTo>
                  <a:pt x="204" y="2718"/>
                </a:lnTo>
                <a:lnTo>
                  <a:pt x="208" y="2717"/>
                </a:lnTo>
                <a:lnTo>
                  <a:pt x="213" y="2716"/>
                </a:lnTo>
                <a:lnTo>
                  <a:pt x="222" y="2717"/>
                </a:lnTo>
                <a:lnTo>
                  <a:pt x="233" y="2718"/>
                </a:lnTo>
                <a:lnTo>
                  <a:pt x="238" y="2719"/>
                </a:lnTo>
                <a:lnTo>
                  <a:pt x="244" y="2718"/>
                </a:lnTo>
                <a:lnTo>
                  <a:pt x="244" y="2718"/>
                </a:lnTo>
                <a:lnTo>
                  <a:pt x="246" y="2711"/>
                </a:lnTo>
                <a:lnTo>
                  <a:pt x="248" y="2703"/>
                </a:lnTo>
                <a:lnTo>
                  <a:pt x="254" y="2688"/>
                </a:lnTo>
                <a:lnTo>
                  <a:pt x="261" y="2673"/>
                </a:lnTo>
                <a:lnTo>
                  <a:pt x="267" y="2659"/>
                </a:lnTo>
                <a:lnTo>
                  <a:pt x="267" y="2659"/>
                </a:lnTo>
                <a:lnTo>
                  <a:pt x="279" y="2628"/>
                </a:lnTo>
                <a:lnTo>
                  <a:pt x="290" y="2598"/>
                </a:lnTo>
                <a:lnTo>
                  <a:pt x="312" y="2538"/>
                </a:lnTo>
                <a:lnTo>
                  <a:pt x="312" y="2538"/>
                </a:lnTo>
                <a:lnTo>
                  <a:pt x="319" y="2524"/>
                </a:lnTo>
                <a:lnTo>
                  <a:pt x="325" y="2510"/>
                </a:lnTo>
                <a:lnTo>
                  <a:pt x="332" y="2497"/>
                </a:lnTo>
                <a:lnTo>
                  <a:pt x="335" y="2490"/>
                </a:lnTo>
                <a:lnTo>
                  <a:pt x="338" y="2483"/>
                </a:lnTo>
                <a:lnTo>
                  <a:pt x="338" y="2483"/>
                </a:lnTo>
                <a:lnTo>
                  <a:pt x="351" y="2433"/>
                </a:lnTo>
                <a:lnTo>
                  <a:pt x="357" y="2412"/>
                </a:lnTo>
                <a:lnTo>
                  <a:pt x="365" y="2389"/>
                </a:lnTo>
                <a:lnTo>
                  <a:pt x="365" y="2389"/>
                </a:lnTo>
                <a:lnTo>
                  <a:pt x="376" y="2359"/>
                </a:lnTo>
                <a:lnTo>
                  <a:pt x="388" y="2332"/>
                </a:lnTo>
                <a:lnTo>
                  <a:pt x="412" y="2275"/>
                </a:lnTo>
                <a:lnTo>
                  <a:pt x="412" y="2275"/>
                </a:lnTo>
                <a:lnTo>
                  <a:pt x="433" y="2220"/>
                </a:lnTo>
                <a:lnTo>
                  <a:pt x="452" y="2169"/>
                </a:lnTo>
                <a:lnTo>
                  <a:pt x="452" y="2169"/>
                </a:lnTo>
                <a:lnTo>
                  <a:pt x="467" y="2126"/>
                </a:lnTo>
                <a:lnTo>
                  <a:pt x="485" y="2085"/>
                </a:lnTo>
                <a:lnTo>
                  <a:pt x="492" y="2064"/>
                </a:lnTo>
                <a:lnTo>
                  <a:pt x="498" y="2044"/>
                </a:lnTo>
                <a:lnTo>
                  <a:pt x="505" y="2022"/>
                </a:lnTo>
                <a:lnTo>
                  <a:pt x="509" y="2001"/>
                </a:lnTo>
                <a:lnTo>
                  <a:pt x="509" y="2001"/>
                </a:lnTo>
                <a:lnTo>
                  <a:pt x="534" y="1944"/>
                </a:lnTo>
                <a:lnTo>
                  <a:pt x="557" y="1886"/>
                </a:lnTo>
                <a:lnTo>
                  <a:pt x="580" y="1826"/>
                </a:lnTo>
                <a:lnTo>
                  <a:pt x="602" y="1766"/>
                </a:lnTo>
                <a:lnTo>
                  <a:pt x="645" y="1645"/>
                </a:lnTo>
                <a:lnTo>
                  <a:pt x="667" y="1586"/>
                </a:lnTo>
                <a:lnTo>
                  <a:pt x="688" y="1526"/>
                </a:lnTo>
                <a:lnTo>
                  <a:pt x="688" y="1526"/>
                </a:lnTo>
                <a:lnTo>
                  <a:pt x="703" y="1489"/>
                </a:lnTo>
                <a:lnTo>
                  <a:pt x="720" y="1451"/>
                </a:lnTo>
                <a:lnTo>
                  <a:pt x="735" y="1414"/>
                </a:lnTo>
                <a:lnTo>
                  <a:pt x="742" y="1395"/>
                </a:lnTo>
                <a:lnTo>
                  <a:pt x="747" y="1377"/>
                </a:lnTo>
                <a:lnTo>
                  <a:pt x="747" y="1377"/>
                </a:lnTo>
                <a:lnTo>
                  <a:pt x="743" y="1375"/>
                </a:lnTo>
                <a:lnTo>
                  <a:pt x="737" y="1374"/>
                </a:lnTo>
                <a:lnTo>
                  <a:pt x="727" y="1372"/>
                </a:lnTo>
                <a:lnTo>
                  <a:pt x="716" y="1369"/>
                </a:lnTo>
                <a:lnTo>
                  <a:pt x="709" y="1368"/>
                </a:lnTo>
                <a:lnTo>
                  <a:pt x="703" y="1368"/>
                </a:lnTo>
                <a:lnTo>
                  <a:pt x="703" y="1368"/>
                </a:lnTo>
                <a:close/>
                <a:moveTo>
                  <a:pt x="1000" y="1374"/>
                </a:moveTo>
                <a:lnTo>
                  <a:pt x="1000" y="1374"/>
                </a:lnTo>
                <a:lnTo>
                  <a:pt x="1009" y="1401"/>
                </a:lnTo>
                <a:lnTo>
                  <a:pt x="1019" y="1429"/>
                </a:lnTo>
                <a:lnTo>
                  <a:pt x="1024" y="1442"/>
                </a:lnTo>
                <a:lnTo>
                  <a:pt x="1030" y="1455"/>
                </a:lnTo>
                <a:lnTo>
                  <a:pt x="1035" y="1466"/>
                </a:lnTo>
                <a:lnTo>
                  <a:pt x="1042" y="1478"/>
                </a:lnTo>
                <a:lnTo>
                  <a:pt x="1042" y="1478"/>
                </a:lnTo>
                <a:lnTo>
                  <a:pt x="1046" y="1496"/>
                </a:lnTo>
                <a:lnTo>
                  <a:pt x="1051" y="1514"/>
                </a:lnTo>
                <a:lnTo>
                  <a:pt x="1057" y="1532"/>
                </a:lnTo>
                <a:lnTo>
                  <a:pt x="1064" y="1550"/>
                </a:lnTo>
                <a:lnTo>
                  <a:pt x="1079" y="1586"/>
                </a:lnTo>
                <a:lnTo>
                  <a:pt x="1086" y="1605"/>
                </a:lnTo>
                <a:lnTo>
                  <a:pt x="1092" y="1625"/>
                </a:lnTo>
                <a:lnTo>
                  <a:pt x="1092" y="1625"/>
                </a:lnTo>
                <a:lnTo>
                  <a:pt x="1095" y="1627"/>
                </a:lnTo>
                <a:lnTo>
                  <a:pt x="1097" y="1630"/>
                </a:lnTo>
                <a:lnTo>
                  <a:pt x="1099" y="1637"/>
                </a:lnTo>
                <a:lnTo>
                  <a:pt x="1101" y="1643"/>
                </a:lnTo>
                <a:lnTo>
                  <a:pt x="1103" y="1645"/>
                </a:lnTo>
                <a:lnTo>
                  <a:pt x="1107" y="1648"/>
                </a:lnTo>
                <a:lnTo>
                  <a:pt x="1107" y="1648"/>
                </a:lnTo>
                <a:lnTo>
                  <a:pt x="1111" y="1673"/>
                </a:lnTo>
                <a:lnTo>
                  <a:pt x="1117" y="1699"/>
                </a:lnTo>
                <a:lnTo>
                  <a:pt x="1122" y="1712"/>
                </a:lnTo>
                <a:lnTo>
                  <a:pt x="1127" y="1725"/>
                </a:lnTo>
                <a:lnTo>
                  <a:pt x="1132" y="1735"/>
                </a:lnTo>
                <a:lnTo>
                  <a:pt x="1138" y="1746"/>
                </a:lnTo>
                <a:lnTo>
                  <a:pt x="1138" y="1746"/>
                </a:lnTo>
                <a:lnTo>
                  <a:pt x="1174" y="1843"/>
                </a:lnTo>
                <a:lnTo>
                  <a:pt x="1210" y="1941"/>
                </a:lnTo>
                <a:lnTo>
                  <a:pt x="1248" y="2039"/>
                </a:lnTo>
                <a:lnTo>
                  <a:pt x="1284" y="2139"/>
                </a:lnTo>
                <a:lnTo>
                  <a:pt x="1284" y="2139"/>
                </a:lnTo>
                <a:lnTo>
                  <a:pt x="1299" y="2182"/>
                </a:lnTo>
                <a:lnTo>
                  <a:pt x="1313" y="2226"/>
                </a:lnTo>
                <a:lnTo>
                  <a:pt x="1327" y="2270"/>
                </a:lnTo>
                <a:lnTo>
                  <a:pt x="1342" y="2312"/>
                </a:lnTo>
                <a:lnTo>
                  <a:pt x="1342" y="2312"/>
                </a:lnTo>
                <a:lnTo>
                  <a:pt x="1349" y="2326"/>
                </a:lnTo>
                <a:lnTo>
                  <a:pt x="1355" y="2340"/>
                </a:lnTo>
                <a:lnTo>
                  <a:pt x="1361" y="2354"/>
                </a:lnTo>
                <a:lnTo>
                  <a:pt x="1368" y="2368"/>
                </a:lnTo>
                <a:lnTo>
                  <a:pt x="1368" y="2368"/>
                </a:lnTo>
                <a:lnTo>
                  <a:pt x="1371" y="2383"/>
                </a:lnTo>
                <a:lnTo>
                  <a:pt x="1375" y="2399"/>
                </a:lnTo>
                <a:lnTo>
                  <a:pt x="1379" y="2414"/>
                </a:lnTo>
                <a:lnTo>
                  <a:pt x="1383" y="2430"/>
                </a:lnTo>
                <a:lnTo>
                  <a:pt x="1383" y="2430"/>
                </a:lnTo>
                <a:lnTo>
                  <a:pt x="1404" y="2502"/>
                </a:lnTo>
                <a:lnTo>
                  <a:pt x="1426" y="2571"/>
                </a:lnTo>
                <a:lnTo>
                  <a:pt x="1437" y="2606"/>
                </a:lnTo>
                <a:lnTo>
                  <a:pt x="1450" y="2639"/>
                </a:lnTo>
                <a:lnTo>
                  <a:pt x="1464" y="2673"/>
                </a:lnTo>
                <a:lnTo>
                  <a:pt x="1480" y="2705"/>
                </a:lnTo>
                <a:lnTo>
                  <a:pt x="1480" y="2705"/>
                </a:lnTo>
                <a:lnTo>
                  <a:pt x="1488" y="2704"/>
                </a:lnTo>
                <a:lnTo>
                  <a:pt x="1494" y="2704"/>
                </a:lnTo>
                <a:lnTo>
                  <a:pt x="1508" y="2704"/>
                </a:lnTo>
                <a:lnTo>
                  <a:pt x="1521" y="2703"/>
                </a:lnTo>
                <a:lnTo>
                  <a:pt x="1528" y="2703"/>
                </a:lnTo>
                <a:lnTo>
                  <a:pt x="1535" y="2701"/>
                </a:lnTo>
                <a:lnTo>
                  <a:pt x="1535" y="2701"/>
                </a:lnTo>
                <a:lnTo>
                  <a:pt x="1534" y="2694"/>
                </a:lnTo>
                <a:lnTo>
                  <a:pt x="1532" y="2686"/>
                </a:lnTo>
                <a:lnTo>
                  <a:pt x="1525" y="2671"/>
                </a:lnTo>
                <a:lnTo>
                  <a:pt x="1523" y="2664"/>
                </a:lnTo>
                <a:lnTo>
                  <a:pt x="1522" y="2657"/>
                </a:lnTo>
                <a:lnTo>
                  <a:pt x="1522" y="2651"/>
                </a:lnTo>
                <a:lnTo>
                  <a:pt x="1523" y="2649"/>
                </a:lnTo>
                <a:lnTo>
                  <a:pt x="1524" y="2646"/>
                </a:lnTo>
                <a:lnTo>
                  <a:pt x="1524" y="2646"/>
                </a:lnTo>
                <a:lnTo>
                  <a:pt x="1511" y="2619"/>
                </a:lnTo>
                <a:lnTo>
                  <a:pt x="1500" y="2593"/>
                </a:lnTo>
                <a:lnTo>
                  <a:pt x="1500" y="2593"/>
                </a:lnTo>
                <a:lnTo>
                  <a:pt x="1496" y="2584"/>
                </a:lnTo>
                <a:lnTo>
                  <a:pt x="1494" y="2576"/>
                </a:lnTo>
                <a:lnTo>
                  <a:pt x="1493" y="2566"/>
                </a:lnTo>
                <a:lnTo>
                  <a:pt x="1491" y="2558"/>
                </a:lnTo>
                <a:lnTo>
                  <a:pt x="1491" y="2558"/>
                </a:lnTo>
                <a:lnTo>
                  <a:pt x="1486" y="2544"/>
                </a:lnTo>
                <a:lnTo>
                  <a:pt x="1479" y="2531"/>
                </a:lnTo>
                <a:lnTo>
                  <a:pt x="1473" y="2518"/>
                </a:lnTo>
                <a:lnTo>
                  <a:pt x="1467" y="2504"/>
                </a:lnTo>
                <a:lnTo>
                  <a:pt x="1467" y="2504"/>
                </a:lnTo>
                <a:lnTo>
                  <a:pt x="1461" y="2488"/>
                </a:lnTo>
                <a:lnTo>
                  <a:pt x="1456" y="2471"/>
                </a:lnTo>
                <a:lnTo>
                  <a:pt x="1451" y="2453"/>
                </a:lnTo>
                <a:lnTo>
                  <a:pt x="1448" y="2433"/>
                </a:lnTo>
                <a:lnTo>
                  <a:pt x="1448" y="2433"/>
                </a:lnTo>
                <a:lnTo>
                  <a:pt x="1433" y="2402"/>
                </a:lnTo>
                <a:lnTo>
                  <a:pt x="1418" y="2371"/>
                </a:lnTo>
                <a:lnTo>
                  <a:pt x="1403" y="2340"/>
                </a:lnTo>
                <a:lnTo>
                  <a:pt x="1388" y="2308"/>
                </a:lnTo>
                <a:lnTo>
                  <a:pt x="1374" y="2275"/>
                </a:lnTo>
                <a:lnTo>
                  <a:pt x="1363" y="2241"/>
                </a:lnTo>
                <a:lnTo>
                  <a:pt x="1357" y="2223"/>
                </a:lnTo>
                <a:lnTo>
                  <a:pt x="1353" y="2205"/>
                </a:lnTo>
                <a:lnTo>
                  <a:pt x="1350" y="2187"/>
                </a:lnTo>
                <a:lnTo>
                  <a:pt x="1346" y="2169"/>
                </a:lnTo>
                <a:lnTo>
                  <a:pt x="1346" y="2169"/>
                </a:lnTo>
                <a:lnTo>
                  <a:pt x="1285" y="1998"/>
                </a:lnTo>
                <a:lnTo>
                  <a:pt x="1255" y="1913"/>
                </a:lnTo>
                <a:lnTo>
                  <a:pt x="1225" y="1831"/>
                </a:lnTo>
                <a:lnTo>
                  <a:pt x="1225" y="1831"/>
                </a:lnTo>
                <a:lnTo>
                  <a:pt x="1220" y="1819"/>
                </a:lnTo>
                <a:lnTo>
                  <a:pt x="1215" y="1807"/>
                </a:lnTo>
                <a:lnTo>
                  <a:pt x="1204" y="1783"/>
                </a:lnTo>
                <a:lnTo>
                  <a:pt x="1204" y="1783"/>
                </a:lnTo>
                <a:lnTo>
                  <a:pt x="1195" y="1762"/>
                </a:lnTo>
                <a:lnTo>
                  <a:pt x="1187" y="1738"/>
                </a:lnTo>
                <a:lnTo>
                  <a:pt x="1171" y="1690"/>
                </a:lnTo>
                <a:lnTo>
                  <a:pt x="1162" y="1666"/>
                </a:lnTo>
                <a:lnTo>
                  <a:pt x="1154" y="1642"/>
                </a:lnTo>
                <a:lnTo>
                  <a:pt x="1144" y="1620"/>
                </a:lnTo>
                <a:lnTo>
                  <a:pt x="1133" y="1599"/>
                </a:lnTo>
                <a:lnTo>
                  <a:pt x="1133" y="1599"/>
                </a:lnTo>
                <a:lnTo>
                  <a:pt x="1121" y="1571"/>
                </a:lnTo>
                <a:lnTo>
                  <a:pt x="1108" y="1544"/>
                </a:lnTo>
                <a:lnTo>
                  <a:pt x="1097" y="1516"/>
                </a:lnTo>
                <a:lnTo>
                  <a:pt x="1087" y="1487"/>
                </a:lnTo>
                <a:lnTo>
                  <a:pt x="1068" y="1430"/>
                </a:lnTo>
                <a:lnTo>
                  <a:pt x="1058" y="1402"/>
                </a:lnTo>
                <a:lnTo>
                  <a:pt x="1047" y="1374"/>
                </a:lnTo>
                <a:lnTo>
                  <a:pt x="1047" y="1374"/>
                </a:lnTo>
                <a:lnTo>
                  <a:pt x="1036" y="1372"/>
                </a:lnTo>
                <a:lnTo>
                  <a:pt x="1024" y="1369"/>
                </a:lnTo>
                <a:lnTo>
                  <a:pt x="1018" y="1369"/>
                </a:lnTo>
                <a:lnTo>
                  <a:pt x="1011" y="1369"/>
                </a:lnTo>
                <a:lnTo>
                  <a:pt x="1006" y="1371"/>
                </a:lnTo>
                <a:lnTo>
                  <a:pt x="1000" y="1374"/>
                </a:lnTo>
                <a:lnTo>
                  <a:pt x="1000" y="1374"/>
                </a:lnTo>
                <a:close/>
                <a:moveTo>
                  <a:pt x="1068" y="1377"/>
                </a:moveTo>
                <a:lnTo>
                  <a:pt x="1068" y="1377"/>
                </a:lnTo>
                <a:lnTo>
                  <a:pt x="1085" y="1428"/>
                </a:lnTo>
                <a:lnTo>
                  <a:pt x="1104" y="1483"/>
                </a:lnTo>
                <a:lnTo>
                  <a:pt x="1114" y="1510"/>
                </a:lnTo>
                <a:lnTo>
                  <a:pt x="1125" y="1537"/>
                </a:lnTo>
                <a:lnTo>
                  <a:pt x="1137" y="1562"/>
                </a:lnTo>
                <a:lnTo>
                  <a:pt x="1148" y="1586"/>
                </a:lnTo>
                <a:lnTo>
                  <a:pt x="1148" y="1586"/>
                </a:lnTo>
                <a:lnTo>
                  <a:pt x="1183" y="1681"/>
                </a:lnTo>
                <a:lnTo>
                  <a:pt x="1201" y="1727"/>
                </a:lnTo>
                <a:lnTo>
                  <a:pt x="1219" y="1772"/>
                </a:lnTo>
                <a:lnTo>
                  <a:pt x="1219" y="1772"/>
                </a:lnTo>
                <a:lnTo>
                  <a:pt x="1243" y="1829"/>
                </a:lnTo>
                <a:lnTo>
                  <a:pt x="1265" y="1888"/>
                </a:lnTo>
                <a:lnTo>
                  <a:pt x="1285" y="1947"/>
                </a:lnTo>
                <a:lnTo>
                  <a:pt x="1306" y="2007"/>
                </a:lnTo>
                <a:lnTo>
                  <a:pt x="1306" y="2007"/>
                </a:lnTo>
                <a:lnTo>
                  <a:pt x="1329" y="2073"/>
                </a:lnTo>
                <a:lnTo>
                  <a:pt x="1353" y="2139"/>
                </a:lnTo>
                <a:lnTo>
                  <a:pt x="1376" y="2206"/>
                </a:lnTo>
                <a:lnTo>
                  <a:pt x="1387" y="2241"/>
                </a:lnTo>
                <a:lnTo>
                  <a:pt x="1397" y="2275"/>
                </a:lnTo>
                <a:lnTo>
                  <a:pt x="1397" y="2275"/>
                </a:lnTo>
                <a:lnTo>
                  <a:pt x="1405" y="2295"/>
                </a:lnTo>
                <a:lnTo>
                  <a:pt x="1413" y="2317"/>
                </a:lnTo>
                <a:lnTo>
                  <a:pt x="1432" y="2357"/>
                </a:lnTo>
                <a:lnTo>
                  <a:pt x="1472" y="2438"/>
                </a:lnTo>
                <a:lnTo>
                  <a:pt x="1472" y="2438"/>
                </a:lnTo>
                <a:lnTo>
                  <a:pt x="1477" y="2452"/>
                </a:lnTo>
                <a:lnTo>
                  <a:pt x="1481" y="2465"/>
                </a:lnTo>
                <a:lnTo>
                  <a:pt x="1486" y="2479"/>
                </a:lnTo>
                <a:lnTo>
                  <a:pt x="1491" y="2493"/>
                </a:lnTo>
                <a:lnTo>
                  <a:pt x="1491" y="2493"/>
                </a:lnTo>
                <a:lnTo>
                  <a:pt x="1495" y="2501"/>
                </a:lnTo>
                <a:lnTo>
                  <a:pt x="1500" y="2508"/>
                </a:lnTo>
                <a:lnTo>
                  <a:pt x="1504" y="2516"/>
                </a:lnTo>
                <a:lnTo>
                  <a:pt x="1508" y="2523"/>
                </a:lnTo>
                <a:lnTo>
                  <a:pt x="1508" y="2523"/>
                </a:lnTo>
                <a:lnTo>
                  <a:pt x="1513" y="2543"/>
                </a:lnTo>
                <a:lnTo>
                  <a:pt x="1520" y="2562"/>
                </a:lnTo>
                <a:lnTo>
                  <a:pt x="1531" y="2601"/>
                </a:lnTo>
                <a:lnTo>
                  <a:pt x="1537" y="2622"/>
                </a:lnTo>
                <a:lnTo>
                  <a:pt x="1543" y="2641"/>
                </a:lnTo>
                <a:lnTo>
                  <a:pt x="1550" y="2661"/>
                </a:lnTo>
                <a:lnTo>
                  <a:pt x="1558" y="2681"/>
                </a:lnTo>
                <a:lnTo>
                  <a:pt x="1558" y="2681"/>
                </a:lnTo>
                <a:lnTo>
                  <a:pt x="1558" y="2684"/>
                </a:lnTo>
                <a:lnTo>
                  <a:pt x="1558" y="2686"/>
                </a:lnTo>
                <a:lnTo>
                  <a:pt x="1555" y="2690"/>
                </a:lnTo>
                <a:lnTo>
                  <a:pt x="1553" y="2691"/>
                </a:lnTo>
                <a:lnTo>
                  <a:pt x="1553" y="2694"/>
                </a:lnTo>
                <a:lnTo>
                  <a:pt x="1553" y="2695"/>
                </a:lnTo>
                <a:lnTo>
                  <a:pt x="1554" y="2697"/>
                </a:lnTo>
                <a:lnTo>
                  <a:pt x="1554" y="2697"/>
                </a:lnTo>
                <a:lnTo>
                  <a:pt x="1568" y="2694"/>
                </a:lnTo>
                <a:lnTo>
                  <a:pt x="1579" y="2688"/>
                </a:lnTo>
                <a:lnTo>
                  <a:pt x="1584" y="2685"/>
                </a:lnTo>
                <a:lnTo>
                  <a:pt x="1590" y="2681"/>
                </a:lnTo>
                <a:lnTo>
                  <a:pt x="1594" y="2676"/>
                </a:lnTo>
                <a:lnTo>
                  <a:pt x="1597" y="2672"/>
                </a:lnTo>
                <a:lnTo>
                  <a:pt x="1597" y="2672"/>
                </a:lnTo>
                <a:lnTo>
                  <a:pt x="1595" y="2662"/>
                </a:lnTo>
                <a:lnTo>
                  <a:pt x="1592" y="2653"/>
                </a:lnTo>
                <a:lnTo>
                  <a:pt x="1583" y="2634"/>
                </a:lnTo>
                <a:lnTo>
                  <a:pt x="1575" y="2614"/>
                </a:lnTo>
                <a:lnTo>
                  <a:pt x="1567" y="2597"/>
                </a:lnTo>
                <a:lnTo>
                  <a:pt x="1567" y="2597"/>
                </a:lnTo>
                <a:lnTo>
                  <a:pt x="1564" y="2589"/>
                </a:lnTo>
                <a:lnTo>
                  <a:pt x="1562" y="2580"/>
                </a:lnTo>
                <a:lnTo>
                  <a:pt x="1556" y="2562"/>
                </a:lnTo>
                <a:lnTo>
                  <a:pt x="1556" y="2562"/>
                </a:lnTo>
                <a:lnTo>
                  <a:pt x="1521" y="2455"/>
                </a:lnTo>
                <a:lnTo>
                  <a:pt x="1504" y="2402"/>
                </a:lnTo>
                <a:lnTo>
                  <a:pt x="1489" y="2349"/>
                </a:lnTo>
                <a:lnTo>
                  <a:pt x="1489" y="2349"/>
                </a:lnTo>
                <a:lnTo>
                  <a:pt x="1478" y="2312"/>
                </a:lnTo>
                <a:lnTo>
                  <a:pt x="1466" y="2277"/>
                </a:lnTo>
                <a:lnTo>
                  <a:pt x="1441" y="2206"/>
                </a:lnTo>
                <a:lnTo>
                  <a:pt x="1415" y="2137"/>
                </a:lnTo>
                <a:lnTo>
                  <a:pt x="1402" y="2101"/>
                </a:lnTo>
                <a:lnTo>
                  <a:pt x="1390" y="2066"/>
                </a:lnTo>
                <a:lnTo>
                  <a:pt x="1390" y="2066"/>
                </a:lnTo>
                <a:lnTo>
                  <a:pt x="1376" y="2023"/>
                </a:lnTo>
                <a:lnTo>
                  <a:pt x="1361" y="1981"/>
                </a:lnTo>
                <a:lnTo>
                  <a:pt x="1329" y="1899"/>
                </a:lnTo>
                <a:lnTo>
                  <a:pt x="1296" y="1819"/>
                </a:lnTo>
                <a:lnTo>
                  <a:pt x="1265" y="1740"/>
                </a:lnTo>
                <a:lnTo>
                  <a:pt x="1265" y="1740"/>
                </a:lnTo>
                <a:lnTo>
                  <a:pt x="1266" y="1734"/>
                </a:lnTo>
                <a:lnTo>
                  <a:pt x="1266" y="1730"/>
                </a:lnTo>
                <a:lnTo>
                  <a:pt x="1267" y="1727"/>
                </a:lnTo>
                <a:lnTo>
                  <a:pt x="1265" y="1722"/>
                </a:lnTo>
                <a:lnTo>
                  <a:pt x="1265" y="1722"/>
                </a:lnTo>
                <a:lnTo>
                  <a:pt x="1255" y="1693"/>
                </a:lnTo>
                <a:lnTo>
                  <a:pt x="1245" y="1665"/>
                </a:lnTo>
                <a:lnTo>
                  <a:pt x="1220" y="1609"/>
                </a:lnTo>
                <a:lnTo>
                  <a:pt x="1195" y="1554"/>
                </a:lnTo>
                <a:lnTo>
                  <a:pt x="1172" y="1504"/>
                </a:lnTo>
                <a:lnTo>
                  <a:pt x="1172" y="1504"/>
                </a:lnTo>
                <a:lnTo>
                  <a:pt x="1169" y="1487"/>
                </a:lnTo>
                <a:lnTo>
                  <a:pt x="1163" y="1471"/>
                </a:lnTo>
                <a:lnTo>
                  <a:pt x="1158" y="1455"/>
                </a:lnTo>
                <a:lnTo>
                  <a:pt x="1151" y="1440"/>
                </a:lnTo>
                <a:lnTo>
                  <a:pt x="1134" y="1408"/>
                </a:lnTo>
                <a:lnTo>
                  <a:pt x="1126" y="1393"/>
                </a:lnTo>
                <a:lnTo>
                  <a:pt x="1119" y="1377"/>
                </a:lnTo>
                <a:lnTo>
                  <a:pt x="1119" y="1377"/>
                </a:lnTo>
                <a:lnTo>
                  <a:pt x="1111" y="1378"/>
                </a:lnTo>
                <a:lnTo>
                  <a:pt x="1104" y="1378"/>
                </a:lnTo>
                <a:lnTo>
                  <a:pt x="1099" y="1377"/>
                </a:lnTo>
                <a:lnTo>
                  <a:pt x="1094" y="1375"/>
                </a:lnTo>
                <a:lnTo>
                  <a:pt x="1088" y="1374"/>
                </a:lnTo>
                <a:lnTo>
                  <a:pt x="1083" y="1373"/>
                </a:lnTo>
                <a:lnTo>
                  <a:pt x="1076" y="1374"/>
                </a:lnTo>
                <a:lnTo>
                  <a:pt x="1068" y="1377"/>
                </a:lnTo>
                <a:lnTo>
                  <a:pt x="1068" y="1377"/>
                </a:lnTo>
                <a:close/>
                <a:moveTo>
                  <a:pt x="1748" y="1453"/>
                </a:moveTo>
                <a:lnTo>
                  <a:pt x="1748" y="1453"/>
                </a:lnTo>
                <a:lnTo>
                  <a:pt x="1748" y="1450"/>
                </a:lnTo>
                <a:lnTo>
                  <a:pt x="1749" y="1449"/>
                </a:lnTo>
                <a:lnTo>
                  <a:pt x="1750" y="1448"/>
                </a:lnTo>
                <a:lnTo>
                  <a:pt x="1750" y="1446"/>
                </a:lnTo>
                <a:lnTo>
                  <a:pt x="1750" y="1446"/>
                </a:lnTo>
                <a:lnTo>
                  <a:pt x="1747" y="1446"/>
                </a:lnTo>
                <a:lnTo>
                  <a:pt x="1744" y="1446"/>
                </a:lnTo>
                <a:lnTo>
                  <a:pt x="1743" y="1444"/>
                </a:lnTo>
                <a:lnTo>
                  <a:pt x="1742" y="1442"/>
                </a:lnTo>
                <a:lnTo>
                  <a:pt x="1742" y="1442"/>
                </a:lnTo>
                <a:lnTo>
                  <a:pt x="1736" y="1444"/>
                </a:lnTo>
                <a:lnTo>
                  <a:pt x="1731" y="1445"/>
                </a:lnTo>
                <a:lnTo>
                  <a:pt x="1729" y="1444"/>
                </a:lnTo>
                <a:lnTo>
                  <a:pt x="1728" y="1443"/>
                </a:lnTo>
                <a:lnTo>
                  <a:pt x="1728" y="1441"/>
                </a:lnTo>
                <a:lnTo>
                  <a:pt x="1729" y="1438"/>
                </a:lnTo>
                <a:lnTo>
                  <a:pt x="1729" y="1438"/>
                </a:lnTo>
                <a:lnTo>
                  <a:pt x="1724" y="1439"/>
                </a:lnTo>
                <a:lnTo>
                  <a:pt x="1721" y="1439"/>
                </a:lnTo>
                <a:lnTo>
                  <a:pt x="1717" y="1438"/>
                </a:lnTo>
                <a:lnTo>
                  <a:pt x="1712" y="1438"/>
                </a:lnTo>
                <a:lnTo>
                  <a:pt x="1712" y="1438"/>
                </a:lnTo>
                <a:lnTo>
                  <a:pt x="1710" y="1436"/>
                </a:lnTo>
                <a:lnTo>
                  <a:pt x="1709" y="1433"/>
                </a:lnTo>
                <a:lnTo>
                  <a:pt x="1708" y="1429"/>
                </a:lnTo>
                <a:lnTo>
                  <a:pt x="1706" y="1424"/>
                </a:lnTo>
                <a:lnTo>
                  <a:pt x="1705" y="1422"/>
                </a:lnTo>
                <a:lnTo>
                  <a:pt x="1703" y="1420"/>
                </a:lnTo>
                <a:lnTo>
                  <a:pt x="1703" y="1420"/>
                </a:lnTo>
                <a:lnTo>
                  <a:pt x="1700" y="1425"/>
                </a:lnTo>
                <a:lnTo>
                  <a:pt x="1696" y="1428"/>
                </a:lnTo>
                <a:lnTo>
                  <a:pt x="1687" y="1433"/>
                </a:lnTo>
                <a:lnTo>
                  <a:pt x="1684" y="1436"/>
                </a:lnTo>
                <a:lnTo>
                  <a:pt x="1681" y="1440"/>
                </a:lnTo>
                <a:lnTo>
                  <a:pt x="1678" y="1443"/>
                </a:lnTo>
                <a:lnTo>
                  <a:pt x="1677" y="1448"/>
                </a:lnTo>
                <a:lnTo>
                  <a:pt x="1677" y="1448"/>
                </a:lnTo>
                <a:lnTo>
                  <a:pt x="1678" y="1450"/>
                </a:lnTo>
                <a:lnTo>
                  <a:pt x="1679" y="1450"/>
                </a:lnTo>
                <a:lnTo>
                  <a:pt x="1681" y="1448"/>
                </a:lnTo>
                <a:lnTo>
                  <a:pt x="1683" y="1446"/>
                </a:lnTo>
                <a:lnTo>
                  <a:pt x="1684" y="1446"/>
                </a:lnTo>
                <a:lnTo>
                  <a:pt x="1686" y="1446"/>
                </a:lnTo>
                <a:lnTo>
                  <a:pt x="1686" y="1446"/>
                </a:lnTo>
                <a:lnTo>
                  <a:pt x="1686" y="1448"/>
                </a:lnTo>
                <a:lnTo>
                  <a:pt x="1686" y="1450"/>
                </a:lnTo>
                <a:lnTo>
                  <a:pt x="1687" y="1451"/>
                </a:lnTo>
                <a:lnTo>
                  <a:pt x="1689" y="1451"/>
                </a:lnTo>
                <a:lnTo>
                  <a:pt x="1692" y="1453"/>
                </a:lnTo>
                <a:lnTo>
                  <a:pt x="1693" y="1454"/>
                </a:lnTo>
                <a:lnTo>
                  <a:pt x="1694" y="1455"/>
                </a:lnTo>
                <a:lnTo>
                  <a:pt x="1694" y="1455"/>
                </a:lnTo>
                <a:lnTo>
                  <a:pt x="1692" y="1456"/>
                </a:lnTo>
                <a:lnTo>
                  <a:pt x="1691" y="1457"/>
                </a:lnTo>
                <a:lnTo>
                  <a:pt x="1690" y="1460"/>
                </a:lnTo>
                <a:lnTo>
                  <a:pt x="1690" y="1463"/>
                </a:lnTo>
                <a:lnTo>
                  <a:pt x="1690" y="1463"/>
                </a:lnTo>
                <a:lnTo>
                  <a:pt x="1693" y="1465"/>
                </a:lnTo>
                <a:lnTo>
                  <a:pt x="1697" y="1468"/>
                </a:lnTo>
                <a:lnTo>
                  <a:pt x="1703" y="1470"/>
                </a:lnTo>
                <a:lnTo>
                  <a:pt x="1710" y="1471"/>
                </a:lnTo>
                <a:lnTo>
                  <a:pt x="1718" y="1472"/>
                </a:lnTo>
                <a:lnTo>
                  <a:pt x="1725" y="1472"/>
                </a:lnTo>
                <a:lnTo>
                  <a:pt x="1732" y="1474"/>
                </a:lnTo>
                <a:lnTo>
                  <a:pt x="1734" y="1476"/>
                </a:lnTo>
                <a:lnTo>
                  <a:pt x="1737" y="1478"/>
                </a:lnTo>
                <a:lnTo>
                  <a:pt x="1739" y="1480"/>
                </a:lnTo>
                <a:lnTo>
                  <a:pt x="1742" y="1485"/>
                </a:lnTo>
                <a:lnTo>
                  <a:pt x="1742" y="1485"/>
                </a:lnTo>
                <a:lnTo>
                  <a:pt x="1746" y="1481"/>
                </a:lnTo>
                <a:lnTo>
                  <a:pt x="1751" y="1478"/>
                </a:lnTo>
                <a:lnTo>
                  <a:pt x="1759" y="1470"/>
                </a:lnTo>
                <a:lnTo>
                  <a:pt x="1765" y="1460"/>
                </a:lnTo>
                <a:lnTo>
                  <a:pt x="1772" y="1450"/>
                </a:lnTo>
                <a:lnTo>
                  <a:pt x="1772" y="1450"/>
                </a:lnTo>
                <a:lnTo>
                  <a:pt x="1767" y="1450"/>
                </a:lnTo>
                <a:lnTo>
                  <a:pt x="1765" y="1449"/>
                </a:lnTo>
                <a:lnTo>
                  <a:pt x="1765" y="1448"/>
                </a:lnTo>
                <a:lnTo>
                  <a:pt x="1765" y="1448"/>
                </a:lnTo>
                <a:lnTo>
                  <a:pt x="1767" y="1446"/>
                </a:lnTo>
                <a:lnTo>
                  <a:pt x="1770" y="1444"/>
                </a:lnTo>
                <a:lnTo>
                  <a:pt x="1773" y="1441"/>
                </a:lnTo>
                <a:lnTo>
                  <a:pt x="1773" y="1439"/>
                </a:lnTo>
                <a:lnTo>
                  <a:pt x="1772" y="1438"/>
                </a:lnTo>
                <a:lnTo>
                  <a:pt x="1772" y="1438"/>
                </a:lnTo>
                <a:lnTo>
                  <a:pt x="1766" y="1444"/>
                </a:lnTo>
                <a:lnTo>
                  <a:pt x="1761" y="1448"/>
                </a:lnTo>
                <a:lnTo>
                  <a:pt x="1755" y="1450"/>
                </a:lnTo>
                <a:lnTo>
                  <a:pt x="1748" y="1453"/>
                </a:lnTo>
                <a:lnTo>
                  <a:pt x="1748" y="1453"/>
                </a:lnTo>
                <a:close/>
                <a:moveTo>
                  <a:pt x="1759" y="1502"/>
                </a:moveTo>
                <a:lnTo>
                  <a:pt x="1759" y="1502"/>
                </a:lnTo>
                <a:lnTo>
                  <a:pt x="1766" y="1507"/>
                </a:lnTo>
                <a:lnTo>
                  <a:pt x="1775" y="1510"/>
                </a:lnTo>
                <a:lnTo>
                  <a:pt x="1783" y="1511"/>
                </a:lnTo>
                <a:lnTo>
                  <a:pt x="1792" y="1510"/>
                </a:lnTo>
                <a:lnTo>
                  <a:pt x="1799" y="1507"/>
                </a:lnTo>
                <a:lnTo>
                  <a:pt x="1807" y="1503"/>
                </a:lnTo>
                <a:lnTo>
                  <a:pt x="1813" y="1498"/>
                </a:lnTo>
                <a:lnTo>
                  <a:pt x="1819" y="1491"/>
                </a:lnTo>
                <a:lnTo>
                  <a:pt x="1823" y="1484"/>
                </a:lnTo>
                <a:lnTo>
                  <a:pt x="1826" y="1476"/>
                </a:lnTo>
                <a:lnTo>
                  <a:pt x="1827" y="1469"/>
                </a:lnTo>
                <a:lnTo>
                  <a:pt x="1827" y="1461"/>
                </a:lnTo>
                <a:lnTo>
                  <a:pt x="1825" y="1454"/>
                </a:lnTo>
                <a:lnTo>
                  <a:pt x="1821" y="1446"/>
                </a:lnTo>
                <a:lnTo>
                  <a:pt x="1814" y="1441"/>
                </a:lnTo>
                <a:lnTo>
                  <a:pt x="1805" y="1435"/>
                </a:lnTo>
                <a:lnTo>
                  <a:pt x="1805" y="1435"/>
                </a:lnTo>
                <a:lnTo>
                  <a:pt x="1795" y="1454"/>
                </a:lnTo>
                <a:lnTo>
                  <a:pt x="1783" y="1470"/>
                </a:lnTo>
                <a:lnTo>
                  <a:pt x="1759" y="1502"/>
                </a:lnTo>
                <a:lnTo>
                  <a:pt x="1759" y="1502"/>
                </a:lnTo>
                <a:close/>
                <a:moveTo>
                  <a:pt x="1841" y="1489"/>
                </a:moveTo>
                <a:lnTo>
                  <a:pt x="1841" y="1489"/>
                </a:lnTo>
                <a:lnTo>
                  <a:pt x="1826" y="1504"/>
                </a:lnTo>
                <a:lnTo>
                  <a:pt x="1811" y="1520"/>
                </a:lnTo>
                <a:lnTo>
                  <a:pt x="1811" y="1520"/>
                </a:lnTo>
                <a:lnTo>
                  <a:pt x="1820" y="1526"/>
                </a:lnTo>
                <a:lnTo>
                  <a:pt x="1828" y="1534"/>
                </a:lnTo>
                <a:lnTo>
                  <a:pt x="1836" y="1541"/>
                </a:lnTo>
                <a:lnTo>
                  <a:pt x="1843" y="1548"/>
                </a:lnTo>
                <a:lnTo>
                  <a:pt x="1843" y="1548"/>
                </a:lnTo>
                <a:lnTo>
                  <a:pt x="1861" y="1534"/>
                </a:lnTo>
                <a:lnTo>
                  <a:pt x="1865" y="1530"/>
                </a:lnTo>
                <a:lnTo>
                  <a:pt x="1868" y="1525"/>
                </a:lnTo>
                <a:lnTo>
                  <a:pt x="1870" y="1521"/>
                </a:lnTo>
                <a:lnTo>
                  <a:pt x="1871" y="1517"/>
                </a:lnTo>
                <a:lnTo>
                  <a:pt x="1871" y="1517"/>
                </a:lnTo>
                <a:lnTo>
                  <a:pt x="1867" y="1516"/>
                </a:lnTo>
                <a:lnTo>
                  <a:pt x="1864" y="1513"/>
                </a:lnTo>
                <a:lnTo>
                  <a:pt x="1857" y="1504"/>
                </a:lnTo>
                <a:lnTo>
                  <a:pt x="1854" y="1499"/>
                </a:lnTo>
                <a:lnTo>
                  <a:pt x="1851" y="1494"/>
                </a:lnTo>
                <a:lnTo>
                  <a:pt x="1846" y="1491"/>
                </a:lnTo>
                <a:lnTo>
                  <a:pt x="1841" y="1489"/>
                </a:lnTo>
                <a:lnTo>
                  <a:pt x="1841" y="1489"/>
                </a:lnTo>
                <a:close/>
                <a:moveTo>
                  <a:pt x="1427" y="1522"/>
                </a:moveTo>
                <a:lnTo>
                  <a:pt x="1427" y="1522"/>
                </a:lnTo>
                <a:lnTo>
                  <a:pt x="1427" y="1529"/>
                </a:lnTo>
                <a:lnTo>
                  <a:pt x="1428" y="1533"/>
                </a:lnTo>
                <a:lnTo>
                  <a:pt x="1429" y="1537"/>
                </a:lnTo>
                <a:lnTo>
                  <a:pt x="1429" y="1541"/>
                </a:lnTo>
                <a:lnTo>
                  <a:pt x="1429" y="1541"/>
                </a:lnTo>
                <a:lnTo>
                  <a:pt x="1426" y="1546"/>
                </a:lnTo>
                <a:lnTo>
                  <a:pt x="1422" y="1549"/>
                </a:lnTo>
                <a:lnTo>
                  <a:pt x="1417" y="1550"/>
                </a:lnTo>
                <a:lnTo>
                  <a:pt x="1413" y="1551"/>
                </a:lnTo>
                <a:lnTo>
                  <a:pt x="1407" y="1551"/>
                </a:lnTo>
                <a:lnTo>
                  <a:pt x="1402" y="1550"/>
                </a:lnTo>
                <a:lnTo>
                  <a:pt x="1396" y="1548"/>
                </a:lnTo>
                <a:lnTo>
                  <a:pt x="1390" y="1546"/>
                </a:lnTo>
                <a:lnTo>
                  <a:pt x="1390" y="1546"/>
                </a:lnTo>
                <a:lnTo>
                  <a:pt x="1388" y="1550"/>
                </a:lnTo>
                <a:lnTo>
                  <a:pt x="1385" y="1554"/>
                </a:lnTo>
                <a:lnTo>
                  <a:pt x="1379" y="1561"/>
                </a:lnTo>
                <a:lnTo>
                  <a:pt x="1376" y="1564"/>
                </a:lnTo>
                <a:lnTo>
                  <a:pt x="1373" y="1568"/>
                </a:lnTo>
                <a:lnTo>
                  <a:pt x="1372" y="1574"/>
                </a:lnTo>
                <a:lnTo>
                  <a:pt x="1372" y="1580"/>
                </a:lnTo>
                <a:lnTo>
                  <a:pt x="1372" y="1580"/>
                </a:lnTo>
                <a:lnTo>
                  <a:pt x="1379" y="1582"/>
                </a:lnTo>
                <a:lnTo>
                  <a:pt x="1385" y="1584"/>
                </a:lnTo>
                <a:lnTo>
                  <a:pt x="1392" y="1584"/>
                </a:lnTo>
                <a:lnTo>
                  <a:pt x="1399" y="1584"/>
                </a:lnTo>
                <a:lnTo>
                  <a:pt x="1405" y="1583"/>
                </a:lnTo>
                <a:lnTo>
                  <a:pt x="1412" y="1581"/>
                </a:lnTo>
                <a:lnTo>
                  <a:pt x="1424" y="1577"/>
                </a:lnTo>
                <a:lnTo>
                  <a:pt x="1434" y="1569"/>
                </a:lnTo>
                <a:lnTo>
                  <a:pt x="1444" y="1562"/>
                </a:lnTo>
                <a:lnTo>
                  <a:pt x="1454" y="1552"/>
                </a:lnTo>
                <a:lnTo>
                  <a:pt x="1461" y="1544"/>
                </a:lnTo>
                <a:lnTo>
                  <a:pt x="1461" y="1544"/>
                </a:lnTo>
                <a:lnTo>
                  <a:pt x="1461" y="1540"/>
                </a:lnTo>
                <a:lnTo>
                  <a:pt x="1460" y="1538"/>
                </a:lnTo>
                <a:lnTo>
                  <a:pt x="1457" y="1533"/>
                </a:lnTo>
                <a:lnTo>
                  <a:pt x="1455" y="1532"/>
                </a:lnTo>
                <a:lnTo>
                  <a:pt x="1454" y="1530"/>
                </a:lnTo>
                <a:lnTo>
                  <a:pt x="1454" y="1528"/>
                </a:lnTo>
                <a:lnTo>
                  <a:pt x="1455" y="1524"/>
                </a:lnTo>
                <a:lnTo>
                  <a:pt x="1455" y="1524"/>
                </a:lnTo>
                <a:lnTo>
                  <a:pt x="1447" y="1523"/>
                </a:lnTo>
                <a:lnTo>
                  <a:pt x="1442" y="1522"/>
                </a:lnTo>
                <a:lnTo>
                  <a:pt x="1435" y="1522"/>
                </a:lnTo>
                <a:lnTo>
                  <a:pt x="1427" y="1522"/>
                </a:lnTo>
                <a:lnTo>
                  <a:pt x="1427" y="1522"/>
                </a:lnTo>
                <a:close/>
                <a:moveTo>
                  <a:pt x="1856" y="1571"/>
                </a:moveTo>
                <a:lnTo>
                  <a:pt x="1856" y="1571"/>
                </a:lnTo>
                <a:lnTo>
                  <a:pt x="1859" y="1576"/>
                </a:lnTo>
                <a:lnTo>
                  <a:pt x="1865" y="1579"/>
                </a:lnTo>
                <a:lnTo>
                  <a:pt x="1870" y="1581"/>
                </a:lnTo>
                <a:lnTo>
                  <a:pt x="1873" y="1581"/>
                </a:lnTo>
                <a:lnTo>
                  <a:pt x="1875" y="1580"/>
                </a:lnTo>
                <a:lnTo>
                  <a:pt x="1875" y="1580"/>
                </a:lnTo>
                <a:lnTo>
                  <a:pt x="1883" y="1568"/>
                </a:lnTo>
                <a:lnTo>
                  <a:pt x="1891" y="1553"/>
                </a:lnTo>
                <a:lnTo>
                  <a:pt x="1896" y="1546"/>
                </a:lnTo>
                <a:lnTo>
                  <a:pt x="1899" y="1537"/>
                </a:lnTo>
                <a:lnTo>
                  <a:pt x="1900" y="1529"/>
                </a:lnTo>
                <a:lnTo>
                  <a:pt x="1901" y="1520"/>
                </a:lnTo>
                <a:lnTo>
                  <a:pt x="1901" y="1520"/>
                </a:lnTo>
                <a:lnTo>
                  <a:pt x="1887" y="1532"/>
                </a:lnTo>
                <a:lnTo>
                  <a:pt x="1874" y="1545"/>
                </a:lnTo>
                <a:lnTo>
                  <a:pt x="1868" y="1551"/>
                </a:lnTo>
                <a:lnTo>
                  <a:pt x="1864" y="1557"/>
                </a:lnTo>
                <a:lnTo>
                  <a:pt x="1859" y="1564"/>
                </a:lnTo>
                <a:lnTo>
                  <a:pt x="1856" y="1571"/>
                </a:lnTo>
                <a:lnTo>
                  <a:pt x="1856" y="1571"/>
                </a:lnTo>
                <a:close/>
                <a:moveTo>
                  <a:pt x="2102" y="1535"/>
                </a:moveTo>
                <a:lnTo>
                  <a:pt x="2102" y="1535"/>
                </a:lnTo>
                <a:lnTo>
                  <a:pt x="2099" y="1533"/>
                </a:lnTo>
                <a:lnTo>
                  <a:pt x="2098" y="1531"/>
                </a:lnTo>
                <a:lnTo>
                  <a:pt x="2094" y="1524"/>
                </a:lnTo>
                <a:lnTo>
                  <a:pt x="2094" y="1524"/>
                </a:lnTo>
                <a:lnTo>
                  <a:pt x="2093" y="1526"/>
                </a:lnTo>
                <a:lnTo>
                  <a:pt x="2093" y="1529"/>
                </a:lnTo>
                <a:lnTo>
                  <a:pt x="2095" y="1533"/>
                </a:lnTo>
                <a:lnTo>
                  <a:pt x="2097" y="1535"/>
                </a:lnTo>
                <a:lnTo>
                  <a:pt x="2099" y="1536"/>
                </a:lnTo>
                <a:lnTo>
                  <a:pt x="2100" y="1537"/>
                </a:lnTo>
                <a:lnTo>
                  <a:pt x="2102" y="1535"/>
                </a:lnTo>
                <a:lnTo>
                  <a:pt x="2102" y="1535"/>
                </a:lnTo>
                <a:close/>
                <a:moveTo>
                  <a:pt x="2051" y="1539"/>
                </a:moveTo>
                <a:lnTo>
                  <a:pt x="2051" y="1539"/>
                </a:lnTo>
                <a:lnTo>
                  <a:pt x="2054" y="1547"/>
                </a:lnTo>
                <a:lnTo>
                  <a:pt x="2056" y="1554"/>
                </a:lnTo>
                <a:lnTo>
                  <a:pt x="2058" y="1557"/>
                </a:lnTo>
                <a:lnTo>
                  <a:pt x="2061" y="1560"/>
                </a:lnTo>
                <a:lnTo>
                  <a:pt x="2063" y="1562"/>
                </a:lnTo>
                <a:lnTo>
                  <a:pt x="2066" y="1563"/>
                </a:lnTo>
                <a:lnTo>
                  <a:pt x="2066" y="1563"/>
                </a:lnTo>
                <a:lnTo>
                  <a:pt x="2069" y="1562"/>
                </a:lnTo>
                <a:lnTo>
                  <a:pt x="2072" y="1560"/>
                </a:lnTo>
                <a:lnTo>
                  <a:pt x="2077" y="1555"/>
                </a:lnTo>
                <a:lnTo>
                  <a:pt x="2082" y="1551"/>
                </a:lnTo>
                <a:lnTo>
                  <a:pt x="2084" y="1550"/>
                </a:lnTo>
                <a:lnTo>
                  <a:pt x="2087" y="1548"/>
                </a:lnTo>
                <a:lnTo>
                  <a:pt x="2087" y="1548"/>
                </a:lnTo>
                <a:lnTo>
                  <a:pt x="2085" y="1541"/>
                </a:lnTo>
                <a:lnTo>
                  <a:pt x="2082" y="1537"/>
                </a:lnTo>
                <a:lnTo>
                  <a:pt x="2079" y="1534"/>
                </a:lnTo>
                <a:lnTo>
                  <a:pt x="2075" y="1534"/>
                </a:lnTo>
                <a:lnTo>
                  <a:pt x="2069" y="1535"/>
                </a:lnTo>
                <a:lnTo>
                  <a:pt x="2064" y="1536"/>
                </a:lnTo>
                <a:lnTo>
                  <a:pt x="2051" y="1539"/>
                </a:lnTo>
                <a:lnTo>
                  <a:pt x="2051" y="1539"/>
                </a:lnTo>
                <a:close/>
                <a:moveTo>
                  <a:pt x="2040" y="1576"/>
                </a:moveTo>
                <a:lnTo>
                  <a:pt x="2040" y="1576"/>
                </a:lnTo>
                <a:lnTo>
                  <a:pt x="2041" y="1570"/>
                </a:lnTo>
                <a:lnTo>
                  <a:pt x="2041" y="1564"/>
                </a:lnTo>
                <a:lnTo>
                  <a:pt x="2039" y="1559"/>
                </a:lnTo>
                <a:lnTo>
                  <a:pt x="2037" y="1553"/>
                </a:lnTo>
                <a:lnTo>
                  <a:pt x="2032" y="1542"/>
                </a:lnTo>
                <a:lnTo>
                  <a:pt x="2026" y="1533"/>
                </a:lnTo>
                <a:lnTo>
                  <a:pt x="2026" y="1533"/>
                </a:lnTo>
                <a:lnTo>
                  <a:pt x="2025" y="1546"/>
                </a:lnTo>
                <a:lnTo>
                  <a:pt x="2025" y="1552"/>
                </a:lnTo>
                <a:lnTo>
                  <a:pt x="2026" y="1560"/>
                </a:lnTo>
                <a:lnTo>
                  <a:pt x="2027" y="1566"/>
                </a:lnTo>
                <a:lnTo>
                  <a:pt x="2031" y="1570"/>
                </a:lnTo>
                <a:lnTo>
                  <a:pt x="2035" y="1575"/>
                </a:lnTo>
                <a:lnTo>
                  <a:pt x="2037" y="1576"/>
                </a:lnTo>
                <a:lnTo>
                  <a:pt x="2040" y="1576"/>
                </a:lnTo>
                <a:lnTo>
                  <a:pt x="2040" y="1576"/>
                </a:lnTo>
                <a:close/>
                <a:moveTo>
                  <a:pt x="1954" y="1548"/>
                </a:moveTo>
                <a:lnTo>
                  <a:pt x="1954" y="1548"/>
                </a:lnTo>
                <a:lnTo>
                  <a:pt x="1954" y="1557"/>
                </a:lnTo>
                <a:lnTo>
                  <a:pt x="1951" y="1568"/>
                </a:lnTo>
                <a:lnTo>
                  <a:pt x="1946" y="1589"/>
                </a:lnTo>
                <a:lnTo>
                  <a:pt x="1945" y="1597"/>
                </a:lnTo>
                <a:lnTo>
                  <a:pt x="1945" y="1602"/>
                </a:lnTo>
                <a:lnTo>
                  <a:pt x="1946" y="1607"/>
                </a:lnTo>
                <a:lnTo>
                  <a:pt x="1947" y="1610"/>
                </a:lnTo>
                <a:lnTo>
                  <a:pt x="1950" y="1614"/>
                </a:lnTo>
                <a:lnTo>
                  <a:pt x="1954" y="1617"/>
                </a:lnTo>
                <a:lnTo>
                  <a:pt x="1958" y="1621"/>
                </a:lnTo>
                <a:lnTo>
                  <a:pt x="1958" y="1621"/>
                </a:lnTo>
                <a:lnTo>
                  <a:pt x="1961" y="1616"/>
                </a:lnTo>
                <a:lnTo>
                  <a:pt x="1963" y="1613"/>
                </a:lnTo>
                <a:lnTo>
                  <a:pt x="1966" y="1605"/>
                </a:lnTo>
                <a:lnTo>
                  <a:pt x="1966" y="1596"/>
                </a:lnTo>
                <a:lnTo>
                  <a:pt x="1965" y="1586"/>
                </a:lnTo>
                <a:lnTo>
                  <a:pt x="1963" y="1578"/>
                </a:lnTo>
                <a:lnTo>
                  <a:pt x="1960" y="1568"/>
                </a:lnTo>
                <a:lnTo>
                  <a:pt x="1954" y="1548"/>
                </a:lnTo>
                <a:lnTo>
                  <a:pt x="1954" y="1548"/>
                </a:lnTo>
                <a:close/>
                <a:moveTo>
                  <a:pt x="1901" y="1586"/>
                </a:moveTo>
                <a:lnTo>
                  <a:pt x="1901" y="1586"/>
                </a:lnTo>
                <a:lnTo>
                  <a:pt x="1906" y="1590"/>
                </a:lnTo>
                <a:lnTo>
                  <a:pt x="1912" y="1592"/>
                </a:lnTo>
                <a:lnTo>
                  <a:pt x="1926" y="1595"/>
                </a:lnTo>
                <a:lnTo>
                  <a:pt x="1926" y="1595"/>
                </a:lnTo>
                <a:lnTo>
                  <a:pt x="1928" y="1586"/>
                </a:lnTo>
                <a:lnTo>
                  <a:pt x="1928" y="1578"/>
                </a:lnTo>
                <a:lnTo>
                  <a:pt x="1929" y="1570"/>
                </a:lnTo>
                <a:lnTo>
                  <a:pt x="1932" y="1561"/>
                </a:lnTo>
                <a:lnTo>
                  <a:pt x="1932" y="1561"/>
                </a:lnTo>
                <a:lnTo>
                  <a:pt x="1930" y="1560"/>
                </a:lnTo>
                <a:lnTo>
                  <a:pt x="1928" y="1559"/>
                </a:lnTo>
                <a:lnTo>
                  <a:pt x="1926" y="1555"/>
                </a:lnTo>
                <a:lnTo>
                  <a:pt x="1922" y="1552"/>
                </a:lnTo>
                <a:lnTo>
                  <a:pt x="1920" y="1551"/>
                </a:lnTo>
                <a:lnTo>
                  <a:pt x="1917" y="1550"/>
                </a:lnTo>
                <a:lnTo>
                  <a:pt x="1917" y="1550"/>
                </a:lnTo>
                <a:lnTo>
                  <a:pt x="1916" y="1555"/>
                </a:lnTo>
                <a:lnTo>
                  <a:pt x="1913" y="1560"/>
                </a:lnTo>
                <a:lnTo>
                  <a:pt x="1908" y="1567"/>
                </a:lnTo>
                <a:lnTo>
                  <a:pt x="1904" y="1570"/>
                </a:lnTo>
                <a:lnTo>
                  <a:pt x="1902" y="1575"/>
                </a:lnTo>
                <a:lnTo>
                  <a:pt x="1901" y="1580"/>
                </a:lnTo>
                <a:lnTo>
                  <a:pt x="1901" y="1586"/>
                </a:lnTo>
                <a:lnTo>
                  <a:pt x="1901" y="1586"/>
                </a:lnTo>
                <a:close/>
                <a:moveTo>
                  <a:pt x="1374" y="1616"/>
                </a:moveTo>
                <a:lnTo>
                  <a:pt x="1374" y="1616"/>
                </a:lnTo>
                <a:lnTo>
                  <a:pt x="1383" y="1620"/>
                </a:lnTo>
                <a:lnTo>
                  <a:pt x="1392" y="1622"/>
                </a:lnTo>
                <a:lnTo>
                  <a:pt x="1401" y="1623"/>
                </a:lnTo>
                <a:lnTo>
                  <a:pt x="1410" y="1623"/>
                </a:lnTo>
                <a:lnTo>
                  <a:pt x="1418" y="1622"/>
                </a:lnTo>
                <a:lnTo>
                  <a:pt x="1426" y="1619"/>
                </a:lnTo>
                <a:lnTo>
                  <a:pt x="1433" y="1615"/>
                </a:lnTo>
                <a:lnTo>
                  <a:pt x="1440" y="1612"/>
                </a:lnTo>
                <a:lnTo>
                  <a:pt x="1452" y="1602"/>
                </a:lnTo>
                <a:lnTo>
                  <a:pt x="1464" y="1591"/>
                </a:lnTo>
                <a:lnTo>
                  <a:pt x="1475" y="1579"/>
                </a:lnTo>
                <a:lnTo>
                  <a:pt x="1485" y="1567"/>
                </a:lnTo>
                <a:lnTo>
                  <a:pt x="1485" y="1567"/>
                </a:lnTo>
                <a:lnTo>
                  <a:pt x="1484" y="1565"/>
                </a:lnTo>
                <a:lnTo>
                  <a:pt x="1482" y="1563"/>
                </a:lnTo>
                <a:lnTo>
                  <a:pt x="1484" y="1559"/>
                </a:lnTo>
                <a:lnTo>
                  <a:pt x="1484" y="1554"/>
                </a:lnTo>
                <a:lnTo>
                  <a:pt x="1482" y="1553"/>
                </a:lnTo>
                <a:lnTo>
                  <a:pt x="1480" y="1552"/>
                </a:lnTo>
                <a:lnTo>
                  <a:pt x="1480" y="1552"/>
                </a:lnTo>
                <a:lnTo>
                  <a:pt x="1469" y="1564"/>
                </a:lnTo>
                <a:lnTo>
                  <a:pt x="1457" y="1575"/>
                </a:lnTo>
                <a:lnTo>
                  <a:pt x="1433" y="1595"/>
                </a:lnTo>
                <a:lnTo>
                  <a:pt x="1433" y="1595"/>
                </a:lnTo>
                <a:lnTo>
                  <a:pt x="1412" y="1599"/>
                </a:lnTo>
                <a:lnTo>
                  <a:pt x="1392" y="1604"/>
                </a:lnTo>
                <a:lnTo>
                  <a:pt x="1384" y="1604"/>
                </a:lnTo>
                <a:lnTo>
                  <a:pt x="1375" y="1604"/>
                </a:lnTo>
                <a:lnTo>
                  <a:pt x="1368" y="1602"/>
                </a:lnTo>
                <a:lnTo>
                  <a:pt x="1361" y="1599"/>
                </a:lnTo>
                <a:lnTo>
                  <a:pt x="1361" y="1599"/>
                </a:lnTo>
                <a:lnTo>
                  <a:pt x="1364" y="1600"/>
                </a:lnTo>
                <a:lnTo>
                  <a:pt x="1366" y="1602"/>
                </a:lnTo>
                <a:lnTo>
                  <a:pt x="1368" y="1607"/>
                </a:lnTo>
                <a:lnTo>
                  <a:pt x="1371" y="1612"/>
                </a:lnTo>
                <a:lnTo>
                  <a:pt x="1374" y="1616"/>
                </a:lnTo>
                <a:lnTo>
                  <a:pt x="1374" y="1616"/>
                </a:lnTo>
                <a:close/>
                <a:moveTo>
                  <a:pt x="1977" y="1561"/>
                </a:moveTo>
                <a:lnTo>
                  <a:pt x="1977" y="1561"/>
                </a:lnTo>
                <a:lnTo>
                  <a:pt x="1979" y="1564"/>
                </a:lnTo>
                <a:lnTo>
                  <a:pt x="1980" y="1568"/>
                </a:lnTo>
                <a:lnTo>
                  <a:pt x="1981" y="1572"/>
                </a:lnTo>
                <a:lnTo>
                  <a:pt x="1984" y="1576"/>
                </a:lnTo>
                <a:lnTo>
                  <a:pt x="1984" y="1576"/>
                </a:lnTo>
                <a:lnTo>
                  <a:pt x="1992" y="1576"/>
                </a:lnTo>
                <a:lnTo>
                  <a:pt x="1999" y="1575"/>
                </a:lnTo>
                <a:lnTo>
                  <a:pt x="2011" y="1569"/>
                </a:lnTo>
                <a:lnTo>
                  <a:pt x="2011" y="1569"/>
                </a:lnTo>
                <a:lnTo>
                  <a:pt x="2011" y="1564"/>
                </a:lnTo>
                <a:lnTo>
                  <a:pt x="2009" y="1560"/>
                </a:lnTo>
                <a:lnTo>
                  <a:pt x="2005" y="1552"/>
                </a:lnTo>
                <a:lnTo>
                  <a:pt x="2005" y="1552"/>
                </a:lnTo>
                <a:lnTo>
                  <a:pt x="1996" y="1553"/>
                </a:lnTo>
                <a:lnTo>
                  <a:pt x="1989" y="1553"/>
                </a:lnTo>
                <a:lnTo>
                  <a:pt x="1986" y="1554"/>
                </a:lnTo>
                <a:lnTo>
                  <a:pt x="1982" y="1555"/>
                </a:lnTo>
                <a:lnTo>
                  <a:pt x="1979" y="1557"/>
                </a:lnTo>
                <a:lnTo>
                  <a:pt x="1977" y="1561"/>
                </a:lnTo>
                <a:lnTo>
                  <a:pt x="1977" y="1561"/>
                </a:lnTo>
                <a:close/>
                <a:moveTo>
                  <a:pt x="1476" y="1627"/>
                </a:moveTo>
                <a:lnTo>
                  <a:pt x="1476" y="1627"/>
                </a:lnTo>
                <a:lnTo>
                  <a:pt x="1474" y="1626"/>
                </a:lnTo>
                <a:lnTo>
                  <a:pt x="1473" y="1624"/>
                </a:lnTo>
                <a:lnTo>
                  <a:pt x="1472" y="1619"/>
                </a:lnTo>
                <a:lnTo>
                  <a:pt x="1471" y="1614"/>
                </a:lnTo>
                <a:lnTo>
                  <a:pt x="1470" y="1613"/>
                </a:lnTo>
                <a:lnTo>
                  <a:pt x="1467" y="1612"/>
                </a:lnTo>
                <a:lnTo>
                  <a:pt x="1467" y="1612"/>
                </a:lnTo>
                <a:lnTo>
                  <a:pt x="1463" y="1616"/>
                </a:lnTo>
                <a:lnTo>
                  <a:pt x="1460" y="1621"/>
                </a:lnTo>
                <a:lnTo>
                  <a:pt x="1460" y="1625"/>
                </a:lnTo>
                <a:lnTo>
                  <a:pt x="1461" y="1629"/>
                </a:lnTo>
                <a:lnTo>
                  <a:pt x="1463" y="1631"/>
                </a:lnTo>
                <a:lnTo>
                  <a:pt x="1466" y="1632"/>
                </a:lnTo>
                <a:lnTo>
                  <a:pt x="1471" y="1631"/>
                </a:lnTo>
                <a:lnTo>
                  <a:pt x="1476" y="1627"/>
                </a:lnTo>
                <a:lnTo>
                  <a:pt x="1476" y="1627"/>
                </a:lnTo>
                <a:close/>
                <a:moveTo>
                  <a:pt x="1151" y="2298"/>
                </a:moveTo>
                <a:lnTo>
                  <a:pt x="1151" y="2298"/>
                </a:lnTo>
                <a:lnTo>
                  <a:pt x="1153" y="2298"/>
                </a:lnTo>
                <a:lnTo>
                  <a:pt x="1153" y="2301"/>
                </a:lnTo>
                <a:lnTo>
                  <a:pt x="1153" y="2301"/>
                </a:lnTo>
                <a:lnTo>
                  <a:pt x="1147" y="2297"/>
                </a:lnTo>
                <a:lnTo>
                  <a:pt x="1142" y="2297"/>
                </a:lnTo>
                <a:lnTo>
                  <a:pt x="1137" y="2297"/>
                </a:lnTo>
                <a:lnTo>
                  <a:pt x="1131" y="2297"/>
                </a:lnTo>
                <a:lnTo>
                  <a:pt x="1119" y="2299"/>
                </a:lnTo>
                <a:lnTo>
                  <a:pt x="1107" y="2303"/>
                </a:lnTo>
                <a:lnTo>
                  <a:pt x="1107" y="2303"/>
                </a:lnTo>
                <a:lnTo>
                  <a:pt x="1094" y="2303"/>
                </a:lnTo>
                <a:lnTo>
                  <a:pt x="1082" y="2304"/>
                </a:lnTo>
                <a:lnTo>
                  <a:pt x="1058" y="2303"/>
                </a:lnTo>
                <a:lnTo>
                  <a:pt x="1035" y="2303"/>
                </a:lnTo>
                <a:lnTo>
                  <a:pt x="1012" y="2303"/>
                </a:lnTo>
                <a:lnTo>
                  <a:pt x="1012" y="2303"/>
                </a:lnTo>
                <a:lnTo>
                  <a:pt x="886" y="2307"/>
                </a:lnTo>
                <a:lnTo>
                  <a:pt x="760" y="2310"/>
                </a:lnTo>
                <a:lnTo>
                  <a:pt x="760" y="2310"/>
                </a:lnTo>
                <a:lnTo>
                  <a:pt x="714" y="2311"/>
                </a:lnTo>
                <a:lnTo>
                  <a:pt x="669" y="2311"/>
                </a:lnTo>
                <a:lnTo>
                  <a:pt x="625" y="2309"/>
                </a:lnTo>
                <a:lnTo>
                  <a:pt x="586" y="2306"/>
                </a:lnTo>
                <a:lnTo>
                  <a:pt x="586" y="2306"/>
                </a:lnTo>
                <a:lnTo>
                  <a:pt x="588" y="2309"/>
                </a:lnTo>
                <a:lnTo>
                  <a:pt x="592" y="2311"/>
                </a:lnTo>
                <a:lnTo>
                  <a:pt x="600" y="2314"/>
                </a:lnTo>
                <a:lnTo>
                  <a:pt x="612" y="2318"/>
                </a:lnTo>
                <a:lnTo>
                  <a:pt x="624" y="2319"/>
                </a:lnTo>
                <a:lnTo>
                  <a:pt x="643" y="2322"/>
                </a:lnTo>
                <a:lnTo>
                  <a:pt x="645" y="2322"/>
                </a:lnTo>
                <a:lnTo>
                  <a:pt x="646" y="2323"/>
                </a:lnTo>
                <a:lnTo>
                  <a:pt x="645" y="2324"/>
                </a:lnTo>
                <a:lnTo>
                  <a:pt x="643" y="2325"/>
                </a:lnTo>
                <a:lnTo>
                  <a:pt x="643" y="2325"/>
                </a:lnTo>
                <a:lnTo>
                  <a:pt x="665" y="2326"/>
                </a:lnTo>
                <a:lnTo>
                  <a:pt x="689" y="2329"/>
                </a:lnTo>
                <a:lnTo>
                  <a:pt x="738" y="2336"/>
                </a:lnTo>
                <a:lnTo>
                  <a:pt x="738" y="2336"/>
                </a:lnTo>
                <a:lnTo>
                  <a:pt x="735" y="2338"/>
                </a:lnTo>
                <a:lnTo>
                  <a:pt x="730" y="2339"/>
                </a:lnTo>
                <a:lnTo>
                  <a:pt x="720" y="2338"/>
                </a:lnTo>
                <a:lnTo>
                  <a:pt x="712" y="2337"/>
                </a:lnTo>
                <a:lnTo>
                  <a:pt x="707" y="2338"/>
                </a:lnTo>
                <a:lnTo>
                  <a:pt x="705" y="2340"/>
                </a:lnTo>
                <a:lnTo>
                  <a:pt x="705" y="2340"/>
                </a:lnTo>
                <a:lnTo>
                  <a:pt x="709" y="2342"/>
                </a:lnTo>
                <a:lnTo>
                  <a:pt x="715" y="2344"/>
                </a:lnTo>
                <a:lnTo>
                  <a:pt x="721" y="2344"/>
                </a:lnTo>
                <a:lnTo>
                  <a:pt x="723" y="2344"/>
                </a:lnTo>
                <a:lnTo>
                  <a:pt x="727" y="2342"/>
                </a:lnTo>
                <a:lnTo>
                  <a:pt x="727" y="2342"/>
                </a:lnTo>
                <a:lnTo>
                  <a:pt x="727" y="2347"/>
                </a:lnTo>
                <a:lnTo>
                  <a:pt x="729" y="2349"/>
                </a:lnTo>
                <a:lnTo>
                  <a:pt x="729" y="2349"/>
                </a:lnTo>
                <a:lnTo>
                  <a:pt x="750" y="2352"/>
                </a:lnTo>
                <a:lnTo>
                  <a:pt x="771" y="2353"/>
                </a:lnTo>
                <a:lnTo>
                  <a:pt x="793" y="2354"/>
                </a:lnTo>
                <a:lnTo>
                  <a:pt x="813" y="2355"/>
                </a:lnTo>
                <a:lnTo>
                  <a:pt x="855" y="2354"/>
                </a:lnTo>
                <a:lnTo>
                  <a:pt x="898" y="2353"/>
                </a:lnTo>
                <a:lnTo>
                  <a:pt x="898" y="2353"/>
                </a:lnTo>
                <a:lnTo>
                  <a:pt x="897" y="2355"/>
                </a:lnTo>
                <a:lnTo>
                  <a:pt x="897" y="2356"/>
                </a:lnTo>
                <a:lnTo>
                  <a:pt x="898" y="2356"/>
                </a:lnTo>
                <a:lnTo>
                  <a:pt x="901" y="2357"/>
                </a:lnTo>
                <a:lnTo>
                  <a:pt x="906" y="2357"/>
                </a:lnTo>
                <a:lnTo>
                  <a:pt x="911" y="2355"/>
                </a:lnTo>
                <a:lnTo>
                  <a:pt x="911" y="2355"/>
                </a:lnTo>
                <a:lnTo>
                  <a:pt x="907" y="2354"/>
                </a:lnTo>
                <a:lnTo>
                  <a:pt x="907" y="2353"/>
                </a:lnTo>
                <a:lnTo>
                  <a:pt x="909" y="2352"/>
                </a:lnTo>
                <a:lnTo>
                  <a:pt x="913" y="2351"/>
                </a:lnTo>
                <a:lnTo>
                  <a:pt x="919" y="2350"/>
                </a:lnTo>
                <a:lnTo>
                  <a:pt x="934" y="2348"/>
                </a:lnTo>
                <a:lnTo>
                  <a:pt x="947" y="2344"/>
                </a:lnTo>
                <a:lnTo>
                  <a:pt x="947" y="2344"/>
                </a:lnTo>
                <a:lnTo>
                  <a:pt x="945" y="2349"/>
                </a:lnTo>
                <a:lnTo>
                  <a:pt x="945" y="2350"/>
                </a:lnTo>
                <a:lnTo>
                  <a:pt x="947" y="2351"/>
                </a:lnTo>
                <a:lnTo>
                  <a:pt x="947" y="2351"/>
                </a:lnTo>
                <a:lnTo>
                  <a:pt x="948" y="2350"/>
                </a:lnTo>
                <a:lnTo>
                  <a:pt x="950" y="2349"/>
                </a:lnTo>
                <a:lnTo>
                  <a:pt x="956" y="2350"/>
                </a:lnTo>
                <a:lnTo>
                  <a:pt x="960" y="2351"/>
                </a:lnTo>
                <a:lnTo>
                  <a:pt x="963" y="2352"/>
                </a:lnTo>
                <a:lnTo>
                  <a:pt x="966" y="2351"/>
                </a:lnTo>
                <a:lnTo>
                  <a:pt x="966" y="2351"/>
                </a:lnTo>
                <a:lnTo>
                  <a:pt x="965" y="2349"/>
                </a:lnTo>
                <a:lnTo>
                  <a:pt x="966" y="2347"/>
                </a:lnTo>
                <a:lnTo>
                  <a:pt x="967" y="2346"/>
                </a:lnTo>
                <a:lnTo>
                  <a:pt x="970" y="2344"/>
                </a:lnTo>
                <a:lnTo>
                  <a:pt x="975" y="2343"/>
                </a:lnTo>
                <a:lnTo>
                  <a:pt x="981" y="2342"/>
                </a:lnTo>
                <a:lnTo>
                  <a:pt x="996" y="2342"/>
                </a:lnTo>
                <a:lnTo>
                  <a:pt x="1004" y="2342"/>
                </a:lnTo>
                <a:lnTo>
                  <a:pt x="1008" y="2340"/>
                </a:lnTo>
                <a:lnTo>
                  <a:pt x="1008" y="2340"/>
                </a:lnTo>
                <a:lnTo>
                  <a:pt x="1005" y="2340"/>
                </a:lnTo>
                <a:lnTo>
                  <a:pt x="1003" y="2339"/>
                </a:lnTo>
                <a:lnTo>
                  <a:pt x="1002" y="2338"/>
                </a:lnTo>
                <a:lnTo>
                  <a:pt x="1002" y="2338"/>
                </a:lnTo>
                <a:lnTo>
                  <a:pt x="1006" y="2339"/>
                </a:lnTo>
                <a:lnTo>
                  <a:pt x="1008" y="2338"/>
                </a:lnTo>
                <a:lnTo>
                  <a:pt x="1015" y="2337"/>
                </a:lnTo>
                <a:lnTo>
                  <a:pt x="1017" y="2337"/>
                </a:lnTo>
                <a:lnTo>
                  <a:pt x="1019" y="2337"/>
                </a:lnTo>
                <a:lnTo>
                  <a:pt x="1020" y="2338"/>
                </a:lnTo>
                <a:lnTo>
                  <a:pt x="1021" y="2340"/>
                </a:lnTo>
                <a:lnTo>
                  <a:pt x="1021" y="2340"/>
                </a:lnTo>
                <a:lnTo>
                  <a:pt x="1018" y="2340"/>
                </a:lnTo>
                <a:lnTo>
                  <a:pt x="1015" y="2340"/>
                </a:lnTo>
                <a:lnTo>
                  <a:pt x="1011" y="2340"/>
                </a:lnTo>
                <a:lnTo>
                  <a:pt x="1011" y="2341"/>
                </a:lnTo>
                <a:lnTo>
                  <a:pt x="1010" y="2342"/>
                </a:lnTo>
                <a:lnTo>
                  <a:pt x="1010" y="2342"/>
                </a:lnTo>
                <a:lnTo>
                  <a:pt x="1025" y="2341"/>
                </a:lnTo>
                <a:lnTo>
                  <a:pt x="1033" y="2340"/>
                </a:lnTo>
                <a:lnTo>
                  <a:pt x="1038" y="2338"/>
                </a:lnTo>
                <a:lnTo>
                  <a:pt x="1038" y="2338"/>
                </a:lnTo>
                <a:lnTo>
                  <a:pt x="1032" y="2338"/>
                </a:lnTo>
                <a:lnTo>
                  <a:pt x="1030" y="2337"/>
                </a:lnTo>
                <a:lnTo>
                  <a:pt x="1030" y="2336"/>
                </a:lnTo>
                <a:lnTo>
                  <a:pt x="1030" y="2334"/>
                </a:lnTo>
                <a:lnTo>
                  <a:pt x="1030" y="2334"/>
                </a:lnTo>
                <a:lnTo>
                  <a:pt x="1027" y="2336"/>
                </a:lnTo>
                <a:lnTo>
                  <a:pt x="1025" y="2337"/>
                </a:lnTo>
                <a:lnTo>
                  <a:pt x="1022" y="2337"/>
                </a:lnTo>
                <a:lnTo>
                  <a:pt x="1020" y="2336"/>
                </a:lnTo>
                <a:lnTo>
                  <a:pt x="1013" y="2334"/>
                </a:lnTo>
                <a:lnTo>
                  <a:pt x="1008" y="2329"/>
                </a:lnTo>
                <a:lnTo>
                  <a:pt x="1008" y="2329"/>
                </a:lnTo>
                <a:lnTo>
                  <a:pt x="1027" y="2328"/>
                </a:lnTo>
                <a:lnTo>
                  <a:pt x="1047" y="2327"/>
                </a:lnTo>
                <a:lnTo>
                  <a:pt x="1083" y="2323"/>
                </a:lnTo>
                <a:lnTo>
                  <a:pt x="1119" y="2319"/>
                </a:lnTo>
                <a:lnTo>
                  <a:pt x="1155" y="2314"/>
                </a:lnTo>
                <a:lnTo>
                  <a:pt x="1155" y="2314"/>
                </a:lnTo>
                <a:lnTo>
                  <a:pt x="1152" y="2314"/>
                </a:lnTo>
                <a:lnTo>
                  <a:pt x="1148" y="2316"/>
                </a:lnTo>
                <a:lnTo>
                  <a:pt x="1145" y="2314"/>
                </a:lnTo>
                <a:lnTo>
                  <a:pt x="1145" y="2314"/>
                </a:lnTo>
                <a:lnTo>
                  <a:pt x="1144" y="2312"/>
                </a:lnTo>
                <a:lnTo>
                  <a:pt x="1144" y="2312"/>
                </a:lnTo>
                <a:lnTo>
                  <a:pt x="1155" y="2310"/>
                </a:lnTo>
                <a:lnTo>
                  <a:pt x="1166" y="2307"/>
                </a:lnTo>
                <a:lnTo>
                  <a:pt x="1188" y="2304"/>
                </a:lnTo>
                <a:lnTo>
                  <a:pt x="1199" y="2301"/>
                </a:lnTo>
                <a:lnTo>
                  <a:pt x="1209" y="2297"/>
                </a:lnTo>
                <a:lnTo>
                  <a:pt x="1218" y="2293"/>
                </a:lnTo>
                <a:lnTo>
                  <a:pt x="1222" y="2291"/>
                </a:lnTo>
                <a:lnTo>
                  <a:pt x="1225" y="2288"/>
                </a:lnTo>
                <a:lnTo>
                  <a:pt x="1225" y="2288"/>
                </a:lnTo>
                <a:lnTo>
                  <a:pt x="1233" y="2291"/>
                </a:lnTo>
                <a:lnTo>
                  <a:pt x="1236" y="2292"/>
                </a:lnTo>
                <a:lnTo>
                  <a:pt x="1237" y="2292"/>
                </a:lnTo>
                <a:lnTo>
                  <a:pt x="1238" y="2292"/>
                </a:lnTo>
                <a:lnTo>
                  <a:pt x="1238" y="2292"/>
                </a:lnTo>
                <a:lnTo>
                  <a:pt x="1230" y="2285"/>
                </a:lnTo>
                <a:lnTo>
                  <a:pt x="1224" y="2282"/>
                </a:lnTo>
                <a:lnTo>
                  <a:pt x="1219" y="2281"/>
                </a:lnTo>
                <a:lnTo>
                  <a:pt x="1219" y="2281"/>
                </a:lnTo>
                <a:lnTo>
                  <a:pt x="1217" y="2285"/>
                </a:lnTo>
                <a:lnTo>
                  <a:pt x="1215" y="2289"/>
                </a:lnTo>
                <a:lnTo>
                  <a:pt x="1213" y="2291"/>
                </a:lnTo>
                <a:lnTo>
                  <a:pt x="1208" y="2293"/>
                </a:lnTo>
                <a:lnTo>
                  <a:pt x="1200" y="2296"/>
                </a:lnTo>
                <a:lnTo>
                  <a:pt x="1190" y="2298"/>
                </a:lnTo>
                <a:lnTo>
                  <a:pt x="1179" y="2299"/>
                </a:lnTo>
                <a:lnTo>
                  <a:pt x="1170" y="2298"/>
                </a:lnTo>
                <a:lnTo>
                  <a:pt x="1151" y="2298"/>
                </a:lnTo>
                <a:lnTo>
                  <a:pt x="1151" y="2298"/>
                </a:lnTo>
                <a:close/>
                <a:moveTo>
                  <a:pt x="1213" y="2355"/>
                </a:moveTo>
                <a:lnTo>
                  <a:pt x="1213" y="2355"/>
                </a:lnTo>
                <a:lnTo>
                  <a:pt x="1205" y="2358"/>
                </a:lnTo>
                <a:lnTo>
                  <a:pt x="1197" y="2361"/>
                </a:lnTo>
                <a:lnTo>
                  <a:pt x="1178" y="2364"/>
                </a:lnTo>
                <a:lnTo>
                  <a:pt x="1159" y="2366"/>
                </a:lnTo>
                <a:lnTo>
                  <a:pt x="1151" y="2368"/>
                </a:lnTo>
                <a:lnTo>
                  <a:pt x="1142" y="2370"/>
                </a:lnTo>
                <a:lnTo>
                  <a:pt x="1142" y="2370"/>
                </a:lnTo>
                <a:lnTo>
                  <a:pt x="1197" y="2384"/>
                </a:lnTo>
                <a:lnTo>
                  <a:pt x="1250" y="2398"/>
                </a:lnTo>
                <a:lnTo>
                  <a:pt x="1305" y="2412"/>
                </a:lnTo>
                <a:lnTo>
                  <a:pt x="1333" y="2418"/>
                </a:lnTo>
                <a:lnTo>
                  <a:pt x="1361" y="2424"/>
                </a:lnTo>
                <a:lnTo>
                  <a:pt x="1361" y="2424"/>
                </a:lnTo>
                <a:lnTo>
                  <a:pt x="1354" y="2400"/>
                </a:lnTo>
                <a:lnTo>
                  <a:pt x="1349" y="2377"/>
                </a:lnTo>
                <a:lnTo>
                  <a:pt x="1349" y="2377"/>
                </a:lnTo>
                <a:lnTo>
                  <a:pt x="1316" y="2367"/>
                </a:lnTo>
                <a:lnTo>
                  <a:pt x="1299" y="2363"/>
                </a:lnTo>
                <a:lnTo>
                  <a:pt x="1282" y="2358"/>
                </a:lnTo>
                <a:lnTo>
                  <a:pt x="1265" y="2355"/>
                </a:lnTo>
                <a:lnTo>
                  <a:pt x="1247" y="2353"/>
                </a:lnTo>
                <a:lnTo>
                  <a:pt x="1230" y="2353"/>
                </a:lnTo>
                <a:lnTo>
                  <a:pt x="1213" y="2355"/>
                </a:lnTo>
                <a:lnTo>
                  <a:pt x="1213" y="2355"/>
                </a:lnTo>
                <a:close/>
                <a:moveTo>
                  <a:pt x="652" y="2381"/>
                </a:moveTo>
                <a:lnTo>
                  <a:pt x="652" y="2381"/>
                </a:lnTo>
                <a:lnTo>
                  <a:pt x="655" y="2380"/>
                </a:lnTo>
                <a:lnTo>
                  <a:pt x="655" y="2380"/>
                </a:lnTo>
                <a:lnTo>
                  <a:pt x="654" y="2379"/>
                </a:lnTo>
                <a:lnTo>
                  <a:pt x="654" y="2379"/>
                </a:lnTo>
                <a:lnTo>
                  <a:pt x="641" y="2376"/>
                </a:lnTo>
                <a:lnTo>
                  <a:pt x="626" y="2373"/>
                </a:lnTo>
                <a:lnTo>
                  <a:pt x="596" y="2369"/>
                </a:lnTo>
                <a:lnTo>
                  <a:pt x="580" y="2367"/>
                </a:lnTo>
                <a:lnTo>
                  <a:pt x="565" y="2364"/>
                </a:lnTo>
                <a:lnTo>
                  <a:pt x="551" y="2359"/>
                </a:lnTo>
                <a:lnTo>
                  <a:pt x="539" y="2353"/>
                </a:lnTo>
                <a:lnTo>
                  <a:pt x="539" y="2353"/>
                </a:lnTo>
                <a:lnTo>
                  <a:pt x="500" y="2359"/>
                </a:lnTo>
                <a:lnTo>
                  <a:pt x="460" y="2366"/>
                </a:lnTo>
                <a:lnTo>
                  <a:pt x="421" y="2373"/>
                </a:lnTo>
                <a:lnTo>
                  <a:pt x="402" y="2378"/>
                </a:lnTo>
                <a:lnTo>
                  <a:pt x="384" y="2383"/>
                </a:lnTo>
                <a:lnTo>
                  <a:pt x="384" y="2383"/>
                </a:lnTo>
                <a:lnTo>
                  <a:pt x="384" y="2387"/>
                </a:lnTo>
                <a:lnTo>
                  <a:pt x="383" y="2393"/>
                </a:lnTo>
                <a:lnTo>
                  <a:pt x="380" y="2402"/>
                </a:lnTo>
                <a:lnTo>
                  <a:pt x="374" y="2412"/>
                </a:lnTo>
                <a:lnTo>
                  <a:pt x="372" y="2417"/>
                </a:lnTo>
                <a:lnTo>
                  <a:pt x="371" y="2424"/>
                </a:lnTo>
                <a:lnTo>
                  <a:pt x="371" y="2424"/>
                </a:lnTo>
                <a:lnTo>
                  <a:pt x="442" y="2414"/>
                </a:lnTo>
                <a:lnTo>
                  <a:pt x="513" y="2404"/>
                </a:lnTo>
                <a:lnTo>
                  <a:pt x="583" y="2393"/>
                </a:lnTo>
                <a:lnTo>
                  <a:pt x="652" y="2381"/>
                </a:lnTo>
                <a:lnTo>
                  <a:pt x="652" y="2381"/>
                </a:lnTo>
                <a:close/>
                <a:moveTo>
                  <a:pt x="826" y="2377"/>
                </a:moveTo>
                <a:lnTo>
                  <a:pt x="826" y="2377"/>
                </a:lnTo>
                <a:lnTo>
                  <a:pt x="826" y="2402"/>
                </a:lnTo>
                <a:lnTo>
                  <a:pt x="826" y="2402"/>
                </a:lnTo>
                <a:lnTo>
                  <a:pt x="833" y="2405"/>
                </a:lnTo>
                <a:lnTo>
                  <a:pt x="839" y="2408"/>
                </a:lnTo>
                <a:lnTo>
                  <a:pt x="846" y="2409"/>
                </a:lnTo>
                <a:lnTo>
                  <a:pt x="854" y="2410"/>
                </a:lnTo>
                <a:lnTo>
                  <a:pt x="869" y="2411"/>
                </a:lnTo>
                <a:lnTo>
                  <a:pt x="876" y="2412"/>
                </a:lnTo>
                <a:lnTo>
                  <a:pt x="883" y="2415"/>
                </a:lnTo>
                <a:lnTo>
                  <a:pt x="883" y="2415"/>
                </a:lnTo>
                <a:lnTo>
                  <a:pt x="883" y="2403"/>
                </a:lnTo>
                <a:lnTo>
                  <a:pt x="883" y="2393"/>
                </a:lnTo>
                <a:lnTo>
                  <a:pt x="881" y="2383"/>
                </a:lnTo>
                <a:lnTo>
                  <a:pt x="876" y="2374"/>
                </a:lnTo>
                <a:lnTo>
                  <a:pt x="876" y="2374"/>
                </a:lnTo>
                <a:lnTo>
                  <a:pt x="868" y="2376"/>
                </a:lnTo>
                <a:lnTo>
                  <a:pt x="854" y="2377"/>
                </a:lnTo>
                <a:lnTo>
                  <a:pt x="826" y="2377"/>
                </a:lnTo>
                <a:lnTo>
                  <a:pt x="826" y="2377"/>
                </a:lnTo>
                <a:close/>
                <a:moveTo>
                  <a:pt x="900" y="2415"/>
                </a:moveTo>
                <a:lnTo>
                  <a:pt x="900" y="2415"/>
                </a:lnTo>
                <a:lnTo>
                  <a:pt x="926" y="2416"/>
                </a:lnTo>
                <a:lnTo>
                  <a:pt x="937" y="2415"/>
                </a:lnTo>
                <a:lnTo>
                  <a:pt x="944" y="2414"/>
                </a:lnTo>
                <a:lnTo>
                  <a:pt x="949" y="2413"/>
                </a:lnTo>
                <a:lnTo>
                  <a:pt x="949" y="2413"/>
                </a:lnTo>
                <a:lnTo>
                  <a:pt x="949" y="2402"/>
                </a:lnTo>
                <a:lnTo>
                  <a:pt x="950" y="2394"/>
                </a:lnTo>
                <a:lnTo>
                  <a:pt x="950" y="2385"/>
                </a:lnTo>
                <a:lnTo>
                  <a:pt x="949" y="2377"/>
                </a:lnTo>
                <a:lnTo>
                  <a:pt x="949" y="2377"/>
                </a:lnTo>
                <a:lnTo>
                  <a:pt x="927" y="2376"/>
                </a:lnTo>
                <a:lnTo>
                  <a:pt x="902" y="2374"/>
                </a:lnTo>
                <a:lnTo>
                  <a:pt x="902" y="2374"/>
                </a:lnTo>
                <a:lnTo>
                  <a:pt x="901" y="2380"/>
                </a:lnTo>
                <a:lnTo>
                  <a:pt x="900" y="2384"/>
                </a:lnTo>
                <a:lnTo>
                  <a:pt x="900" y="2394"/>
                </a:lnTo>
                <a:lnTo>
                  <a:pt x="901" y="2403"/>
                </a:lnTo>
                <a:lnTo>
                  <a:pt x="900" y="2415"/>
                </a:lnTo>
                <a:lnTo>
                  <a:pt x="900" y="2415"/>
                </a:lnTo>
                <a:close/>
                <a:moveTo>
                  <a:pt x="807" y="2433"/>
                </a:moveTo>
                <a:lnTo>
                  <a:pt x="807" y="2433"/>
                </a:lnTo>
                <a:lnTo>
                  <a:pt x="808" y="2448"/>
                </a:lnTo>
                <a:lnTo>
                  <a:pt x="811" y="2463"/>
                </a:lnTo>
                <a:lnTo>
                  <a:pt x="815" y="2478"/>
                </a:lnTo>
                <a:lnTo>
                  <a:pt x="822" y="2491"/>
                </a:lnTo>
                <a:lnTo>
                  <a:pt x="822" y="2491"/>
                </a:lnTo>
                <a:lnTo>
                  <a:pt x="829" y="2494"/>
                </a:lnTo>
                <a:lnTo>
                  <a:pt x="838" y="2498"/>
                </a:lnTo>
                <a:lnTo>
                  <a:pt x="857" y="2503"/>
                </a:lnTo>
                <a:lnTo>
                  <a:pt x="879" y="2506"/>
                </a:lnTo>
                <a:lnTo>
                  <a:pt x="900" y="2506"/>
                </a:lnTo>
                <a:lnTo>
                  <a:pt x="920" y="2505"/>
                </a:lnTo>
                <a:lnTo>
                  <a:pt x="931" y="2504"/>
                </a:lnTo>
                <a:lnTo>
                  <a:pt x="941" y="2501"/>
                </a:lnTo>
                <a:lnTo>
                  <a:pt x="950" y="2499"/>
                </a:lnTo>
                <a:lnTo>
                  <a:pt x="958" y="2494"/>
                </a:lnTo>
                <a:lnTo>
                  <a:pt x="965" y="2490"/>
                </a:lnTo>
                <a:lnTo>
                  <a:pt x="973" y="2485"/>
                </a:lnTo>
                <a:lnTo>
                  <a:pt x="973" y="2485"/>
                </a:lnTo>
                <a:lnTo>
                  <a:pt x="972" y="2478"/>
                </a:lnTo>
                <a:lnTo>
                  <a:pt x="973" y="2472"/>
                </a:lnTo>
                <a:lnTo>
                  <a:pt x="974" y="2457"/>
                </a:lnTo>
                <a:lnTo>
                  <a:pt x="974" y="2450"/>
                </a:lnTo>
                <a:lnTo>
                  <a:pt x="974" y="2443"/>
                </a:lnTo>
                <a:lnTo>
                  <a:pt x="973" y="2437"/>
                </a:lnTo>
                <a:lnTo>
                  <a:pt x="971" y="2430"/>
                </a:lnTo>
                <a:lnTo>
                  <a:pt x="971" y="2430"/>
                </a:lnTo>
                <a:lnTo>
                  <a:pt x="950" y="2433"/>
                </a:lnTo>
                <a:lnTo>
                  <a:pt x="930" y="2434"/>
                </a:lnTo>
                <a:lnTo>
                  <a:pt x="909" y="2435"/>
                </a:lnTo>
                <a:lnTo>
                  <a:pt x="887" y="2437"/>
                </a:lnTo>
                <a:lnTo>
                  <a:pt x="845" y="2435"/>
                </a:lnTo>
                <a:lnTo>
                  <a:pt x="807" y="2433"/>
                </a:lnTo>
                <a:lnTo>
                  <a:pt x="807" y="2433"/>
                </a:lnTo>
                <a:close/>
                <a:moveTo>
                  <a:pt x="745" y="2461"/>
                </a:moveTo>
                <a:lnTo>
                  <a:pt x="745" y="2461"/>
                </a:lnTo>
                <a:lnTo>
                  <a:pt x="744" y="2460"/>
                </a:lnTo>
                <a:lnTo>
                  <a:pt x="744" y="2458"/>
                </a:lnTo>
                <a:lnTo>
                  <a:pt x="745" y="2454"/>
                </a:lnTo>
                <a:lnTo>
                  <a:pt x="745" y="2449"/>
                </a:lnTo>
                <a:lnTo>
                  <a:pt x="745" y="2446"/>
                </a:lnTo>
                <a:lnTo>
                  <a:pt x="743" y="2444"/>
                </a:lnTo>
                <a:lnTo>
                  <a:pt x="743" y="2444"/>
                </a:lnTo>
                <a:lnTo>
                  <a:pt x="739" y="2445"/>
                </a:lnTo>
                <a:lnTo>
                  <a:pt x="736" y="2446"/>
                </a:lnTo>
                <a:lnTo>
                  <a:pt x="733" y="2447"/>
                </a:lnTo>
                <a:lnTo>
                  <a:pt x="729" y="2446"/>
                </a:lnTo>
                <a:lnTo>
                  <a:pt x="729" y="2446"/>
                </a:lnTo>
                <a:lnTo>
                  <a:pt x="729" y="2463"/>
                </a:lnTo>
                <a:lnTo>
                  <a:pt x="729" y="2463"/>
                </a:lnTo>
                <a:lnTo>
                  <a:pt x="739" y="2463"/>
                </a:lnTo>
                <a:lnTo>
                  <a:pt x="743" y="2462"/>
                </a:lnTo>
                <a:lnTo>
                  <a:pt x="745" y="2461"/>
                </a:lnTo>
                <a:lnTo>
                  <a:pt x="745" y="2461"/>
                </a:lnTo>
                <a:close/>
                <a:moveTo>
                  <a:pt x="764" y="2457"/>
                </a:moveTo>
                <a:lnTo>
                  <a:pt x="764" y="2457"/>
                </a:lnTo>
                <a:lnTo>
                  <a:pt x="764" y="2468"/>
                </a:lnTo>
                <a:lnTo>
                  <a:pt x="764" y="2468"/>
                </a:lnTo>
                <a:lnTo>
                  <a:pt x="770" y="2465"/>
                </a:lnTo>
                <a:lnTo>
                  <a:pt x="777" y="2464"/>
                </a:lnTo>
                <a:lnTo>
                  <a:pt x="783" y="2461"/>
                </a:lnTo>
                <a:lnTo>
                  <a:pt x="785" y="2460"/>
                </a:lnTo>
                <a:lnTo>
                  <a:pt x="788" y="2457"/>
                </a:lnTo>
                <a:lnTo>
                  <a:pt x="788" y="2457"/>
                </a:lnTo>
                <a:lnTo>
                  <a:pt x="783" y="2456"/>
                </a:lnTo>
                <a:lnTo>
                  <a:pt x="778" y="2456"/>
                </a:lnTo>
                <a:lnTo>
                  <a:pt x="764" y="2457"/>
                </a:lnTo>
                <a:lnTo>
                  <a:pt x="764" y="2457"/>
                </a:lnTo>
                <a:close/>
                <a:moveTo>
                  <a:pt x="734" y="2502"/>
                </a:moveTo>
                <a:lnTo>
                  <a:pt x="734" y="2502"/>
                </a:lnTo>
                <a:lnTo>
                  <a:pt x="738" y="2501"/>
                </a:lnTo>
                <a:lnTo>
                  <a:pt x="740" y="2499"/>
                </a:lnTo>
                <a:lnTo>
                  <a:pt x="742" y="2498"/>
                </a:lnTo>
                <a:lnTo>
                  <a:pt x="743" y="2495"/>
                </a:lnTo>
                <a:lnTo>
                  <a:pt x="744" y="2490"/>
                </a:lnTo>
                <a:lnTo>
                  <a:pt x="745" y="2483"/>
                </a:lnTo>
                <a:lnTo>
                  <a:pt x="745" y="2483"/>
                </a:lnTo>
                <a:lnTo>
                  <a:pt x="743" y="2483"/>
                </a:lnTo>
                <a:lnTo>
                  <a:pt x="739" y="2482"/>
                </a:lnTo>
                <a:lnTo>
                  <a:pt x="735" y="2480"/>
                </a:lnTo>
                <a:lnTo>
                  <a:pt x="731" y="2478"/>
                </a:lnTo>
                <a:lnTo>
                  <a:pt x="728" y="2478"/>
                </a:lnTo>
                <a:lnTo>
                  <a:pt x="724" y="2478"/>
                </a:lnTo>
                <a:lnTo>
                  <a:pt x="724" y="2478"/>
                </a:lnTo>
                <a:lnTo>
                  <a:pt x="724" y="2487"/>
                </a:lnTo>
                <a:lnTo>
                  <a:pt x="725" y="2493"/>
                </a:lnTo>
                <a:lnTo>
                  <a:pt x="730" y="2499"/>
                </a:lnTo>
                <a:lnTo>
                  <a:pt x="734" y="2502"/>
                </a:lnTo>
                <a:lnTo>
                  <a:pt x="734" y="2502"/>
                </a:lnTo>
                <a:close/>
                <a:moveTo>
                  <a:pt x="924" y="2604"/>
                </a:moveTo>
                <a:lnTo>
                  <a:pt x="924" y="2604"/>
                </a:lnTo>
                <a:lnTo>
                  <a:pt x="925" y="2592"/>
                </a:lnTo>
                <a:lnTo>
                  <a:pt x="927" y="2581"/>
                </a:lnTo>
                <a:lnTo>
                  <a:pt x="930" y="2562"/>
                </a:lnTo>
                <a:lnTo>
                  <a:pt x="931" y="2553"/>
                </a:lnTo>
                <a:lnTo>
                  <a:pt x="931" y="2544"/>
                </a:lnTo>
                <a:lnTo>
                  <a:pt x="930" y="2533"/>
                </a:lnTo>
                <a:lnTo>
                  <a:pt x="928" y="2521"/>
                </a:lnTo>
                <a:lnTo>
                  <a:pt x="928" y="2521"/>
                </a:lnTo>
                <a:lnTo>
                  <a:pt x="905" y="2523"/>
                </a:lnTo>
                <a:lnTo>
                  <a:pt x="885" y="2523"/>
                </a:lnTo>
                <a:lnTo>
                  <a:pt x="864" y="2521"/>
                </a:lnTo>
                <a:lnTo>
                  <a:pt x="853" y="2519"/>
                </a:lnTo>
                <a:lnTo>
                  <a:pt x="841" y="2517"/>
                </a:lnTo>
                <a:lnTo>
                  <a:pt x="841" y="2517"/>
                </a:lnTo>
                <a:lnTo>
                  <a:pt x="841" y="2562"/>
                </a:lnTo>
                <a:lnTo>
                  <a:pt x="841" y="2584"/>
                </a:lnTo>
                <a:lnTo>
                  <a:pt x="839" y="2610"/>
                </a:lnTo>
                <a:lnTo>
                  <a:pt x="839" y="2610"/>
                </a:lnTo>
                <a:lnTo>
                  <a:pt x="851" y="2613"/>
                </a:lnTo>
                <a:lnTo>
                  <a:pt x="861" y="2614"/>
                </a:lnTo>
                <a:lnTo>
                  <a:pt x="872" y="2615"/>
                </a:lnTo>
                <a:lnTo>
                  <a:pt x="882" y="2615"/>
                </a:lnTo>
                <a:lnTo>
                  <a:pt x="891" y="2614"/>
                </a:lnTo>
                <a:lnTo>
                  <a:pt x="902" y="2612"/>
                </a:lnTo>
                <a:lnTo>
                  <a:pt x="913" y="2609"/>
                </a:lnTo>
                <a:lnTo>
                  <a:pt x="924" y="2604"/>
                </a:lnTo>
                <a:lnTo>
                  <a:pt x="924" y="2604"/>
                </a:lnTo>
                <a:close/>
                <a:moveTo>
                  <a:pt x="830" y="2657"/>
                </a:moveTo>
                <a:lnTo>
                  <a:pt x="830" y="2657"/>
                </a:lnTo>
                <a:lnTo>
                  <a:pt x="843" y="2660"/>
                </a:lnTo>
                <a:lnTo>
                  <a:pt x="858" y="2662"/>
                </a:lnTo>
                <a:lnTo>
                  <a:pt x="875" y="2664"/>
                </a:lnTo>
                <a:lnTo>
                  <a:pt x="891" y="2662"/>
                </a:lnTo>
                <a:lnTo>
                  <a:pt x="900" y="2660"/>
                </a:lnTo>
                <a:lnTo>
                  <a:pt x="906" y="2658"/>
                </a:lnTo>
                <a:lnTo>
                  <a:pt x="913" y="2655"/>
                </a:lnTo>
                <a:lnTo>
                  <a:pt x="919" y="2651"/>
                </a:lnTo>
                <a:lnTo>
                  <a:pt x="924" y="2646"/>
                </a:lnTo>
                <a:lnTo>
                  <a:pt x="927" y="2640"/>
                </a:lnTo>
                <a:lnTo>
                  <a:pt x="929" y="2634"/>
                </a:lnTo>
                <a:lnTo>
                  <a:pt x="930" y="2625"/>
                </a:lnTo>
                <a:lnTo>
                  <a:pt x="930" y="2625"/>
                </a:lnTo>
                <a:lnTo>
                  <a:pt x="904" y="2631"/>
                </a:lnTo>
                <a:lnTo>
                  <a:pt x="891" y="2634"/>
                </a:lnTo>
                <a:lnTo>
                  <a:pt x="880" y="2635"/>
                </a:lnTo>
                <a:lnTo>
                  <a:pt x="867" y="2635"/>
                </a:lnTo>
                <a:lnTo>
                  <a:pt x="855" y="2632"/>
                </a:lnTo>
                <a:lnTo>
                  <a:pt x="843" y="2629"/>
                </a:lnTo>
                <a:lnTo>
                  <a:pt x="830" y="2625"/>
                </a:lnTo>
                <a:lnTo>
                  <a:pt x="830" y="2625"/>
                </a:lnTo>
                <a:lnTo>
                  <a:pt x="830" y="2657"/>
                </a:lnTo>
                <a:lnTo>
                  <a:pt x="830" y="2657"/>
                </a:lnTo>
                <a:close/>
                <a:moveTo>
                  <a:pt x="42" y="2694"/>
                </a:moveTo>
                <a:lnTo>
                  <a:pt x="42" y="2694"/>
                </a:lnTo>
                <a:lnTo>
                  <a:pt x="46" y="2692"/>
                </a:lnTo>
                <a:lnTo>
                  <a:pt x="49" y="2694"/>
                </a:lnTo>
                <a:lnTo>
                  <a:pt x="55" y="2695"/>
                </a:lnTo>
                <a:lnTo>
                  <a:pt x="61" y="2696"/>
                </a:lnTo>
                <a:lnTo>
                  <a:pt x="63" y="2695"/>
                </a:lnTo>
                <a:lnTo>
                  <a:pt x="66" y="2694"/>
                </a:lnTo>
                <a:lnTo>
                  <a:pt x="66" y="2694"/>
                </a:lnTo>
                <a:lnTo>
                  <a:pt x="63" y="2687"/>
                </a:lnTo>
                <a:lnTo>
                  <a:pt x="61" y="2683"/>
                </a:lnTo>
                <a:lnTo>
                  <a:pt x="56" y="2679"/>
                </a:lnTo>
                <a:lnTo>
                  <a:pt x="51" y="2676"/>
                </a:lnTo>
                <a:lnTo>
                  <a:pt x="51" y="2676"/>
                </a:lnTo>
                <a:lnTo>
                  <a:pt x="42" y="2694"/>
                </a:lnTo>
                <a:lnTo>
                  <a:pt x="42" y="2694"/>
                </a:lnTo>
                <a:close/>
                <a:moveTo>
                  <a:pt x="861" y="2681"/>
                </a:moveTo>
                <a:lnTo>
                  <a:pt x="861" y="2681"/>
                </a:lnTo>
                <a:lnTo>
                  <a:pt x="862" y="2684"/>
                </a:lnTo>
                <a:lnTo>
                  <a:pt x="864" y="2688"/>
                </a:lnTo>
                <a:lnTo>
                  <a:pt x="866" y="2690"/>
                </a:lnTo>
                <a:lnTo>
                  <a:pt x="868" y="2692"/>
                </a:lnTo>
                <a:lnTo>
                  <a:pt x="872" y="2695"/>
                </a:lnTo>
                <a:lnTo>
                  <a:pt x="879" y="2695"/>
                </a:lnTo>
                <a:lnTo>
                  <a:pt x="884" y="2694"/>
                </a:lnTo>
                <a:lnTo>
                  <a:pt x="888" y="2690"/>
                </a:lnTo>
                <a:lnTo>
                  <a:pt x="891" y="2686"/>
                </a:lnTo>
                <a:lnTo>
                  <a:pt x="891" y="2683"/>
                </a:lnTo>
                <a:lnTo>
                  <a:pt x="891" y="2681"/>
                </a:lnTo>
                <a:lnTo>
                  <a:pt x="891" y="2681"/>
                </a:lnTo>
                <a:lnTo>
                  <a:pt x="884" y="2680"/>
                </a:lnTo>
                <a:lnTo>
                  <a:pt x="877" y="2680"/>
                </a:lnTo>
                <a:lnTo>
                  <a:pt x="871" y="2681"/>
                </a:lnTo>
                <a:lnTo>
                  <a:pt x="861" y="2681"/>
                </a:lnTo>
                <a:lnTo>
                  <a:pt x="861" y="2681"/>
                </a:lnTo>
                <a:close/>
                <a:moveTo>
                  <a:pt x="1625" y="2699"/>
                </a:moveTo>
                <a:lnTo>
                  <a:pt x="1625" y="2699"/>
                </a:lnTo>
                <a:lnTo>
                  <a:pt x="1622" y="2700"/>
                </a:lnTo>
                <a:lnTo>
                  <a:pt x="1618" y="2700"/>
                </a:lnTo>
                <a:lnTo>
                  <a:pt x="1613" y="2698"/>
                </a:lnTo>
                <a:lnTo>
                  <a:pt x="1607" y="2696"/>
                </a:lnTo>
                <a:lnTo>
                  <a:pt x="1602" y="2695"/>
                </a:lnTo>
                <a:lnTo>
                  <a:pt x="1599" y="2696"/>
                </a:lnTo>
                <a:lnTo>
                  <a:pt x="1599" y="2696"/>
                </a:lnTo>
                <a:lnTo>
                  <a:pt x="1595" y="2700"/>
                </a:lnTo>
                <a:lnTo>
                  <a:pt x="1590" y="2705"/>
                </a:lnTo>
                <a:lnTo>
                  <a:pt x="1583" y="2709"/>
                </a:lnTo>
                <a:lnTo>
                  <a:pt x="1577" y="2712"/>
                </a:lnTo>
                <a:lnTo>
                  <a:pt x="1562" y="2716"/>
                </a:lnTo>
                <a:lnTo>
                  <a:pt x="1545" y="2718"/>
                </a:lnTo>
                <a:lnTo>
                  <a:pt x="1510" y="2723"/>
                </a:lnTo>
                <a:lnTo>
                  <a:pt x="1494" y="2727"/>
                </a:lnTo>
                <a:lnTo>
                  <a:pt x="1487" y="2729"/>
                </a:lnTo>
                <a:lnTo>
                  <a:pt x="1480" y="2731"/>
                </a:lnTo>
                <a:lnTo>
                  <a:pt x="1480" y="2731"/>
                </a:lnTo>
                <a:lnTo>
                  <a:pt x="1479" y="2729"/>
                </a:lnTo>
                <a:lnTo>
                  <a:pt x="1479" y="2728"/>
                </a:lnTo>
                <a:lnTo>
                  <a:pt x="1478" y="2727"/>
                </a:lnTo>
                <a:lnTo>
                  <a:pt x="1476" y="2728"/>
                </a:lnTo>
                <a:lnTo>
                  <a:pt x="1473" y="2728"/>
                </a:lnTo>
                <a:lnTo>
                  <a:pt x="1472" y="2728"/>
                </a:lnTo>
                <a:lnTo>
                  <a:pt x="1470" y="2727"/>
                </a:lnTo>
                <a:lnTo>
                  <a:pt x="1470" y="2727"/>
                </a:lnTo>
                <a:lnTo>
                  <a:pt x="1482" y="2759"/>
                </a:lnTo>
                <a:lnTo>
                  <a:pt x="1494" y="2790"/>
                </a:lnTo>
                <a:lnTo>
                  <a:pt x="1506" y="2819"/>
                </a:lnTo>
                <a:lnTo>
                  <a:pt x="1512" y="2833"/>
                </a:lnTo>
                <a:lnTo>
                  <a:pt x="1520" y="2846"/>
                </a:lnTo>
                <a:lnTo>
                  <a:pt x="1520" y="2846"/>
                </a:lnTo>
                <a:lnTo>
                  <a:pt x="1556" y="2850"/>
                </a:lnTo>
                <a:lnTo>
                  <a:pt x="1575" y="2851"/>
                </a:lnTo>
                <a:lnTo>
                  <a:pt x="1593" y="2851"/>
                </a:lnTo>
                <a:lnTo>
                  <a:pt x="1610" y="2849"/>
                </a:lnTo>
                <a:lnTo>
                  <a:pt x="1617" y="2847"/>
                </a:lnTo>
                <a:lnTo>
                  <a:pt x="1625" y="2844"/>
                </a:lnTo>
                <a:lnTo>
                  <a:pt x="1631" y="2840"/>
                </a:lnTo>
                <a:lnTo>
                  <a:pt x="1638" y="2836"/>
                </a:lnTo>
                <a:lnTo>
                  <a:pt x="1643" y="2831"/>
                </a:lnTo>
                <a:lnTo>
                  <a:pt x="1647" y="2825"/>
                </a:lnTo>
                <a:lnTo>
                  <a:pt x="1647" y="2825"/>
                </a:lnTo>
                <a:lnTo>
                  <a:pt x="1654" y="2823"/>
                </a:lnTo>
                <a:lnTo>
                  <a:pt x="1657" y="2823"/>
                </a:lnTo>
                <a:lnTo>
                  <a:pt x="1660" y="2825"/>
                </a:lnTo>
                <a:lnTo>
                  <a:pt x="1660" y="2825"/>
                </a:lnTo>
                <a:lnTo>
                  <a:pt x="1662" y="2818"/>
                </a:lnTo>
                <a:lnTo>
                  <a:pt x="1663" y="2810"/>
                </a:lnTo>
                <a:lnTo>
                  <a:pt x="1663" y="2803"/>
                </a:lnTo>
                <a:lnTo>
                  <a:pt x="1662" y="2794"/>
                </a:lnTo>
                <a:lnTo>
                  <a:pt x="1659" y="2778"/>
                </a:lnTo>
                <a:lnTo>
                  <a:pt x="1655" y="2762"/>
                </a:lnTo>
                <a:lnTo>
                  <a:pt x="1648" y="2746"/>
                </a:lnTo>
                <a:lnTo>
                  <a:pt x="1641" y="2730"/>
                </a:lnTo>
                <a:lnTo>
                  <a:pt x="1625" y="2699"/>
                </a:lnTo>
                <a:lnTo>
                  <a:pt x="1625" y="2699"/>
                </a:lnTo>
                <a:close/>
                <a:moveTo>
                  <a:pt x="1709" y="2720"/>
                </a:moveTo>
                <a:lnTo>
                  <a:pt x="1709" y="2720"/>
                </a:lnTo>
                <a:lnTo>
                  <a:pt x="1713" y="2720"/>
                </a:lnTo>
                <a:lnTo>
                  <a:pt x="1716" y="2718"/>
                </a:lnTo>
                <a:lnTo>
                  <a:pt x="1718" y="2717"/>
                </a:lnTo>
                <a:lnTo>
                  <a:pt x="1722" y="2716"/>
                </a:lnTo>
                <a:lnTo>
                  <a:pt x="1722" y="2716"/>
                </a:lnTo>
                <a:lnTo>
                  <a:pt x="1720" y="2710"/>
                </a:lnTo>
                <a:lnTo>
                  <a:pt x="1717" y="2703"/>
                </a:lnTo>
                <a:lnTo>
                  <a:pt x="1715" y="2700"/>
                </a:lnTo>
                <a:lnTo>
                  <a:pt x="1712" y="2698"/>
                </a:lnTo>
                <a:lnTo>
                  <a:pt x="1709" y="2696"/>
                </a:lnTo>
                <a:lnTo>
                  <a:pt x="1705" y="2696"/>
                </a:lnTo>
                <a:lnTo>
                  <a:pt x="1705" y="2696"/>
                </a:lnTo>
                <a:lnTo>
                  <a:pt x="1704" y="2700"/>
                </a:lnTo>
                <a:lnTo>
                  <a:pt x="1705" y="2707"/>
                </a:lnTo>
                <a:lnTo>
                  <a:pt x="1707" y="2715"/>
                </a:lnTo>
                <a:lnTo>
                  <a:pt x="1709" y="2720"/>
                </a:lnTo>
                <a:lnTo>
                  <a:pt x="1709" y="2720"/>
                </a:lnTo>
                <a:close/>
                <a:moveTo>
                  <a:pt x="25" y="2746"/>
                </a:moveTo>
                <a:lnTo>
                  <a:pt x="25" y="2746"/>
                </a:lnTo>
                <a:lnTo>
                  <a:pt x="39" y="2746"/>
                </a:lnTo>
                <a:lnTo>
                  <a:pt x="46" y="2747"/>
                </a:lnTo>
                <a:lnTo>
                  <a:pt x="51" y="2748"/>
                </a:lnTo>
                <a:lnTo>
                  <a:pt x="51" y="2748"/>
                </a:lnTo>
                <a:lnTo>
                  <a:pt x="51" y="2743"/>
                </a:lnTo>
                <a:lnTo>
                  <a:pt x="51" y="2737"/>
                </a:lnTo>
                <a:lnTo>
                  <a:pt x="54" y="2730"/>
                </a:lnTo>
                <a:lnTo>
                  <a:pt x="57" y="2721"/>
                </a:lnTo>
                <a:lnTo>
                  <a:pt x="59" y="2712"/>
                </a:lnTo>
                <a:lnTo>
                  <a:pt x="59" y="2712"/>
                </a:lnTo>
                <a:lnTo>
                  <a:pt x="48" y="2709"/>
                </a:lnTo>
                <a:lnTo>
                  <a:pt x="36" y="2705"/>
                </a:lnTo>
                <a:lnTo>
                  <a:pt x="36" y="2705"/>
                </a:lnTo>
                <a:lnTo>
                  <a:pt x="33" y="2716"/>
                </a:lnTo>
                <a:lnTo>
                  <a:pt x="29" y="2727"/>
                </a:lnTo>
                <a:lnTo>
                  <a:pt x="25" y="2737"/>
                </a:lnTo>
                <a:lnTo>
                  <a:pt x="25" y="2742"/>
                </a:lnTo>
                <a:lnTo>
                  <a:pt x="25" y="2746"/>
                </a:lnTo>
                <a:lnTo>
                  <a:pt x="25" y="2746"/>
                </a:lnTo>
                <a:close/>
                <a:moveTo>
                  <a:pt x="125" y="2714"/>
                </a:moveTo>
                <a:lnTo>
                  <a:pt x="125" y="2714"/>
                </a:lnTo>
                <a:lnTo>
                  <a:pt x="116" y="2738"/>
                </a:lnTo>
                <a:lnTo>
                  <a:pt x="109" y="2763"/>
                </a:lnTo>
                <a:lnTo>
                  <a:pt x="101" y="2789"/>
                </a:lnTo>
                <a:lnTo>
                  <a:pt x="93" y="2815"/>
                </a:lnTo>
                <a:lnTo>
                  <a:pt x="93" y="2815"/>
                </a:lnTo>
                <a:lnTo>
                  <a:pt x="101" y="2822"/>
                </a:lnTo>
                <a:lnTo>
                  <a:pt x="111" y="2828"/>
                </a:lnTo>
                <a:lnTo>
                  <a:pt x="122" y="2834"/>
                </a:lnTo>
                <a:lnTo>
                  <a:pt x="133" y="2838"/>
                </a:lnTo>
                <a:lnTo>
                  <a:pt x="146" y="2842"/>
                </a:lnTo>
                <a:lnTo>
                  <a:pt x="160" y="2844"/>
                </a:lnTo>
                <a:lnTo>
                  <a:pt x="189" y="2848"/>
                </a:lnTo>
                <a:lnTo>
                  <a:pt x="189" y="2848"/>
                </a:lnTo>
                <a:lnTo>
                  <a:pt x="195" y="2844"/>
                </a:lnTo>
                <a:lnTo>
                  <a:pt x="201" y="2842"/>
                </a:lnTo>
                <a:lnTo>
                  <a:pt x="204" y="2841"/>
                </a:lnTo>
                <a:lnTo>
                  <a:pt x="207" y="2841"/>
                </a:lnTo>
                <a:lnTo>
                  <a:pt x="210" y="2842"/>
                </a:lnTo>
                <a:lnTo>
                  <a:pt x="214" y="2843"/>
                </a:lnTo>
                <a:lnTo>
                  <a:pt x="214" y="2843"/>
                </a:lnTo>
                <a:lnTo>
                  <a:pt x="225" y="2821"/>
                </a:lnTo>
                <a:lnTo>
                  <a:pt x="236" y="2796"/>
                </a:lnTo>
                <a:lnTo>
                  <a:pt x="240" y="2783"/>
                </a:lnTo>
                <a:lnTo>
                  <a:pt x="245" y="2771"/>
                </a:lnTo>
                <a:lnTo>
                  <a:pt x="248" y="2757"/>
                </a:lnTo>
                <a:lnTo>
                  <a:pt x="250" y="2742"/>
                </a:lnTo>
                <a:lnTo>
                  <a:pt x="250" y="2742"/>
                </a:lnTo>
                <a:lnTo>
                  <a:pt x="235" y="2742"/>
                </a:lnTo>
                <a:lnTo>
                  <a:pt x="219" y="2741"/>
                </a:lnTo>
                <a:lnTo>
                  <a:pt x="203" y="2737"/>
                </a:lnTo>
                <a:lnTo>
                  <a:pt x="188" y="2734"/>
                </a:lnTo>
                <a:lnTo>
                  <a:pt x="156" y="2725"/>
                </a:lnTo>
                <a:lnTo>
                  <a:pt x="125" y="2714"/>
                </a:lnTo>
                <a:lnTo>
                  <a:pt x="125" y="2714"/>
                </a:lnTo>
                <a:close/>
                <a:moveTo>
                  <a:pt x="1716" y="2737"/>
                </a:moveTo>
                <a:lnTo>
                  <a:pt x="1716" y="2737"/>
                </a:lnTo>
                <a:lnTo>
                  <a:pt x="1716" y="2742"/>
                </a:lnTo>
                <a:lnTo>
                  <a:pt x="1716" y="2745"/>
                </a:lnTo>
                <a:lnTo>
                  <a:pt x="1717" y="2747"/>
                </a:lnTo>
                <a:lnTo>
                  <a:pt x="1718" y="2750"/>
                </a:lnTo>
                <a:lnTo>
                  <a:pt x="1718" y="2750"/>
                </a:lnTo>
                <a:lnTo>
                  <a:pt x="1722" y="2750"/>
                </a:lnTo>
                <a:lnTo>
                  <a:pt x="1727" y="2749"/>
                </a:lnTo>
                <a:lnTo>
                  <a:pt x="1730" y="2748"/>
                </a:lnTo>
                <a:lnTo>
                  <a:pt x="1735" y="2748"/>
                </a:lnTo>
                <a:lnTo>
                  <a:pt x="1735" y="2748"/>
                </a:lnTo>
                <a:lnTo>
                  <a:pt x="1735" y="2744"/>
                </a:lnTo>
                <a:lnTo>
                  <a:pt x="1734" y="2741"/>
                </a:lnTo>
                <a:lnTo>
                  <a:pt x="1733" y="2737"/>
                </a:lnTo>
                <a:lnTo>
                  <a:pt x="1733" y="2733"/>
                </a:lnTo>
                <a:lnTo>
                  <a:pt x="1733" y="2733"/>
                </a:lnTo>
                <a:lnTo>
                  <a:pt x="1728" y="2733"/>
                </a:lnTo>
                <a:lnTo>
                  <a:pt x="1723" y="2734"/>
                </a:lnTo>
                <a:lnTo>
                  <a:pt x="1716" y="2737"/>
                </a:lnTo>
                <a:lnTo>
                  <a:pt x="1716" y="2737"/>
                </a:lnTo>
                <a:close/>
                <a:moveTo>
                  <a:pt x="1669" y="2748"/>
                </a:moveTo>
                <a:lnTo>
                  <a:pt x="1669" y="2748"/>
                </a:lnTo>
                <a:lnTo>
                  <a:pt x="1672" y="2750"/>
                </a:lnTo>
                <a:lnTo>
                  <a:pt x="1673" y="2752"/>
                </a:lnTo>
                <a:lnTo>
                  <a:pt x="1675" y="2756"/>
                </a:lnTo>
                <a:lnTo>
                  <a:pt x="1675" y="2759"/>
                </a:lnTo>
                <a:lnTo>
                  <a:pt x="1675" y="2759"/>
                </a:lnTo>
                <a:lnTo>
                  <a:pt x="1683" y="2758"/>
                </a:lnTo>
                <a:lnTo>
                  <a:pt x="1688" y="2756"/>
                </a:lnTo>
                <a:lnTo>
                  <a:pt x="1696" y="2755"/>
                </a:lnTo>
                <a:lnTo>
                  <a:pt x="1703" y="2755"/>
                </a:lnTo>
                <a:lnTo>
                  <a:pt x="1703" y="2755"/>
                </a:lnTo>
                <a:lnTo>
                  <a:pt x="1703" y="2750"/>
                </a:lnTo>
                <a:lnTo>
                  <a:pt x="1703" y="2747"/>
                </a:lnTo>
                <a:lnTo>
                  <a:pt x="1701" y="2744"/>
                </a:lnTo>
                <a:lnTo>
                  <a:pt x="1699" y="2742"/>
                </a:lnTo>
                <a:lnTo>
                  <a:pt x="1699" y="2742"/>
                </a:lnTo>
                <a:lnTo>
                  <a:pt x="1692" y="2742"/>
                </a:lnTo>
                <a:lnTo>
                  <a:pt x="1684" y="2743"/>
                </a:lnTo>
                <a:lnTo>
                  <a:pt x="1675" y="2745"/>
                </a:lnTo>
                <a:lnTo>
                  <a:pt x="1672" y="2746"/>
                </a:lnTo>
                <a:lnTo>
                  <a:pt x="1669" y="2748"/>
                </a:lnTo>
                <a:lnTo>
                  <a:pt x="1669" y="2748"/>
                </a:lnTo>
                <a:close/>
                <a:moveTo>
                  <a:pt x="95" y="2757"/>
                </a:moveTo>
                <a:lnTo>
                  <a:pt x="95" y="2757"/>
                </a:lnTo>
                <a:lnTo>
                  <a:pt x="87" y="2753"/>
                </a:lnTo>
                <a:lnTo>
                  <a:pt x="82" y="2751"/>
                </a:lnTo>
                <a:lnTo>
                  <a:pt x="76" y="2749"/>
                </a:lnTo>
                <a:lnTo>
                  <a:pt x="66" y="2748"/>
                </a:lnTo>
                <a:lnTo>
                  <a:pt x="66" y="2748"/>
                </a:lnTo>
                <a:lnTo>
                  <a:pt x="72" y="2752"/>
                </a:lnTo>
                <a:lnTo>
                  <a:pt x="81" y="2757"/>
                </a:lnTo>
                <a:lnTo>
                  <a:pt x="85" y="2759"/>
                </a:lnTo>
                <a:lnTo>
                  <a:pt x="89" y="2759"/>
                </a:lnTo>
                <a:lnTo>
                  <a:pt x="93" y="2759"/>
                </a:lnTo>
                <a:lnTo>
                  <a:pt x="95" y="2757"/>
                </a:lnTo>
                <a:lnTo>
                  <a:pt x="95" y="2757"/>
                </a:lnTo>
                <a:close/>
                <a:moveTo>
                  <a:pt x="17" y="2789"/>
                </a:moveTo>
                <a:lnTo>
                  <a:pt x="17" y="2789"/>
                </a:lnTo>
                <a:lnTo>
                  <a:pt x="23" y="2788"/>
                </a:lnTo>
                <a:lnTo>
                  <a:pt x="28" y="2787"/>
                </a:lnTo>
                <a:lnTo>
                  <a:pt x="33" y="2785"/>
                </a:lnTo>
                <a:lnTo>
                  <a:pt x="36" y="2781"/>
                </a:lnTo>
                <a:lnTo>
                  <a:pt x="39" y="2777"/>
                </a:lnTo>
                <a:lnTo>
                  <a:pt x="41" y="2773"/>
                </a:lnTo>
                <a:lnTo>
                  <a:pt x="44" y="2763"/>
                </a:lnTo>
                <a:lnTo>
                  <a:pt x="44" y="2763"/>
                </a:lnTo>
                <a:lnTo>
                  <a:pt x="37" y="2762"/>
                </a:lnTo>
                <a:lnTo>
                  <a:pt x="32" y="2761"/>
                </a:lnTo>
                <a:lnTo>
                  <a:pt x="25" y="2760"/>
                </a:lnTo>
                <a:lnTo>
                  <a:pt x="19" y="2759"/>
                </a:lnTo>
                <a:lnTo>
                  <a:pt x="19" y="2759"/>
                </a:lnTo>
                <a:lnTo>
                  <a:pt x="19" y="2766"/>
                </a:lnTo>
                <a:lnTo>
                  <a:pt x="18" y="2774"/>
                </a:lnTo>
                <a:lnTo>
                  <a:pt x="17" y="2780"/>
                </a:lnTo>
                <a:lnTo>
                  <a:pt x="17" y="2789"/>
                </a:lnTo>
                <a:lnTo>
                  <a:pt x="17" y="2789"/>
                </a:lnTo>
                <a:close/>
                <a:moveTo>
                  <a:pt x="1731" y="2765"/>
                </a:moveTo>
                <a:lnTo>
                  <a:pt x="1731" y="2765"/>
                </a:lnTo>
                <a:lnTo>
                  <a:pt x="1730" y="2768"/>
                </a:lnTo>
                <a:lnTo>
                  <a:pt x="1731" y="2772"/>
                </a:lnTo>
                <a:lnTo>
                  <a:pt x="1732" y="2775"/>
                </a:lnTo>
                <a:lnTo>
                  <a:pt x="1735" y="2778"/>
                </a:lnTo>
                <a:lnTo>
                  <a:pt x="1739" y="2780"/>
                </a:lnTo>
                <a:lnTo>
                  <a:pt x="1739" y="2780"/>
                </a:lnTo>
                <a:lnTo>
                  <a:pt x="1739" y="2775"/>
                </a:lnTo>
                <a:lnTo>
                  <a:pt x="1742" y="2770"/>
                </a:lnTo>
                <a:lnTo>
                  <a:pt x="1742" y="2767"/>
                </a:lnTo>
                <a:lnTo>
                  <a:pt x="1740" y="2765"/>
                </a:lnTo>
                <a:lnTo>
                  <a:pt x="1739" y="2764"/>
                </a:lnTo>
                <a:lnTo>
                  <a:pt x="1737" y="2763"/>
                </a:lnTo>
                <a:lnTo>
                  <a:pt x="1737" y="2763"/>
                </a:lnTo>
                <a:lnTo>
                  <a:pt x="1736" y="2764"/>
                </a:lnTo>
                <a:lnTo>
                  <a:pt x="1735" y="2765"/>
                </a:lnTo>
                <a:lnTo>
                  <a:pt x="1731" y="2765"/>
                </a:lnTo>
                <a:lnTo>
                  <a:pt x="1731" y="2765"/>
                </a:lnTo>
                <a:close/>
                <a:moveTo>
                  <a:pt x="55" y="2950"/>
                </a:moveTo>
                <a:lnTo>
                  <a:pt x="55" y="2950"/>
                </a:lnTo>
                <a:lnTo>
                  <a:pt x="66" y="2953"/>
                </a:lnTo>
                <a:lnTo>
                  <a:pt x="77" y="2957"/>
                </a:lnTo>
                <a:lnTo>
                  <a:pt x="98" y="2965"/>
                </a:lnTo>
                <a:lnTo>
                  <a:pt x="109" y="2969"/>
                </a:lnTo>
                <a:lnTo>
                  <a:pt x="118" y="2971"/>
                </a:lnTo>
                <a:lnTo>
                  <a:pt x="129" y="2972"/>
                </a:lnTo>
                <a:lnTo>
                  <a:pt x="140" y="2971"/>
                </a:lnTo>
                <a:lnTo>
                  <a:pt x="140" y="2971"/>
                </a:lnTo>
                <a:lnTo>
                  <a:pt x="144" y="2958"/>
                </a:lnTo>
                <a:lnTo>
                  <a:pt x="149" y="2945"/>
                </a:lnTo>
                <a:lnTo>
                  <a:pt x="161" y="2919"/>
                </a:lnTo>
                <a:lnTo>
                  <a:pt x="174" y="2893"/>
                </a:lnTo>
                <a:lnTo>
                  <a:pt x="187" y="2865"/>
                </a:lnTo>
                <a:lnTo>
                  <a:pt x="187" y="2865"/>
                </a:lnTo>
                <a:lnTo>
                  <a:pt x="161" y="2863"/>
                </a:lnTo>
                <a:lnTo>
                  <a:pt x="138" y="2859"/>
                </a:lnTo>
                <a:lnTo>
                  <a:pt x="127" y="2857"/>
                </a:lnTo>
                <a:lnTo>
                  <a:pt x="116" y="2853"/>
                </a:lnTo>
                <a:lnTo>
                  <a:pt x="106" y="2849"/>
                </a:lnTo>
                <a:lnTo>
                  <a:pt x="95" y="2843"/>
                </a:lnTo>
                <a:lnTo>
                  <a:pt x="95" y="2843"/>
                </a:lnTo>
                <a:lnTo>
                  <a:pt x="87" y="2872"/>
                </a:lnTo>
                <a:lnTo>
                  <a:pt x="78" y="2899"/>
                </a:lnTo>
                <a:lnTo>
                  <a:pt x="67" y="2926"/>
                </a:lnTo>
                <a:lnTo>
                  <a:pt x="55" y="2950"/>
                </a:lnTo>
                <a:lnTo>
                  <a:pt x="55" y="2950"/>
                </a:lnTo>
                <a:close/>
                <a:moveTo>
                  <a:pt x="1552" y="2873"/>
                </a:moveTo>
                <a:lnTo>
                  <a:pt x="1552" y="2873"/>
                </a:lnTo>
                <a:lnTo>
                  <a:pt x="1560" y="2887"/>
                </a:lnTo>
                <a:lnTo>
                  <a:pt x="1566" y="2900"/>
                </a:lnTo>
                <a:lnTo>
                  <a:pt x="1579" y="2929"/>
                </a:lnTo>
                <a:lnTo>
                  <a:pt x="1591" y="2957"/>
                </a:lnTo>
                <a:lnTo>
                  <a:pt x="1598" y="2971"/>
                </a:lnTo>
                <a:lnTo>
                  <a:pt x="1606" y="2984"/>
                </a:lnTo>
                <a:lnTo>
                  <a:pt x="1606" y="2984"/>
                </a:lnTo>
                <a:lnTo>
                  <a:pt x="1615" y="2980"/>
                </a:lnTo>
                <a:lnTo>
                  <a:pt x="1627" y="2977"/>
                </a:lnTo>
                <a:lnTo>
                  <a:pt x="1652" y="2974"/>
                </a:lnTo>
                <a:lnTo>
                  <a:pt x="1664" y="2972"/>
                </a:lnTo>
                <a:lnTo>
                  <a:pt x="1675" y="2970"/>
                </a:lnTo>
                <a:lnTo>
                  <a:pt x="1686" y="2967"/>
                </a:lnTo>
                <a:lnTo>
                  <a:pt x="1690" y="2963"/>
                </a:lnTo>
                <a:lnTo>
                  <a:pt x="1694" y="2960"/>
                </a:lnTo>
                <a:lnTo>
                  <a:pt x="1694" y="2960"/>
                </a:lnTo>
                <a:lnTo>
                  <a:pt x="1684" y="2932"/>
                </a:lnTo>
                <a:lnTo>
                  <a:pt x="1674" y="2903"/>
                </a:lnTo>
                <a:lnTo>
                  <a:pt x="1663" y="2876"/>
                </a:lnTo>
                <a:lnTo>
                  <a:pt x="1657" y="2863"/>
                </a:lnTo>
                <a:lnTo>
                  <a:pt x="1649" y="2850"/>
                </a:lnTo>
                <a:lnTo>
                  <a:pt x="1649" y="2850"/>
                </a:lnTo>
                <a:lnTo>
                  <a:pt x="1645" y="2855"/>
                </a:lnTo>
                <a:lnTo>
                  <a:pt x="1640" y="2859"/>
                </a:lnTo>
                <a:lnTo>
                  <a:pt x="1634" y="2863"/>
                </a:lnTo>
                <a:lnTo>
                  <a:pt x="1629" y="2865"/>
                </a:lnTo>
                <a:lnTo>
                  <a:pt x="1617" y="2868"/>
                </a:lnTo>
                <a:lnTo>
                  <a:pt x="1606" y="2870"/>
                </a:lnTo>
                <a:lnTo>
                  <a:pt x="1580" y="2871"/>
                </a:lnTo>
                <a:lnTo>
                  <a:pt x="1566" y="2872"/>
                </a:lnTo>
                <a:lnTo>
                  <a:pt x="1552" y="2873"/>
                </a:lnTo>
                <a:lnTo>
                  <a:pt x="1552" y="2873"/>
                </a:lnTo>
                <a:close/>
                <a:moveTo>
                  <a:pt x="51" y="3027"/>
                </a:moveTo>
                <a:lnTo>
                  <a:pt x="51" y="3027"/>
                </a:lnTo>
                <a:lnTo>
                  <a:pt x="55" y="3024"/>
                </a:lnTo>
                <a:lnTo>
                  <a:pt x="61" y="3023"/>
                </a:lnTo>
                <a:lnTo>
                  <a:pt x="65" y="3023"/>
                </a:lnTo>
                <a:lnTo>
                  <a:pt x="68" y="3024"/>
                </a:lnTo>
                <a:lnTo>
                  <a:pt x="70" y="3027"/>
                </a:lnTo>
                <a:lnTo>
                  <a:pt x="70" y="3027"/>
                </a:lnTo>
                <a:lnTo>
                  <a:pt x="69" y="3029"/>
                </a:lnTo>
                <a:lnTo>
                  <a:pt x="69" y="3031"/>
                </a:lnTo>
                <a:lnTo>
                  <a:pt x="68" y="3033"/>
                </a:lnTo>
                <a:lnTo>
                  <a:pt x="68" y="3035"/>
                </a:lnTo>
                <a:lnTo>
                  <a:pt x="68" y="3035"/>
                </a:lnTo>
                <a:lnTo>
                  <a:pt x="76" y="3038"/>
                </a:lnTo>
                <a:lnTo>
                  <a:pt x="85" y="3042"/>
                </a:lnTo>
                <a:lnTo>
                  <a:pt x="103" y="3046"/>
                </a:lnTo>
                <a:lnTo>
                  <a:pt x="103" y="3046"/>
                </a:lnTo>
                <a:lnTo>
                  <a:pt x="120" y="3019"/>
                </a:lnTo>
                <a:lnTo>
                  <a:pt x="127" y="3005"/>
                </a:lnTo>
                <a:lnTo>
                  <a:pt x="133" y="2990"/>
                </a:lnTo>
                <a:lnTo>
                  <a:pt x="133" y="2990"/>
                </a:lnTo>
                <a:lnTo>
                  <a:pt x="124" y="2990"/>
                </a:lnTo>
                <a:lnTo>
                  <a:pt x="113" y="2988"/>
                </a:lnTo>
                <a:lnTo>
                  <a:pt x="91" y="2982"/>
                </a:lnTo>
                <a:lnTo>
                  <a:pt x="68" y="2975"/>
                </a:lnTo>
                <a:lnTo>
                  <a:pt x="57" y="2973"/>
                </a:lnTo>
                <a:lnTo>
                  <a:pt x="47" y="2971"/>
                </a:lnTo>
                <a:lnTo>
                  <a:pt x="47" y="2971"/>
                </a:lnTo>
                <a:lnTo>
                  <a:pt x="42" y="2987"/>
                </a:lnTo>
                <a:lnTo>
                  <a:pt x="40" y="2995"/>
                </a:lnTo>
                <a:lnTo>
                  <a:pt x="39" y="3004"/>
                </a:lnTo>
                <a:lnTo>
                  <a:pt x="39" y="3012"/>
                </a:lnTo>
                <a:lnTo>
                  <a:pt x="40" y="3019"/>
                </a:lnTo>
                <a:lnTo>
                  <a:pt x="42" y="3021"/>
                </a:lnTo>
                <a:lnTo>
                  <a:pt x="44" y="3023"/>
                </a:lnTo>
                <a:lnTo>
                  <a:pt x="47" y="3025"/>
                </a:lnTo>
                <a:lnTo>
                  <a:pt x="51" y="3027"/>
                </a:lnTo>
                <a:lnTo>
                  <a:pt x="51" y="3027"/>
                </a:lnTo>
                <a:close/>
                <a:moveTo>
                  <a:pt x="1705" y="2982"/>
                </a:moveTo>
                <a:lnTo>
                  <a:pt x="1705" y="2982"/>
                </a:lnTo>
                <a:lnTo>
                  <a:pt x="1694" y="2986"/>
                </a:lnTo>
                <a:lnTo>
                  <a:pt x="1684" y="2989"/>
                </a:lnTo>
                <a:lnTo>
                  <a:pt x="1661" y="2992"/>
                </a:lnTo>
                <a:lnTo>
                  <a:pt x="1639" y="2995"/>
                </a:lnTo>
                <a:lnTo>
                  <a:pt x="1627" y="2998"/>
                </a:lnTo>
                <a:lnTo>
                  <a:pt x="1616" y="3001"/>
                </a:lnTo>
                <a:lnTo>
                  <a:pt x="1616" y="3001"/>
                </a:lnTo>
                <a:lnTo>
                  <a:pt x="1630" y="3035"/>
                </a:lnTo>
                <a:lnTo>
                  <a:pt x="1638" y="3052"/>
                </a:lnTo>
                <a:lnTo>
                  <a:pt x="1643" y="3060"/>
                </a:lnTo>
                <a:lnTo>
                  <a:pt x="1647" y="3067"/>
                </a:lnTo>
                <a:lnTo>
                  <a:pt x="1647" y="3067"/>
                </a:lnTo>
                <a:lnTo>
                  <a:pt x="1669" y="3062"/>
                </a:lnTo>
                <a:lnTo>
                  <a:pt x="1690" y="3058"/>
                </a:lnTo>
                <a:lnTo>
                  <a:pt x="1700" y="3054"/>
                </a:lnTo>
                <a:lnTo>
                  <a:pt x="1708" y="3051"/>
                </a:lnTo>
                <a:lnTo>
                  <a:pt x="1716" y="3046"/>
                </a:lnTo>
                <a:lnTo>
                  <a:pt x="1722" y="3039"/>
                </a:lnTo>
                <a:lnTo>
                  <a:pt x="1722" y="3039"/>
                </a:lnTo>
                <a:lnTo>
                  <a:pt x="1720" y="3023"/>
                </a:lnTo>
                <a:lnTo>
                  <a:pt x="1716" y="3008"/>
                </a:lnTo>
                <a:lnTo>
                  <a:pt x="1710" y="2994"/>
                </a:lnTo>
                <a:lnTo>
                  <a:pt x="1705" y="2982"/>
                </a:lnTo>
                <a:lnTo>
                  <a:pt x="1705" y="2982"/>
                </a:lnTo>
                <a:close/>
                <a:moveTo>
                  <a:pt x="47" y="3085"/>
                </a:moveTo>
                <a:lnTo>
                  <a:pt x="47" y="3085"/>
                </a:lnTo>
                <a:lnTo>
                  <a:pt x="49" y="3086"/>
                </a:lnTo>
                <a:lnTo>
                  <a:pt x="50" y="3086"/>
                </a:lnTo>
                <a:lnTo>
                  <a:pt x="53" y="3089"/>
                </a:lnTo>
                <a:lnTo>
                  <a:pt x="56" y="3091"/>
                </a:lnTo>
                <a:lnTo>
                  <a:pt x="58" y="3091"/>
                </a:lnTo>
                <a:lnTo>
                  <a:pt x="62" y="3090"/>
                </a:lnTo>
                <a:lnTo>
                  <a:pt x="62" y="3090"/>
                </a:lnTo>
                <a:lnTo>
                  <a:pt x="66" y="3083"/>
                </a:lnTo>
                <a:lnTo>
                  <a:pt x="69" y="3075"/>
                </a:lnTo>
                <a:lnTo>
                  <a:pt x="77" y="3059"/>
                </a:lnTo>
                <a:lnTo>
                  <a:pt x="77" y="3059"/>
                </a:lnTo>
                <a:lnTo>
                  <a:pt x="71" y="3056"/>
                </a:lnTo>
                <a:lnTo>
                  <a:pt x="67" y="3054"/>
                </a:lnTo>
                <a:lnTo>
                  <a:pt x="64" y="3053"/>
                </a:lnTo>
                <a:lnTo>
                  <a:pt x="59" y="3050"/>
                </a:lnTo>
                <a:lnTo>
                  <a:pt x="59" y="3050"/>
                </a:lnTo>
                <a:lnTo>
                  <a:pt x="55" y="3059"/>
                </a:lnTo>
                <a:lnTo>
                  <a:pt x="52" y="3066"/>
                </a:lnTo>
                <a:lnTo>
                  <a:pt x="48" y="3076"/>
                </a:lnTo>
                <a:lnTo>
                  <a:pt x="47" y="3080"/>
                </a:lnTo>
                <a:lnTo>
                  <a:pt x="47" y="3085"/>
                </a:lnTo>
                <a:lnTo>
                  <a:pt x="47" y="3085"/>
                </a:lnTo>
                <a:close/>
                <a:moveTo>
                  <a:pt x="1686" y="3080"/>
                </a:moveTo>
                <a:lnTo>
                  <a:pt x="1686" y="3080"/>
                </a:lnTo>
                <a:lnTo>
                  <a:pt x="1687" y="3084"/>
                </a:lnTo>
                <a:lnTo>
                  <a:pt x="1687" y="3089"/>
                </a:lnTo>
                <a:lnTo>
                  <a:pt x="1691" y="3098"/>
                </a:lnTo>
                <a:lnTo>
                  <a:pt x="1697" y="3106"/>
                </a:lnTo>
                <a:lnTo>
                  <a:pt x="1703" y="3113"/>
                </a:lnTo>
                <a:lnTo>
                  <a:pt x="1703" y="3113"/>
                </a:lnTo>
                <a:lnTo>
                  <a:pt x="1706" y="3104"/>
                </a:lnTo>
                <a:lnTo>
                  <a:pt x="1710" y="3094"/>
                </a:lnTo>
                <a:lnTo>
                  <a:pt x="1710" y="3089"/>
                </a:lnTo>
                <a:lnTo>
                  <a:pt x="1710" y="3083"/>
                </a:lnTo>
                <a:lnTo>
                  <a:pt x="1709" y="3078"/>
                </a:lnTo>
                <a:lnTo>
                  <a:pt x="1707" y="3074"/>
                </a:lnTo>
                <a:lnTo>
                  <a:pt x="1707" y="3074"/>
                </a:lnTo>
                <a:lnTo>
                  <a:pt x="1698" y="3077"/>
                </a:lnTo>
                <a:lnTo>
                  <a:pt x="1686" y="3080"/>
                </a:lnTo>
                <a:lnTo>
                  <a:pt x="1686" y="308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448871" y="2009490"/>
                <a:ext cx="9813702" cy="2053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8.31 (SGK - tr64):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63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91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179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871" y="2009490"/>
                <a:ext cx="9813702" cy="2053191"/>
              </a:xfrm>
              <a:prstGeom prst="rect">
                <a:avLst/>
              </a:prstGeom>
              <a:blipFill rotWithShape="0">
                <a:blip r:embed="rId4"/>
                <a:stretch>
                  <a:fillRect l="-1304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ounded Rectangle 38"/>
          <p:cNvSpPr/>
          <p:nvPr/>
        </p:nvSpPr>
        <p:spPr>
          <a:xfrm>
            <a:off x="5280262" y="4231178"/>
            <a:ext cx="1631476" cy="598567"/>
          </a:xfrm>
          <a:prstGeom prst="roundRect">
            <a:avLst>
              <a:gd name="adj" fmla="val 3005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5280336" y="4998242"/>
                <a:ext cx="1983347" cy="537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63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36" y="4998242"/>
                <a:ext cx="1983347" cy="537776"/>
              </a:xfrm>
              <a:prstGeom prst="rect">
                <a:avLst/>
              </a:prstGeom>
              <a:blipFill rotWithShape="0">
                <a:blip r:embed="rId5"/>
                <a:stretch>
                  <a:fillRect t="-10227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517816" y="4904588"/>
            <a:ext cx="2762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965297" y="5565278"/>
                <a:ext cx="4596771" cy="755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91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179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297" y="5565278"/>
                <a:ext cx="4596771" cy="755976"/>
              </a:xfrm>
              <a:prstGeom prst="rect">
                <a:avLst/>
              </a:prstGeom>
              <a:blipFill rotWithShape="0">
                <a:blip r:embed="rId6"/>
                <a:stretch>
                  <a:fillRect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00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6598" y="393901"/>
            <a:ext cx="11100147" cy="6276728"/>
            <a:chOff x="1794638" y="1553000"/>
            <a:chExt cx="11100147" cy="6276728"/>
          </a:xfrm>
        </p:grpSpPr>
        <p:sp>
          <p:nvSpPr>
            <p:cNvPr id="5" name="椭圆 4"/>
            <p:cNvSpPr>
              <a:spLocks noChangeArrowheads="1"/>
            </p:cNvSpPr>
            <p:nvPr/>
          </p:nvSpPr>
          <p:spPr bwMode="auto">
            <a:xfrm>
              <a:off x="1794638" y="6678791"/>
              <a:ext cx="1152525" cy="1150937"/>
            </a:xfrm>
            <a:custGeom>
              <a:avLst/>
              <a:gdLst>
                <a:gd name="T0" fmla="*/ 0 w 1152128"/>
                <a:gd name="T1" fmla="*/ 0 h 1152128"/>
                <a:gd name="T2" fmla="*/ 0 60000 65536"/>
                <a:gd name="T3" fmla="*/ 0 w 1152128"/>
                <a:gd name="T4" fmla="*/ 0 h 1152128"/>
                <a:gd name="T5" fmla="*/ 1152128 w 1152128"/>
                <a:gd name="T6" fmla="*/ 1152128 h 115212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152128" h="1152128">
                  <a:moveTo>
                    <a:pt x="576064" y="0"/>
                  </a:moveTo>
                  <a:lnTo>
                    <a:pt x="1152128" y="0"/>
                  </a:lnTo>
                  <a:lnTo>
                    <a:pt x="1152128" y="576064"/>
                  </a:lnTo>
                  <a:cubicBezTo>
                    <a:pt x="1152128" y="894215"/>
                    <a:pt x="894215" y="1152128"/>
                    <a:pt x="576064" y="1152128"/>
                  </a:cubicBez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6" name="椭圆 4"/>
            <p:cNvSpPr>
              <a:spLocks noChangeArrowheads="1"/>
            </p:cNvSpPr>
            <p:nvPr/>
          </p:nvSpPr>
          <p:spPr bwMode="auto">
            <a:xfrm>
              <a:off x="1794638" y="1553000"/>
              <a:ext cx="1152525" cy="1150937"/>
            </a:xfrm>
            <a:custGeom>
              <a:avLst/>
              <a:gdLst>
                <a:gd name="T0" fmla="*/ 0 w 1152128"/>
                <a:gd name="T1" fmla="*/ 0 h 1152128"/>
                <a:gd name="T2" fmla="*/ 0 60000 65536"/>
                <a:gd name="T3" fmla="*/ 0 w 1152128"/>
                <a:gd name="T4" fmla="*/ 0 h 1152128"/>
                <a:gd name="T5" fmla="*/ 1152128 w 1152128"/>
                <a:gd name="T6" fmla="*/ 1152128 h 115212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152128" h="1152128">
                  <a:moveTo>
                    <a:pt x="576064" y="0"/>
                  </a:moveTo>
                  <a:lnTo>
                    <a:pt x="1152128" y="0"/>
                  </a:lnTo>
                  <a:lnTo>
                    <a:pt x="1152128" y="576064"/>
                  </a:lnTo>
                  <a:cubicBezTo>
                    <a:pt x="1152128" y="894215"/>
                    <a:pt x="894215" y="1152128"/>
                    <a:pt x="576064" y="1152128"/>
                  </a:cubicBez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accent5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7" name="Freeform 108"/>
            <p:cNvSpPr>
              <a:spLocks noEditPoints="1"/>
            </p:cNvSpPr>
            <p:nvPr/>
          </p:nvSpPr>
          <p:spPr bwMode="auto">
            <a:xfrm>
              <a:off x="2051804" y="6904223"/>
              <a:ext cx="727075" cy="774700"/>
            </a:xfrm>
            <a:custGeom>
              <a:avLst/>
              <a:gdLst/>
              <a:ahLst/>
              <a:cxnLst>
                <a:cxn ang="0">
                  <a:pos x="931" y="106"/>
                </a:cxn>
                <a:cxn ang="0">
                  <a:pos x="1050" y="90"/>
                </a:cxn>
                <a:cxn ang="0">
                  <a:pos x="1106" y="319"/>
                </a:cxn>
                <a:cxn ang="0">
                  <a:pos x="1188" y="671"/>
                </a:cxn>
                <a:cxn ang="0">
                  <a:pos x="1372" y="1057"/>
                </a:cxn>
                <a:cxn ang="0">
                  <a:pos x="1254" y="1125"/>
                </a:cxn>
                <a:cxn ang="0">
                  <a:pos x="1005" y="1206"/>
                </a:cxn>
                <a:cxn ang="0">
                  <a:pos x="743" y="1261"/>
                </a:cxn>
                <a:cxn ang="0">
                  <a:pos x="389" y="1399"/>
                </a:cxn>
                <a:cxn ang="0">
                  <a:pos x="226" y="1333"/>
                </a:cxn>
                <a:cxn ang="0">
                  <a:pos x="118" y="1043"/>
                </a:cxn>
                <a:cxn ang="0">
                  <a:pos x="52" y="793"/>
                </a:cxn>
                <a:cxn ang="0">
                  <a:pos x="1" y="440"/>
                </a:cxn>
                <a:cxn ang="0">
                  <a:pos x="202" y="313"/>
                </a:cxn>
                <a:cxn ang="0">
                  <a:pos x="490" y="222"/>
                </a:cxn>
                <a:cxn ang="0">
                  <a:pos x="514" y="108"/>
                </a:cxn>
                <a:cxn ang="0">
                  <a:pos x="612" y="0"/>
                </a:cxn>
                <a:cxn ang="0">
                  <a:pos x="724" y="59"/>
                </a:cxn>
                <a:cxn ang="0">
                  <a:pos x="636" y="267"/>
                </a:cxn>
                <a:cxn ang="0">
                  <a:pos x="671" y="172"/>
                </a:cxn>
                <a:cxn ang="0">
                  <a:pos x="796" y="448"/>
                </a:cxn>
                <a:cxn ang="0">
                  <a:pos x="744" y="520"/>
                </a:cxn>
                <a:cxn ang="0">
                  <a:pos x="611" y="301"/>
                </a:cxn>
                <a:cxn ang="0">
                  <a:pos x="606" y="44"/>
                </a:cxn>
                <a:cxn ang="0">
                  <a:pos x="726" y="138"/>
                </a:cxn>
                <a:cxn ang="0">
                  <a:pos x="727" y="101"/>
                </a:cxn>
                <a:cxn ang="0">
                  <a:pos x="618" y="17"/>
                </a:cxn>
                <a:cxn ang="0">
                  <a:pos x="532" y="113"/>
                </a:cxn>
                <a:cxn ang="0">
                  <a:pos x="581" y="280"/>
                </a:cxn>
                <a:cxn ang="0">
                  <a:pos x="705" y="534"/>
                </a:cxn>
                <a:cxn ang="0">
                  <a:pos x="786" y="531"/>
                </a:cxn>
                <a:cxn ang="0">
                  <a:pos x="802" y="385"/>
                </a:cxn>
                <a:cxn ang="0">
                  <a:pos x="699" y="157"/>
                </a:cxn>
                <a:cxn ang="0">
                  <a:pos x="602" y="191"/>
                </a:cxn>
                <a:cxn ang="0">
                  <a:pos x="670" y="382"/>
                </a:cxn>
                <a:cxn ang="0">
                  <a:pos x="699" y="114"/>
                </a:cxn>
                <a:cxn ang="0">
                  <a:pos x="599" y="66"/>
                </a:cxn>
                <a:cxn ang="0">
                  <a:pos x="573" y="148"/>
                </a:cxn>
                <a:cxn ang="0">
                  <a:pos x="663" y="131"/>
                </a:cxn>
                <a:cxn ang="0">
                  <a:pos x="1012" y="114"/>
                </a:cxn>
                <a:cxn ang="0">
                  <a:pos x="883" y="135"/>
                </a:cxn>
                <a:cxn ang="0">
                  <a:pos x="759" y="239"/>
                </a:cxn>
                <a:cxn ang="0">
                  <a:pos x="824" y="532"/>
                </a:cxn>
                <a:cxn ang="0">
                  <a:pos x="701" y="546"/>
                </a:cxn>
                <a:cxn ang="0">
                  <a:pos x="553" y="221"/>
                </a:cxn>
                <a:cxn ang="0">
                  <a:pos x="350" y="281"/>
                </a:cxn>
                <a:cxn ang="0">
                  <a:pos x="97" y="376"/>
                </a:cxn>
                <a:cxn ang="0">
                  <a:pos x="39" y="660"/>
                </a:cxn>
                <a:cxn ang="0">
                  <a:pos x="118" y="1000"/>
                </a:cxn>
                <a:cxn ang="0">
                  <a:pos x="274" y="1411"/>
                </a:cxn>
                <a:cxn ang="0">
                  <a:pos x="608" y="1288"/>
                </a:cxn>
                <a:cxn ang="0">
                  <a:pos x="1129" y="1152"/>
                </a:cxn>
                <a:cxn ang="0">
                  <a:pos x="1350" y="1060"/>
                </a:cxn>
                <a:cxn ang="0">
                  <a:pos x="1233" y="836"/>
                </a:cxn>
                <a:cxn ang="0">
                  <a:pos x="1106" y="400"/>
                </a:cxn>
                <a:cxn ang="0">
                  <a:pos x="1046" y="111"/>
                </a:cxn>
                <a:cxn ang="0">
                  <a:pos x="768" y="490"/>
                </a:cxn>
                <a:cxn ang="0">
                  <a:pos x="681" y="202"/>
                </a:cxn>
                <a:cxn ang="0">
                  <a:pos x="639" y="195"/>
                </a:cxn>
                <a:cxn ang="0">
                  <a:pos x="684" y="348"/>
                </a:cxn>
                <a:cxn ang="0">
                  <a:pos x="695" y="412"/>
                </a:cxn>
                <a:cxn ang="0">
                  <a:pos x="736" y="506"/>
                </a:cxn>
              </a:cxnLst>
              <a:rect l="0" t="0" r="r" b="b"/>
              <a:pathLst>
                <a:path w="1373" h="1466">
                  <a:moveTo>
                    <a:pt x="762" y="143"/>
                  </a:moveTo>
                  <a:lnTo>
                    <a:pt x="762" y="143"/>
                  </a:lnTo>
                  <a:lnTo>
                    <a:pt x="790" y="136"/>
                  </a:lnTo>
                  <a:lnTo>
                    <a:pt x="821" y="129"/>
                  </a:lnTo>
                  <a:lnTo>
                    <a:pt x="882" y="113"/>
                  </a:lnTo>
                  <a:lnTo>
                    <a:pt x="882" y="113"/>
                  </a:lnTo>
                  <a:lnTo>
                    <a:pt x="890" y="111"/>
                  </a:lnTo>
                  <a:lnTo>
                    <a:pt x="898" y="111"/>
                  </a:lnTo>
                  <a:lnTo>
                    <a:pt x="907" y="111"/>
                  </a:lnTo>
                  <a:lnTo>
                    <a:pt x="917" y="110"/>
                  </a:lnTo>
                  <a:lnTo>
                    <a:pt x="917" y="110"/>
                  </a:lnTo>
                  <a:lnTo>
                    <a:pt x="924" y="108"/>
                  </a:lnTo>
                  <a:lnTo>
                    <a:pt x="931" y="106"/>
                  </a:lnTo>
                  <a:lnTo>
                    <a:pt x="931" y="106"/>
                  </a:lnTo>
                  <a:lnTo>
                    <a:pt x="939" y="104"/>
                  </a:lnTo>
                  <a:lnTo>
                    <a:pt x="949" y="104"/>
                  </a:lnTo>
                  <a:lnTo>
                    <a:pt x="957" y="106"/>
                  </a:lnTo>
                  <a:lnTo>
                    <a:pt x="966" y="106"/>
                  </a:lnTo>
                  <a:lnTo>
                    <a:pt x="966" y="106"/>
                  </a:lnTo>
                  <a:lnTo>
                    <a:pt x="978" y="103"/>
                  </a:lnTo>
                  <a:lnTo>
                    <a:pt x="992" y="99"/>
                  </a:lnTo>
                  <a:lnTo>
                    <a:pt x="1007" y="94"/>
                  </a:lnTo>
                  <a:lnTo>
                    <a:pt x="1019" y="91"/>
                  </a:lnTo>
                  <a:lnTo>
                    <a:pt x="1019" y="91"/>
                  </a:lnTo>
                  <a:lnTo>
                    <a:pt x="1035" y="90"/>
                  </a:lnTo>
                  <a:lnTo>
                    <a:pt x="1050" y="90"/>
                  </a:lnTo>
                  <a:lnTo>
                    <a:pt x="1067" y="91"/>
                  </a:lnTo>
                  <a:lnTo>
                    <a:pt x="1082" y="94"/>
                  </a:lnTo>
                  <a:lnTo>
                    <a:pt x="1082" y="94"/>
                  </a:lnTo>
                  <a:lnTo>
                    <a:pt x="1089" y="129"/>
                  </a:lnTo>
                  <a:lnTo>
                    <a:pt x="1095" y="167"/>
                  </a:lnTo>
                  <a:lnTo>
                    <a:pt x="1098" y="186"/>
                  </a:lnTo>
                  <a:lnTo>
                    <a:pt x="1099" y="204"/>
                  </a:lnTo>
                  <a:lnTo>
                    <a:pt x="1099" y="219"/>
                  </a:lnTo>
                  <a:lnTo>
                    <a:pt x="1098" y="233"/>
                  </a:lnTo>
                  <a:lnTo>
                    <a:pt x="1098" y="233"/>
                  </a:lnTo>
                  <a:lnTo>
                    <a:pt x="1102" y="268"/>
                  </a:lnTo>
                  <a:lnTo>
                    <a:pt x="1105" y="302"/>
                  </a:lnTo>
                  <a:lnTo>
                    <a:pt x="1106" y="319"/>
                  </a:lnTo>
                  <a:lnTo>
                    <a:pt x="1108" y="334"/>
                  </a:lnTo>
                  <a:lnTo>
                    <a:pt x="1112" y="348"/>
                  </a:lnTo>
                  <a:lnTo>
                    <a:pt x="1116" y="362"/>
                  </a:lnTo>
                  <a:lnTo>
                    <a:pt x="1116" y="362"/>
                  </a:lnTo>
                  <a:lnTo>
                    <a:pt x="1129" y="442"/>
                  </a:lnTo>
                  <a:lnTo>
                    <a:pt x="1141" y="523"/>
                  </a:lnTo>
                  <a:lnTo>
                    <a:pt x="1141" y="523"/>
                  </a:lnTo>
                  <a:lnTo>
                    <a:pt x="1146" y="544"/>
                  </a:lnTo>
                  <a:lnTo>
                    <a:pt x="1150" y="563"/>
                  </a:lnTo>
                  <a:lnTo>
                    <a:pt x="1161" y="601"/>
                  </a:lnTo>
                  <a:lnTo>
                    <a:pt x="1174" y="636"/>
                  </a:lnTo>
                  <a:lnTo>
                    <a:pt x="1188" y="671"/>
                  </a:lnTo>
                  <a:lnTo>
                    <a:pt x="1188" y="671"/>
                  </a:lnTo>
                  <a:lnTo>
                    <a:pt x="1219" y="758"/>
                  </a:lnTo>
                  <a:lnTo>
                    <a:pt x="1234" y="801"/>
                  </a:lnTo>
                  <a:lnTo>
                    <a:pt x="1252" y="841"/>
                  </a:lnTo>
                  <a:lnTo>
                    <a:pt x="1252" y="841"/>
                  </a:lnTo>
                  <a:lnTo>
                    <a:pt x="1265" y="866"/>
                  </a:lnTo>
                  <a:lnTo>
                    <a:pt x="1279" y="892"/>
                  </a:lnTo>
                  <a:lnTo>
                    <a:pt x="1308" y="942"/>
                  </a:lnTo>
                  <a:lnTo>
                    <a:pt x="1336" y="993"/>
                  </a:lnTo>
                  <a:lnTo>
                    <a:pt x="1350" y="1020"/>
                  </a:lnTo>
                  <a:lnTo>
                    <a:pt x="1362" y="1046"/>
                  </a:lnTo>
                  <a:lnTo>
                    <a:pt x="1362" y="1046"/>
                  </a:lnTo>
                  <a:lnTo>
                    <a:pt x="1367" y="1052"/>
                  </a:lnTo>
                  <a:lnTo>
                    <a:pt x="1372" y="1057"/>
                  </a:lnTo>
                  <a:lnTo>
                    <a:pt x="1373" y="1064"/>
                  </a:lnTo>
                  <a:lnTo>
                    <a:pt x="1372" y="1069"/>
                  </a:lnTo>
                  <a:lnTo>
                    <a:pt x="1372" y="1071"/>
                  </a:lnTo>
                  <a:lnTo>
                    <a:pt x="1372" y="1071"/>
                  </a:lnTo>
                  <a:lnTo>
                    <a:pt x="1367" y="1076"/>
                  </a:lnTo>
                  <a:lnTo>
                    <a:pt x="1363" y="1079"/>
                  </a:lnTo>
                  <a:lnTo>
                    <a:pt x="1350" y="1083"/>
                  </a:lnTo>
                  <a:lnTo>
                    <a:pt x="1350" y="1083"/>
                  </a:lnTo>
                  <a:lnTo>
                    <a:pt x="1329" y="1094"/>
                  </a:lnTo>
                  <a:lnTo>
                    <a:pt x="1317" y="1100"/>
                  </a:lnTo>
                  <a:lnTo>
                    <a:pt x="1304" y="1105"/>
                  </a:lnTo>
                  <a:lnTo>
                    <a:pt x="1304" y="1105"/>
                  </a:lnTo>
                  <a:lnTo>
                    <a:pt x="1254" y="1125"/>
                  </a:lnTo>
                  <a:lnTo>
                    <a:pt x="1231" y="1135"/>
                  </a:lnTo>
                  <a:lnTo>
                    <a:pt x="1210" y="1146"/>
                  </a:lnTo>
                  <a:lnTo>
                    <a:pt x="1210" y="1146"/>
                  </a:lnTo>
                  <a:lnTo>
                    <a:pt x="1199" y="1150"/>
                  </a:lnTo>
                  <a:lnTo>
                    <a:pt x="1185" y="1154"/>
                  </a:lnTo>
                  <a:lnTo>
                    <a:pt x="1172" y="1160"/>
                  </a:lnTo>
                  <a:lnTo>
                    <a:pt x="1167" y="1163"/>
                  </a:lnTo>
                  <a:lnTo>
                    <a:pt x="1162" y="1167"/>
                  </a:lnTo>
                  <a:lnTo>
                    <a:pt x="1162" y="1167"/>
                  </a:lnTo>
                  <a:lnTo>
                    <a:pt x="1140" y="1170"/>
                  </a:lnTo>
                  <a:lnTo>
                    <a:pt x="1115" y="1175"/>
                  </a:lnTo>
                  <a:lnTo>
                    <a:pt x="1060" y="1191"/>
                  </a:lnTo>
                  <a:lnTo>
                    <a:pt x="1005" y="1206"/>
                  </a:lnTo>
                  <a:lnTo>
                    <a:pt x="952" y="1220"/>
                  </a:lnTo>
                  <a:lnTo>
                    <a:pt x="952" y="1220"/>
                  </a:lnTo>
                  <a:lnTo>
                    <a:pt x="949" y="1222"/>
                  </a:lnTo>
                  <a:lnTo>
                    <a:pt x="948" y="1223"/>
                  </a:lnTo>
                  <a:lnTo>
                    <a:pt x="946" y="1226"/>
                  </a:lnTo>
                  <a:lnTo>
                    <a:pt x="945" y="1227"/>
                  </a:lnTo>
                  <a:lnTo>
                    <a:pt x="945" y="1227"/>
                  </a:lnTo>
                  <a:lnTo>
                    <a:pt x="931" y="1227"/>
                  </a:lnTo>
                  <a:lnTo>
                    <a:pt x="915" y="1230"/>
                  </a:lnTo>
                  <a:lnTo>
                    <a:pt x="884" y="1236"/>
                  </a:lnTo>
                  <a:lnTo>
                    <a:pt x="884" y="1236"/>
                  </a:lnTo>
                  <a:lnTo>
                    <a:pt x="814" y="1248"/>
                  </a:lnTo>
                  <a:lnTo>
                    <a:pt x="743" y="1261"/>
                  </a:lnTo>
                  <a:lnTo>
                    <a:pt x="706" y="1269"/>
                  </a:lnTo>
                  <a:lnTo>
                    <a:pt x="671" y="1278"/>
                  </a:lnTo>
                  <a:lnTo>
                    <a:pt x="637" y="1289"/>
                  </a:lnTo>
                  <a:lnTo>
                    <a:pt x="604" y="1303"/>
                  </a:lnTo>
                  <a:lnTo>
                    <a:pt x="604" y="1303"/>
                  </a:lnTo>
                  <a:lnTo>
                    <a:pt x="557" y="1321"/>
                  </a:lnTo>
                  <a:lnTo>
                    <a:pt x="512" y="1340"/>
                  </a:lnTo>
                  <a:lnTo>
                    <a:pt x="469" y="1356"/>
                  </a:lnTo>
                  <a:lnTo>
                    <a:pt x="448" y="1366"/>
                  </a:lnTo>
                  <a:lnTo>
                    <a:pt x="427" y="1376"/>
                  </a:lnTo>
                  <a:lnTo>
                    <a:pt x="427" y="1376"/>
                  </a:lnTo>
                  <a:lnTo>
                    <a:pt x="407" y="1387"/>
                  </a:lnTo>
                  <a:lnTo>
                    <a:pt x="389" y="1399"/>
                  </a:lnTo>
                  <a:lnTo>
                    <a:pt x="354" y="1421"/>
                  </a:lnTo>
                  <a:lnTo>
                    <a:pt x="319" y="1445"/>
                  </a:lnTo>
                  <a:lnTo>
                    <a:pt x="285" y="1466"/>
                  </a:lnTo>
                  <a:lnTo>
                    <a:pt x="285" y="1466"/>
                  </a:lnTo>
                  <a:lnTo>
                    <a:pt x="278" y="1456"/>
                  </a:lnTo>
                  <a:lnTo>
                    <a:pt x="274" y="1445"/>
                  </a:lnTo>
                  <a:lnTo>
                    <a:pt x="264" y="1421"/>
                  </a:lnTo>
                  <a:lnTo>
                    <a:pt x="264" y="1421"/>
                  </a:lnTo>
                  <a:lnTo>
                    <a:pt x="250" y="1392"/>
                  </a:lnTo>
                  <a:lnTo>
                    <a:pt x="234" y="1361"/>
                  </a:lnTo>
                  <a:lnTo>
                    <a:pt x="234" y="1361"/>
                  </a:lnTo>
                  <a:lnTo>
                    <a:pt x="230" y="1347"/>
                  </a:lnTo>
                  <a:lnTo>
                    <a:pt x="226" y="1333"/>
                  </a:lnTo>
                  <a:lnTo>
                    <a:pt x="226" y="1333"/>
                  </a:lnTo>
                  <a:lnTo>
                    <a:pt x="191" y="1244"/>
                  </a:lnTo>
                  <a:lnTo>
                    <a:pt x="153" y="1150"/>
                  </a:lnTo>
                  <a:lnTo>
                    <a:pt x="153" y="1150"/>
                  </a:lnTo>
                  <a:lnTo>
                    <a:pt x="146" y="1137"/>
                  </a:lnTo>
                  <a:lnTo>
                    <a:pt x="140" y="1126"/>
                  </a:lnTo>
                  <a:lnTo>
                    <a:pt x="140" y="1126"/>
                  </a:lnTo>
                  <a:lnTo>
                    <a:pt x="139" y="1122"/>
                  </a:lnTo>
                  <a:lnTo>
                    <a:pt x="139" y="1116"/>
                  </a:lnTo>
                  <a:lnTo>
                    <a:pt x="139" y="1112"/>
                  </a:lnTo>
                  <a:lnTo>
                    <a:pt x="139" y="1107"/>
                  </a:lnTo>
                  <a:lnTo>
                    <a:pt x="139" y="1107"/>
                  </a:lnTo>
                  <a:lnTo>
                    <a:pt x="118" y="1043"/>
                  </a:lnTo>
                  <a:lnTo>
                    <a:pt x="98" y="979"/>
                  </a:lnTo>
                  <a:lnTo>
                    <a:pt x="98" y="979"/>
                  </a:lnTo>
                  <a:lnTo>
                    <a:pt x="77" y="910"/>
                  </a:lnTo>
                  <a:lnTo>
                    <a:pt x="77" y="910"/>
                  </a:lnTo>
                  <a:lnTo>
                    <a:pt x="72" y="890"/>
                  </a:lnTo>
                  <a:lnTo>
                    <a:pt x="65" y="872"/>
                  </a:lnTo>
                  <a:lnTo>
                    <a:pt x="65" y="872"/>
                  </a:lnTo>
                  <a:lnTo>
                    <a:pt x="63" y="862"/>
                  </a:lnTo>
                  <a:lnTo>
                    <a:pt x="62" y="851"/>
                  </a:lnTo>
                  <a:lnTo>
                    <a:pt x="62" y="840"/>
                  </a:lnTo>
                  <a:lnTo>
                    <a:pt x="60" y="829"/>
                  </a:lnTo>
                  <a:lnTo>
                    <a:pt x="60" y="829"/>
                  </a:lnTo>
                  <a:lnTo>
                    <a:pt x="52" y="793"/>
                  </a:lnTo>
                  <a:lnTo>
                    <a:pt x="44" y="758"/>
                  </a:lnTo>
                  <a:lnTo>
                    <a:pt x="35" y="723"/>
                  </a:lnTo>
                  <a:lnTo>
                    <a:pt x="28" y="687"/>
                  </a:lnTo>
                  <a:lnTo>
                    <a:pt x="28" y="687"/>
                  </a:lnTo>
                  <a:lnTo>
                    <a:pt x="22" y="649"/>
                  </a:lnTo>
                  <a:lnTo>
                    <a:pt x="18" y="608"/>
                  </a:lnTo>
                  <a:lnTo>
                    <a:pt x="18" y="608"/>
                  </a:lnTo>
                  <a:lnTo>
                    <a:pt x="10" y="544"/>
                  </a:lnTo>
                  <a:lnTo>
                    <a:pt x="7" y="511"/>
                  </a:lnTo>
                  <a:lnTo>
                    <a:pt x="6" y="479"/>
                  </a:lnTo>
                  <a:lnTo>
                    <a:pt x="6" y="479"/>
                  </a:lnTo>
                  <a:lnTo>
                    <a:pt x="4" y="459"/>
                  </a:lnTo>
                  <a:lnTo>
                    <a:pt x="1" y="440"/>
                  </a:lnTo>
                  <a:lnTo>
                    <a:pt x="0" y="420"/>
                  </a:lnTo>
                  <a:lnTo>
                    <a:pt x="0" y="412"/>
                  </a:lnTo>
                  <a:lnTo>
                    <a:pt x="1" y="402"/>
                  </a:lnTo>
                  <a:lnTo>
                    <a:pt x="1" y="402"/>
                  </a:lnTo>
                  <a:lnTo>
                    <a:pt x="42" y="384"/>
                  </a:lnTo>
                  <a:lnTo>
                    <a:pt x="86" y="362"/>
                  </a:lnTo>
                  <a:lnTo>
                    <a:pt x="108" y="351"/>
                  </a:lnTo>
                  <a:lnTo>
                    <a:pt x="132" y="341"/>
                  </a:lnTo>
                  <a:lnTo>
                    <a:pt x="156" y="333"/>
                  </a:lnTo>
                  <a:lnTo>
                    <a:pt x="180" y="326"/>
                  </a:lnTo>
                  <a:lnTo>
                    <a:pt x="180" y="326"/>
                  </a:lnTo>
                  <a:lnTo>
                    <a:pt x="191" y="319"/>
                  </a:lnTo>
                  <a:lnTo>
                    <a:pt x="202" y="313"/>
                  </a:lnTo>
                  <a:lnTo>
                    <a:pt x="215" y="311"/>
                  </a:lnTo>
                  <a:lnTo>
                    <a:pt x="226" y="308"/>
                  </a:lnTo>
                  <a:lnTo>
                    <a:pt x="226" y="308"/>
                  </a:lnTo>
                  <a:lnTo>
                    <a:pt x="243" y="299"/>
                  </a:lnTo>
                  <a:lnTo>
                    <a:pt x="260" y="292"/>
                  </a:lnTo>
                  <a:lnTo>
                    <a:pt x="295" y="280"/>
                  </a:lnTo>
                  <a:lnTo>
                    <a:pt x="333" y="268"/>
                  </a:lnTo>
                  <a:lnTo>
                    <a:pt x="371" y="259"/>
                  </a:lnTo>
                  <a:lnTo>
                    <a:pt x="371" y="259"/>
                  </a:lnTo>
                  <a:lnTo>
                    <a:pt x="406" y="249"/>
                  </a:lnTo>
                  <a:lnTo>
                    <a:pt x="441" y="236"/>
                  </a:lnTo>
                  <a:lnTo>
                    <a:pt x="474" y="226"/>
                  </a:lnTo>
                  <a:lnTo>
                    <a:pt x="490" y="222"/>
                  </a:lnTo>
                  <a:lnTo>
                    <a:pt x="505" y="221"/>
                  </a:lnTo>
                  <a:lnTo>
                    <a:pt x="505" y="221"/>
                  </a:lnTo>
                  <a:lnTo>
                    <a:pt x="515" y="216"/>
                  </a:lnTo>
                  <a:lnTo>
                    <a:pt x="525" y="212"/>
                  </a:lnTo>
                  <a:lnTo>
                    <a:pt x="547" y="207"/>
                  </a:lnTo>
                  <a:lnTo>
                    <a:pt x="547" y="207"/>
                  </a:lnTo>
                  <a:lnTo>
                    <a:pt x="545" y="195"/>
                  </a:lnTo>
                  <a:lnTo>
                    <a:pt x="540" y="184"/>
                  </a:lnTo>
                  <a:lnTo>
                    <a:pt x="529" y="159"/>
                  </a:lnTo>
                  <a:lnTo>
                    <a:pt x="519" y="132"/>
                  </a:lnTo>
                  <a:lnTo>
                    <a:pt x="517" y="121"/>
                  </a:lnTo>
                  <a:lnTo>
                    <a:pt x="514" y="108"/>
                  </a:lnTo>
                  <a:lnTo>
                    <a:pt x="514" y="108"/>
                  </a:lnTo>
                  <a:lnTo>
                    <a:pt x="514" y="96"/>
                  </a:lnTo>
                  <a:lnTo>
                    <a:pt x="517" y="84"/>
                  </a:lnTo>
                  <a:lnTo>
                    <a:pt x="519" y="73"/>
                  </a:lnTo>
                  <a:lnTo>
                    <a:pt x="524" y="62"/>
                  </a:lnTo>
                  <a:lnTo>
                    <a:pt x="536" y="42"/>
                  </a:lnTo>
                  <a:lnTo>
                    <a:pt x="549" y="21"/>
                  </a:lnTo>
                  <a:lnTo>
                    <a:pt x="549" y="21"/>
                  </a:lnTo>
                  <a:lnTo>
                    <a:pt x="556" y="20"/>
                  </a:lnTo>
                  <a:lnTo>
                    <a:pt x="564" y="17"/>
                  </a:lnTo>
                  <a:lnTo>
                    <a:pt x="578" y="11"/>
                  </a:lnTo>
                  <a:lnTo>
                    <a:pt x="595" y="4"/>
                  </a:lnTo>
                  <a:lnTo>
                    <a:pt x="604" y="2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23" y="0"/>
                  </a:lnTo>
                  <a:lnTo>
                    <a:pt x="633" y="0"/>
                  </a:lnTo>
                  <a:lnTo>
                    <a:pt x="642" y="2"/>
                  </a:lnTo>
                  <a:lnTo>
                    <a:pt x="651" y="4"/>
                  </a:lnTo>
                  <a:lnTo>
                    <a:pt x="668" y="10"/>
                  </a:lnTo>
                  <a:lnTo>
                    <a:pt x="688" y="17"/>
                  </a:lnTo>
                  <a:lnTo>
                    <a:pt x="688" y="17"/>
                  </a:lnTo>
                  <a:lnTo>
                    <a:pt x="695" y="28"/>
                  </a:lnTo>
                  <a:lnTo>
                    <a:pt x="705" y="38"/>
                  </a:lnTo>
                  <a:lnTo>
                    <a:pt x="715" y="48"/>
                  </a:lnTo>
                  <a:lnTo>
                    <a:pt x="724" y="59"/>
                  </a:lnTo>
                  <a:lnTo>
                    <a:pt x="724" y="59"/>
                  </a:lnTo>
                  <a:lnTo>
                    <a:pt x="730" y="69"/>
                  </a:lnTo>
                  <a:lnTo>
                    <a:pt x="734" y="80"/>
                  </a:lnTo>
                  <a:lnTo>
                    <a:pt x="743" y="101"/>
                  </a:lnTo>
                  <a:lnTo>
                    <a:pt x="751" y="124"/>
                  </a:lnTo>
                  <a:lnTo>
                    <a:pt x="757" y="134"/>
                  </a:lnTo>
                  <a:lnTo>
                    <a:pt x="762" y="143"/>
                  </a:lnTo>
                  <a:lnTo>
                    <a:pt x="762" y="143"/>
                  </a:lnTo>
                  <a:close/>
                  <a:moveTo>
                    <a:pt x="674" y="354"/>
                  </a:moveTo>
                  <a:lnTo>
                    <a:pt x="674" y="354"/>
                  </a:lnTo>
                  <a:lnTo>
                    <a:pt x="660" y="323"/>
                  </a:lnTo>
                  <a:lnTo>
                    <a:pt x="646" y="291"/>
                  </a:lnTo>
                  <a:lnTo>
                    <a:pt x="646" y="291"/>
                  </a:lnTo>
                  <a:lnTo>
                    <a:pt x="636" y="267"/>
                  </a:lnTo>
                  <a:lnTo>
                    <a:pt x="628" y="242"/>
                  </a:lnTo>
                  <a:lnTo>
                    <a:pt x="625" y="229"/>
                  </a:lnTo>
                  <a:lnTo>
                    <a:pt x="623" y="215"/>
                  </a:lnTo>
                  <a:lnTo>
                    <a:pt x="622" y="202"/>
                  </a:lnTo>
                  <a:lnTo>
                    <a:pt x="623" y="190"/>
                  </a:lnTo>
                  <a:lnTo>
                    <a:pt x="623" y="190"/>
                  </a:lnTo>
                  <a:lnTo>
                    <a:pt x="628" y="183"/>
                  </a:lnTo>
                  <a:lnTo>
                    <a:pt x="633" y="179"/>
                  </a:lnTo>
                  <a:lnTo>
                    <a:pt x="639" y="174"/>
                  </a:lnTo>
                  <a:lnTo>
                    <a:pt x="646" y="172"/>
                  </a:lnTo>
                  <a:lnTo>
                    <a:pt x="654" y="170"/>
                  </a:lnTo>
                  <a:lnTo>
                    <a:pt x="661" y="170"/>
                  </a:lnTo>
                  <a:lnTo>
                    <a:pt x="671" y="172"/>
                  </a:lnTo>
                  <a:lnTo>
                    <a:pt x="681" y="173"/>
                  </a:lnTo>
                  <a:lnTo>
                    <a:pt x="681" y="173"/>
                  </a:lnTo>
                  <a:lnTo>
                    <a:pt x="692" y="190"/>
                  </a:lnTo>
                  <a:lnTo>
                    <a:pt x="703" y="211"/>
                  </a:lnTo>
                  <a:lnTo>
                    <a:pt x="715" y="232"/>
                  </a:lnTo>
                  <a:lnTo>
                    <a:pt x="726" y="256"/>
                  </a:lnTo>
                  <a:lnTo>
                    <a:pt x="747" y="305"/>
                  </a:lnTo>
                  <a:lnTo>
                    <a:pt x="764" y="351"/>
                  </a:lnTo>
                  <a:lnTo>
                    <a:pt x="764" y="351"/>
                  </a:lnTo>
                  <a:lnTo>
                    <a:pt x="778" y="388"/>
                  </a:lnTo>
                  <a:lnTo>
                    <a:pt x="785" y="407"/>
                  </a:lnTo>
                  <a:lnTo>
                    <a:pt x="792" y="428"/>
                  </a:lnTo>
                  <a:lnTo>
                    <a:pt x="796" y="448"/>
                  </a:lnTo>
                  <a:lnTo>
                    <a:pt x="796" y="458"/>
                  </a:lnTo>
                  <a:lnTo>
                    <a:pt x="796" y="468"/>
                  </a:lnTo>
                  <a:lnTo>
                    <a:pt x="796" y="476"/>
                  </a:lnTo>
                  <a:lnTo>
                    <a:pt x="793" y="485"/>
                  </a:lnTo>
                  <a:lnTo>
                    <a:pt x="790" y="492"/>
                  </a:lnTo>
                  <a:lnTo>
                    <a:pt x="785" y="499"/>
                  </a:lnTo>
                  <a:lnTo>
                    <a:pt x="785" y="499"/>
                  </a:lnTo>
                  <a:lnTo>
                    <a:pt x="772" y="510"/>
                  </a:lnTo>
                  <a:lnTo>
                    <a:pt x="762" y="515"/>
                  </a:lnTo>
                  <a:lnTo>
                    <a:pt x="758" y="518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44" y="520"/>
                  </a:lnTo>
                  <a:lnTo>
                    <a:pt x="731" y="518"/>
                  </a:lnTo>
                  <a:lnTo>
                    <a:pt x="719" y="515"/>
                  </a:lnTo>
                  <a:lnTo>
                    <a:pt x="710" y="511"/>
                  </a:lnTo>
                  <a:lnTo>
                    <a:pt x="710" y="511"/>
                  </a:lnTo>
                  <a:lnTo>
                    <a:pt x="706" y="506"/>
                  </a:lnTo>
                  <a:lnTo>
                    <a:pt x="702" y="499"/>
                  </a:lnTo>
                  <a:lnTo>
                    <a:pt x="699" y="493"/>
                  </a:lnTo>
                  <a:lnTo>
                    <a:pt x="696" y="490"/>
                  </a:lnTo>
                  <a:lnTo>
                    <a:pt x="695" y="487"/>
                  </a:lnTo>
                  <a:lnTo>
                    <a:pt x="695" y="487"/>
                  </a:lnTo>
                  <a:lnTo>
                    <a:pt x="651" y="395"/>
                  </a:lnTo>
                  <a:lnTo>
                    <a:pt x="630" y="348"/>
                  </a:lnTo>
                  <a:lnTo>
                    <a:pt x="611" y="301"/>
                  </a:lnTo>
                  <a:lnTo>
                    <a:pt x="592" y="252"/>
                  </a:lnTo>
                  <a:lnTo>
                    <a:pt x="576" y="201"/>
                  </a:lnTo>
                  <a:lnTo>
                    <a:pt x="569" y="174"/>
                  </a:lnTo>
                  <a:lnTo>
                    <a:pt x="563" y="146"/>
                  </a:lnTo>
                  <a:lnTo>
                    <a:pt x="557" y="118"/>
                  </a:lnTo>
                  <a:lnTo>
                    <a:pt x="553" y="87"/>
                  </a:lnTo>
                  <a:lnTo>
                    <a:pt x="553" y="87"/>
                  </a:lnTo>
                  <a:lnTo>
                    <a:pt x="557" y="80"/>
                  </a:lnTo>
                  <a:lnTo>
                    <a:pt x="563" y="73"/>
                  </a:lnTo>
                  <a:lnTo>
                    <a:pt x="576" y="62"/>
                  </a:lnTo>
                  <a:lnTo>
                    <a:pt x="591" y="52"/>
                  </a:lnTo>
                  <a:lnTo>
                    <a:pt x="606" y="44"/>
                  </a:lnTo>
                  <a:lnTo>
                    <a:pt x="606" y="44"/>
                  </a:lnTo>
                  <a:lnTo>
                    <a:pt x="616" y="44"/>
                  </a:lnTo>
                  <a:lnTo>
                    <a:pt x="626" y="44"/>
                  </a:lnTo>
                  <a:lnTo>
                    <a:pt x="644" y="48"/>
                  </a:lnTo>
                  <a:lnTo>
                    <a:pt x="661" y="54"/>
                  </a:lnTo>
                  <a:lnTo>
                    <a:pt x="677" y="59"/>
                  </a:lnTo>
                  <a:lnTo>
                    <a:pt x="677" y="59"/>
                  </a:lnTo>
                  <a:lnTo>
                    <a:pt x="686" y="73"/>
                  </a:lnTo>
                  <a:lnTo>
                    <a:pt x="698" y="87"/>
                  </a:lnTo>
                  <a:lnTo>
                    <a:pt x="708" y="101"/>
                  </a:lnTo>
                  <a:lnTo>
                    <a:pt x="717" y="115"/>
                  </a:lnTo>
                  <a:lnTo>
                    <a:pt x="717" y="115"/>
                  </a:lnTo>
                  <a:lnTo>
                    <a:pt x="722" y="127"/>
                  </a:lnTo>
                  <a:lnTo>
                    <a:pt x="726" y="138"/>
                  </a:lnTo>
                  <a:lnTo>
                    <a:pt x="730" y="149"/>
                  </a:lnTo>
                  <a:lnTo>
                    <a:pt x="734" y="153"/>
                  </a:lnTo>
                  <a:lnTo>
                    <a:pt x="738" y="157"/>
                  </a:lnTo>
                  <a:lnTo>
                    <a:pt x="738" y="157"/>
                  </a:lnTo>
                  <a:lnTo>
                    <a:pt x="740" y="155"/>
                  </a:lnTo>
                  <a:lnTo>
                    <a:pt x="741" y="155"/>
                  </a:lnTo>
                  <a:lnTo>
                    <a:pt x="743" y="155"/>
                  </a:lnTo>
                  <a:lnTo>
                    <a:pt x="745" y="155"/>
                  </a:lnTo>
                  <a:lnTo>
                    <a:pt x="745" y="155"/>
                  </a:lnTo>
                  <a:lnTo>
                    <a:pt x="743" y="139"/>
                  </a:lnTo>
                  <a:lnTo>
                    <a:pt x="738" y="127"/>
                  </a:lnTo>
                  <a:lnTo>
                    <a:pt x="733" y="114"/>
                  </a:lnTo>
                  <a:lnTo>
                    <a:pt x="727" y="101"/>
                  </a:lnTo>
                  <a:lnTo>
                    <a:pt x="715" y="77"/>
                  </a:lnTo>
                  <a:lnTo>
                    <a:pt x="699" y="52"/>
                  </a:lnTo>
                  <a:lnTo>
                    <a:pt x="699" y="52"/>
                  </a:lnTo>
                  <a:lnTo>
                    <a:pt x="686" y="44"/>
                  </a:lnTo>
                  <a:lnTo>
                    <a:pt x="682" y="38"/>
                  </a:lnTo>
                  <a:lnTo>
                    <a:pt x="677" y="31"/>
                  </a:lnTo>
                  <a:lnTo>
                    <a:pt x="677" y="31"/>
                  </a:lnTo>
                  <a:lnTo>
                    <a:pt x="665" y="27"/>
                  </a:lnTo>
                  <a:lnTo>
                    <a:pt x="651" y="21"/>
                  </a:lnTo>
                  <a:lnTo>
                    <a:pt x="643" y="18"/>
                  </a:lnTo>
                  <a:lnTo>
                    <a:pt x="635" y="17"/>
                  </a:lnTo>
                  <a:lnTo>
                    <a:pt x="626" y="17"/>
                  </a:lnTo>
                  <a:lnTo>
                    <a:pt x="618" y="17"/>
                  </a:lnTo>
                  <a:lnTo>
                    <a:pt x="618" y="17"/>
                  </a:lnTo>
                  <a:lnTo>
                    <a:pt x="604" y="21"/>
                  </a:lnTo>
                  <a:lnTo>
                    <a:pt x="588" y="25"/>
                  </a:lnTo>
                  <a:lnTo>
                    <a:pt x="557" y="37"/>
                  </a:lnTo>
                  <a:lnTo>
                    <a:pt x="557" y="37"/>
                  </a:lnTo>
                  <a:lnTo>
                    <a:pt x="552" y="44"/>
                  </a:lnTo>
                  <a:lnTo>
                    <a:pt x="545" y="51"/>
                  </a:lnTo>
                  <a:lnTo>
                    <a:pt x="539" y="59"/>
                  </a:lnTo>
                  <a:lnTo>
                    <a:pt x="535" y="69"/>
                  </a:lnTo>
                  <a:lnTo>
                    <a:pt x="532" y="79"/>
                  </a:lnTo>
                  <a:lnTo>
                    <a:pt x="531" y="89"/>
                  </a:lnTo>
                  <a:lnTo>
                    <a:pt x="531" y="100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40" y="135"/>
                  </a:lnTo>
                  <a:lnTo>
                    <a:pt x="547" y="159"/>
                  </a:lnTo>
                  <a:lnTo>
                    <a:pt x="555" y="183"/>
                  </a:lnTo>
                  <a:lnTo>
                    <a:pt x="563" y="205"/>
                  </a:lnTo>
                  <a:lnTo>
                    <a:pt x="563" y="205"/>
                  </a:lnTo>
                  <a:lnTo>
                    <a:pt x="564" y="216"/>
                  </a:lnTo>
                  <a:lnTo>
                    <a:pt x="567" y="226"/>
                  </a:lnTo>
                  <a:lnTo>
                    <a:pt x="573" y="245"/>
                  </a:lnTo>
                  <a:lnTo>
                    <a:pt x="578" y="261"/>
                  </a:lnTo>
                  <a:lnTo>
                    <a:pt x="580" y="271"/>
                  </a:lnTo>
                  <a:lnTo>
                    <a:pt x="581" y="280"/>
                  </a:lnTo>
                  <a:lnTo>
                    <a:pt x="581" y="280"/>
                  </a:lnTo>
                  <a:lnTo>
                    <a:pt x="595" y="318"/>
                  </a:lnTo>
                  <a:lnTo>
                    <a:pt x="608" y="355"/>
                  </a:lnTo>
                  <a:lnTo>
                    <a:pt x="620" y="393"/>
                  </a:lnTo>
                  <a:lnTo>
                    <a:pt x="628" y="412"/>
                  </a:lnTo>
                  <a:lnTo>
                    <a:pt x="635" y="428"/>
                  </a:lnTo>
                  <a:lnTo>
                    <a:pt x="635" y="428"/>
                  </a:lnTo>
                  <a:lnTo>
                    <a:pt x="649" y="458"/>
                  </a:lnTo>
                  <a:lnTo>
                    <a:pt x="665" y="486"/>
                  </a:lnTo>
                  <a:lnTo>
                    <a:pt x="675" y="500"/>
                  </a:lnTo>
                  <a:lnTo>
                    <a:pt x="684" y="513"/>
                  </a:lnTo>
                  <a:lnTo>
                    <a:pt x="695" y="524"/>
                  </a:lnTo>
                  <a:lnTo>
                    <a:pt x="705" y="534"/>
                  </a:lnTo>
                  <a:lnTo>
                    <a:pt x="705" y="534"/>
                  </a:lnTo>
                  <a:lnTo>
                    <a:pt x="715" y="535"/>
                  </a:lnTo>
                  <a:lnTo>
                    <a:pt x="723" y="538"/>
                  </a:lnTo>
                  <a:lnTo>
                    <a:pt x="730" y="541"/>
                  </a:lnTo>
                  <a:lnTo>
                    <a:pt x="740" y="542"/>
                  </a:lnTo>
                  <a:lnTo>
                    <a:pt x="740" y="542"/>
                  </a:lnTo>
                  <a:lnTo>
                    <a:pt x="744" y="541"/>
                  </a:lnTo>
                  <a:lnTo>
                    <a:pt x="750" y="539"/>
                  </a:lnTo>
                  <a:lnTo>
                    <a:pt x="762" y="538"/>
                  </a:lnTo>
                  <a:lnTo>
                    <a:pt x="773" y="537"/>
                  </a:lnTo>
                  <a:lnTo>
                    <a:pt x="783" y="535"/>
                  </a:lnTo>
                  <a:lnTo>
                    <a:pt x="783" y="535"/>
                  </a:lnTo>
                  <a:lnTo>
                    <a:pt x="785" y="532"/>
                  </a:lnTo>
                  <a:lnTo>
                    <a:pt x="786" y="531"/>
                  </a:lnTo>
                  <a:lnTo>
                    <a:pt x="790" y="527"/>
                  </a:lnTo>
                  <a:lnTo>
                    <a:pt x="803" y="521"/>
                  </a:lnTo>
                  <a:lnTo>
                    <a:pt x="803" y="521"/>
                  </a:lnTo>
                  <a:lnTo>
                    <a:pt x="810" y="508"/>
                  </a:lnTo>
                  <a:lnTo>
                    <a:pt x="814" y="496"/>
                  </a:lnTo>
                  <a:lnTo>
                    <a:pt x="816" y="482"/>
                  </a:lnTo>
                  <a:lnTo>
                    <a:pt x="816" y="468"/>
                  </a:lnTo>
                  <a:lnTo>
                    <a:pt x="814" y="454"/>
                  </a:lnTo>
                  <a:lnTo>
                    <a:pt x="811" y="438"/>
                  </a:lnTo>
                  <a:lnTo>
                    <a:pt x="804" y="409"/>
                  </a:lnTo>
                  <a:lnTo>
                    <a:pt x="804" y="409"/>
                  </a:lnTo>
                  <a:lnTo>
                    <a:pt x="802" y="392"/>
                  </a:lnTo>
                  <a:lnTo>
                    <a:pt x="802" y="385"/>
                  </a:lnTo>
                  <a:lnTo>
                    <a:pt x="799" y="378"/>
                  </a:lnTo>
                  <a:lnTo>
                    <a:pt x="799" y="378"/>
                  </a:lnTo>
                  <a:lnTo>
                    <a:pt x="788" y="344"/>
                  </a:lnTo>
                  <a:lnTo>
                    <a:pt x="773" y="312"/>
                  </a:lnTo>
                  <a:lnTo>
                    <a:pt x="748" y="252"/>
                  </a:lnTo>
                  <a:lnTo>
                    <a:pt x="748" y="252"/>
                  </a:lnTo>
                  <a:lnTo>
                    <a:pt x="740" y="233"/>
                  </a:lnTo>
                  <a:lnTo>
                    <a:pt x="731" y="215"/>
                  </a:lnTo>
                  <a:lnTo>
                    <a:pt x="713" y="183"/>
                  </a:lnTo>
                  <a:lnTo>
                    <a:pt x="713" y="183"/>
                  </a:lnTo>
                  <a:lnTo>
                    <a:pt x="706" y="169"/>
                  </a:lnTo>
                  <a:lnTo>
                    <a:pt x="699" y="157"/>
                  </a:lnTo>
                  <a:lnTo>
                    <a:pt x="699" y="157"/>
                  </a:lnTo>
                  <a:lnTo>
                    <a:pt x="695" y="153"/>
                  </a:lnTo>
                  <a:lnTo>
                    <a:pt x="689" y="149"/>
                  </a:lnTo>
                  <a:lnTo>
                    <a:pt x="682" y="146"/>
                  </a:lnTo>
                  <a:lnTo>
                    <a:pt x="677" y="143"/>
                  </a:lnTo>
                  <a:lnTo>
                    <a:pt x="671" y="143"/>
                  </a:lnTo>
                  <a:lnTo>
                    <a:pt x="664" y="143"/>
                  </a:lnTo>
                  <a:lnTo>
                    <a:pt x="651" y="145"/>
                  </a:lnTo>
                  <a:lnTo>
                    <a:pt x="637" y="149"/>
                  </a:lnTo>
                  <a:lnTo>
                    <a:pt x="626" y="156"/>
                  </a:lnTo>
                  <a:lnTo>
                    <a:pt x="615" y="164"/>
                  </a:lnTo>
                  <a:lnTo>
                    <a:pt x="605" y="173"/>
                  </a:lnTo>
                  <a:lnTo>
                    <a:pt x="605" y="173"/>
                  </a:lnTo>
                  <a:lnTo>
                    <a:pt x="602" y="191"/>
                  </a:lnTo>
                  <a:lnTo>
                    <a:pt x="602" y="208"/>
                  </a:lnTo>
                  <a:lnTo>
                    <a:pt x="604" y="226"/>
                  </a:lnTo>
                  <a:lnTo>
                    <a:pt x="606" y="242"/>
                  </a:lnTo>
                  <a:lnTo>
                    <a:pt x="612" y="259"/>
                  </a:lnTo>
                  <a:lnTo>
                    <a:pt x="618" y="274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6" y="319"/>
                  </a:lnTo>
                  <a:lnTo>
                    <a:pt x="642" y="332"/>
                  </a:lnTo>
                  <a:lnTo>
                    <a:pt x="656" y="357"/>
                  </a:lnTo>
                  <a:lnTo>
                    <a:pt x="656" y="357"/>
                  </a:lnTo>
                  <a:lnTo>
                    <a:pt x="663" y="369"/>
                  </a:lnTo>
                  <a:lnTo>
                    <a:pt x="670" y="382"/>
                  </a:lnTo>
                  <a:lnTo>
                    <a:pt x="674" y="388"/>
                  </a:lnTo>
                  <a:lnTo>
                    <a:pt x="678" y="392"/>
                  </a:lnTo>
                  <a:lnTo>
                    <a:pt x="684" y="395"/>
                  </a:lnTo>
                  <a:lnTo>
                    <a:pt x="689" y="395"/>
                  </a:lnTo>
                  <a:lnTo>
                    <a:pt x="689" y="395"/>
                  </a:lnTo>
                  <a:lnTo>
                    <a:pt x="691" y="391"/>
                  </a:lnTo>
                  <a:lnTo>
                    <a:pt x="691" y="385"/>
                  </a:lnTo>
                  <a:lnTo>
                    <a:pt x="689" y="381"/>
                  </a:lnTo>
                  <a:lnTo>
                    <a:pt x="686" y="375"/>
                  </a:lnTo>
                  <a:lnTo>
                    <a:pt x="674" y="354"/>
                  </a:lnTo>
                  <a:lnTo>
                    <a:pt x="674" y="354"/>
                  </a:lnTo>
                  <a:close/>
                  <a:moveTo>
                    <a:pt x="699" y="114"/>
                  </a:moveTo>
                  <a:lnTo>
                    <a:pt x="699" y="114"/>
                  </a:lnTo>
                  <a:lnTo>
                    <a:pt x="692" y="103"/>
                  </a:lnTo>
                  <a:lnTo>
                    <a:pt x="684" y="90"/>
                  </a:lnTo>
                  <a:lnTo>
                    <a:pt x="674" y="79"/>
                  </a:lnTo>
                  <a:lnTo>
                    <a:pt x="667" y="72"/>
                  </a:lnTo>
                  <a:lnTo>
                    <a:pt x="667" y="72"/>
                  </a:lnTo>
                  <a:lnTo>
                    <a:pt x="654" y="66"/>
                  </a:lnTo>
                  <a:lnTo>
                    <a:pt x="639" y="61"/>
                  </a:lnTo>
                  <a:lnTo>
                    <a:pt x="623" y="58"/>
                  </a:lnTo>
                  <a:lnTo>
                    <a:pt x="616" y="58"/>
                  </a:lnTo>
                  <a:lnTo>
                    <a:pt x="611" y="59"/>
                  </a:lnTo>
                  <a:lnTo>
                    <a:pt x="611" y="59"/>
                  </a:lnTo>
                  <a:lnTo>
                    <a:pt x="605" y="62"/>
                  </a:lnTo>
                  <a:lnTo>
                    <a:pt x="599" y="66"/>
                  </a:lnTo>
                  <a:lnTo>
                    <a:pt x="595" y="72"/>
                  </a:lnTo>
                  <a:lnTo>
                    <a:pt x="590" y="76"/>
                  </a:lnTo>
                  <a:lnTo>
                    <a:pt x="590" y="76"/>
                  </a:lnTo>
                  <a:lnTo>
                    <a:pt x="577" y="82"/>
                  </a:lnTo>
                  <a:lnTo>
                    <a:pt x="570" y="86"/>
                  </a:lnTo>
                  <a:lnTo>
                    <a:pt x="569" y="89"/>
                  </a:lnTo>
                  <a:lnTo>
                    <a:pt x="567" y="93"/>
                  </a:lnTo>
                  <a:lnTo>
                    <a:pt x="567" y="93"/>
                  </a:lnTo>
                  <a:lnTo>
                    <a:pt x="566" y="101"/>
                  </a:lnTo>
                  <a:lnTo>
                    <a:pt x="566" y="111"/>
                  </a:lnTo>
                  <a:lnTo>
                    <a:pt x="569" y="129"/>
                  </a:lnTo>
                  <a:lnTo>
                    <a:pt x="569" y="129"/>
                  </a:lnTo>
                  <a:lnTo>
                    <a:pt x="573" y="148"/>
                  </a:lnTo>
                  <a:lnTo>
                    <a:pt x="578" y="166"/>
                  </a:lnTo>
                  <a:lnTo>
                    <a:pt x="591" y="198"/>
                  </a:lnTo>
                  <a:lnTo>
                    <a:pt x="591" y="198"/>
                  </a:lnTo>
                  <a:lnTo>
                    <a:pt x="591" y="190"/>
                  </a:lnTo>
                  <a:lnTo>
                    <a:pt x="592" y="183"/>
                  </a:lnTo>
                  <a:lnTo>
                    <a:pt x="594" y="176"/>
                  </a:lnTo>
                  <a:lnTo>
                    <a:pt x="597" y="170"/>
                  </a:lnTo>
                  <a:lnTo>
                    <a:pt x="604" y="159"/>
                  </a:lnTo>
                  <a:lnTo>
                    <a:pt x="613" y="149"/>
                  </a:lnTo>
                  <a:lnTo>
                    <a:pt x="625" y="142"/>
                  </a:lnTo>
                  <a:lnTo>
                    <a:pt x="637" y="136"/>
                  </a:lnTo>
                  <a:lnTo>
                    <a:pt x="650" y="132"/>
                  </a:lnTo>
                  <a:lnTo>
                    <a:pt x="663" y="131"/>
                  </a:lnTo>
                  <a:lnTo>
                    <a:pt x="663" y="131"/>
                  </a:lnTo>
                  <a:lnTo>
                    <a:pt x="671" y="132"/>
                  </a:lnTo>
                  <a:lnTo>
                    <a:pt x="679" y="134"/>
                  </a:lnTo>
                  <a:lnTo>
                    <a:pt x="686" y="136"/>
                  </a:lnTo>
                  <a:lnTo>
                    <a:pt x="692" y="141"/>
                  </a:lnTo>
                  <a:lnTo>
                    <a:pt x="705" y="149"/>
                  </a:lnTo>
                  <a:lnTo>
                    <a:pt x="716" y="157"/>
                  </a:lnTo>
                  <a:lnTo>
                    <a:pt x="716" y="157"/>
                  </a:lnTo>
                  <a:lnTo>
                    <a:pt x="709" y="135"/>
                  </a:lnTo>
                  <a:lnTo>
                    <a:pt x="706" y="125"/>
                  </a:lnTo>
                  <a:lnTo>
                    <a:pt x="699" y="114"/>
                  </a:lnTo>
                  <a:lnTo>
                    <a:pt x="699" y="114"/>
                  </a:lnTo>
                  <a:close/>
                  <a:moveTo>
                    <a:pt x="1012" y="114"/>
                  </a:moveTo>
                  <a:lnTo>
                    <a:pt x="1012" y="114"/>
                  </a:lnTo>
                  <a:lnTo>
                    <a:pt x="1007" y="117"/>
                  </a:lnTo>
                  <a:lnTo>
                    <a:pt x="998" y="118"/>
                  </a:lnTo>
                  <a:lnTo>
                    <a:pt x="983" y="120"/>
                  </a:lnTo>
                  <a:lnTo>
                    <a:pt x="966" y="120"/>
                  </a:lnTo>
                  <a:lnTo>
                    <a:pt x="949" y="121"/>
                  </a:lnTo>
                  <a:lnTo>
                    <a:pt x="949" y="121"/>
                  </a:lnTo>
                  <a:lnTo>
                    <a:pt x="934" y="124"/>
                  </a:lnTo>
                  <a:lnTo>
                    <a:pt x="918" y="128"/>
                  </a:lnTo>
                  <a:lnTo>
                    <a:pt x="904" y="132"/>
                  </a:lnTo>
                  <a:lnTo>
                    <a:pt x="890" y="135"/>
                  </a:lnTo>
                  <a:lnTo>
                    <a:pt x="890" y="135"/>
                  </a:lnTo>
                  <a:lnTo>
                    <a:pt x="883" y="135"/>
                  </a:lnTo>
                  <a:lnTo>
                    <a:pt x="876" y="135"/>
                  </a:lnTo>
                  <a:lnTo>
                    <a:pt x="869" y="134"/>
                  </a:lnTo>
                  <a:lnTo>
                    <a:pt x="862" y="135"/>
                  </a:lnTo>
                  <a:lnTo>
                    <a:pt x="862" y="135"/>
                  </a:lnTo>
                  <a:lnTo>
                    <a:pt x="845" y="138"/>
                  </a:lnTo>
                  <a:lnTo>
                    <a:pt x="827" y="143"/>
                  </a:lnTo>
                  <a:lnTo>
                    <a:pt x="795" y="153"/>
                  </a:lnTo>
                  <a:lnTo>
                    <a:pt x="761" y="164"/>
                  </a:lnTo>
                  <a:lnTo>
                    <a:pt x="726" y="176"/>
                  </a:lnTo>
                  <a:lnTo>
                    <a:pt x="726" y="176"/>
                  </a:lnTo>
                  <a:lnTo>
                    <a:pt x="734" y="188"/>
                  </a:lnTo>
                  <a:lnTo>
                    <a:pt x="743" y="204"/>
                  </a:lnTo>
                  <a:lnTo>
                    <a:pt x="759" y="239"/>
                  </a:lnTo>
                  <a:lnTo>
                    <a:pt x="790" y="313"/>
                  </a:lnTo>
                  <a:lnTo>
                    <a:pt x="790" y="313"/>
                  </a:lnTo>
                  <a:lnTo>
                    <a:pt x="797" y="340"/>
                  </a:lnTo>
                  <a:lnTo>
                    <a:pt x="806" y="368"/>
                  </a:lnTo>
                  <a:lnTo>
                    <a:pt x="816" y="396"/>
                  </a:lnTo>
                  <a:lnTo>
                    <a:pt x="823" y="424"/>
                  </a:lnTo>
                  <a:lnTo>
                    <a:pt x="830" y="452"/>
                  </a:lnTo>
                  <a:lnTo>
                    <a:pt x="831" y="466"/>
                  </a:lnTo>
                  <a:lnTo>
                    <a:pt x="832" y="479"/>
                  </a:lnTo>
                  <a:lnTo>
                    <a:pt x="832" y="493"/>
                  </a:lnTo>
                  <a:lnTo>
                    <a:pt x="831" y="506"/>
                  </a:lnTo>
                  <a:lnTo>
                    <a:pt x="828" y="520"/>
                  </a:lnTo>
                  <a:lnTo>
                    <a:pt x="824" y="532"/>
                  </a:lnTo>
                  <a:lnTo>
                    <a:pt x="824" y="532"/>
                  </a:lnTo>
                  <a:lnTo>
                    <a:pt x="816" y="538"/>
                  </a:lnTo>
                  <a:lnTo>
                    <a:pt x="806" y="542"/>
                  </a:lnTo>
                  <a:lnTo>
                    <a:pt x="796" y="546"/>
                  </a:lnTo>
                  <a:lnTo>
                    <a:pt x="786" y="549"/>
                  </a:lnTo>
                  <a:lnTo>
                    <a:pt x="764" y="553"/>
                  </a:lnTo>
                  <a:lnTo>
                    <a:pt x="741" y="560"/>
                  </a:lnTo>
                  <a:lnTo>
                    <a:pt x="741" y="560"/>
                  </a:lnTo>
                  <a:lnTo>
                    <a:pt x="733" y="556"/>
                  </a:lnTo>
                  <a:lnTo>
                    <a:pt x="726" y="553"/>
                  </a:lnTo>
                  <a:lnTo>
                    <a:pt x="726" y="553"/>
                  </a:lnTo>
                  <a:lnTo>
                    <a:pt x="712" y="551"/>
                  </a:lnTo>
                  <a:lnTo>
                    <a:pt x="701" y="546"/>
                  </a:lnTo>
                  <a:lnTo>
                    <a:pt x="691" y="541"/>
                  </a:lnTo>
                  <a:lnTo>
                    <a:pt x="681" y="532"/>
                  </a:lnTo>
                  <a:lnTo>
                    <a:pt x="672" y="524"/>
                  </a:lnTo>
                  <a:lnTo>
                    <a:pt x="665" y="514"/>
                  </a:lnTo>
                  <a:lnTo>
                    <a:pt x="654" y="493"/>
                  </a:lnTo>
                  <a:lnTo>
                    <a:pt x="654" y="493"/>
                  </a:lnTo>
                  <a:lnTo>
                    <a:pt x="639" y="462"/>
                  </a:lnTo>
                  <a:lnTo>
                    <a:pt x="623" y="428"/>
                  </a:lnTo>
                  <a:lnTo>
                    <a:pt x="609" y="395"/>
                  </a:lnTo>
                  <a:lnTo>
                    <a:pt x="595" y="358"/>
                  </a:lnTo>
                  <a:lnTo>
                    <a:pt x="584" y="323"/>
                  </a:lnTo>
                  <a:lnTo>
                    <a:pt x="571" y="288"/>
                  </a:lnTo>
                  <a:lnTo>
                    <a:pt x="553" y="221"/>
                  </a:lnTo>
                  <a:lnTo>
                    <a:pt x="553" y="221"/>
                  </a:lnTo>
                  <a:lnTo>
                    <a:pt x="539" y="223"/>
                  </a:lnTo>
                  <a:lnTo>
                    <a:pt x="526" y="228"/>
                  </a:lnTo>
                  <a:lnTo>
                    <a:pt x="504" y="235"/>
                  </a:lnTo>
                  <a:lnTo>
                    <a:pt x="504" y="235"/>
                  </a:lnTo>
                  <a:lnTo>
                    <a:pt x="472" y="245"/>
                  </a:lnTo>
                  <a:lnTo>
                    <a:pt x="445" y="252"/>
                  </a:lnTo>
                  <a:lnTo>
                    <a:pt x="445" y="252"/>
                  </a:lnTo>
                  <a:lnTo>
                    <a:pt x="421" y="260"/>
                  </a:lnTo>
                  <a:lnTo>
                    <a:pt x="397" y="268"/>
                  </a:lnTo>
                  <a:lnTo>
                    <a:pt x="397" y="268"/>
                  </a:lnTo>
                  <a:lnTo>
                    <a:pt x="373" y="275"/>
                  </a:lnTo>
                  <a:lnTo>
                    <a:pt x="350" y="281"/>
                  </a:lnTo>
                  <a:lnTo>
                    <a:pt x="326" y="285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289" y="298"/>
                  </a:lnTo>
                  <a:lnTo>
                    <a:pt x="275" y="303"/>
                  </a:lnTo>
                  <a:lnTo>
                    <a:pt x="247" y="316"/>
                  </a:lnTo>
                  <a:lnTo>
                    <a:pt x="247" y="316"/>
                  </a:lnTo>
                  <a:lnTo>
                    <a:pt x="209" y="330"/>
                  </a:lnTo>
                  <a:lnTo>
                    <a:pt x="171" y="344"/>
                  </a:lnTo>
                  <a:lnTo>
                    <a:pt x="133" y="358"/>
                  </a:lnTo>
                  <a:lnTo>
                    <a:pt x="115" y="367"/>
                  </a:lnTo>
                  <a:lnTo>
                    <a:pt x="97" y="376"/>
                  </a:lnTo>
                  <a:lnTo>
                    <a:pt x="97" y="376"/>
                  </a:lnTo>
                  <a:lnTo>
                    <a:pt x="86" y="378"/>
                  </a:lnTo>
                  <a:lnTo>
                    <a:pt x="76" y="381"/>
                  </a:lnTo>
                  <a:lnTo>
                    <a:pt x="67" y="386"/>
                  </a:lnTo>
                  <a:lnTo>
                    <a:pt x="58" y="391"/>
                  </a:lnTo>
                  <a:lnTo>
                    <a:pt x="38" y="402"/>
                  </a:lnTo>
                  <a:lnTo>
                    <a:pt x="28" y="406"/>
                  </a:lnTo>
                  <a:lnTo>
                    <a:pt x="18" y="409"/>
                  </a:lnTo>
                  <a:lnTo>
                    <a:pt x="18" y="409"/>
                  </a:lnTo>
                  <a:lnTo>
                    <a:pt x="18" y="469"/>
                  </a:lnTo>
                  <a:lnTo>
                    <a:pt x="22" y="531"/>
                  </a:lnTo>
                  <a:lnTo>
                    <a:pt x="29" y="594"/>
                  </a:lnTo>
                  <a:lnTo>
                    <a:pt x="39" y="660"/>
                  </a:lnTo>
                  <a:lnTo>
                    <a:pt x="39" y="660"/>
                  </a:lnTo>
                  <a:lnTo>
                    <a:pt x="45" y="685"/>
                  </a:lnTo>
                  <a:lnTo>
                    <a:pt x="52" y="711"/>
                  </a:lnTo>
                  <a:lnTo>
                    <a:pt x="60" y="736"/>
                  </a:lnTo>
                  <a:lnTo>
                    <a:pt x="63" y="749"/>
                  </a:lnTo>
                  <a:lnTo>
                    <a:pt x="65" y="763"/>
                  </a:lnTo>
                  <a:lnTo>
                    <a:pt x="65" y="763"/>
                  </a:lnTo>
                  <a:lnTo>
                    <a:pt x="70" y="802"/>
                  </a:lnTo>
                  <a:lnTo>
                    <a:pt x="77" y="841"/>
                  </a:lnTo>
                  <a:lnTo>
                    <a:pt x="86" y="881"/>
                  </a:lnTo>
                  <a:lnTo>
                    <a:pt x="97" y="920"/>
                  </a:lnTo>
                  <a:lnTo>
                    <a:pt x="97" y="920"/>
                  </a:lnTo>
                  <a:lnTo>
                    <a:pt x="108" y="961"/>
                  </a:lnTo>
                  <a:lnTo>
                    <a:pt x="118" y="1000"/>
                  </a:lnTo>
                  <a:lnTo>
                    <a:pt x="128" y="1039"/>
                  </a:lnTo>
                  <a:lnTo>
                    <a:pt x="139" y="1077"/>
                  </a:lnTo>
                  <a:lnTo>
                    <a:pt x="139" y="1077"/>
                  </a:lnTo>
                  <a:lnTo>
                    <a:pt x="149" y="1108"/>
                  </a:lnTo>
                  <a:lnTo>
                    <a:pt x="160" y="1137"/>
                  </a:lnTo>
                  <a:lnTo>
                    <a:pt x="184" y="1195"/>
                  </a:lnTo>
                  <a:lnTo>
                    <a:pt x="184" y="1195"/>
                  </a:lnTo>
                  <a:lnTo>
                    <a:pt x="204" y="1243"/>
                  </a:lnTo>
                  <a:lnTo>
                    <a:pt x="222" y="1289"/>
                  </a:lnTo>
                  <a:lnTo>
                    <a:pt x="222" y="1289"/>
                  </a:lnTo>
                  <a:lnTo>
                    <a:pt x="239" y="1331"/>
                  </a:lnTo>
                  <a:lnTo>
                    <a:pt x="255" y="1372"/>
                  </a:lnTo>
                  <a:lnTo>
                    <a:pt x="274" y="1411"/>
                  </a:lnTo>
                  <a:lnTo>
                    <a:pt x="284" y="1430"/>
                  </a:lnTo>
                  <a:lnTo>
                    <a:pt x="293" y="1448"/>
                  </a:lnTo>
                  <a:lnTo>
                    <a:pt x="293" y="1448"/>
                  </a:lnTo>
                  <a:lnTo>
                    <a:pt x="309" y="1435"/>
                  </a:lnTo>
                  <a:lnTo>
                    <a:pt x="324" y="1424"/>
                  </a:lnTo>
                  <a:lnTo>
                    <a:pt x="357" y="1401"/>
                  </a:lnTo>
                  <a:lnTo>
                    <a:pt x="392" y="1383"/>
                  </a:lnTo>
                  <a:lnTo>
                    <a:pt x="427" y="1365"/>
                  </a:lnTo>
                  <a:lnTo>
                    <a:pt x="462" y="1348"/>
                  </a:lnTo>
                  <a:lnTo>
                    <a:pt x="498" y="1333"/>
                  </a:lnTo>
                  <a:lnTo>
                    <a:pt x="570" y="1303"/>
                  </a:lnTo>
                  <a:lnTo>
                    <a:pt x="570" y="1303"/>
                  </a:lnTo>
                  <a:lnTo>
                    <a:pt x="608" y="1288"/>
                  </a:lnTo>
                  <a:lnTo>
                    <a:pt x="649" y="1275"/>
                  </a:lnTo>
                  <a:lnTo>
                    <a:pt x="689" y="1264"/>
                  </a:lnTo>
                  <a:lnTo>
                    <a:pt x="730" y="1254"/>
                  </a:lnTo>
                  <a:lnTo>
                    <a:pt x="814" y="1237"/>
                  </a:lnTo>
                  <a:lnTo>
                    <a:pt x="856" y="1229"/>
                  </a:lnTo>
                  <a:lnTo>
                    <a:pt x="897" y="1219"/>
                  </a:lnTo>
                  <a:lnTo>
                    <a:pt x="897" y="1219"/>
                  </a:lnTo>
                  <a:lnTo>
                    <a:pt x="934" y="1209"/>
                  </a:lnTo>
                  <a:lnTo>
                    <a:pt x="966" y="1201"/>
                  </a:lnTo>
                  <a:lnTo>
                    <a:pt x="1028" y="1181"/>
                  </a:lnTo>
                  <a:lnTo>
                    <a:pt x="1028" y="1181"/>
                  </a:lnTo>
                  <a:lnTo>
                    <a:pt x="1095" y="1161"/>
                  </a:lnTo>
                  <a:lnTo>
                    <a:pt x="1129" y="1152"/>
                  </a:lnTo>
                  <a:lnTo>
                    <a:pt x="1161" y="1140"/>
                  </a:lnTo>
                  <a:lnTo>
                    <a:pt x="1161" y="1140"/>
                  </a:lnTo>
                  <a:lnTo>
                    <a:pt x="1192" y="1128"/>
                  </a:lnTo>
                  <a:lnTo>
                    <a:pt x="1221" y="1115"/>
                  </a:lnTo>
                  <a:lnTo>
                    <a:pt x="1252" y="1102"/>
                  </a:lnTo>
                  <a:lnTo>
                    <a:pt x="1282" y="1093"/>
                  </a:lnTo>
                  <a:lnTo>
                    <a:pt x="1282" y="1093"/>
                  </a:lnTo>
                  <a:lnTo>
                    <a:pt x="1289" y="1087"/>
                  </a:lnTo>
                  <a:lnTo>
                    <a:pt x="1296" y="1081"/>
                  </a:lnTo>
                  <a:lnTo>
                    <a:pt x="1306" y="1077"/>
                  </a:lnTo>
                  <a:lnTo>
                    <a:pt x="1314" y="1074"/>
                  </a:lnTo>
                  <a:lnTo>
                    <a:pt x="1334" y="1067"/>
                  </a:lnTo>
                  <a:lnTo>
                    <a:pt x="1350" y="1060"/>
                  </a:lnTo>
                  <a:lnTo>
                    <a:pt x="1350" y="1060"/>
                  </a:lnTo>
                  <a:lnTo>
                    <a:pt x="1346" y="1049"/>
                  </a:lnTo>
                  <a:lnTo>
                    <a:pt x="1342" y="1039"/>
                  </a:lnTo>
                  <a:lnTo>
                    <a:pt x="1336" y="1029"/>
                  </a:lnTo>
                  <a:lnTo>
                    <a:pt x="1331" y="1020"/>
                  </a:lnTo>
                  <a:lnTo>
                    <a:pt x="1318" y="1001"/>
                  </a:lnTo>
                  <a:lnTo>
                    <a:pt x="1306" y="983"/>
                  </a:lnTo>
                  <a:lnTo>
                    <a:pt x="1306" y="983"/>
                  </a:lnTo>
                  <a:lnTo>
                    <a:pt x="1279" y="935"/>
                  </a:lnTo>
                  <a:lnTo>
                    <a:pt x="1266" y="911"/>
                  </a:lnTo>
                  <a:lnTo>
                    <a:pt x="1255" y="889"/>
                  </a:lnTo>
                  <a:lnTo>
                    <a:pt x="1255" y="889"/>
                  </a:lnTo>
                  <a:lnTo>
                    <a:pt x="1233" y="836"/>
                  </a:lnTo>
                  <a:lnTo>
                    <a:pt x="1210" y="782"/>
                  </a:lnTo>
                  <a:lnTo>
                    <a:pt x="1190" y="729"/>
                  </a:lnTo>
                  <a:lnTo>
                    <a:pt x="1172" y="676"/>
                  </a:lnTo>
                  <a:lnTo>
                    <a:pt x="1172" y="676"/>
                  </a:lnTo>
                  <a:lnTo>
                    <a:pt x="1154" y="625"/>
                  </a:lnTo>
                  <a:lnTo>
                    <a:pt x="1146" y="601"/>
                  </a:lnTo>
                  <a:lnTo>
                    <a:pt x="1138" y="576"/>
                  </a:lnTo>
                  <a:lnTo>
                    <a:pt x="1138" y="576"/>
                  </a:lnTo>
                  <a:lnTo>
                    <a:pt x="1131" y="546"/>
                  </a:lnTo>
                  <a:lnTo>
                    <a:pt x="1127" y="517"/>
                  </a:lnTo>
                  <a:lnTo>
                    <a:pt x="1117" y="457"/>
                  </a:lnTo>
                  <a:lnTo>
                    <a:pt x="1117" y="457"/>
                  </a:lnTo>
                  <a:lnTo>
                    <a:pt x="1106" y="400"/>
                  </a:lnTo>
                  <a:lnTo>
                    <a:pt x="1095" y="343"/>
                  </a:lnTo>
                  <a:lnTo>
                    <a:pt x="1095" y="343"/>
                  </a:lnTo>
                  <a:lnTo>
                    <a:pt x="1091" y="313"/>
                  </a:lnTo>
                  <a:lnTo>
                    <a:pt x="1088" y="284"/>
                  </a:lnTo>
                  <a:lnTo>
                    <a:pt x="1084" y="225"/>
                  </a:lnTo>
                  <a:lnTo>
                    <a:pt x="1082" y="195"/>
                  </a:lnTo>
                  <a:lnTo>
                    <a:pt x="1078" y="166"/>
                  </a:lnTo>
                  <a:lnTo>
                    <a:pt x="1073" y="138"/>
                  </a:lnTo>
                  <a:lnTo>
                    <a:pt x="1065" y="108"/>
                  </a:lnTo>
                  <a:lnTo>
                    <a:pt x="1065" y="108"/>
                  </a:lnTo>
                  <a:lnTo>
                    <a:pt x="1061" y="108"/>
                  </a:lnTo>
                  <a:lnTo>
                    <a:pt x="1061" y="108"/>
                  </a:lnTo>
                  <a:lnTo>
                    <a:pt x="1046" y="111"/>
                  </a:lnTo>
                  <a:lnTo>
                    <a:pt x="1035" y="114"/>
                  </a:lnTo>
                  <a:lnTo>
                    <a:pt x="1025" y="115"/>
                  </a:lnTo>
                  <a:lnTo>
                    <a:pt x="1012" y="114"/>
                  </a:lnTo>
                  <a:lnTo>
                    <a:pt x="1012" y="114"/>
                  </a:lnTo>
                  <a:close/>
                  <a:moveTo>
                    <a:pt x="736" y="506"/>
                  </a:moveTo>
                  <a:lnTo>
                    <a:pt x="736" y="506"/>
                  </a:lnTo>
                  <a:lnTo>
                    <a:pt x="744" y="504"/>
                  </a:lnTo>
                  <a:lnTo>
                    <a:pt x="754" y="501"/>
                  </a:lnTo>
                  <a:lnTo>
                    <a:pt x="761" y="499"/>
                  </a:lnTo>
                  <a:lnTo>
                    <a:pt x="762" y="496"/>
                  </a:lnTo>
                  <a:lnTo>
                    <a:pt x="762" y="494"/>
                  </a:lnTo>
                  <a:lnTo>
                    <a:pt x="762" y="494"/>
                  </a:lnTo>
                  <a:lnTo>
                    <a:pt x="768" y="490"/>
                  </a:lnTo>
                  <a:lnTo>
                    <a:pt x="772" y="485"/>
                  </a:lnTo>
                  <a:lnTo>
                    <a:pt x="776" y="478"/>
                  </a:lnTo>
                  <a:lnTo>
                    <a:pt x="778" y="471"/>
                  </a:lnTo>
                  <a:lnTo>
                    <a:pt x="781" y="455"/>
                  </a:lnTo>
                  <a:lnTo>
                    <a:pt x="781" y="440"/>
                  </a:lnTo>
                  <a:lnTo>
                    <a:pt x="781" y="440"/>
                  </a:lnTo>
                  <a:lnTo>
                    <a:pt x="766" y="406"/>
                  </a:lnTo>
                  <a:lnTo>
                    <a:pt x="755" y="374"/>
                  </a:lnTo>
                  <a:lnTo>
                    <a:pt x="731" y="308"/>
                  </a:lnTo>
                  <a:lnTo>
                    <a:pt x="719" y="275"/>
                  </a:lnTo>
                  <a:lnTo>
                    <a:pt x="705" y="245"/>
                  </a:lnTo>
                  <a:lnTo>
                    <a:pt x="689" y="216"/>
                  </a:lnTo>
                  <a:lnTo>
                    <a:pt x="681" y="202"/>
                  </a:lnTo>
                  <a:lnTo>
                    <a:pt x="671" y="190"/>
                  </a:lnTo>
                  <a:lnTo>
                    <a:pt x="671" y="190"/>
                  </a:lnTo>
                  <a:lnTo>
                    <a:pt x="660" y="188"/>
                  </a:lnTo>
                  <a:lnTo>
                    <a:pt x="651" y="187"/>
                  </a:lnTo>
                  <a:lnTo>
                    <a:pt x="647" y="187"/>
                  </a:lnTo>
                  <a:lnTo>
                    <a:pt x="643" y="188"/>
                  </a:lnTo>
                  <a:lnTo>
                    <a:pt x="640" y="191"/>
                  </a:lnTo>
                  <a:lnTo>
                    <a:pt x="639" y="194"/>
                  </a:lnTo>
                  <a:lnTo>
                    <a:pt x="639" y="194"/>
                  </a:lnTo>
                  <a:lnTo>
                    <a:pt x="642" y="194"/>
                  </a:lnTo>
                  <a:lnTo>
                    <a:pt x="640" y="195"/>
                  </a:lnTo>
                  <a:lnTo>
                    <a:pt x="639" y="195"/>
                  </a:lnTo>
                  <a:lnTo>
                    <a:pt x="639" y="195"/>
                  </a:lnTo>
                  <a:lnTo>
                    <a:pt x="637" y="212"/>
                  </a:lnTo>
                  <a:lnTo>
                    <a:pt x="639" y="228"/>
                  </a:lnTo>
                  <a:lnTo>
                    <a:pt x="643" y="242"/>
                  </a:lnTo>
                  <a:lnTo>
                    <a:pt x="647" y="254"/>
                  </a:lnTo>
                  <a:lnTo>
                    <a:pt x="658" y="278"/>
                  </a:lnTo>
                  <a:lnTo>
                    <a:pt x="664" y="291"/>
                  </a:lnTo>
                  <a:lnTo>
                    <a:pt x="668" y="305"/>
                  </a:lnTo>
                  <a:lnTo>
                    <a:pt x="668" y="305"/>
                  </a:lnTo>
                  <a:lnTo>
                    <a:pt x="674" y="320"/>
                  </a:lnTo>
                  <a:lnTo>
                    <a:pt x="681" y="334"/>
                  </a:lnTo>
                  <a:lnTo>
                    <a:pt x="681" y="334"/>
                  </a:lnTo>
                  <a:lnTo>
                    <a:pt x="682" y="341"/>
                  </a:lnTo>
                  <a:lnTo>
                    <a:pt x="684" y="348"/>
                  </a:lnTo>
                  <a:lnTo>
                    <a:pt x="684" y="348"/>
                  </a:lnTo>
                  <a:lnTo>
                    <a:pt x="689" y="357"/>
                  </a:lnTo>
                  <a:lnTo>
                    <a:pt x="695" y="364"/>
                  </a:lnTo>
                  <a:lnTo>
                    <a:pt x="701" y="372"/>
                  </a:lnTo>
                  <a:lnTo>
                    <a:pt x="706" y="379"/>
                  </a:lnTo>
                  <a:lnTo>
                    <a:pt x="710" y="388"/>
                  </a:lnTo>
                  <a:lnTo>
                    <a:pt x="710" y="395"/>
                  </a:lnTo>
                  <a:lnTo>
                    <a:pt x="710" y="399"/>
                  </a:lnTo>
                  <a:lnTo>
                    <a:pt x="709" y="403"/>
                  </a:lnTo>
                  <a:lnTo>
                    <a:pt x="706" y="407"/>
                  </a:lnTo>
                  <a:lnTo>
                    <a:pt x="702" y="412"/>
                  </a:lnTo>
                  <a:lnTo>
                    <a:pt x="702" y="412"/>
                  </a:lnTo>
                  <a:lnTo>
                    <a:pt x="695" y="412"/>
                  </a:lnTo>
                  <a:lnTo>
                    <a:pt x="689" y="413"/>
                  </a:lnTo>
                  <a:lnTo>
                    <a:pt x="675" y="416"/>
                  </a:lnTo>
                  <a:lnTo>
                    <a:pt x="675" y="416"/>
                  </a:lnTo>
                  <a:lnTo>
                    <a:pt x="681" y="427"/>
                  </a:lnTo>
                  <a:lnTo>
                    <a:pt x="688" y="440"/>
                  </a:lnTo>
                  <a:lnTo>
                    <a:pt x="701" y="468"/>
                  </a:lnTo>
                  <a:lnTo>
                    <a:pt x="708" y="482"/>
                  </a:lnTo>
                  <a:lnTo>
                    <a:pt x="716" y="493"/>
                  </a:lnTo>
                  <a:lnTo>
                    <a:pt x="720" y="497"/>
                  </a:lnTo>
                  <a:lnTo>
                    <a:pt x="726" y="501"/>
                  </a:lnTo>
                  <a:lnTo>
                    <a:pt x="730" y="504"/>
                  </a:lnTo>
                  <a:lnTo>
                    <a:pt x="736" y="506"/>
                  </a:lnTo>
                  <a:lnTo>
                    <a:pt x="736" y="5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089891" y="1767314"/>
              <a:ext cx="642942" cy="733424"/>
              <a:chOff x="2065338" y="11113"/>
              <a:chExt cx="704850" cy="876300"/>
            </a:xfrm>
          </p:grpSpPr>
          <p:sp>
            <p:nvSpPr>
              <p:cNvPr id="9" name="Freeform 119"/>
              <p:cNvSpPr>
                <a:spLocks noEditPoints="1"/>
              </p:cNvSpPr>
              <p:nvPr/>
            </p:nvSpPr>
            <p:spPr bwMode="auto">
              <a:xfrm>
                <a:off x="2486026" y="517525"/>
                <a:ext cx="239713" cy="142875"/>
              </a:xfrm>
              <a:custGeom>
                <a:avLst/>
                <a:gdLst/>
                <a:ahLst/>
                <a:cxnLst>
                  <a:cxn ang="0">
                    <a:pos x="339" y="223"/>
                  </a:cxn>
                  <a:cxn ang="0">
                    <a:pos x="278" y="220"/>
                  </a:cxn>
                  <a:cxn ang="0">
                    <a:pos x="208" y="226"/>
                  </a:cxn>
                  <a:cxn ang="0">
                    <a:pos x="142" y="241"/>
                  </a:cxn>
                  <a:cxn ang="0">
                    <a:pos x="72" y="268"/>
                  </a:cxn>
                  <a:cxn ang="0">
                    <a:pos x="43" y="261"/>
                  </a:cxn>
                  <a:cxn ang="0">
                    <a:pos x="33" y="231"/>
                  </a:cxn>
                  <a:cxn ang="0">
                    <a:pos x="31" y="203"/>
                  </a:cxn>
                  <a:cxn ang="0">
                    <a:pos x="5" y="172"/>
                  </a:cxn>
                  <a:cxn ang="0">
                    <a:pos x="2" y="147"/>
                  </a:cxn>
                  <a:cxn ang="0">
                    <a:pos x="28" y="105"/>
                  </a:cxn>
                  <a:cxn ang="0">
                    <a:pos x="79" y="57"/>
                  </a:cxn>
                  <a:cxn ang="0">
                    <a:pos x="169" y="12"/>
                  </a:cxn>
                  <a:cxn ang="0">
                    <a:pos x="239" y="0"/>
                  </a:cxn>
                  <a:cxn ang="0">
                    <a:pos x="309" y="7"/>
                  </a:cxn>
                  <a:cxn ang="0">
                    <a:pos x="385" y="26"/>
                  </a:cxn>
                  <a:cxn ang="0">
                    <a:pos x="422" y="50"/>
                  </a:cxn>
                  <a:cxn ang="0">
                    <a:pos x="455" y="87"/>
                  </a:cxn>
                  <a:cxn ang="0">
                    <a:pos x="451" y="123"/>
                  </a:cxn>
                  <a:cxn ang="0">
                    <a:pos x="429" y="148"/>
                  </a:cxn>
                  <a:cxn ang="0">
                    <a:pos x="423" y="165"/>
                  </a:cxn>
                  <a:cxn ang="0">
                    <a:pos x="424" y="199"/>
                  </a:cxn>
                  <a:cxn ang="0">
                    <a:pos x="413" y="217"/>
                  </a:cxn>
                  <a:cxn ang="0">
                    <a:pos x="382" y="230"/>
                  </a:cxn>
                  <a:cxn ang="0">
                    <a:pos x="111" y="238"/>
                  </a:cxn>
                  <a:cxn ang="0">
                    <a:pos x="224" y="210"/>
                  </a:cxn>
                  <a:cxn ang="0">
                    <a:pos x="246" y="212"/>
                  </a:cxn>
                  <a:cxn ang="0">
                    <a:pos x="276" y="207"/>
                  </a:cxn>
                  <a:cxn ang="0">
                    <a:pos x="337" y="210"/>
                  </a:cxn>
                  <a:cxn ang="0">
                    <a:pos x="385" y="219"/>
                  </a:cxn>
                  <a:cxn ang="0">
                    <a:pos x="408" y="206"/>
                  </a:cxn>
                  <a:cxn ang="0">
                    <a:pos x="409" y="174"/>
                  </a:cxn>
                  <a:cxn ang="0">
                    <a:pos x="416" y="147"/>
                  </a:cxn>
                  <a:cxn ang="0">
                    <a:pos x="441" y="111"/>
                  </a:cxn>
                  <a:cxn ang="0">
                    <a:pos x="441" y="91"/>
                  </a:cxn>
                  <a:cxn ang="0">
                    <a:pos x="398" y="49"/>
                  </a:cxn>
                  <a:cxn ang="0">
                    <a:pos x="350" y="26"/>
                  </a:cxn>
                  <a:cxn ang="0">
                    <a:pos x="306" y="21"/>
                  </a:cxn>
                  <a:cxn ang="0">
                    <a:pos x="260" y="12"/>
                  </a:cxn>
                  <a:cxn ang="0">
                    <a:pos x="184" y="21"/>
                  </a:cxn>
                  <a:cxn ang="0">
                    <a:pos x="99" y="59"/>
                  </a:cxn>
                  <a:cxn ang="0">
                    <a:pos x="45" y="99"/>
                  </a:cxn>
                  <a:cxn ang="0">
                    <a:pos x="21" y="133"/>
                  </a:cxn>
                  <a:cxn ang="0">
                    <a:pos x="16" y="161"/>
                  </a:cxn>
                  <a:cxn ang="0">
                    <a:pos x="28" y="175"/>
                  </a:cxn>
                  <a:cxn ang="0">
                    <a:pos x="44" y="198"/>
                  </a:cxn>
                  <a:cxn ang="0">
                    <a:pos x="45" y="227"/>
                  </a:cxn>
                  <a:cxn ang="0">
                    <a:pos x="57" y="254"/>
                  </a:cxn>
                  <a:cxn ang="0">
                    <a:pos x="97" y="245"/>
                  </a:cxn>
                </a:cxnLst>
                <a:rect l="0" t="0" r="r" b="b"/>
                <a:pathLst>
                  <a:path w="455" h="268">
                    <a:moveTo>
                      <a:pt x="367" y="230"/>
                    </a:moveTo>
                    <a:lnTo>
                      <a:pt x="367" y="230"/>
                    </a:lnTo>
                    <a:lnTo>
                      <a:pt x="353" y="226"/>
                    </a:lnTo>
                    <a:lnTo>
                      <a:pt x="339" y="223"/>
                    </a:lnTo>
                    <a:lnTo>
                      <a:pt x="306" y="219"/>
                    </a:lnTo>
                    <a:lnTo>
                      <a:pt x="306" y="219"/>
                    </a:lnTo>
                    <a:lnTo>
                      <a:pt x="291" y="219"/>
                    </a:lnTo>
                    <a:lnTo>
                      <a:pt x="278" y="220"/>
                    </a:lnTo>
                    <a:lnTo>
                      <a:pt x="252" y="223"/>
                    </a:lnTo>
                    <a:lnTo>
                      <a:pt x="252" y="223"/>
                    </a:lnTo>
                    <a:lnTo>
                      <a:pt x="222" y="226"/>
                    </a:lnTo>
                    <a:lnTo>
                      <a:pt x="208" y="226"/>
                    </a:lnTo>
                    <a:lnTo>
                      <a:pt x="193" y="227"/>
                    </a:lnTo>
                    <a:lnTo>
                      <a:pt x="193" y="227"/>
                    </a:lnTo>
                    <a:lnTo>
                      <a:pt x="166" y="234"/>
                    </a:lnTo>
                    <a:lnTo>
                      <a:pt x="142" y="241"/>
                    </a:lnTo>
                    <a:lnTo>
                      <a:pt x="97" y="258"/>
                    </a:lnTo>
                    <a:lnTo>
                      <a:pt x="97" y="258"/>
                    </a:lnTo>
                    <a:lnTo>
                      <a:pt x="79" y="265"/>
                    </a:lnTo>
                    <a:lnTo>
                      <a:pt x="72" y="268"/>
                    </a:lnTo>
                    <a:lnTo>
                      <a:pt x="64" y="268"/>
                    </a:lnTo>
                    <a:lnTo>
                      <a:pt x="57" y="268"/>
                    </a:lnTo>
                    <a:lnTo>
                      <a:pt x="50" y="265"/>
                    </a:lnTo>
                    <a:lnTo>
                      <a:pt x="43" y="261"/>
                    </a:lnTo>
                    <a:lnTo>
                      <a:pt x="35" y="254"/>
                    </a:lnTo>
                    <a:lnTo>
                      <a:pt x="35" y="254"/>
                    </a:lnTo>
                    <a:lnTo>
                      <a:pt x="33" y="241"/>
                    </a:lnTo>
                    <a:lnTo>
                      <a:pt x="33" y="231"/>
                    </a:lnTo>
                    <a:lnTo>
                      <a:pt x="34" y="221"/>
                    </a:lnTo>
                    <a:lnTo>
                      <a:pt x="33" y="210"/>
                    </a:lnTo>
                    <a:lnTo>
                      <a:pt x="33" y="210"/>
                    </a:lnTo>
                    <a:lnTo>
                      <a:pt x="31" y="203"/>
                    </a:lnTo>
                    <a:lnTo>
                      <a:pt x="27" y="198"/>
                    </a:lnTo>
                    <a:lnTo>
                      <a:pt x="17" y="186"/>
                    </a:lnTo>
                    <a:lnTo>
                      <a:pt x="7" y="177"/>
                    </a:lnTo>
                    <a:lnTo>
                      <a:pt x="5" y="172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55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9" y="130"/>
                    </a:lnTo>
                    <a:lnTo>
                      <a:pt x="19" y="116"/>
                    </a:lnTo>
                    <a:lnTo>
                      <a:pt x="28" y="105"/>
                    </a:lnTo>
                    <a:lnTo>
                      <a:pt x="28" y="105"/>
                    </a:lnTo>
                    <a:lnTo>
                      <a:pt x="43" y="88"/>
                    </a:lnTo>
                    <a:lnTo>
                      <a:pt x="59" y="71"/>
                    </a:lnTo>
                    <a:lnTo>
                      <a:pt x="79" y="57"/>
                    </a:lnTo>
                    <a:lnTo>
                      <a:pt x="100" y="43"/>
                    </a:lnTo>
                    <a:lnTo>
                      <a:pt x="121" y="30"/>
                    </a:lnTo>
                    <a:lnTo>
                      <a:pt x="145" y="21"/>
                    </a:lnTo>
                    <a:lnTo>
                      <a:pt x="169" y="12"/>
                    </a:lnTo>
                    <a:lnTo>
                      <a:pt x="194" y="5"/>
                    </a:lnTo>
                    <a:lnTo>
                      <a:pt x="194" y="5"/>
                    </a:lnTo>
                    <a:lnTo>
                      <a:pt x="215" y="1"/>
                    </a:lnTo>
                    <a:lnTo>
                      <a:pt x="239" y="0"/>
                    </a:lnTo>
                    <a:lnTo>
                      <a:pt x="262" y="1"/>
                    </a:lnTo>
                    <a:lnTo>
                      <a:pt x="283" y="4"/>
                    </a:lnTo>
                    <a:lnTo>
                      <a:pt x="283" y="4"/>
                    </a:lnTo>
                    <a:lnTo>
                      <a:pt x="309" y="7"/>
                    </a:lnTo>
                    <a:lnTo>
                      <a:pt x="336" y="11"/>
                    </a:lnTo>
                    <a:lnTo>
                      <a:pt x="361" y="18"/>
                    </a:lnTo>
                    <a:lnTo>
                      <a:pt x="374" y="21"/>
                    </a:lnTo>
                    <a:lnTo>
                      <a:pt x="385" y="26"/>
                    </a:lnTo>
                    <a:lnTo>
                      <a:pt x="385" y="26"/>
                    </a:lnTo>
                    <a:lnTo>
                      <a:pt x="395" y="32"/>
                    </a:lnTo>
                    <a:lnTo>
                      <a:pt x="405" y="38"/>
                    </a:lnTo>
                    <a:lnTo>
                      <a:pt x="422" y="50"/>
                    </a:lnTo>
                    <a:lnTo>
                      <a:pt x="437" y="64"/>
                    </a:lnTo>
                    <a:lnTo>
                      <a:pt x="454" y="78"/>
                    </a:lnTo>
                    <a:lnTo>
                      <a:pt x="454" y="78"/>
                    </a:lnTo>
                    <a:lnTo>
                      <a:pt x="455" y="87"/>
                    </a:lnTo>
                    <a:lnTo>
                      <a:pt x="455" y="98"/>
                    </a:lnTo>
                    <a:lnTo>
                      <a:pt x="455" y="111"/>
                    </a:lnTo>
                    <a:lnTo>
                      <a:pt x="452" y="118"/>
                    </a:lnTo>
                    <a:lnTo>
                      <a:pt x="451" y="123"/>
                    </a:lnTo>
                    <a:lnTo>
                      <a:pt x="451" y="123"/>
                    </a:lnTo>
                    <a:lnTo>
                      <a:pt x="444" y="132"/>
                    </a:lnTo>
                    <a:lnTo>
                      <a:pt x="437" y="140"/>
                    </a:lnTo>
                    <a:lnTo>
                      <a:pt x="429" y="148"/>
                    </a:lnTo>
                    <a:lnTo>
                      <a:pt x="426" y="154"/>
                    </a:lnTo>
                    <a:lnTo>
                      <a:pt x="424" y="160"/>
                    </a:lnTo>
                    <a:lnTo>
                      <a:pt x="424" y="160"/>
                    </a:lnTo>
                    <a:lnTo>
                      <a:pt x="423" y="165"/>
                    </a:lnTo>
                    <a:lnTo>
                      <a:pt x="423" y="171"/>
                    </a:lnTo>
                    <a:lnTo>
                      <a:pt x="423" y="182"/>
                    </a:lnTo>
                    <a:lnTo>
                      <a:pt x="424" y="193"/>
                    </a:lnTo>
                    <a:lnTo>
                      <a:pt x="424" y="199"/>
                    </a:lnTo>
                    <a:lnTo>
                      <a:pt x="423" y="203"/>
                    </a:lnTo>
                    <a:lnTo>
                      <a:pt x="423" y="203"/>
                    </a:lnTo>
                    <a:lnTo>
                      <a:pt x="419" y="212"/>
                    </a:lnTo>
                    <a:lnTo>
                      <a:pt x="413" y="217"/>
                    </a:lnTo>
                    <a:lnTo>
                      <a:pt x="406" y="221"/>
                    </a:lnTo>
                    <a:lnTo>
                      <a:pt x="399" y="226"/>
                    </a:lnTo>
                    <a:lnTo>
                      <a:pt x="391" y="228"/>
                    </a:lnTo>
                    <a:lnTo>
                      <a:pt x="382" y="230"/>
                    </a:lnTo>
                    <a:lnTo>
                      <a:pt x="367" y="230"/>
                    </a:lnTo>
                    <a:lnTo>
                      <a:pt x="367" y="230"/>
                    </a:lnTo>
                    <a:close/>
                    <a:moveTo>
                      <a:pt x="111" y="238"/>
                    </a:moveTo>
                    <a:lnTo>
                      <a:pt x="111" y="238"/>
                    </a:lnTo>
                    <a:lnTo>
                      <a:pt x="139" y="228"/>
                    </a:lnTo>
                    <a:lnTo>
                      <a:pt x="169" y="220"/>
                    </a:lnTo>
                    <a:lnTo>
                      <a:pt x="197" y="214"/>
                    </a:lnTo>
                    <a:lnTo>
                      <a:pt x="224" y="210"/>
                    </a:lnTo>
                    <a:lnTo>
                      <a:pt x="224" y="210"/>
                    </a:lnTo>
                    <a:lnTo>
                      <a:pt x="231" y="210"/>
                    </a:lnTo>
                    <a:lnTo>
                      <a:pt x="239" y="212"/>
                    </a:lnTo>
                    <a:lnTo>
                      <a:pt x="246" y="212"/>
                    </a:lnTo>
                    <a:lnTo>
                      <a:pt x="254" y="212"/>
                    </a:lnTo>
                    <a:lnTo>
                      <a:pt x="254" y="212"/>
                    </a:lnTo>
                    <a:lnTo>
                      <a:pt x="264" y="210"/>
                    </a:lnTo>
                    <a:lnTo>
                      <a:pt x="276" y="207"/>
                    </a:lnTo>
                    <a:lnTo>
                      <a:pt x="276" y="207"/>
                    </a:lnTo>
                    <a:lnTo>
                      <a:pt x="291" y="207"/>
                    </a:lnTo>
                    <a:lnTo>
                      <a:pt x="306" y="207"/>
                    </a:lnTo>
                    <a:lnTo>
                      <a:pt x="337" y="210"/>
                    </a:lnTo>
                    <a:lnTo>
                      <a:pt x="337" y="210"/>
                    </a:lnTo>
                    <a:lnTo>
                      <a:pt x="357" y="214"/>
                    </a:lnTo>
                    <a:lnTo>
                      <a:pt x="377" y="219"/>
                    </a:lnTo>
                    <a:lnTo>
                      <a:pt x="385" y="219"/>
                    </a:lnTo>
                    <a:lnTo>
                      <a:pt x="393" y="217"/>
                    </a:lnTo>
                    <a:lnTo>
                      <a:pt x="400" y="213"/>
                    </a:lnTo>
                    <a:lnTo>
                      <a:pt x="408" y="206"/>
                    </a:lnTo>
                    <a:lnTo>
                      <a:pt x="408" y="206"/>
                    </a:lnTo>
                    <a:lnTo>
                      <a:pt x="409" y="202"/>
                    </a:lnTo>
                    <a:lnTo>
                      <a:pt x="410" y="196"/>
                    </a:lnTo>
                    <a:lnTo>
                      <a:pt x="410" y="186"/>
                    </a:lnTo>
                    <a:lnTo>
                      <a:pt x="409" y="174"/>
                    </a:lnTo>
                    <a:lnTo>
                      <a:pt x="410" y="162"/>
                    </a:lnTo>
                    <a:lnTo>
                      <a:pt x="410" y="162"/>
                    </a:lnTo>
                    <a:lnTo>
                      <a:pt x="412" y="154"/>
                    </a:lnTo>
                    <a:lnTo>
                      <a:pt x="416" y="147"/>
                    </a:lnTo>
                    <a:lnTo>
                      <a:pt x="427" y="133"/>
                    </a:lnTo>
                    <a:lnTo>
                      <a:pt x="433" y="126"/>
                    </a:lnTo>
                    <a:lnTo>
                      <a:pt x="438" y="119"/>
                    </a:lnTo>
                    <a:lnTo>
                      <a:pt x="441" y="111"/>
                    </a:lnTo>
                    <a:lnTo>
                      <a:pt x="444" y="102"/>
                    </a:lnTo>
                    <a:lnTo>
                      <a:pt x="444" y="102"/>
                    </a:lnTo>
                    <a:lnTo>
                      <a:pt x="443" y="96"/>
                    </a:lnTo>
                    <a:lnTo>
                      <a:pt x="441" y="91"/>
                    </a:lnTo>
                    <a:lnTo>
                      <a:pt x="436" y="78"/>
                    </a:lnTo>
                    <a:lnTo>
                      <a:pt x="436" y="78"/>
                    </a:lnTo>
                    <a:lnTo>
                      <a:pt x="417" y="63"/>
                    </a:lnTo>
                    <a:lnTo>
                      <a:pt x="398" y="49"/>
                    </a:lnTo>
                    <a:lnTo>
                      <a:pt x="386" y="42"/>
                    </a:lnTo>
                    <a:lnTo>
                      <a:pt x="375" y="35"/>
                    </a:lnTo>
                    <a:lnTo>
                      <a:pt x="363" y="30"/>
                    </a:lnTo>
                    <a:lnTo>
                      <a:pt x="350" y="26"/>
                    </a:lnTo>
                    <a:lnTo>
                      <a:pt x="350" y="26"/>
                    </a:lnTo>
                    <a:lnTo>
                      <a:pt x="340" y="23"/>
                    </a:lnTo>
                    <a:lnTo>
                      <a:pt x="329" y="23"/>
                    </a:lnTo>
                    <a:lnTo>
                      <a:pt x="306" y="21"/>
                    </a:lnTo>
                    <a:lnTo>
                      <a:pt x="306" y="21"/>
                    </a:lnTo>
                    <a:lnTo>
                      <a:pt x="283" y="15"/>
                    </a:lnTo>
                    <a:lnTo>
                      <a:pt x="271" y="14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35" y="12"/>
                    </a:lnTo>
                    <a:lnTo>
                      <a:pt x="210" y="15"/>
                    </a:lnTo>
                    <a:lnTo>
                      <a:pt x="184" y="21"/>
                    </a:lnTo>
                    <a:lnTo>
                      <a:pt x="162" y="28"/>
                    </a:lnTo>
                    <a:lnTo>
                      <a:pt x="139" y="36"/>
                    </a:lnTo>
                    <a:lnTo>
                      <a:pt x="118" y="47"/>
                    </a:lnTo>
                    <a:lnTo>
                      <a:pt x="99" y="59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55" y="89"/>
                    </a:lnTo>
                    <a:lnTo>
                      <a:pt x="45" y="99"/>
                    </a:lnTo>
                    <a:lnTo>
                      <a:pt x="35" y="109"/>
                    </a:lnTo>
                    <a:lnTo>
                      <a:pt x="35" y="109"/>
                    </a:lnTo>
                    <a:lnTo>
                      <a:pt x="30" y="119"/>
                    </a:lnTo>
                    <a:lnTo>
                      <a:pt x="21" y="133"/>
                    </a:lnTo>
                    <a:lnTo>
                      <a:pt x="17" y="148"/>
                    </a:lnTo>
                    <a:lnTo>
                      <a:pt x="16" y="154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9" y="165"/>
                    </a:lnTo>
                    <a:lnTo>
                      <a:pt x="21" y="168"/>
                    </a:lnTo>
                    <a:lnTo>
                      <a:pt x="26" y="171"/>
                    </a:lnTo>
                    <a:lnTo>
                      <a:pt x="28" y="175"/>
                    </a:lnTo>
                    <a:lnTo>
                      <a:pt x="28" y="175"/>
                    </a:lnTo>
                    <a:lnTo>
                      <a:pt x="34" y="182"/>
                    </a:lnTo>
                    <a:lnTo>
                      <a:pt x="38" y="191"/>
                    </a:lnTo>
                    <a:lnTo>
                      <a:pt x="44" y="198"/>
                    </a:lnTo>
                    <a:lnTo>
                      <a:pt x="48" y="205"/>
                    </a:lnTo>
                    <a:lnTo>
                      <a:pt x="48" y="205"/>
                    </a:lnTo>
                    <a:lnTo>
                      <a:pt x="47" y="216"/>
                    </a:lnTo>
                    <a:lnTo>
                      <a:pt x="45" y="227"/>
                    </a:lnTo>
                    <a:lnTo>
                      <a:pt x="47" y="240"/>
                    </a:lnTo>
                    <a:lnTo>
                      <a:pt x="48" y="250"/>
                    </a:lnTo>
                    <a:lnTo>
                      <a:pt x="48" y="250"/>
                    </a:lnTo>
                    <a:lnTo>
                      <a:pt x="57" y="254"/>
                    </a:lnTo>
                    <a:lnTo>
                      <a:pt x="65" y="255"/>
                    </a:lnTo>
                    <a:lnTo>
                      <a:pt x="73" y="254"/>
                    </a:lnTo>
                    <a:lnTo>
                      <a:pt x="80" y="252"/>
                    </a:lnTo>
                    <a:lnTo>
                      <a:pt x="97" y="245"/>
                    </a:lnTo>
                    <a:lnTo>
                      <a:pt x="111" y="238"/>
                    </a:lnTo>
                    <a:lnTo>
                      <a:pt x="111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0" name="Freeform 120"/>
              <p:cNvSpPr>
                <a:spLocks noEditPoints="1"/>
              </p:cNvSpPr>
              <p:nvPr/>
            </p:nvSpPr>
            <p:spPr bwMode="auto">
              <a:xfrm>
                <a:off x="2505076" y="546100"/>
                <a:ext cx="201613" cy="93663"/>
              </a:xfrm>
              <a:custGeom>
                <a:avLst/>
                <a:gdLst/>
                <a:ahLst/>
                <a:cxnLst>
                  <a:cxn ang="0">
                    <a:pos x="345" y="134"/>
                  </a:cxn>
                  <a:cxn ang="0">
                    <a:pos x="319" y="141"/>
                  </a:cxn>
                  <a:cxn ang="0">
                    <a:pos x="262" y="136"/>
                  </a:cxn>
                  <a:cxn ang="0">
                    <a:pos x="175" y="132"/>
                  </a:cxn>
                  <a:cxn ang="0">
                    <a:pos x="132" y="139"/>
                  </a:cxn>
                  <a:cxn ang="0">
                    <a:pos x="94" y="148"/>
                  </a:cxn>
                  <a:cxn ang="0">
                    <a:pos x="60" y="164"/>
                  </a:cxn>
                  <a:cxn ang="0">
                    <a:pos x="57" y="174"/>
                  </a:cxn>
                  <a:cxn ang="0">
                    <a:pos x="43" y="178"/>
                  </a:cxn>
                  <a:cxn ang="0">
                    <a:pos x="29" y="165"/>
                  </a:cxn>
                  <a:cxn ang="0">
                    <a:pos x="27" y="155"/>
                  </a:cxn>
                  <a:cxn ang="0">
                    <a:pos x="21" y="127"/>
                  </a:cxn>
                  <a:cxn ang="0">
                    <a:pos x="14" y="119"/>
                  </a:cxn>
                  <a:cxn ang="0">
                    <a:pos x="1" y="110"/>
                  </a:cxn>
                  <a:cxn ang="0">
                    <a:pos x="0" y="98"/>
                  </a:cxn>
                  <a:cxn ang="0">
                    <a:pos x="11" y="77"/>
                  </a:cxn>
                  <a:cxn ang="0">
                    <a:pos x="28" y="56"/>
                  </a:cxn>
                  <a:cxn ang="0">
                    <a:pos x="76" y="28"/>
                  </a:cxn>
                  <a:cxn ang="0">
                    <a:pos x="135" y="9"/>
                  </a:cxn>
                  <a:cxn ang="0">
                    <a:pos x="198" y="1"/>
                  </a:cxn>
                  <a:cxn ang="0">
                    <a:pos x="264" y="2"/>
                  </a:cxn>
                  <a:cxn ang="0">
                    <a:pos x="326" y="14"/>
                  </a:cxn>
                  <a:cxn ang="0">
                    <a:pos x="352" y="21"/>
                  </a:cxn>
                  <a:cxn ang="0">
                    <a:pos x="372" y="36"/>
                  </a:cxn>
                  <a:cxn ang="0">
                    <a:pos x="380" y="54"/>
                  </a:cxn>
                  <a:cxn ang="0">
                    <a:pos x="356" y="87"/>
                  </a:cxn>
                  <a:cxn ang="0">
                    <a:pos x="349" y="119"/>
                  </a:cxn>
                  <a:cxn ang="0">
                    <a:pos x="366" y="57"/>
                  </a:cxn>
                  <a:cxn ang="0">
                    <a:pos x="366" y="54"/>
                  </a:cxn>
                  <a:cxn ang="0">
                    <a:pos x="361" y="40"/>
                  </a:cxn>
                  <a:cxn ang="0">
                    <a:pos x="349" y="30"/>
                  </a:cxn>
                  <a:cxn ang="0">
                    <a:pos x="314" y="19"/>
                  </a:cxn>
                  <a:cxn ang="0">
                    <a:pos x="244" y="12"/>
                  </a:cxn>
                  <a:cxn ang="0">
                    <a:pos x="181" y="15"/>
                  </a:cxn>
                  <a:cxn ang="0">
                    <a:pos x="108" y="26"/>
                  </a:cxn>
                  <a:cxn ang="0">
                    <a:pos x="77" y="39"/>
                  </a:cxn>
                  <a:cxn ang="0">
                    <a:pos x="38" y="64"/>
                  </a:cxn>
                  <a:cxn ang="0">
                    <a:pos x="17" y="91"/>
                  </a:cxn>
                  <a:cxn ang="0">
                    <a:pos x="20" y="106"/>
                  </a:cxn>
                  <a:cxn ang="0">
                    <a:pos x="34" y="129"/>
                  </a:cxn>
                  <a:cxn ang="0">
                    <a:pos x="43" y="165"/>
                  </a:cxn>
                  <a:cxn ang="0">
                    <a:pos x="86" y="140"/>
                  </a:cxn>
                  <a:cxn ang="0">
                    <a:pos x="128" y="129"/>
                  </a:cxn>
                  <a:cxn ang="0">
                    <a:pos x="171" y="123"/>
                  </a:cxn>
                  <a:cxn ang="0">
                    <a:pos x="201" y="119"/>
                  </a:cxn>
                  <a:cxn ang="0">
                    <a:pos x="269" y="123"/>
                  </a:cxn>
                  <a:cxn ang="0">
                    <a:pos x="334" y="127"/>
                  </a:cxn>
                  <a:cxn ang="0">
                    <a:pos x="345" y="88"/>
                  </a:cxn>
                  <a:cxn ang="0">
                    <a:pos x="359" y="63"/>
                  </a:cxn>
                </a:cxnLst>
                <a:rect l="0" t="0" r="r" b="b"/>
                <a:pathLst>
                  <a:path w="380" h="178">
                    <a:moveTo>
                      <a:pt x="349" y="132"/>
                    </a:moveTo>
                    <a:lnTo>
                      <a:pt x="349" y="132"/>
                    </a:lnTo>
                    <a:lnTo>
                      <a:pt x="345" y="134"/>
                    </a:lnTo>
                    <a:lnTo>
                      <a:pt x="341" y="137"/>
                    </a:lnTo>
                    <a:lnTo>
                      <a:pt x="330" y="140"/>
                    </a:lnTo>
                    <a:lnTo>
                      <a:pt x="319" y="141"/>
                    </a:lnTo>
                    <a:lnTo>
                      <a:pt x="306" y="141"/>
                    </a:lnTo>
                    <a:lnTo>
                      <a:pt x="306" y="141"/>
                    </a:lnTo>
                    <a:lnTo>
                      <a:pt x="262" y="136"/>
                    </a:lnTo>
                    <a:lnTo>
                      <a:pt x="219" y="133"/>
                    </a:lnTo>
                    <a:lnTo>
                      <a:pt x="198" y="132"/>
                    </a:lnTo>
                    <a:lnTo>
                      <a:pt x="175" y="132"/>
                    </a:lnTo>
                    <a:lnTo>
                      <a:pt x="153" y="134"/>
                    </a:lnTo>
                    <a:lnTo>
                      <a:pt x="132" y="139"/>
                    </a:lnTo>
                    <a:lnTo>
                      <a:pt x="132" y="139"/>
                    </a:lnTo>
                    <a:lnTo>
                      <a:pt x="112" y="143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86" y="153"/>
                    </a:lnTo>
                    <a:lnTo>
                      <a:pt x="77" y="157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9"/>
                    </a:lnTo>
                    <a:lnTo>
                      <a:pt x="57" y="174"/>
                    </a:lnTo>
                    <a:lnTo>
                      <a:pt x="53" y="176"/>
                    </a:lnTo>
                    <a:lnTo>
                      <a:pt x="49" y="178"/>
                    </a:lnTo>
                    <a:lnTo>
                      <a:pt x="43" y="178"/>
                    </a:lnTo>
                    <a:lnTo>
                      <a:pt x="38" y="175"/>
                    </a:lnTo>
                    <a:lnTo>
                      <a:pt x="34" y="172"/>
                    </a:lnTo>
                    <a:lnTo>
                      <a:pt x="29" y="165"/>
                    </a:lnTo>
                    <a:lnTo>
                      <a:pt x="29" y="165"/>
                    </a:lnTo>
                    <a:lnTo>
                      <a:pt x="28" y="161"/>
                    </a:lnTo>
                    <a:lnTo>
                      <a:pt x="27" y="155"/>
                    </a:lnTo>
                    <a:lnTo>
                      <a:pt x="25" y="143"/>
                    </a:lnTo>
                    <a:lnTo>
                      <a:pt x="24" y="132"/>
                    </a:lnTo>
                    <a:lnTo>
                      <a:pt x="21" y="127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14" y="119"/>
                    </a:lnTo>
                    <a:lnTo>
                      <a:pt x="10" y="116"/>
                    </a:lnTo>
                    <a:lnTo>
                      <a:pt x="4" y="113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03"/>
                    </a:lnTo>
                    <a:lnTo>
                      <a:pt x="0" y="98"/>
                    </a:lnTo>
                    <a:lnTo>
                      <a:pt x="3" y="92"/>
                    </a:lnTo>
                    <a:lnTo>
                      <a:pt x="4" y="87"/>
                    </a:lnTo>
                    <a:lnTo>
                      <a:pt x="11" y="77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28" y="56"/>
                    </a:lnTo>
                    <a:lnTo>
                      <a:pt x="43" y="46"/>
                    </a:lnTo>
                    <a:lnTo>
                      <a:pt x="59" y="36"/>
                    </a:lnTo>
                    <a:lnTo>
                      <a:pt x="76" y="28"/>
                    </a:lnTo>
                    <a:lnTo>
                      <a:pt x="94" y="21"/>
                    </a:lnTo>
                    <a:lnTo>
                      <a:pt x="114" y="14"/>
                    </a:lnTo>
                    <a:lnTo>
                      <a:pt x="135" y="9"/>
                    </a:lnTo>
                    <a:lnTo>
                      <a:pt x="156" y="5"/>
                    </a:lnTo>
                    <a:lnTo>
                      <a:pt x="177" y="2"/>
                    </a:lnTo>
                    <a:lnTo>
                      <a:pt x="198" y="1"/>
                    </a:lnTo>
                    <a:lnTo>
                      <a:pt x="220" y="0"/>
                    </a:lnTo>
                    <a:lnTo>
                      <a:pt x="241" y="1"/>
                    </a:lnTo>
                    <a:lnTo>
                      <a:pt x="264" y="2"/>
                    </a:lnTo>
                    <a:lnTo>
                      <a:pt x="285" y="5"/>
                    </a:lnTo>
                    <a:lnTo>
                      <a:pt x="306" y="8"/>
                    </a:lnTo>
                    <a:lnTo>
                      <a:pt x="326" y="14"/>
                    </a:lnTo>
                    <a:lnTo>
                      <a:pt x="326" y="14"/>
                    </a:lnTo>
                    <a:lnTo>
                      <a:pt x="344" y="18"/>
                    </a:lnTo>
                    <a:lnTo>
                      <a:pt x="352" y="21"/>
                    </a:lnTo>
                    <a:lnTo>
                      <a:pt x="361" y="25"/>
                    </a:lnTo>
                    <a:lnTo>
                      <a:pt x="366" y="29"/>
                    </a:lnTo>
                    <a:lnTo>
                      <a:pt x="372" y="36"/>
                    </a:lnTo>
                    <a:lnTo>
                      <a:pt x="378" y="43"/>
                    </a:lnTo>
                    <a:lnTo>
                      <a:pt x="380" y="54"/>
                    </a:lnTo>
                    <a:lnTo>
                      <a:pt x="380" y="54"/>
                    </a:lnTo>
                    <a:lnTo>
                      <a:pt x="368" y="70"/>
                    </a:lnTo>
                    <a:lnTo>
                      <a:pt x="362" y="78"/>
                    </a:lnTo>
                    <a:lnTo>
                      <a:pt x="356" y="87"/>
                    </a:lnTo>
                    <a:lnTo>
                      <a:pt x="354" y="96"/>
                    </a:lnTo>
                    <a:lnTo>
                      <a:pt x="351" y="106"/>
                    </a:lnTo>
                    <a:lnTo>
                      <a:pt x="349" y="119"/>
                    </a:lnTo>
                    <a:lnTo>
                      <a:pt x="349" y="132"/>
                    </a:lnTo>
                    <a:lnTo>
                      <a:pt x="349" y="132"/>
                    </a:lnTo>
                    <a:close/>
                    <a:moveTo>
                      <a:pt x="366" y="57"/>
                    </a:moveTo>
                    <a:lnTo>
                      <a:pt x="366" y="57"/>
                    </a:lnTo>
                    <a:lnTo>
                      <a:pt x="366" y="54"/>
                    </a:lnTo>
                    <a:lnTo>
                      <a:pt x="366" y="54"/>
                    </a:lnTo>
                    <a:lnTo>
                      <a:pt x="363" y="50"/>
                    </a:lnTo>
                    <a:lnTo>
                      <a:pt x="362" y="44"/>
                    </a:lnTo>
                    <a:lnTo>
                      <a:pt x="361" y="40"/>
                    </a:lnTo>
                    <a:lnTo>
                      <a:pt x="358" y="36"/>
                    </a:lnTo>
                    <a:lnTo>
                      <a:pt x="358" y="36"/>
                    </a:lnTo>
                    <a:lnTo>
                      <a:pt x="349" y="30"/>
                    </a:lnTo>
                    <a:lnTo>
                      <a:pt x="338" y="26"/>
                    </a:lnTo>
                    <a:lnTo>
                      <a:pt x="314" y="19"/>
                    </a:lnTo>
                    <a:lnTo>
                      <a:pt x="314" y="19"/>
                    </a:lnTo>
                    <a:lnTo>
                      <a:pt x="292" y="15"/>
                    </a:lnTo>
                    <a:lnTo>
                      <a:pt x="269" y="14"/>
                    </a:lnTo>
                    <a:lnTo>
                      <a:pt x="244" y="12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181" y="15"/>
                    </a:lnTo>
                    <a:lnTo>
                      <a:pt x="144" y="19"/>
                    </a:lnTo>
                    <a:lnTo>
                      <a:pt x="126" y="22"/>
                    </a:lnTo>
                    <a:lnTo>
                      <a:pt x="108" y="26"/>
                    </a:lnTo>
                    <a:lnTo>
                      <a:pt x="93" y="32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56" y="50"/>
                    </a:lnTo>
                    <a:lnTo>
                      <a:pt x="46" y="57"/>
                    </a:lnTo>
                    <a:lnTo>
                      <a:pt x="38" y="64"/>
                    </a:lnTo>
                    <a:lnTo>
                      <a:pt x="29" y="73"/>
                    </a:lnTo>
                    <a:lnTo>
                      <a:pt x="22" y="82"/>
                    </a:lnTo>
                    <a:lnTo>
                      <a:pt x="17" y="91"/>
                    </a:lnTo>
                    <a:lnTo>
                      <a:pt x="13" y="102"/>
                    </a:lnTo>
                    <a:lnTo>
                      <a:pt x="13" y="102"/>
                    </a:lnTo>
                    <a:lnTo>
                      <a:pt x="20" y="106"/>
                    </a:lnTo>
                    <a:lnTo>
                      <a:pt x="25" y="113"/>
                    </a:lnTo>
                    <a:lnTo>
                      <a:pt x="29" y="120"/>
                    </a:lnTo>
                    <a:lnTo>
                      <a:pt x="34" y="129"/>
                    </a:lnTo>
                    <a:lnTo>
                      <a:pt x="39" y="147"/>
                    </a:lnTo>
                    <a:lnTo>
                      <a:pt x="43" y="165"/>
                    </a:lnTo>
                    <a:lnTo>
                      <a:pt x="43" y="165"/>
                    </a:lnTo>
                    <a:lnTo>
                      <a:pt x="64" y="151"/>
                    </a:lnTo>
                    <a:lnTo>
                      <a:pt x="74" y="144"/>
                    </a:lnTo>
                    <a:lnTo>
                      <a:pt x="86" y="140"/>
                    </a:lnTo>
                    <a:lnTo>
                      <a:pt x="86" y="140"/>
                    </a:lnTo>
                    <a:lnTo>
                      <a:pt x="107" y="133"/>
                    </a:lnTo>
                    <a:lnTo>
                      <a:pt x="128" y="129"/>
                    </a:lnTo>
                    <a:lnTo>
                      <a:pt x="150" y="125"/>
                    </a:lnTo>
                    <a:lnTo>
                      <a:pt x="171" y="123"/>
                    </a:lnTo>
                    <a:lnTo>
                      <a:pt x="171" y="123"/>
                    </a:lnTo>
                    <a:lnTo>
                      <a:pt x="187" y="120"/>
                    </a:lnTo>
                    <a:lnTo>
                      <a:pt x="201" y="119"/>
                    </a:lnTo>
                    <a:lnTo>
                      <a:pt x="201" y="119"/>
                    </a:lnTo>
                    <a:lnTo>
                      <a:pt x="217" y="117"/>
                    </a:lnTo>
                    <a:lnTo>
                      <a:pt x="236" y="119"/>
                    </a:lnTo>
                    <a:lnTo>
                      <a:pt x="269" y="123"/>
                    </a:lnTo>
                    <a:lnTo>
                      <a:pt x="302" y="127"/>
                    </a:lnTo>
                    <a:lnTo>
                      <a:pt x="319" y="127"/>
                    </a:lnTo>
                    <a:lnTo>
                      <a:pt x="334" y="127"/>
                    </a:lnTo>
                    <a:lnTo>
                      <a:pt x="334" y="127"/>
                    </a:lnTo>
                    <a:lnTo>
                      <a:pt x="340" y="106"/>
                    </a:lnTo>
                    <a:lnTo>
                      <a:pt x="345" y="88"/>
                    </a:lnTo>
                    <a:lnTo>
                      <a:pt x="349" y="78"/>
                    </a:lnTo>
                    <a:lnTo>
                      <a:pt x="354" y="70"/>
                    </a:lnTo>
                    <a:lnTo>
                      <a:pt x="359" y="63"/>
                    </a:lnTo>
                    <a:lnTo>
                      <a:pt x="366" y="57"/>
                    </a:lnTo>
                    <a:lnTo>
                      <a:pt x="366" y="5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1" name="Freeform 121"/>
              <p:cNvSpPr>
                <a:spLocks noEditPoints="1"/>
              </p:cNvSpPr>
              <p:nvPr/>
            </p:nvSpPr>
            <p:spPr bwMode="auto">
              <a:xfrm>
                <a:off x="2479676" y="304800"/>
                <a:ext cx="168275" cy="77788"/>
              </a:xfrm>
              <a:custGeom>
                <a:avLst/>
                <a:gdLst/>
                <a:ahLst/>
                <a:cxnLst>
                  <a:cxn ang="0">
                    <a:pos x="43" y="28"/>
                  </a:cxn>
                  <a:cxn ang="0">
                    <a:pos x="94" y="35"/>
                  </a:cxn>
                  <a:cxn ang="0">
                    <a:pos x="144" y="33"/>
                  </a:cxn>
                  <a:cxn ang="0">
                    <a:pos x="196" y="24"/>
                  </a:cxn>
                  <a:cxn ang="0">
                    <a:pos x="247" y="11"/>
                  </a:cxn>
                  <a:cxn ang="0">
                    <a:pos x="252" y="5"/>
                  </a:cxn>
                  <a:cxn ang="0">
                    <a:pos x="268" y="0"/>
                  </a:cxn>
                  <a:cxn ang="0">
                    <a:pos x="275" y="0"/>
                  </a:cxn>
                  <a:cxn ang="0">
                    <a:pos x="286" y="11"/>
                  </a:cxn>
                  <a:cxn ang="0">
                    <a:pos x="300" y="29"/>
                  </a:cxn>
                  <a:cxn ang="0">
                    <a:pos x="311" y="40"/>
                  </a:cxn>
                  <a:cxn ang="0">
                    <a:pos x="318" y="43"/>
                  </a:cxn>
                  <a:cxn ang="0">
                    <a:pos x="318" y="61"/>
                  </a:cxn>
                  <a:cxn ang="0">
                    <a:pos x="311" y="78"/>
                  </a:cxn>
                  <a:cxn ang="0">
                    <a:pos x="299" y="94"/>
                  </a:cxn>
                  <a:cxn ang="0">
                    <a:pos x="282" y="106"/>
                  </a:cxn>
                  <a:cxn ang="0">
                    <a:pos x="241" y="127"/>
                  </a:cxn>
                  <a:cxn ang="0">
                    <a:pos x="199" y="140"/>
                  </a:cxn>
                  <a:cxn ang="0">
                    <a:pos x="174" y="144"/>
                  </a:cxn>
                  <a:cxn ang="0">
                    <a:pos x="119" y="146"/>
                  </a:cxn>
                  <a:cxn ang="0">
                    <a:pos x="92" y="144"/>
                  </a:cxn>
                  <a:cxn ang="0">
                    <a:pos x="52" y="140"/>
                  </a:cxn>
                  <a:cxn ang="0">
                    <a:pos x="28" y="133"/>
                  </a:cxn>
                  <a:cxn ang="0">
                    <a:pos x="8" y="123"/>
                  </a:cxn>
                  <a:cxn ang="0">
                    <a:pos x="0" y="116"/>
                  </a:cxn>
                  <a:cxn ang="0">
                    <a:pos x="3" y="91"/>
                  </a:cxn>
                  <a:cxn ang="0">
                    <a:pos x="12" y="66"/>
                  </a:cxn>
                  <a:cxn ang="0">
                    <a:pos x="26" y="45"/>
                  </a:cxn>
                  <a:cxn ang="0">
                    <a:pos x="43" y="28"/>
                  </a:cxn>
                  <a:cxn ang="0">
                    <a:pos x="210" y="33"/>
                  </a:cxn>
                  <a:cxn ang="0">
                    <a:pos x="168" y="43"/>
                  </a:cxn>
                  <a:cxn ang="0">
                    <a:pos x="125" y="49"/>
                  </a:cxn>
                  <a:cxn ang="0">
                    <a:pos x="104" y="47"/>
                  </a:cxn>
                  <a:cxn ang="0">
                    <a:pos x="83" y="45"/>
                  </a:cxn>
                  <a:cxn ang="0">
                    <a:pos x="56" y="43"/>
                  </a:cxn>
                  <a:cxn ang="0">
                    <a:pos x="47" y="43"/>
                  </a:cxn>
                  <a:cxn ang="0">
                    <a:pos x="38" y="49"/>
                  </a:cxn>
                  <a:cxn ang="0">
                    <a:pos x="31" y="57"/>
                  </a:cxn>
                  <a:cxn ang="0">
                    <a:pos x="19" y="80"/>
                  </a:cxn>
                  <a:cxn ang="0">
                    <a:pos x="15" y="91"/>
                  </a:cxn>
                  <a:cxn ang="0">
                    <a:pos x="12" y="102"/>
                  </a:cxn>
                  <a:cxn ang="0">
                    <a:pos x="18" y="115"/>
                  </a:cxn>
                  <a:cxn ang="0">
                    <a:pos x="31" y="119"/>
                  </a:cxn>
                  <a:cxn ang="0">
                    <a:pos x="42" y="125"/>
                  </a:cxn>
                  <a:cxn ang="0">
                    <a:pos x="83" y="130"/>
                  </a:cxn>
                  <a:cxn ang="0">
                    <a:pos x="135" y="132"/>
                  </a:cxn>
                  <a:cxn ang="0">
                    <a:pos x="188" y="127"/>
                  </a:cxn>
                  <a:cxn ang="0">
                    <a:pos x="236" y="116"/>
                  </a:cxn>
                  <a:cxn ang="0">
                    <a:pos x="252" y="109"/>
                  </a:cxn>
                  <a:cxn ang="0">
                    <a:pos x="268" y="102"/>
                  </a:cxn>
                  <a:cxn ang="0">
                    <a:pos x="288" y="87"/>
                  </a:cxn>
                  <a:cxn ang="0">
                    <a:pos x="300" y="73"/>
                  </a:cxn>
                  <a:cxn ang="0">
                    <a:pos x="306" y="59"/>
                  </a:cxn>
                  <a:cxn ang="0">
                    <a:pos x="303" y="52"/>
                  </a:cxn>
                  <a:cxn ang="0">
                    <a:pos x="289" y="33"/>
                  </a:cxn>
                  <a:cxn ang="0">
                    <a:pos x="272" y="18"/>
                  </a:cxn>
                  <a:cxn ang="0">
                    <a:pos x="258" y="24"/>
                  </a:cxn>
                  <a:cxn ang="0">
                    <a:pos x="210" y="33"/>
                  </a:cxn>
                </a:cxnLst>
                <a:rect l="0" t="0" r="r" b="b"/>
                <a:pathLst>
                  <a:path w="320" h="146">
                    <a:moveTo>
                      <a:pt x="43" y="28"/>
                    </a:moveTo>
                    <a:lnTo>
                      <a:pt x="43" y="28"/>
                    </a:lnTo>
                    <a:lnTo>
                      <a:pt x="69" y="33"/>
                    </a:lnTo>
                    <a:lnTo>
                      <a:pt x="94" y="35"/>
                    </a:lnTo>
                    <a:lnTo>
                      <a:pt x="119" y="35"/>
                    </a:lnTo>
                    <a:lnTo>
                      <a:pt x="144" y="33"/>
                    </a:lnTo>
                    <a:lnTo>
                      <a:pt x="171" y="29"/>
                    </a:lnTo>
                    <a:lnTo>
                      <a:pt x="196" y="24"/>
                    </a:lnTo>
                    <a:lnTo>
                      <a:pt x="222" y="18"/>
                    </a:lnTo>
                    <a:lnTo>
                      <a:pt x="247" y="11"/>
                    </a:lnTo>
                    <a:lnTo>
                      <a:pt x="247" y="11"/>
                    </a:lnTo>
                    <a:lnTo>
                      <a:pt x="252" y="5"/>
                    </a:lnTo>
                    <a:lnTo>
                      <a:pt x="259" y="1"/>
                    </a:lnTo>
                    <a:lnTo>
                      <a:pt x="268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81" y="5"/>
                    </a:lnTo>
                    <a:lnTo>
                      <a:pt x="286" y="11"/>
                    </a:lnTo>
                    <a:lnTo>
                      <a:pt x="296" y="24"/>
                    </a:lnTo>
                    <a:lnTo>
                      <a:pt x="300" y="29"/>
                    </a:lnTo>
                    <a:lnTo>
                      <a:pt x="304" y="35"/>
                    </a:lnTo>
                    <a:lnTo>
                      <a:pt x="311" y="40"/>
                    </a:lnTo>
                    <a:lnTo>
                      <a:pt x="318" y="43"/>
                    </a:lnTo>
                    <a:lnTo>
                      <a:pt x="318" y="43"/>
                    </a:lnTo>
                    <a:lnTo>
                      <a:pt x="320" y="53"/>
                    </a:lnTo>
                    <a:lnTo>
                      <a:pt x="318" y="61"/>
                    </a:lnTo>
                    <a:lnTo>
                      <a:pt x="316" y="70"/>
                    </a:lnTo>
                    <a:lnTo>
                      <a:pt x="311" y="78"/>
                    </a:lnTo>
                    <a:lnTo>
                      <a:pt x="306" y="87"/>
                    </a:lnTo>
                    <a:lnTo>
                      <a:pt x="299" y="94"/>
                    </a:lnTo>
                    <a:lnTo>
                      <a:pt x="292" y="101"/>
                    </a:lnTo>
                    <a:lnTo>
                      <a:pt x="282" y="106"/>
                    </a:lnTo>
                    <a:lnTo>
                      <a:pt x="262" y="119"/>
                    </a:lnTo>
                    <a:lnTo>
                      <a:pt x="241" y="127"/>
                    </a:lnTo>
                    <a:lnTo>
                      <a:pt x="220" y="134"/>
                    </a:lnTo>
                    <a:lnTo>
                      <a:pt x="199" y="140"/>
                    </a:lnTo>
                    <a:lnTo>
                      <a:pt x="199" y="140"/>
                    </a:lnTo>
                    <a:lnTo>
                      <a:pt x="174" y="144"/>
                    </a:lnTo>
                    <a:lnTo>
                      <a:pt x="146" y="146"/>
                    </a:lnTo>
                    <a:lnTo>
                      <a:pt x="119" y="146"/>
                    </a:lnTo>
                    <a:lnTo>
                      <a:pt x="92" y="144"/>
                    </a:lnTo>
                    <a:lnTo>
                      <a:pt x="92" y="144"/>
                    </a:lnTo>
                    <a:lnTo>
                      <a:pt x="64" y="141"/>
                    </a:lnTo>
                    <a:lnTo>
                      <a:pt x="52" y="140"/>
                    </a:lnTo>
                    <a:lnTo>
                      <a:pt x="39" y="137"/>
                    </a:lnTo>
                    <a:lnTo>
                      <a:pt x="28" y="133"/>
                    </a:lnTo>
                    <a:lnTo>
                      <a:pt x="17" y="129"/>
                    </a:lnTo>
                    <a:lnTo>
                      <a:pt x="8" y="123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04"/>
                    </a:lnTo>
                    <a:lnTo>
                      <a:pt x="3" y="91"/>
                    </a:lnTo>
                    <a:lnTo>
                      <a:pt x="7" y="78"/>
                    </a:lnTo>
                    <a:lnTo>
                      <a:pt x="12" y="66"/>
                    </a:lnTo>
                    <a:lnTo>
                      <a:pt x="19" y="54"/>
                    </a:lnTo>
                    <a:lnTo>
                      <a:pt x="26" y="45"/>
                    </a:lnTo>
                    <a:lnTo>
                      <a:pt x="35" y="36"/>
                    </a:lnTo>
                    <a:lnTo>
                      <a:pt x="43" y="28"/>
                    </a:lnTo>
                    <a:lnTo>
                      <a:pt x="43" y="28"/>
                    </a:lnTo>
                    <a:close/>
                    <a:moveTo>
                      <a:pt x="210" y="33"/>
                    </a:moveTo>
                    <a:lnTo>
                      <a:pt x="210" y="33"/>
                    </a:lnTo>
                    <a:lnTo>
                      <a:pt x="168" y="43"/>
                    </a:lnTo>
                    <a:lnTo>
                      <a:pt x="146" y="47"/>
                    </a:lnTo>
                    <a:lnTo>
                      <a:pt x="125" y="49"/>
                    </a:lnTo>
                    <a:lnTo>
                      <a:pt x="125" y="49"/>
                    </a:lnTo>
                    <a:lnTo>
                      <a:pt x="104" y="47"/>
                    </a:lnTo>
                    <a:lnTo>
                      <a:pt x="83" y="45"/>
                    </a:lnTo>
                    <a:lnTo>
                      <a:pt x="83" y="45"/>
                    </a:lnTo>
                    <a:lnTo>
                      <a:pt x="64" y="43"/>
                    </a:lnTo>
                    <a:lnTo>
                      <a:pt x="56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3" y="45"/>
                    </a:lnTo>
                    <a:lnTo>
                      <a:pt x="38" y="49"/>
                    </a:lnTo>
                    <a:lnTo>
                      <a:pt x="35" y="52"/>
                    </a:lnTo>
                    <a:lnTo>
                      <a:pt x="31" y="57"/>
                    </a:lnTo>
                    <a:lnTo>
                      <a:pt x="25" y="6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5" y="91"/>
                    </a:lnTo>
                    <a:lnTo>
                      <a:pt x="12" y="98"/>
                    </a:lnTo>
                    <a:lnTo>
                      <a:pt x="12" y="102"/>
                    </a:lnTo>
                    <a:lnTo>
                      <a:pt x="14" y="106"/>
                    </a:lnTo>
                    <a:lnTo>
                      <a:pt x="18" y="115"/>
                    </a:lnTo>
                    <a:lnTo>
                      <a:pt x="18" y="115"/>
                    </a:lnTo>
                    <a:lnTo>
                      <a:pt x="31" y="119"/>
                    </a:lnTo>
                    <a:lnTo>
                      <a:pt x="42" y="125"/>
                    </a:lnTo>
                    <a:lnTo>
                      <a:pt x="42" y="125"/>
                    </a:lnTo>
                    <a:lnTo>
                      <a:pt x="62" y="127"/>
                    </a:lnTo>
                    <a:lnTo>
                      <a:pt x="83" y="130"/>
                    </a:lnTo>
                    <a:lnTo>
                      <a:pt x="108" y="132"/>
                    </a:lnTo>
                    <a:lnTo>
                      <a:pt x="135" y="132"/>
                    </a:lnTo>
                    <a:lnTo>
                      <a:pt x="161" y="130"/>
                    </a:lnTo>
                    <a:lnTo>
                      <a:pt x="188" y="127"/>
                    </a:lnTo>
                    <a:lnTo>
                      <a:pt x="213" y="123"/>
                    </a:lnTo>
                    <a:lnTo>
                      <a:pt x="236" y="116"/>
                    </a:lnTo>
                    <a:lnTo>
                      <a:pt x="236" y="116"/>
                    </a:lnTo>
                    <a:lnTo>
                      <a:pt x="252" y="109"/>
                    </a:lnTo>
                    <a:lnTo>
                      <a:pt x="268" y="102"/>
                    </a:lnTo>
                    <a:lnTo>
                      <a:pt x="268" y="102"/>
                    </a:lnTo>
                    <a:lnTo>
                      <a:pt x="281" y="94"/>
                    </a:lnTo>
                    <a:lnTo>
                      <a:pt x="288" y="87"/>
                    </a:lnTo>
                    <a:lnTo>
                      <a:pt x="295" y="81"/>
                    </a:lnTo>
                    <a:lnTo>
                      <a:pt x="300" y="73"/>
                    </a:lnTo>
                    <a:lnTo>
                      <a:pt x="304" y="66"/>
                    </a:lnTo>
                    <a:lnTo>
                      <a:pt x="306" y="59"/>
                    </a:lnTo>
                    <a:lnTo>
                      <a:pt x="304" y="54"/>
                    </a:lnTo>
                    <a:lnTo>
                      <a:pt x="303" y="52"/>
                    </a:lnTo>
                    <a:lnTo>
                      <a:pt x="303" y="52"/>
                    </a:lnTo>
                    <a:lnTo>
                      <a:pt x="289" y="33"/>
                    </a:lnTo>
                    <a:lnTo>
                      <a:pt x="281" y="25"/>
                    </a:lnTo>
                    <a:lnTo>
                      <a:pt x="272" y="18"/>
                    </a:lnTo>
                    <a:lnTo>
                      <a:pt x="272" y="18"/>
                    </a:lnTo>
                    <a:lnTo>
                      <a:pt x="258" y="24"/>
                    </a:lnTo>
                    <a:lnTo>
                      <a:pt x="244" y="28"/>
                    </a:lnTo>
                    <a:lnTo>
                      <a:pt x="210" y="33"/>
                    </a:lnTo>
                    <a:lnTo>
                      <a:pt x="21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2" name="Freeform 122"/>
              <p:cNvSpPr>
                <a:spLocks noEditPoints="1"/>
              </p:cNvSpPr>
              <p:nvPr/>
            </p:nvSpPr>
            <p:spPr bwMode="auto">
              <a:xfrm>
                <a:off x="2498726" y="319088"/>
                <a:ext cx="131763" cy="47625"/>
              </a:xfrm>
              <a:custGeom>
                <a:avLst/>
                <a:gdLst/>
                <a:ahLst/>
                <a:cxnLst>
                  <a:cxn ang="0">
                    <a:pos x="12" y="28"/>
                  </a:cxn>
                  <a:cxn ang="0">
                    <a:pos x="66" y="33"/>
                  </a:cxn>
                  <a:cxn ang="0">
                    <a:pos x="102" y="35"/>
                  </a:cxn>
                  <a:cxn ang="0">
                    <a:pos x="115" y="34"/>
                  </a:cxn>
                  <a:cxn ang="0">
                    <a:pos x="136" y="31"/>
                  </a:cxn>
                  <a:cxn ang="0">
                    <a:pos x="148" y="30"/>
                  </a:cxn>
                  <a:cxn ang="0">
                    <a:pos x="172" y="24"/>
                  </a:cxn>
                  <a:cxn ang="0">
                    <a:pos x="186" y="21"/>
                  </a:cxn>
                  <a:cxn ang="0">
                    <a:pos x="207" y="12"/>
                  </a:cxn>
                  <a:cxn ang="0">
                    <a:pos x="230" y="0"/>
                  </a:cxn>
                  <a:cxn ang="0">
                    <a:pos x="238" y="14"/>
                  </a:cxn>
                  <a:cxn ang="0">
                    <a:pos x="247" y="31"/>
                  </a:cxn>
                  <a:cxn ang="0">
                    <a:pos x="244" y="42"/>
                  </a:cxn>
                  <a:cxn ang="0">
                    <a:pos x="238" y="48"/>
                  </a:cxn>
                  <a:cxn ang="0">
                    <a:pos x="224" y="56"/>
                  </a:cxn>
                  <a:cxn ang="0">
                    <a:pos x="202" y="71"/>
                  </a:cxn>
                  <a:cxn ang="0">
                    <a:pos x="181" y="85"/>
                  </a:cxn>
                  <a:cxn ang="0">
                    <a:pos x="147" y="90"/>
                  </a:cxn>
                  <a:cxn ang="0">
                    <a:pos x="134" y="92"/>
                  </a:cxn>
                  <a:cxn ang="0">
                    <a:pos x="97" y="89"/>
                  </a:cxn>
                  <a:cxn ang="0">
                    <a:pos x="67" y="89"/>
                  </a:cxn>
                  <a:cxn ang="0">
                    <a:pos x="54" y="86"/>
                  </a:cxn>
                  <a:cxn ang="0">
                    <a:pos x="24" y="83"/>
                  </a:cxn>
                  <a:cxn ang="0">
                    <a:pos x="7" y="82"/>
                  </a:cxn>
                  <a:cxn ang="0">
                    <a:pos x="1" y="69"/>
                  </a:cxn>
                  <a:cxn ang="0">
                    <a:pos x="1" y="55"/>
                  </a:cxn>
                  <a:cxn ang="0">
                    <a:pos x="12" y="28"/>
                  </a:cxn>
                  <a:cxn ang="0">
                    <a:pos x="109" y="75"/>
                  </a:cxn>
                  <a:cxn ang="0">
                    <a:pos x="116" y="78"/>
                  </a:cxn>
                  <a:cxn ang="0">
                    <a:pos x="140" y="79"/>
                  </a:cxn>
                  <a:cxn ang="0">
                    <a:pos x="172" y="72"/>
                  </a:cxn>
                  <a:cxn ang="0">
                    <a:pos x="203" y="58"/>
                  </a:cxn>
                  <a:cxn ang="0">
                    <a:pos x="228" y="40"/>
                  </a:cxn>
                  <a:cxn ang="0">
                    <a:pos x="230" y="34"/>
                  </a:cxn>
                  <a:cxn ang="0">
                    <a:pos x="233" y="28"/>
                  </a:cxn>
                  <a:cxn ang="0">
                    <a:pos x="227" y="24"/>
                  </a:cxn>
                  <a:cxn ang="0">
                    <a:pos x="223" y="17"/>
                  </a:cxn>
                  <a:cxn ang="0">
                    <a:pos x="221" y="21"/>
                  </a:cxn>
                  <a:cxn ang="0">
                    <a:pos x="214" y="26"/>
                  </a:cxn>
                  <a:cxn ang="0">
                    <a:pos x="203" y="31"/>
                  </a:cxn>
                  <a:cxn ang="0">
                    <a:pos x="161" y="41"/>
                  </a:cxn>
                  <a:cxn ang="0">
                    <a:pos x="143" y="44"/>
                  </a:cxn>
                  <a:cxn ang="0">
                    <a:pos x="105" y="47"/>
                  </a:cxn>
                  <a:cxn ang="0">
                    <a:pos x="90" y="49"/>
                  </a:cxn>
                  <a:cxn ang="0">
                    <a:pos x="70" y="47"/>
                  </a:cxn>
                  <a:cxn ang="0">
                    <a:pos x="43" y="42"/>
                  </a:cxn>
                  <a:cxn ang="0">
                    <a:pos x="25" y="45"/>
                  </a:cxn>
                  <a:cxn ang="0">
                    <a:pos x="15" y="48"/>
                  </a:cxn>
                  <a:cxn ang="0">
                    <a:pos x="14" y="51"/>
                  </a:cxn>
                  <a:cxn ang="0">
                    <a:pos x="15" y="61"/>
                  </a:cxn>
                  <a:cxn ang="0">
                    <a:pos x="18" y="66"/>
                  </a:cxn>
                  <a:cxn ang="0">
                    <a:pos x="39" y="71"/>
                  </a:cxn>
                  <a:cxn ang="0">
                    <a:pos x="85" y="75"/>
                  </a:cxn>
                  <a:cxn ang="0">
                    <a:pos x="109" y="75"/>
                  </a:cxn>
                </a:cxnLst>
                <a:rect l="0" t="0" r="r" b="b"/>
                <a:pathLst>
                  <a:path w="247" h="92">
                    <a:moveTo>
                      <a:pt x="12" y="28"/>
                    </a:moveTo>
                    <a:lnTo>
                      <a:pt x="12" y="28"/>
                    </a:lnTo>
                    <a:lnTo>
                      <a:pt x="39" y="30"/>
                    </a:lnTo>
                    <a:lnTo>
                      <a:pt x="66" y="33"/>
                    </a:lnTo>
                    <a:lnTo>
                      <a:pt x="90" y="35"/>
                    </a:lnTo>
                    <a:lnTo>
                      <a:pt x="102" y="35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25" y="33"/>
                    </a:lnTo>
                    <a:lnTo>
                      <a:pt x="136" y="31"/>
                    </a:lnTo>
                    <a:lnTo>
                      <a:pt x="136" y="31"/>
                    </a:lnTo>
                    <a:lnTo>
                      <a:pt x="148" y="30"/>
                    </a:lnTo>
                    <a:lnTo>
                      <a:pt x="160" y="27"/>
                    </a:lnTo>
                    <a:lnTo>
                      <a:pt x="172" y="24"/>
                    </a:lnTo>
                    <a:lnTo>
                      <a:pt x="186" y="21"/>
                    </a:lnTo>
                    <a:lnTo>
                      <a:pt x="186" y="21"/>
                    </a:lnTo>
                    <a:lnTo>
                      <a:pt x="196" y="16"/>
                    </a:lnTo>
                    <a:lnTo>
                      <a:pt x="207" y="12"/>
                    </a:lnTo>
                    <a:lnTo>
                      <a:pt x="220" y="6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8" y="14"/>
                    </a:lnTo>
                    <a:lnTo>
                      <a:pt x="245" y="26"/>
                    </a:lnTo>
                    <a:lnTo>
                      <a:pt x="247" y="31"/>
                    </a:lnTo>
                    <a:lnTo>
                      <a:pt x="247" y="37"/>
                    </a:lnTo>
                    <a:lnTo>
                      <a:pt x="244" y="42"/>
                    </a:lnTo>
                    <a:lnTo>
                      <a:pt x="238" y="48"/>
                    </a:lnTo>
                    <a:lnTo>
                      <a:pt x="238" y="48"/>
                    </a:lnTo>
                    <a:lnTo>
                      <a:pt x="231" y="52"/>
                    </a:lnTo>
                    <a:lnTo>
                      <a:pt x="224" y="56"/>
                    </a:lnTo>
                    <a:lnTo>
                      <a:pt x="224" y="56"/>
                    </a:lnTo>
                    <a:lnTo>
                      <a:pt x="202" y="71"/>
                    </a:lnTo>
                    <a:lnTo>
                      <a:pt x="181" y="85"/>
                    </a:lnTo>
                    <a:lnTo>
                      <a:pt x="181" y="85"/>
                    </a:lnTo>
                    <a:lnTo>
                      <a:pt x="160" y="89"/>
                    </a:lnTo>
                    <a:lnTo>
                      <a:pt x="147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16" y="92"/>
                    </a:lnTo>
                    <a:lnTo>
                      <a:pt x="97" y="89"/>
                    </a:lnTo>
                    <a:lnTo>
                      <a:pt x="80" y="89"/>
                    </a:lnTo>
                    <a:lnTo>
                      <a:pt x="67" y="89"/>
                    </a:lnTo>
                    <a:lnTo>
                      <a:pt x="67" y="89"/>
                    </a:lnTo>
                    <a:lnTo>
                      <a:pt x="54" y="86"/>
                    </a:lnTo>
                    <a:lnTo>
                      <a:pt x="40" y="85"/>
                    </a:lnTo>
                    <a:lnTo>
                      <a:pt x="24" y="83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2" y="76"/>
                    </a:lnTo>
                    <a:lnTo>
                      <a:pt x="1" y="69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7" y="40"/>
                    </a:lnTo>
                    <a:lnTo>
                      <a:pt x="12" y="28"/>
                    </a:lnTo>
                    <a:lnTo>
                      <a:pt x="12" y="28"/>
                    </a:lnTo>
                    <a:close/>
                    <a:moveTo>
                      <a:pt x="109" y="75"/>
                    </a:moveTo>
                    <a:lnTo>
                      <a:pt x="109" y="75"/>
                    </a:lnTo>
                    <a:lnTo>
                      <a:pt x="116" y="78"/>
                    </a:lnTo>
                    <a:lnTo>
                      <a:pt x="125" y="79"/>
                    </a:lnTo>
                    <a:lnTo>
                      <a:pt x="140" y="79"/>
                    </a:lnTo>
                    <a:lnTo>
                      <a:pt x="155" y="76"/>
                    </a:lnTo>
                    <a:lnTo>
                      <a:pt x="172" y="72"/>
                    </a:lnTo>
                    <a:lnTo>
                      <a:pt x="188" y="65"/>
                    </a:lnTo>
                    <a:lnTo>
                      <a:pt x="203" y="58"/>
                    </a:lnTo>
                    <a:lnTo>
                      <a:pt x="217" y="49"/>
                    </a:lnTo>
                    <a:lnTo>
                      <a:pt x="228" y="40"/>
                    </a:lnTo>
                    <a:lnTo>
                      <a:pt x="228" y="40"/>
                    </a:lnTo>
                    <a:lnTo>
                      <a:pt x="230" y="34"/>
                    </a:lnTo>
                    <a:lnTo>
                      <a:pt x="233" y="28"/>
                    </a:lnTo>
                    <a:lnTo>
                      <a:pt x="233" y="28"/>
                    </a:lnTo>
                    <a:lnTo>
                      <a:pt x="230" y="27"/>
                    </a:lnTo>
                    <a:lnTo>
                      <a:pt x="227" y="24"/>
                    </a:lnTo>
                    <a:lnTo>
                      <a:pt x="226" y="20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1" y="21"/>
                    </a:lnTo>
                    <a:lnTo>
                      <a:pt x="220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03" y="31"/>
                    </a:lnTo>
                    <a:lnTo>
                      <a:pt x="189" y="35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43" y="44"/>
                    </a:lnTo>
                    <a:lnTo>
                      <a:pt x="123" y="45"/>
                    </a:lnTo>
                    <a:lnTo>
                      <a:pt x="105" y="47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80" y="48"/>
                    </a:lnTo>
                    <a:lnTo>
                      <a:pt x="70" y="47"/>
                    </a:lnTo>
                    <a:lnTo>
                      <a:pt x="52" y="44"/>
                    </a:lnTo>
                    <a:lnTo>
                      <a:pt x="43" y="42"/>
                    </a:lnTo>
                    <a:lnTo>
                      <a:pt x="35" y="42"/>
                    </a:lnTo>
                    <a:lnTo>
                      <a:pt x="25" y="45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5" y="61"/>
                    </a:lnTo>
                    <a:lnTo>
                      <a:pt x="17" y="64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39" y="71"/>
                    </a:lnTo>
                    <a:lnTo>
                      <a:pt x="61" y="73"/>
                    </a:lnTo>
                    <a:lnTo>
                      <a:pt x="85" y="75"/>
                    </a:lnTo>
                    <a:lnTo>
                      <a:pt x="109" y="75"/>
                    </a:lnTo>
                    <a:lnTo>
                      <a:pt x="109" y="7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3" name="Freeform 123"/>
              <p:cNvSpPr>
                <a:spLocks noEditPoints="1"/>
              </p:cNvSpPr>
              <p:nvPr/>
            </p:nvSpPr>
            <p:spPr bwMode="auto">
              <a:xfrm>
                <a:off x="2506663" y="233363"/>
                <a:ext cx="92075" cy="69850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97" y="4"/>
                  </a:cxn>
                  <a:cxn ang="0">
                    <a:pos x="127" y="5"/>
                  </a:cxn>
                  <a:cxn ang="0">
                    <a:pos x="139" y="10"/>
                  </a:cxn>
                  <a:cxn ang="0">
                    <a:pos x="141" y="15"/>
                  </a:cxn>
                  <a:cxn ang="0">
                    <a:pos x="146" y="21"/>
                  </a:cxn>
                  <a:cxn ang="0">
                    <a:pos x="154" y="28"/>
                  </a:cxn>
                  <a:cxn ang="0">
                    <a:pos x="163" y="34"/>
                  </a:cxn>
                  <a:cxn ang="0">
                    <a:pos x="168" y="42"/>
                  </a:cxn>
                  <a:cxn ang="0">
                    <a:pos x="174" y="59"/>
                  </a:cxn>
                  <a:cxn ang="0">
                    <a:pos x="171" y="74"/>
                  </a:cxn>
                  <a:cxn ang="0">
                    <a:pos x="163" y="91"/>
                  </a:cxn>
                  <a:cxn ang="0">
                    <a:pos x="157" y="98"/>
                  </a:cxn>
                  <a:cxn ang="0">
                    <a:pos x="144" y="109"/>
                  </a:cxn>
                  <a:cxn ang="0">
                    <a:pos x="129" y="119"/>
                  </a:cxn>
                  <a:cxn ang="0">
                    <a:pos x="88" y="129"/>
                  </a:cxn>
                  <a:cxn ang="0">
                    <a:pos x="67" y="132"/>
                  </a:cxn>
                  <a:cxn ang="0">
                    <a:pos x="49" y="132"/>
                  </a:cxn>
                  <a:cxn ang="0">
                    <a:pos x="46" y="130"/>
                  </a:cxn>
                  <a:cxn ang="0">
                    <a:pos x="36" y="123"/>
                  </a:cxn>
                  <a:cxn ang="0">
                    <a:pos x="25" y="118"/>
                  </a:cxn>
                  <a:cxn ang="0">
                    <a:pos x="8" y="107"/>
                  </a:cxn>
                  <a:cxn ang="0">
                    <a:pos x="1" y="97"/>
                  </a:cxn>
                  <a:cxn ang="0">
                    <a:pos x="0" y="91"/>
                  </a:cxn>
                  <a:cxn ang="0">
                    <a:pos x="0" y="74"/>
                  </a:cxn>
                  <a:cxn ang="0">
                    <a:pos x="5" y="59"/>
                  </a:cxn>
                  <a:cxn ang="0">
                    <a:pos x="15" y="45"/>
                  </a:cxn>
                  <a:cxn ang="0">
                    <a:pos x="42" y="22"/>
                  </a:cxn>
                  <a:cxn ang="0">
                    <a:pos x="84" y="0"/>
                  </a:cxn>
                  <a:cxn ang="0">
                    <a:pos x="52" y="32"/>
                  </a:cxn>
                  <a:cxn ang="0">
                    <a:pos x="42" y="39"/>
                  </a:cxn>
                  <a:cxn ang="0">
                    <a:pos x="21" y="59"/>
                  </a:cxn>
                  <a:cxn ang="0">
                    <a:pos x="15" y="67"/>
                  </a:cxn>
                  <a:cxn ang="0">
                    <a:pos x="14" y="77"/>
                  </a:cxn>
                  <a:cxn ang="0">
                    <a:pos x="18" y="94"/>
                  </a:cxn>
                  <a:cxn ang="0">
                    <a:pos x="28" y="107"/>
                  </a:cxn>
                  <a:cxn ang="0">
                    <a:pos x="42" y="116"/>
                  </a:cxn>
                  <a:cxn ang="0">
                    <a:pos x="47" y="118"/>
                  </a:cxn>
                  <a:cxn ang="0">
                    <a:pos x="74" y="119"/>
                  </a:cxn>
                  <a:cxn ang="0">
                    <a:pos x="105" y="112"/>
                  </a:cxn>
                  <a:cxn ang="0">
                    <a:pos x="134" y="101"/>
                  </a:cxn>
                  <a:cxn ang="0">
                    <a:pos x="153" y="87"/>
                  </a:cxn>
                  <a:cxn ang="0">
                    <a:pos x="157" y="81"/>
                  </a:cxn>
                  <a:cxn ang="0">
                    <a:pos x="161" y="70"/>
                  </a:cxn>
                  <a:cxn ang="0">
                    <a:pos x="161" y="60"/>
                  </a:cxn>
                  <a:cxn ang="0">
                    <a:pos x="156" y="48"/>
                  </a:cxn>
                  <a:cxn ang="0">
                    <a:pos x="141" y="32"/>
                  </a:cxn>
                  <a:cxn ang="0">
                    <a:pos x="122" y="18"/>
                  </a:cxn>
                  <a:cxn ang="0">
                    <a:pos x="102" y="18"/>
                  </a:cxn>
                  <a:cxn ang="0">
                    <a:pos x="66" y="25"/>
                  </a:cxn>
                  <a:cxn ang="0">
                    <a:pos x="52" y="32"/>
                  </a:cxn>
                </a:cxnLst>
                <a:rect l="0" t="0" r="r" b="b"/>
                <a:pathLst>
                  <a:path w="174" h="133">
                    <a:moveTo>
                      <a:pt x="84" y="0"/>
                    </a:moveTo>
                    <a:lnTo>
                      <a:pt x="84" y="0"/>
                    </a:lnTo>
                    <a:lnTo>
                      <a:pt x="90" y="3"/>
                    </a:lnTo>
                    <a:lnTo>
                      <a:pt x="97" y="4"/>
                    </a:lnTo>
                    <a:lnTo>
                      <a:pt x="113" y="4"/>
                    </a:lnTo>
                    <a:lnTo>
                      <a:pt x="127" y="5"/>
                    </a:lnTo>
                    <a:lnTo>
                      <a:pt x="134" y="7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41" y="15"/>
                    </a:lnTo>
                    <a:lnTo>
                      <a:pt x="146" y="21"/>
                    </a:lnTo>
                    <a:lnTo>
                      <a:pt x="146" y="21"/>
                    </a:lnTo>
                    <a:lnTo>
                      <a:pt x="150" y="25"/>
                    </a:lnTo>
                    <a:lnTo>
                      <a:pt x="154" y="28"/>
                    </a:lnTo>
                    <a:lnTo>
                      <a:pt x="158" y="31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8" y="42"/>
                    </a:lnTo>
                    <a:lnTo>
                      <a:pt x="172" y="50"/>
                    </a:lnTo>
                    <a:lnTo>
                      <a:pt x="174" y="59"/>
                    </a:lnTo>
                    <a:lnTo>
                      <a:pt x="174" y="66"/>
                    </a:lnTo>
                    <a:lnTo>
                      <a:pt x="171" y="74"/>
                    </a:lnTo>
                    <a:lnTo>
                      <a:pt x="168" y="83"/>
                    </a:lnTo>
                    <a:lnTo>
                      <a:pt x="163" y="91"/>
                    </a:lnTo>
                    <a:lnTo>
                      <a:pt x="157" y="98"/>
                    </a:lnTo>
                    <a:lnTo>
                      <a:pt x="157" y="98"/>
                    </a:lnTo>
                    <a:lnTo>
                      <a:pt x="151" y="105"/>
                    </a:lnTo>
                    <a:lnTo>
                      <a:pt x="144" y="109"/>
                    </a:lnTo>
                    <a:lnTo>
                      <a:pt x="137" y="115"/>
                    </a:lnTo>
                    <a:lnTo>
                      <a:pt x="129" y="119"/>
                    </a:lnTo>
                    <a:lnTo>
                      <a:pt x="109" y="125"/>
                    </a:lnTo>
                    <a:lnTo>
                      <a:pt x="88" y="129"/>
                    </a:lnTo>
                    <a:lnTo>
                      <a:pt x="88" y="129"/>
                    </a:lnTo>
                    <a:lnTo>
                      <a:pt x="67" y="132"/>
                    </a:lnTo>
                    <a:lnTo>
                      <a:pt x="57" y="133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46" y="130"/>
                    </a:lnTo>
                    <a:lnTo>
                      <a:pt x="43" y="129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25" y="118"/>
                    </a:lnTo>
                    <a:lnTo>
                      <a:pt x="14" y="111"/>
                    </a:lnTo>
                    <a:lnTo>
                      <a:pt x="8" y="107"/>
                    </a:lnTo>
                    <a:lnTo>
                      <a:pt x="5" y="102"/>
                    </a:lnTo>
                    <a:lnTo>
                      <a:pt x="1" y="97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0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10" y="52"/>
                    </a:lnTo>
                    <a:lnTo>
                      <a:pt x="15" y="45"/>
                    </a:lnTo>
                    <a:lnTo>
                      <a:pt x="28" y="34"/>
                    </a:lnTo>
                    <a:lnTo>
                      <a:pt x="42" y="22"/>
                    </a:lnTo>
                    <a:lnTo>
                      <a:pt x="57" y="14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  <a:moveTo>
                      <a:pt x="52" y="32"/>
                    </a:moveTo>
                    <a:lnTo>
                      <a:pt x="52" y="32"/>
                    </a:lnTo>
                    <a:lnTo>
                      <a:pt x="42" y="39"/>
                    </a:lnTo>
                    <a:lnTo>
                      <a:pt x="31" y="49"/>
                    </a:lnTo>
                    <a:lnTo>
                      <a:pt x="21" y="59"/>
                    </a:lnTo>
                    <a:lnTo>
                      <a:pt x="18" y="63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4" y="77"/>
                    </a:lnTo>
                    <a:lnTo>
                      <a:pt x="15" y="86"/>
                    </a:lnTo>
                    <a:lnTo>
                      <a:pt x="18" y="94"/>
                    </a:lnTo>
                    <a:lnTo>
                      <a:pt x="22" y="101"/>
                    </a:lnTo>
                    <a:lnTo>
                      <a:pt x="28" y="107"/>
                    </a:lnTo>
                    <a:lnTo>
                      <a:pt x="35" y="112"/>
                    </a:lnTo>
                    <a:lnTo>
                      <a:pt x="42" y="116"/>
                    </a:lnTo>
                    <a:lnTo>
                      <a:pt x="47" y="118"/>
                    </a:lnTo>
                    <a:lnTo>
                      <a:pt x="47" y="118"/>
                    </a:lnTo>
                    <a:lnTo>
                      <a:pt x="60" y="119"/>
                    </a:lnTo>
                    <a:lnTo>
                      <a:pt x="74" y="119"/>
                    </a:lnTo>
                    <a:lnTo>
                      <a:pt x="90" y="116"/>
                    </a:lnTo>
                    <a:lnTo>
                      <a:pt x="105" y="112"/>
                    </a:lnTo>
                    <a:lnTo>
                      <a:pt x="120" y="108"/>
                    </a:lnTo>
                    <a:lnTo>
                      <a:pt x="134" y="101"/>
                    </a:lnTo>
                    <a:lnTo>
                      <a:pt x="146" y="94"/>
                    </a:lnTo>
                    <a:lnTo>
                      <a:pt x="153" y="87"/>
                    </a:lnTo>
                    <a:lnTo>
                      <a:pt x="153" y="87"/>
                    </a:lnTo>
                    <a:lnTo>
                      <a:pt x="157" y="81"/>
                    </a:lnTo>
                    <a:lnTo>
                      <a:pt x="160" y="76"/>
                    </a:lnTo>
                    <a:lnTo>
                      <a:pt x="161" y="70"/>
                    </a:lnTo>
                    <a:lnTo>
                      <a:pt x="163" y="66"/>
                    </a:lnTo>
                    <a:lnTo>
                      <a:pt x="161" y="60"/>
                    </a:lnTo>
                    <a:lnTo>
                      <a:pt x="161" y="56"/>
                    </a:lnTo>
                    <a:lnTo>
                      <a:pt x="156" y="48"/>
                    </a:lnTo>
                    <a:lnTo>
                      <a:pt x="150" y="39"/>
                    </a:lnTo>
                    <a:lnTo>
                      <a:pt x="141" y="32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12" y="18"/>
                    </a:lnTo>
                    <a:lnTo>
                      <a:pt x="102" y="18"/>
                    </a:lnTo>
                    <a:lnTo>
                      <a:pt x="83" y="21"/>
                    </a:lnTo>
                    <a:lnTo>
                      <a:pt x="66" y="25"/>
                    </a:lnTo>
                    <a:lnTo>
                      <a:pt x="52" y="32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4" name="Freeform 124"/>
              <p:cNvSpPr>
                <a:spLocks noEditPoints="1"/>
              </p:cNvSpPr>
              <p:nvPr/>
            </p:nvSpPr>
            <p:spPr bwMode="auto">
              <a:xfrm>
                <a:off x="2528888" y="247650"/>
                <a:ext cx="53975" cy="41275"/>
              </a:xfrm>
              <a:custGeom>
                <a:avLst/>
                <a:gdLst/>
                <a:ahLst/>
                <a:cxnLst>
                  <a:cxn ang="0">
                    <a:pos x="90" y="7"/>
                  </a:cxn>
                  <a:cxn ang="0">
                    <a:pos x="99" y="24"/>
                  </a:cxn>
                  <a:cxn ang="0">
                    <a:pos x="102" y="38"/>
                  </a:cxn>
                  <a:cxn ang="0">
                    <a:pos x="99" y="49"/>
                  </a:cxn>
                  <a:cxn ang="0">
                    <a:pos x="92" y="60"/>
                  </a:cxn>
                  <a:cxn ang="0">
                    <a:pos x="81" y="67"/>
                  </a:cxn>
                  <a:cxn ang="0">
                    <a:pos x="52" y="77"/>
                  </a:cxn>
                  <a:cxn ang="0">
                    <a:pos x="38" y="77"/>
                  </a:cxn>
                  <a:cxn ang="0">
                    <a:pos x="24" y="76"/>
                  </a:cxn>
                  <a:cxn ang="0">
                    <a:pos x="12" y="69"/>
                  </a:cxn>
                  <a:cxn ang="0">
                    <a:pos x="5" y="60"/>
                  </a:cxn>
                  <a:cxn ang="0">
                    <a:pos x="1" y="50"/>
                  </a:cxn>
                  <a:cxn ang="0">
                    <a:pos x="0" y="39"/>
                  </a:cxn>
                  <a:cxn ang="0">
                    <a:pos x="4" y="28"/>
                  </a:cxn>
                  <a:cxn ang="0">
                    <a:pos x="11" y="17"/>
                  </a:cxn>
                  <a:cxn ang="0">
                    <a:pos x="21" y="8"/>
                  </a:cxn>
                  <a:cxn ang="0">
                    <a:pos x="35" y="4"/>
                  </a:cxn>
                  <a:cxn ang="0">
                    <a:pos x="57" y="0"/>
                  </a:cxn>
                  <a:cxn ang="0">
                    <a:pos x="71" y="3"/>
                  </a:cxn>
                  <a:cxn ang="0">
                    <a:pos x="78" y="7"/>
                  </a:cxn>
                  <a:cxn ang="0">
                    <a:pos x="85" y="7"/>
                  </a:cxn>
                  <a:cxn ang="0">
                    <a:pos x="90" y="7"/>
                  </a:cxn>
                  <a:cxn ang="0">
                    <a:pos x="88" y="25"/>
                  </a:cxn>
                  <a:cxn ang="0">
                    <a:pos x="84" y="21"/>
                  </a:cxn>
                  <a:cxn ang="0">
                    <a:pos x="71" y="15"/>
                  </a:cxn>
                  <a:cxn ang="0">
                    <a:pos x="57" y="14"/>
                  </a:cxn>
                  <a:cxn ang="0">
                    <a:pos x="45" y="17"/>
                  </a:cxn>
                  <a:cxn ang="0">
                    <a:pos x="38" y="21"/>
                  </a:cxn>
                  <a:cxn ang="0">
                    <a:pos x="29" y="21"/>
                  </a:cxn>
                  <a:cxn ang="0">
                    <a:pos x="24" y="25"/>
                  </a:cxn>
                  <a:cxn ang="0">
                    <a:pos x="12" y="35"/>
                  </a:cxn>
                  <a:cxn ang="0">
                    <a:pos x="12" y="43"/>
                  </a:cxn>
                  <a:cxn ang="0">
                    <a:pos x="18" y="56"/>
                  </a:cxn>
                  <a:cxn ang="0">
                    <a:pos x="31" y="62"/>
                  </a:cxn>
                  <a:cxn ang="0">
                    <a:pos x="48" y="63"/>
                  </a:cxn>
                  <a:cxn ang="0">
                    <a:pos x="64" y="60"/>
                  </a:cxn>
                  <a:cxn ang="0">
                    <a:pos x="80" y="55"/>
                  </a:cxn>
                  <a:cxn ang="0">
                    <a:pos x="90" y="45"/>
                  </a:cxn>
                  <a:cxn ang="0">
                    <a:pos x="91" y="32"/>
                  </a:cxn>
                  <a:cxn ang="0">
                    <a:pos x="88" y="25"/>
                  </a:cxn>
                </a:cxnLst>
                <a:rect l="0" t="0" r="r" b="b"/>
                <a:pathLst>
                  <a:path w="102" h="77">
                    <a:moveTo>
                      <a:pt x="90" y="7"/>
                    </a:moveTo>
                    <a:lnTo>
                      <a:pt x="90" y="7"/>
                    </a:lnTo>
                    <a:lnTo>
                      <a:pt x="95" y="15"/>
                    </a:lnTo>
                    <a:lnTo>
                      <a:pt x="99" y="24"/>
                    </a:lnTo>
                    <a:lnTo>
                      <a:pt x="102" y="31"/>
                    </a:lnTo>
                    <a:lnTo>
                      <a:pt x="102" y="38"/>
                    </a:lnTo>
                    <a:lnTo>
                      <a:pt x="102" y="43"/>
                    </a:lnTo>
                    <a:lnTo>
                      <a:pt x="99" y="49"/>
                    </a:lnTo>
                    <a:lnTo>
                      <a:pt x="97" y="55"/>
                    </a:lnTo>
                    <a:lnTo>
                      <a:pt x="92" y="60"/>
                    </a:lnTo>
                    <a:lnTo>
                      <a:pt x="87" y="65"/>
                    </a:lnTo>
                    <a:lnTo>
                      <a:pt x="81" y="67"/>
                    </a:lnTo>
                    <a:lnTo>
                      <a:pt x="67" y="73"/>
                    </a:lnTo>
                    <a:lnTo>
                      <a:pt x="52" y="77"/>
                    </a:lnTo>
                    <a:lnTo>
                      <a:pt x="38" y="77"/>
                    </a:lnTo>
                    <a:lnTo>
                      <a:pt x="38" y="77"/>
                    </a:lnTo>
                    <a:lnTo>
                      <a:pt x="31" y="77"/>
                    </a:lnTo>
                    <a:lnTo>
                      <a:pt x="24" y="76"/>
                    </a:lnTo>
                    <a:lnTo>
                      <a:pt x="18" y="73"/>
                    </a:lnTo>
                    <a:lnTo>
                      <a:pt x="12" y="69"/>
                    </a:lnTo>
                    <a:lnTo>
                      <a:pt x="8" y="65"/>
                    </a:lnTo>
                    <a:lnTo>
                      <a:pt x="5" y="60"/>
                    </a:lnTo>
                    <a:lnTo>
                      <a:pt x="3" y="56"/>
                    </a:lnTo>
                    <a:lnTo>
                      <a:pt x="1" y="50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1" y="34"/>
                    </a:lnTo>
                    <a:lnTo>
                      <a:pt x="4" y="28"/>
                    </a:lnTo>
                    <a:lnTo>
                      <a:pt x="7" y="22"/>
                    </a:lnTo>
                    <a:lnTo>
                      <a:pt x="11" y="17"/>
                    </a:lnTo>
                    <a:lnTo>
                      <a:pt x="15" y="13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35" y="4"/>
                    </a:lnTo>
                    <a:lnTo>
                      <a:pt x="50" y="1"/>
                    </a:lnTo>
                    <a:lnTo>
                      <a:pt x="57" y="0"/>
                    </a:lnTo>
                    <a:lnTo>
                      <a:pt x="64" y="1"/>
                    </a:lnTo>
                    <a:lnTo>
                      <a:pt x="71" y="3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90" y="7"/>
                    </a:lnTo>
                    <a:lnTo>
                      <a:pt x="90" y="7"/>
                    </a:lnTo>
                    <a:close/>
                    <a:moveTo>
                      <a:pt x="88" y="25"/>
                    </a:moveTo>
                    <a:lnTo>
                      <a:pt x="88" y="25"/>
                    </a:lnTo>
                    <a:lnTo>
                      <a:pt x="84" y="21"/>
                    </a:lnTo>
                    <a:lnTo>
                      <a:pt x="78" y="17"/>
                    </a:lnTo>
                    <a:lnTo>
                      <a:pt x="71" y="15"/>
                    </a:lnTo>
                    <a:lnTo>
                      <a:pt x="64" y="14"/>
                    </a:lnTo>
                    <a:lnTo>
                      <a:pt x="57" y="14"/>
                    </a:lnTo>
                    <a:lnTo>
                      <a:pt x="50" y="15"/>
                    </a:lnTo>
                    <a:lnTo>
                      <a:pt x="45" y="17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4" y="21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4" y="25"/>
                    </a:lnTo>
                    <a:lnTo>
                      <a:pt x="18" y="29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43"/>
                    </a:lnTo>
                    <a:lnTo>
                      <a:pt x="14" y="50"/>
                    </a:lnTo>
                    <a:lnTo>
                      <a:pt x="18" y="56"/>
                    </a:lnTo>
                    <a:lnTo>
                      <a:pt x="24" y="59"/>
                    </a:lnTo>
                    <a:lnTo>
                      <a:pt x="31" y="62"/>
                    </a:lnTo>
                    <a:lnTo>
                      <a:pt x="39" y="63"/>
                    </a:lnTo>
                    <a:lnTo>
                      <a:pt x="48" y="63"/>
                    </a:lnTo>
                    <a:lnTo>
                      <a:pt x="56" y="63"/>
                    </a:lnTo>
                    <a:lnTo>
                      <a:pt x="64" y="60"/>
                    </a:lnTo>
                    <a:lnTo>
                      <a:pt x="73" y="58"/>
                    </a:lnTo>
                    <a:lnTo>
                      <a:pt x="80" y="55"/>
                    </a:lnTo>
                    <a:lnTo>
                      <a:pt x="85" y="49"/>
                    </a:lnTo>
                    <a:lnTo>
                      <a:pt x="90" y="45"/>
                    </a:lnTo>
                    <a:lnTo>
                      <a:pt x="92" y="39"/>
                    </a:lnTo>
                    <a:lnTo>
                      <a:pt x="91" y="32"/>
                    </a:lnTo>
                    <a:lnTo>
                      <a:pt x="88" y="25"/>
                    </a:lnTo>
                    <a:lnTo>
                      <a:pt x="88" y="2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5" name="Freeform 125"/>
              <p:cNvSpPr>
                <a:spLocks noEditPoints="1"/>
              </p:cNvSpPr>
              <p:nvPr/>
            </p:nvSpPr>
            <p:spPr bwMode="auto">
              <a:xfrm>
                <a:off x="2065338" y="11113"/>
                <a:ext cx="704850" cy="876300"/>
              </a:xfrm>
              <a:custGeom>
                <a:avLst/>
                <a:gdLst/>
                <a:ahLst/>
                <a:cxnLst>
                  <a:cxn ang="0">
                    <a:pos x="607" y="1"/>
                  </a:cxn>
                  <a:cxn ang="0">
                    <a:pos x="1109" y="376"/>
                  </a:cxn>
                  <a:cxn ang="0">
                    <a:pos x="1175" y="1529"/>
                  </a:cxn>
                  <a:cxn ang="0">
                    <a:pos x="292" y="1646"/>
                  </a:cxn>
                  <a:cxn ang="0">
                    <a:pos x="77" y="1126"/>
                  </a:cxn>
                  <a:cxn ang="0">
                    <a:pos x="1304" y="896"/>
                  </a:cxn>
                  <a:cxn ang="0">
                    <a:pos x="598" y="1610"/>
                  </a:cxn>
                  <a:cxn ang="0">
                    <a:pos x="1035" y="355"/>
                  </a:cxn>
                  <a:cxn ang="0">
                    <a:pos x="503" y="1525"/>
                  </a:cxn>
                  <a:cxn ang="0">
                    <a:pos x="698" y="774"/>
                  </a:cxn>
                  <a:cxn ang="0">
                    <a:pos x="643" y="873"/>
                  </a:cxn>
                  <a:cxn ang="0">
                    <a:pos x="732" y="817"/>
                  </a:cxn>
                  <a:cxn ang="0">
                    <a:pos x="600" y="1589"/>
                  </a:cxn>
                  <a:cxn ang="0">
                    <a:pos x="1210" y="733"/>
                  </a:cxn>
                  <a:cxn ang="0">
                    <a:pos x="360" y="482"/>
                  </a:cxn>
                  <a:cxn ang="0">
                    <a:pos x="434" y="1369"/>
                  </a:cxn>
                  <a:cxn ang="0">
                    <a:pos x="681" y="352"/>
                  </a:cxn>
                  <a:cxn ang="0">
                    <a:pos x="567" y="243"/>
                  </a:cxn>
                  <a:cxn ang="0">
                    <a:pos x="287" y="520"/>
                  </a:cxn>
                  <a:cxn ang="0">
                    <a:pos x="180" y="861"/>
                  </a:cxn>
                  <a:cxn ang="0">
                    <a:pos x="636" y="164"/>
                  </a:cxn>
                  <a:cxn ang="0">
                    <a:pos x="121" y="1074"/>
                  </a:cxn>
                  <a:cxn ang="0">
                    <a:pos x="417" y="174"/>
                  </a:cxn>
                  <a:cxn ang="0">
                    <a:pos x="702" y="138"/>
                  </a:cxn>
                  <a:cxn ang="0">
                    <a:pos x="486" y="1039"/>
                  </a:cxn>
                  <a:cxn ang="0">
                    <a:pos x="499" y="107"/>
                  </a:cxn>
                  <a:cxn ang="0">
                    <a:pos x="313" y="225"/>
                  </a:cxn>
                  <a:cxn ang="0">
                    <a:pos x="447" y="882"/>
                  </a:cxn>
                  <a:cxn ang="0">
                    <a:pos x="605" y="1488"/>
                  </a:cxn>
                  <a:cxn ang="0">
                    <a:pos x="574" y="1480"/>
                  </a:cxn>
                  <a:cxn ang="0">
                    <a:pos x="466" y="1613"/>
                  </a:cxn>
                  <a:cxn ang="0">
                    <a:pos x="483" y="1332"/>
                  </a:cxn>
                  <a:cxn ang="0">
                    <a:pos x="438" y="1626"/>
                  </a:cxn>
                  <a:cxn ang="0">
                    <a:pos x="469" y="1047"/>
                  </a:cxn>
                  <a:cxn ang="0">
                    <a:pos x="458" y="1151"/>
                  </a:cxn>
                  <a:cxn ang="0">
                    <a:pos x="455" y="1501"/>
                  </a:cxn>
                  <a:cxn ang="0">
                    <a:pos x="458" y="1052"/>
                  </a:cxn>
                  <a:cxn ang="0">
                    <a:pos x="400" y="295"/>
                  </a:cxn>
                  <a:cxn ang="0">
                    <a:pos x="273" y="459"/>
                  </a:cxn>
                  <a:cxn ang="0">
                    <a:pos x="215" y="685"/>
                  </a:cxn>
                  <a:cxn ang="0">
                    <a:pos x="218" y="890"/>
                  </a:cxn>
                  <a:cxn ang="0">
                    <a:pos x="367" y="1219"/>
                  </a:cxn>
                  <a:cxn ang="0">
                    <a:pos x="350" y="1351"/>
                  </a:cxn>
                  <a:cxn ang="0">
                    <a:pos x="268" y="1478"/>
                  </a:cxn>
                  <a:cxn ang="0">
                    <a:pos x="350" y="1474"/>
                  </a:cxn>
                  <a:cxn ang="0">
                    <a:pos x="348" y="350"/>
                  </a:cxn>
                  <a:cxn ang="0">
                    <a:pos x="310" y="1302"/>
                  </a:cxn>
                  <a:cxn ang="0">
                    <a:pos x="306" y="1140"/>
                  </a:cxn>
                  <a:cxn ang="0">
                    <a:pos x="295" y="1310"/>
                  </a:cxn>
                  <a:cxn ang="0">
                    <a:pos x="257" y="1135"/>
                  </a:cxn>
                  <a:cxn ang="0">
                    <a:pos x="235" y="1394"/>
                  </a:cxn>
                  <a:cxn ang="0">
                    <a:pos x="216" y="595"/>
                  </a:cxn>
                  <a:cxn ang="0">
                    <a:pos x="209" y="1146"/>
                  </a:cxn>
                  <a:cxn ang="0">
                    <a:pos x="225" y="966"/>
                  </a:cxn>
                  <a:cxn ang="0">
                    <a:pos x="111" y="1591"/>
                  </a:cxn>
                  <a:cxn ang="0">
                    <a:pos x="194" y="1019"/>
                  </a:cxn>
                  <a:cxn ang="0">
                    <a:pos x="201" y="750"/>
                  </a:cxn>
                  <a:cxn ang="0">
                    <a:pos x="143" y="1147"/>
                  </a:cxn>
                  <a:cxn ang="0">
                    <a:pos x="148" y="1181"/>
                  </a:cxn>
                  <a:cxn ang="0">
                    <a:pos x="28" y="1386"/>
                  </a:cxn>
                  <a:cxn ang="0">
                    <a:pos x="118" y="1189"/>
                  </a:cxn>
                  <a:cxn ang="0">
                    <a:pos x="100" y="1327"/>
                  </a:cxn>
                  <a:cxn ang="0">
                    <a:pos x="41" y="1537"/>
                  </a:cxn>
                </a:cxnLst>
                <a:rect l="0" t="0" r="r" b="b"/>
                <a:pathLst>
                  <a:path w="1331" h="1657">
                    <a:moveTo>
                      <a:pt x="111" y="1050"/>
                    </a:moveTo>
                    <a:lnTo>
                      <a:pt x="111" y="1050"/>
                    </a:lnTo>
                    <a:lnTo>
                      <a:pt x="118" y="1021"/>
                    </a:lnTo>
                    <a:lnTo>
                      <a:pt x="122" y="991"/>
                    </a:lnTo>
                    <a:lnTo>
                      <a:pt x="129" y="932"/>
                    </a:lnTo>
                    <a:lnTo>
                      <a:pt x="129" y="932"/>
                    </a:lnTo>
                    <a:lnTo>
                      <a:pt x="127" y="849"/>
                    </a:lnTo>
                    <a:lnTo>
                      <a:pt x="124" y="754"/>
                    </a:lnTo>
                    <a:lnTo>
                      <a:pt x="122" y="705"/>
                    </a:lnTo>
                    <a:lnTo>
                      <a:pt x="122" y="654"/>
                    </a:lnTo>
                    <a:lnTo>
                      <a:pt x="122" y="604"/>
                    </a:lnTo>
                    <a:lnTo>
                      <a:pt x="125" y="556"/>
                    </a:lnTo>
                    <a:lnTo>
                      <a:pt x="125" y="556"/>
                    </a:lnTo>
                    <a:lnTo>
                      <a:pt x="128" y="517"/>
                    </a:lnTo>
                    <a:lnTo>
                      <a:pt x="131" y="497"/>
                    </a:lnTo>
                    <a:lnTo>
                      <a:pt x="135" y="476"/>
                    </a:lnTo>
                    <a:lnTo>
                      <a:pt x="135" y="476"/>
                    </a:lnTo>
                    <a:lnTo>
                      <a:pt x="143" y="448"/>
                    </a:lnTo>
                    <a:lnTo>
                      <a:pt x="153" y="420"/>
                    </a:lnTo>
                    <a:lnTo>
                      <a:pt x="164" y="392"/>
                    </a:lnTo>
                    <a:lnTo>
                      <a:pt x="179" y="365"/>
                    </a:lnTo>
                    <a:lnTo>
                      <a:pt x="179" y="365"/>
                    </a:lnTo>
                    <a:lnTo>
                      <a:pt x="198" y="331"/>
                    </a:lnTo>
                    <a:lnTo>
                      <a:pt x="218" y="299"/>
                    </a:lnTo>
                    <a:lnTo>
                      <a:pt x="229" y="284"/>
                    </a:lnTo>
                    <a:lnTo>
                      <a:pt x="240" y="270"/>
                    </a:lnTo>
                    <a:lnTo>
                      <a:pt x="253" y="257"/>
                    </a:lnTo>
                    <a:lnTo>
                      <a:pt x="267" y="244"/>
                    </a:lnTo>
                    <a:lnTo>
                      <a:pt x="267" y="244"/>
                    </a:lnTo>
                    <a:lnTo>
                      <a:pt x="281" y="230"/>
                    </a:lnTo>
                    <a:lnTo>
                      <a:pt x="289" y="226"/>
                    </a:lnTo>
                    <a:lnTo>
                      <a:pt x="294" y="225"/>
                    </a:lnTo>
                    <a:lnTo>
                      <a:pt x="299" y="225"/>
                    </a:lnTo>
                    <a:lnTo>
                      <a:pt x="299" y="225"/>
                    </a:lnTo>
                    <a:lnTo>
                      <a:pt x="296" y="209"/>
                    </a:lnTo>
                    <a:lnTo>
                      <a:pt x="296" y="195"/>
                    </a:lnTo>
                    <a:lnTo>
                      <a:pt x="298" y="181"/>
                    </a:lnTo>
                    <a:lnTo>
                      <a:pt x="301" y="169"/>
                    </a:lnTo>
                    <a:lnTo>
                      <a:pt x="305" y="155"/>
                    </a:lnTo>
                    <a:lnTo>
                      <a:pt x="309" y="143"/>
                    </a:lnTo>
                    <a:lnTo>
                      <a:pt x="316" y="131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34" y="104"/>
                    </a:lnTo>
                    <a:lnTo>
                      <a:pt x="347" y="89"/>
                    </a:lnTo>
                    <a:lnTo>
                      <a:pt x="360" y="76"/>
                    </a:lnTo>
                    <a:lnTo>
                      <a:pt x="375" y="65"/>
                    </a:lnTo>
                    <a:lnTo>
                      <a:pt x="392" y="53"/>
                    </a:lnTo>
                    <a:lnTo>
                      <a:pt x="409" y="44"/>
                    </a:lnTo>
                    <a:lnTo>
                      <a:pt x="428" y="35"/>
                    </a:lnTo>
                    <a:lnTo>
                      <a:pt x="449" y="28"/>
                    </a:lnTo>
                    <a:lnTo>
                      <a:pt x="449" y="28"/>
                    </a:lnTo>
                    <a:lnTo>
                      <a:pt x="479" y="20"/>
                    </a:lnTo>
                    <a:lnTo>
                      <a:pt x="510" y="13"/>
                    </a:lnTo>
                    <a:lnTo>
                      <a:pt x="510" y="13"/>
                    </a:lnTo>
                    <a:lnTo>
                      <a:pt x="541" y="4"/>
                    </a:lnTo>
                    <a:lnTo>
                      <a:pt x="556" y="1"/>
                    </a:lnTo>
                    <a:lnTo>
                      <a:pt x="572" y="0"/>
                    </a:lnTo>
                    <a:lnTo>
                      <a:pt x="572" y="0"/>
                    </a:lnTo>
                    <a:lnTo>
                      <a:pt x="576" y="0"/>
                    </a:lnTo>
                    <a:lnTo>
                      <a:pt x="580" y="1"/>
                    </a:lnTo>
                    <a:lnTo>
                      <a:pt x="590" y="3"/>
                    </a:lnTo>
                    <a:lnTo>
                      <a:pt x="590" y="3"/>
                    </a:lnTo>
                    <a:lnTo>
                      <a:pt x="607" y="1"/>
                    </a:lnTo>
                    <a:lnTo>
                      <a:pt x="615" y="1"/>
                    </a:lnTo>
                    <a:lnTo>
                      <a:pt x="624" y="3"/>
                    </a:lnTo>
                    <a:lnTo>
                      <a:pt x="624" y="3"/>
                    </a:lnTo>
                    <a:lnTo>
                      <a:pt x="645" y="7"/>
                    </a:lnTo>
                    <a:lnTo>
                      <a:pt x="666" y="16"/>
                    </a:lnTo>
                    <a:lnTo>
                      <a:pt x="687" y="25"/>
                    </a:lnTo>
                    <a:lnTo>
                      <a:pt x="705" y="37"/>
                    </a:lnTo>
                    <a:lnTo>
                      <a:pt x="705" y="37"/>
                    </a:lnTo>
                    <a:lnTo>
                      <a:pt x="716" y="44"/>
                    </a:lnTo>
                    <a:lnTo>
                      <a:pt x="726" y="51"/>
                    </a:lnTo>
                    <a:lnTo>
                      <a:pt x="733" y="59"/>
                    </a:lnTo>
                    <a:lnTo>
                      <a:pt x="736" y="63"/>
                    </a:lnTo>
                    <a:lnTo>
                      <a:pt x="739" y="70"/>
                    </a:lnTo>
                    <a:lnTo>
                      <a:pt x="739" y="70"/>
                    </a:lnTo>
                    <a:lnTo>
                      <a:pt x="748" y="74"/>
                    </a:lnTo>
                    <a:lnTo>
                      <a:pt x="757" y="81"/>
                    </a:lnTo>
                    <a:lnTo>
                      <a:pt x="772" y="94"/>
                    </a:lnTo>
                    <a:lnTo>
                      <a:pt x="786" y="110"/>
                    </a:lnTo>
                    <a:lnTo>
                      <a:pt x="800" y="126"/>
                    </a:lnTo>
                    <a:lnTo>
                      <a:pt x="800" y="126"/>
                    </a:lnTo>
                    <a:lnTo>
                      <a:pt x="809" y="136"/>
                    </a:lnTo>
                    <a:lnTo>
                      <a:pt x="817" y="147"/>
                    </a:lnTo>
                    <a:lnTo>
                      <a:pt x="823" y="159"/>
                    </a:lnTo>
                    <a:lnTo>
                      <a:pt x="827" y="171"/>
                    </a:lnTo>
                    <a:lnTo>
                      <a:pt x="827" y="171"/>
                    </a:lnTo>
                    <a:lnTo>
                      <a:pt x="844" y="174"/>
                    </a:lnTo>
                    <a:lnTo>
                      <a:pt x="859" y="177"/>
                    </a:lnTo>
                    <a:lnTo>
                      <a:pt x="873" y="178"/>
                    </a:lnTo>
                    <a:lnTo>
                      <a:pt x="886" y="183"/>
                    </a:lnTo>
                    <a:lnTo>
                      <a:pt x="886" y="183"/>
                    </a:lnTo>
                    <a:lnTo>
                      <a:pt x="890" y="184"/>
                    </a:lnTo>
                    <a:lnTo>
                      <a:pt x="894" y="187"/>
                    </a:lnTo>
                    <a:lnTo>
                      <a:pt x="897" y="191"/>
                    </a:lnTo>
                    <a:lnTo>
                      <a:pt x="901" y="194"/>
                    </a:lnTo>
                    <a:lnTo>
                      <a:pt x="901" y="194"/>
                    </a:lnTo>
                    <a:lnTo>
                      <a:pt x="911" y="197"/>
                    </a:lnTo>
                    <a:lnTo>
                      <a:pt x="917" y="198"/>
                    </a:lnTo>
                    <a:lnTo>
                      <a:pt x="923" y="201"/>
                    </a:lnTo>
                    <a:lnTo>
                      <a:pt x="923" y="201"/>
                    </a:lnTo>
                    <a:lnTo>
                      <a:pt x="937" y="209"/>
                    </a:lnTo>
                    <a:lnTo>
                      <a:pt x="944" y="212"/>
                    </a:lnTo>
                    <a:lnTo>
                      <a:pt x="955" y="213"/>
                    </a:lnTo>
                    <a:lnTo>
                      <a:pt x="955" y="213"/>
                    </a:lnTo>
                    <a:lnTo>
                      <a:pt x="959" y="218"/>
                    </a:lnTo>
                    <a:lnTo>
                      <a:pt x="959" y="220"/>
                    </a:lnTo>
                    <a:lnTo>
                      <a:pt x="958" y="225"/>
                    </a:lnTo>
                    <a:lnTo>
                      <a:pt x="958" y="225"/>
                    </a:lnTo>
                    <a:lnTo>
                      <a:pt x="972" y="230"/>
                    </a:lnTo>
                    <a:lnTo>
                      <a:pt x="987" y="235"/>
                    </a:lnTo>
                    <a:lnTo>
                      <a:pt x="1001" y="240"/>
                    </a:lnTo>
                    <a:lnTo>
                      <a:pt x="1014" y="247"/>
                    </a:lnTo>
                    <a:lnTo>
                      <a:pt x="1014" y="247"/>
                    </a:lnTo>
                    <a:lnTo>
                      <a:pt x="1019" y="250"/>
                    </a:lnTo>
                    <a:lnTo>
                      <a:pt x="1026" y="257"/>
                    </a:lnTo>
                    <a:lnTo>
                      <a:pt x="1040" y="271"/>
                    </a:lnTo>
                    <a:lnTo>
                      <a:pt x="1055" y="286"/>
                    </a:lnTo>
                    <a:lnTo>
                      <a:pt x="1064" y="301"/>
                    </a:lnTo>
                    <a:lnTo>
                      <a:pt x="1064" y="301"/>
                    </a:lnTo>
                    <a:lnTo>
                      <a:pt x="1071" y="315"/>
                    </a:lnTo>
                    <a:lnTo>
                      <a:pt x="1078" y="330"/>
                    </a:lnTo>
                    <a:lnTo>
                      <a:pt x="1090" y="358"/>
                    </a:lnTo>
                    <a:lnTo>
                      <a:pt x="1090" y="358"/>
                    </a:lnTo>
                    <a:lnTo>
                      <a:pt x="1102" y="371"/>
                    </a:lnTo>
                    <a:lnTo>
                      <a:pt x="1109" y="376"/>
                    </a:lnTo>
                    <a:lnTo>
                      <a:pt x="1118" y="381"/>
                    </a:lnTo>
                    <a:lnTo>
                      <a:pt x="1118" y="381"/>
                    </a:lnTo>
                    <a:lnTo>
                      <a:pt x="1132" y="400"/>
                    </a:lnTo>
                    <a:lnTo>
                      <a:pt x="1146" y="418"/>
                    </a:lnTo>
                    <a:lnTo>
                      <a:pt x="1158" y="438"/>
                    </a:lnTo>
                    <a:lnTo>
                      <a:pt x="1170" y="459"/>
                    </a:lnTo>
                    <a:lnTo>
                      <a:pt x="1181" y="480"/>
                    </a:lnTo>
                    <a:lnTo>
                      <a:pt x="1192" y="501"/>
                    </a:lnTo>
                    <a:lnTo>
                      <a:pt x="1210" y="548"/>
                    </a:lnTo>
                    <a:lnTo>
                      <a:pt x="1227" y="594"/>
                    </a:lnTo>
                    <a:lnTo>
                      <a:pt x="1241" y="643"/>
                    </a:lnTo>
                    <a:lnTo>
                      <a:pt x="1252" y="695"/>
                    </a:lnTo>
                    <a:lnTo>
                      <a:pt x="1264" y="748"/>
                    </a:lnTo>
                    <a:lnTo>
                      <a:pt x="1264" y="748"/>
                    </a:lnTo>
                    <a:lnTo>
                      <a:pt x="1268" y="757"/>
                    </a:lnTo>
                    <a:lnTo>
                      <a:pt x="1272" y="765"/>
                    </a:lnTo>
                    <a:lnTo>
                      <a:pt x="1274" y="774"/>
                    </a:lnTo>
                    <a:lnTo>
                      <a:pt x="1274" y="779"/>
                    </a:lnTo>
                    <a:lnTo>
                      <a:pt x="1272" y="784"/>
                    </a:lnTo>
                    <a:lnTo>
                      <a:pt x="1272" y="784"/>
                    </a:lnTo>
                    <a:lnTo>
                      <a:pt x="1282" y="798"/>
                    </a:lnTo>
                    <a:lnTo>
                      <a:pt x="1290" y="814"/>
                    </a:lnTo>
                    <a:lnTo>
                      <a:pt x="1297" y="833"/>
                    </a:lnTo>
                    <a:lnTo>
                      <a:pt x="1304" y="851"/>
                    </a:lnTo>
                    <a:lnTo>
                      <a:pt x="1309" y="872"/>
                    </a:lnTo>
                    <a:lnTo>
                      <a:pt x="1313" y="893"/>
                    </a:lnTo>
                    <a:lnTo>
                      <a:pt x="1320" y="935"/>
                    </a:lnTo>
                    <a:lnTo>
                      <a:pt x="1320" y="935"/>
                    </a:lnTo>
                    <a:lnTo>
                      <a:pt x="1323" y="969"/>
                    </a:lnTo>
                    <a:lnTo>
                      <a:pt x="1324" y="1007"/>
                    </a:lnTo>
                    <a:lnTo>
                      <a:pt x="1324" y="1046"/>
                    </a:lnTo>
                    <a:lnTo>
                      <a:pt x="1327" y="1088"/>
                    </a:lnTo>
                    <a:lnTo>
                      <a:pt x="1327" y="1088"/>
                    </a:lnTo>
                    <a:lnTo>
                      <a:pt x="1328" y="1116"/>
                    </a:lnTo>
                    <a:lnTo>
                      <a:pt x="1331" y="1144"/>
                    </a:lnTo>
                    <a:lnTo>
                      <a:pt x="1331" y="1144"/>
                    </a:lnTo>
                    <a:lnTo>
                      <a:pt x="1330" y="1158"/>
                    </a:lnTo>
                    <a:lnTo>
                      <a:pt x="1328" y="1172"/>
                    </a:lnTo>
                    <a:lnTo>
                      <a:pt x="1325" y="1186"/>
                    </a:lnTo>
                    <a:lnTo>
                      <a:pt x="1324" y="1200"/>
                    </a:lnTo>
                    <a:lnTo>
                      <a:pt x="1324" y="1200"/>
                    </a:lnTo>
                    <a:lnTo>
                      <a:pt x="1318" y="1257"/>
                    </a:lnTo>
                    <a:lnTo>
                      <a:pt x="1311" y="1311"/>
                    </a:lnTo>
                    <a:lnTo>
                      <a:pt x="1307" y="1338"/>
                    </a:lnTo>
                    <a:lnTo>
                      <a:pt x="1303" y="1365"/>
                    </a:lnTo>
                    <a:lnTo>
                      <a:pt x="1296" y="1390"/>
                    </a:lnTo>
                    <a:lnTo>
                      <a:pt x="1290" y="1414"/>
                    </a:lnTo>
                    <a:lnTo>
                      <a:pt x="1290" y="1414"/>
                    </a:lnTo>
                    <a:lnTo>
                      <a:pt x="1285" y="1431"/>
                    </a:lnTo>
                    <a:lnTo>
                      <a:pt x="1278" y="1445"/>
                    </a:lnTo>
                    <a:lnTo>
                      <a:pt x="1269" y="1459"/>
                    </a:lnTo>
                    <a:lnTo>
                      <a:pt x="1261" y="1473"/>
                    </a:lnTo>
                    <a:lnTo>
                      <a:pt x="1251" y="1486"/>
                    </a:lnTo>
                    <a:lnTo>
                      <a:pt x="1241" y="1497"/>
                    </a:lnTo>
                    <a:lnTo>
                      <a:pt x="1230" y="1507"/>
                    </a:lnTo>
                    <a:lnTo>
                      <a:pt x="1217" y="1515"/>
                    </a:lnTo>
                    <a:lnTo>
                      <a:pt x="1217" y="1515"/>
                    </a:lnTo>
                    <a:lnTo>
                      <a:pt x="1213" y="1521"/>
                    </a:lnTo>
                    <a:lnTo>
                      <a:pt x="1210" y="1526"/>
                    </a:lnTo>
                    <a:lnTo>
                      <a:pt x="1210" y="1526"/>
                    </a:lnTo>
                    <a:lnTo>
                      <a:pt x="1193" y="1526"/>
                    </a:lnTo>
                    <a:lnTo>
                      <a:pt x="1184" y="1528"/>
                    </a:lnTo>
                    <a:lnTo>
                      <a:pt x="1175" y="1529"/>
                    </a:lnTo>
                    <a:lnTo>
                      <a:pt x="1175" y="1529"/>
                    </a:lnTo>
                    <a:lnTo>
                      <a:pt x="1149" y="1528"/>
                    </a:lnTo>
                    <a:lnTo>
                      <a:pt x="1123" y="1528"/>
                    </a:lnTo>
                    <a:lnTo>
                      <a:pt x="1073" y="1529"/>
                    </a:lnTo>
                    <a:lnTo>
                      <a:pt x="1025" y="1532"/>
                    </a:lnTo>
                    <a:lnTo>
                      <a:pt x="977" y="1533"/>
                    </a:lnTo>
                    <a:lnTo>
                      <a:pt x="977" y="1533"/>
                    </a:lnTo>
                    <a:lnTo>
                      <a:pt x="956" y="1535"/>
                    </a:lnTo>
                    <a:lnTo>
                      <a:pt x="935" y="1536"/>
                    </a:lnTo>
                    <a:lnTo>
                      <a:pt x="935" y="1536"/>
                    </a:lnTo>
                    <a:lnTo>
                      <a:pt x="892" y="1543"/>
                    </a:lnTo>
                    <a:lnTo>
                      <a:pt x="848" y="1554"/>
                    </a:lnTo>
                    <a:lnTo>
                      <a:pt x="806" y="1567"/>
                    </a:lnTo>
                    <a:lnTo>
                      <a:pt x="765" y="1581"/>
                    </a:lnTo>
                    <a:lnTo>
                      <a:pt x="765" y="1581"/>
                    </a:lnTo>
                    <a:lnTo>
                      <a:pt x="718" y="1601"/>
                    </a:lnTo>
                    <a:lnTo>
                      <a:pt x="694" y="1610"/>
                    </a:lnTo>
                    <a:lnTo>
                      <a:pt x="668" y="1617"/>
                    </a:lnTo>
                    <a:lnTo>
                      <a:pt x="643" y="1625"/>
                    </a:lnTo>
                    <a:lnTo>
                      <a:pt x="618" y="1629"/>
                    </a:lnTo>
                    <a:lnTo>
                      <a:pt x="604" y="1629"/>
                    </a:lnTo>
                    <a:lnTo>
                      <a:pt x="591" y="1629"/>
                    </a:lnTo>
                    <a:lnTo>
                      <a:pt x="577" y="1627"/>
                    </a:lnTo>
                    <a:lnTo>
                      <a:pt x="565" y="1626"/>
                    </a:lnTo>
                    <a:lnTo>
                      <a:pt x="565" y="1626"/>
                    </a:lnTo>
                    <a:lnTo>
                      <a:pt x="560" y="1626"/>
                    </a:lnTo>
                    <a:lnTo>
                      <a:pt x="558" y="1629"/>
                    </a:lnTo>
                    <a:lnTo>
                      <a:pt x="556" y="1630"/>
                    </a:lnTo>
                    <a:lnTo>
                      <a:pt x="553" y="1632"/>
                    </a:lnTo>
                    <a:lnTo>
                      <a:pt x="553" y="1632"/>
                    </a:lnTo>
                    <a:lnTo>
                      <a:pt x="551" y="1627"/>
                    </a:lnTo>
                    <a:lnTo>
                      <a:pt x="548" y="1625"/>
                    </a:lnTo>
                    <a:lnTo>
                      <a:pt x="542" y="1622"/>
                    </a:lnTo>
                    <a:lnTo>
                      <a:pt x="535" y="1622"/>
                    </a:lnTo>
                    <a:lnTo>
                      <a:pt x="528" y="1623"/>
                    </a:lnTo>
                    <a:lnTo>
                      <a:pt x="521" y="1626"/>
                    </a:lnTo>
                    <a:lnTo>
                      <a:pt x="514" y="1630"/>
                    </a:lnTo>
                    <a:lnTo>
                      <a:pt x="503" y="1637"/>
                    </a:lnTo>
                    <a:lnTo>
                      <a:pt x="503" y="1637"/>
                    </a:lnTo>
                    <a:lnTo>
                      <a:pt x="492" y="1640"/>
                    </a:lnTo>
                    <a:lnTo>
                      <a:pt x="482" y="1643"/>
                    </a:lnTo>
                    <a:lnTo>
                      <a:pt x="461" y="1648"/>
                    </a:lnTo>
                    <a:lnTo>
                      <a:pt x="461" y="1648"/>
                    </a:lnTo>
                    <a:lnTo>
                      <a:pt x="440" y="1654"/>
                    </a:lnTo>
                    <a:lnTo>
                      <a:pt x="430" y="1657"/>
                    </a:lnTo>
                    <a:lnTo>
                      <a:pt x="420" y="1657"/>
                    </a:lnTo>
                    <a:lnTo>
                      <a:pt x="420" y="1657"/>
                    </a:lnTo>
                    <a:lnTo>
                      <a:pt x="410" y="1654"/>
                    </a:lnTo>
                    <a:lnTo>
                      <a:pt x="398" y="1647"/>
                    </a:lnTo>
                    <a:lnTo>
                      <a:pt x="385" y="1640"/>
                    </a:lnTo>
                    <a:lnTo>
                      <a:pt x="375" y="1633"/>
                    </a:lnTo>
                    <a:lnTo>
                      <a:pt x="375" y="1633"/>
                    </a:lnTo>
                    <a:lnTo>
                      <a:pt x="369" y="1627"/>
                    </a:lnTo>
                    <a:lnTo>
                      <a:pt x="367" y="1622"/>
                    </a:lnTo>
                    <a:lnTo>
                      <a:pt x="362" y="1616"/>
                    </a:lnTo>
                    <a:lnTo>
                      <a:pt x="357" y="1612"/>
                    </a:lnTo>
                    <a:lnTo>
                      <a:pt x="357" y="1612"/>
                    </a:lnTo>
                    <a:lnTo>
                      <a:pt x="353" y="1619"/>
                    </a:lnTo>
                    <a:lnTo>
                      <a:pt x="346" y="1625"/>
                    </a:lnTo>
                    <a:lnTo>
                      <a:pt x="340" y="1630"/>
                    </a:lnTo>
                    <a:lnTo>
                      <a:pt x="332" y="1634"/>
                    </a:lnTo>
                    <a:lnTo>
                      <a:pt x="315" y="1641"/>
                    </a:lnTo>
                    <a:lnTo>
                      <a:pt x="299" y="1648"/>
                    </a:lnTo>
                    <a:lnTo>
                      <a:pt x="299" y="1648"/>
                    </a:lnTo>
                    <a:lnTo>
                      <a:pt x="292" y="1646"/>
                    </a:lnTo>
                    <a:lnTo>
                      <a:pt x="284" y="1644"/>
                    </a:lnTo>
                    <a:lnTo>
                      <a:pt x="264" y="1643"/>
                    </a:lnTo>
                    <a:lnTo>
                      <a:pt x="245" y="1643"/>
                    </a:lnTo>
                    <a:lnTo>
                      <a:pt x="230" y="1643"/>
                    </a:lnTo>
                    <a:lnTo>
                      <a:pt x="230" y="1643"/>
                    </a:lnTo>
                    <a:lnTo>
                      <a:pt x="226" y="1641"/>
                    </a:lnTo>
                    <a:lnTo>
                      <a:pt x="223" y="1640"/>
                    </a:lnTo>
                    <a:lnTo>
                      <a:pt x="221" y="1639"/>
                    </a:lnTo>
                    <a:lnTo>
                      <a:pt x="218" y="1637"/>
                    </a:lnTo>
                    <a:lnTo>
                      <a:pt x="218" y="1637"/>
                    </a:lnTo>
                    <a:lnTo>
                      <a:pt x="214" y="1637"/>
                    </a:lnTo>
                    <a:lnTo>
                      <a:pt x="209" y="1637"/>
                    </a:lnTo>
                    <a:lnTo>
                      <a:pt x="207" y="1637"/>
                    </a:lnTo>
                    <a:lnTo>
                      <a:pt x="202" y="1637"/>
                    </a:lnTo>
                    <a:lnTo>
                      <a:pt x="202" y="1637"/>
                    </a:lnTo>
                    <a:lnTo>
                      <a:pt x="197" y="1634"/>
                    </a:lnTo>
                    <a:lnTo>
                      <a:pt x="193" y="1632"/>
                    </a:lnTo>
                    <a:lnTo>
                      <a:pt x="188" y="1629"/>
                    </a:lnTo>
                    <a:lnTo>
                      <a:pt x="183" y="1626"/>
                    </a:lnTo>
                    <a:lnTo>
                      <a:pt x="183" y="1626"/>
                    </a:lnTo>
                    <a:lnTo>
                      <a:pt x="173" y="1623"/>
                    </a:lnTo>
                    <a:lnTo>
                      <a:pt x="163" y="1622"/>
                    </a:lnTo>
                    <a:lnTo>
                      <a:pt x="153" y="1620"/>
                    </a:lnTo>
                    <a:lnTo>
                      <a:pt x="143" y="1617"/>
                    </a:lnTo>
                    <a:lnTo>
                      <a:pt x="143" y="1617"/>
                    </a:lnTo>
                    <a:lnTo>
                      <a:pt x="134" y="1612"/>
                    </a:lnTo>
                    <a:lnTo>
                      <a:pt x="122" y="1606"/>
                    </a:lnTo>
                    <a:lnTo>
                      <a:pt x="122" y="1606"/>
                    </a:lnTo>
                    <a:lnTo>
                      <a:pt x="110" y="1602"/>
                    </a:lnTo>
                    <a:lnTo>
                      <a:pt x="104" y="1601"/>
                    </a:lnTo>
                    <a:lnTo>
                      <a:pt x="99" y="1599"/>
                    </a:lnTo>
                    <a:lnTo>
                      <a:pt x="99" y="1599"/>
                    </a:lnTo>
                    <a:lnTo>
                      <a:pt x="93" y="1595"/>
                    </a:lnTo>
                    <a:lnTo>
                      <a:pt x="87" y="1589"/>
                    </a:lnTo>
                    <a:lnTo>
                      <a:pt x="75" y="1578"/>
                    </a:lnTo>
                    <a:lnTo>
                      <a:pt x="75" y="1578"/>
                    </a:lnTo>
                    <a:lnTo>
                      <a:pt x="58" y="1567"/>
                    </a:lnTo>
                    <a:lnTo>
                      <a:pt x="41" y="1554"/>
                    </a:lnTo>
                    <a:lnTo>
                      <a:pt x="34" y="1549"/>
                    </a:lnTo>
                    <a:lnTo>
                      <a:pt x="26" y="1542"/>
                    </a:lnTo>
                    <a:lnTo>
                      <a:pt x="20" y="1533"/>
                    </a:lnTo>
                    <a:lnTo>
                      <a:pt x="14" y="1525"/>
                    </a:lnTo>
                    <a:lnTo>
                      <a:pt x="14" y="1525"/>
                    </a:lnTo>
                    <a:lnTo>
                      <a:pt x="14" y="1498"/>
                    </a:lnTo>
                    <a:lnTo>
                      <a:pt x="13" y="1470"/>
                    </a:lnTo>
                    <a:lnTo>
                      <a:pt x="9" y="1442"/>
                    </a:lnTo>
                    <a:lnTo>
                      <a:pt x="7" y="1414"/>
                    </a:lnTo>
                    <a:lnTo>
                      <a:pt x="7" y="1414"/>
                    </a:lnTo>
                    <a:lnTo>
                      <a:pt x="9" y="1398"/>
                    </a:lnTo>
                    <a:lnTo>
                      <a:pt x="10" y="1383"/>
                    </a:lnTo>
                    <a:lnTo>
                      <a:pt x="9" y="1375"/>
                    </a:lnTo>
                    <a:lnTo>
                      <a:pt x="7" y="1368"/>
                    </a:lnTo>
                    <a:lnTo>
                      <a:pt x="4" y="1362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7" y="1328"/>
                    </a:lnTo>
                    <a:lnTo>
                      <a:pt x="14" y="1302"/>
                    </a:lnTo>
                    <a:lnTo>
                      <a:pt x="24" y="1275"/>
                    </a:lnTo>
                    <a:lnTo>
                      <a:pt x="34" y="1248"/>
                    </a:lnTo>
                    <a:lnTo>
                      <a:pt x="54" y="1195"/>
                    </a:lnTo>
                    <a:lnTo>
                      <a:pt x="63" y="1168"/>
                    </a:lnTo>
                    <a:lnTo>
                      <a:pt x="72" y="1143"/>
                    </a:lnTo>
                    <a:lnTo>
                      <a:pt x="72" y="1143"/>
                    </a:lnTo>
                    <a:lnTo>
                      <a:pt x="77" y="1126"/>
                    </a:lnTo>
                    <a:lnTo>
                      <a:pt x="82" y="1112"/>
                    </a:lnTo>
                    <a:lnTo>
                      <a:pt x="82" y="1112"/>
                    </a:lnTo>
                    <a:lnTo>
                      <a:pt x="83" y="1098"/>
                    </a:lnTo>
                    <a:lnTo>
                      <a:pt x="84" y="1084"/>
                    </a:lnTo>
                    <a:lnTo>
                      <a:pt x="86" y="1073"/>
                    </a:lnTo>
                    <a:lnTo>
                      <a:pt x="87" y="1067"/>
                    </a:lnTo>
                    <a:lnTo>
                      <a:pt x="90" y="1063"/>
                    </a:lnTo>
                    <a:lnTo>
                      <a:pt x="90" y="1063"/>
                    </a:lnTo>
                    <a:lnTo>
                      <a:pt x="94" y="1057"/>
                    </a:lnTo>
                    <a:lnTo>
                      <a:pt x="100" y="1053"/>
                    </a:lnTo>
                    <a:lnTo>
                      <a:pt x="106" y="1050"/>
                    </a:lnTo>
                    <a:lnTo>
                      <a:pt x="111" y="1050"/>
                    </a:lnTo>
                    <a:lnTo>
                      <a:pt x="111" y="1050"/>
                    </a:lnTo>
                    <a:close/>
                    <a:moveTo>
                      <a:pt x="736" y="1584"/>
                    </a:moveTo>
                    <a:lnTo>
                      <a:pt x="736" y="1584"/>
                    </a:lnTo>
                    <a:lnTo>
                      <a:pt x="770" y="1570"/>
                    </a:lnTo>
                    <a:lnTo>
                      <a:pt x="803" y="1559"/>
                    </a:lnTo>
                    <a:lnTo>
                      <a:pt x="837" y="1549"/>
                    </a:lnTo>
                    <a:lnTo>
                      <a:pt x="873" y="1539"/>
                    </a:lnTo>
                    <a:lnTo>
                      <a:pt x="873" y="1539"/>
                    </a:lnTo>
                    <a:lnTo>
                      <a:pt x="893" y="1535"/>
                    </a:lnTo>
                    <a:lnTo>
                      <a:pt x="911" y="1530"/>
                    </a:lnTo>
                    <a:lnTo>
                      <a:pt x="951" y="1526"/>
                    </a:lnTo>
                    <a:lnTo>
                      <a:pt x="989" y="1523"/>
                    </a:lnTo>
                    <a:lnTo>
                      <a:pt x="1028" y="1522"/>
                    </a:lnTo>
                    <a:lnTo>
                      <a:pt x="1028" y="1522"/>
                    </a:lnTo>
                    <a:lnTo>
                      <a:pt x="1064" y="1519"/>
                    </a:lnTo>
                    <a:lnTo>
                      <a:pt x="1101" y="1516"/>
                    </a:lnTo>
                    <a:lnTo>
                      <a:pt x="1101" y="1516"/>
                    </a:lnTo>
                    <a:lnTo>
                      <a:pt x="1120" y="1516"/>
                    </a:lnTo>
                    <a:lnTo>
                      <a:pt x="1142" y="1516"/>
                    </a:lnTo>
                    <a:lnTo>
                      <a:pt x="1163" y="1518"/>
                    </a:lnTo>
                    <a:lnTo>
                      <a:pt x="1184" y="1516"/>
                    </a:lnTo>
                    <a:lnTo>
                      <a:pt x="1184" y="1516"/>
                    </a:lnTo>
                    <a:lnTo>
                      <a:pt x="1196" y="1514"/>
                    </a:lnTo>
                    <a:lnTo>
                      <a:pt x="1208" y="1509"/>
                    </a:lnTo>
                    <a:lnTo>
                      <a:pt x="1219" y="1504"/>
                    </a:lnTo>
                    <a:lnTo>
                      <a:pt x="1229" y="1495"/>
                    </a:lnTo>
                    <a:lnTo>
                      <a:pt x="1238" y="1487"/>
                    </a:lnTo>
                    <a:lnTo>
                      <a:pt x="1247" y="1477"/>
                    </a:lnTo>
                    <a:lnTo>
                      <a:pt x="1254" y="1467"/>
                    </a:lnTo>
                    <a:lnTo>
                      <a:pt x="1261" y="1457"/>
                    </a:lnTo>
                    <a:lnTo>
                      <a:pt x="1261" y="1457"/>
                    </a:lnTo>
                    <a:lnTo>
                      <a:pt x="1268" y="1442"/>
                    </a:lnTo>
                    <a:lnTo>
                      <a:pt x="1275" y="1425"/>
                    </a:lnTo>
                    <a:lnTo>
                      <a:pt x="1281" y="1405"/>
                    </a:lnTo>
                    <a:lnTo>
                      <a:pt x="1286" y="1386"/>
                    </a:lnTo>
                    <a:lnTo>
                      <a:pt x="1286" y="1386"/>
                    </a:lnTo>
                    <a:lnTo>
                      <a:pt x="1295" y="1347"/>
                    </a:lnTo>
                    <a:lnTo>
                      <a:pt x="1303" y="1306"/>
                    </a:lnTo>
                    <a:lnTo>
                      <a:pt x="1309" y="1265"/>
                    </a:lnTo>
                    <a:lnTo>
                      <a:pt x="1314" y="1222"/>
                    </a:lnTo>
                    <a:lnTo>
                      <a:pt x="1314" y="1222"/>
                    </a:lnTo>
                    <a:lnTo>
                      <a:pt x="1318" y="1172"/>
                    </a:lnTo>
                    <a:lnTo>
                      <a:pt x="1320" y="1150"/>
                    </a:lnTo>
                    <a:lnTo>
                      <a:pt x="1320" y="1130"/>
                    </a:lnTo>
                    <a:lnTo>
                      <a:pt x="1320" y="1130"/>
                    </a:lnTo>
                    <a:lnTo>
                      <a:pt x="1318" y="1080"/>
                    </a:lnTo>
                    <a:lnTo>
                      <a:pt x="1317" y="1036"/>
                    </a:lnTo>
                    <a:lnTo>
                      <a:pt x="1316" y="996"/>
                    </a:lnTo>
                    <a:lnTo>
                      <a:pt x="1314" y="976"/>
                    </a:lnTo>
                    <a:lnTo>
                      <a:pt x="1313" y="956"/>
                    </a:lnTo>
                    <a:lnTo>
                      <a:pt x="1313" y="956"/>
                    </a:lnTo>
                    <a:lnTo>
                      <a:pt x="1304" y="896"/>
                    </a:lnTo>
                    <a:lnTo>
                      <a:pt x="1299" y="868"/>
                    </a:lnTo>
                    <a:lnTo>
                      <a:pt x="1292" y="841"/>
                    </a:lnTo>
                    <a:lnTo>
                      <a:pt x="1286" y="828"/>
                    </a:lnTo>
                    <a:lnTo>
                      <a:pt x="1282" y="817"/>
                    </a:lnTo>
                    <a:lnTo>
                      <a:pt x="1275" y="807"/>
                    </a:lnTo>
                    <a:lnTo>
                      <a:pt x="1268" y="798"/>
                    </a:lnTo>
                    <a:lnTo>
                      <a:pt x="1259" y="789"/>
                    </a:lnTo>
                    <a:lnTo>
                      <a:pt x="1251" y="782"/>
                    </a:lnTo>
                    <a:lnTo>
                      <a:pt x="1240" y="776"/>
                    </a:lnTo>
                    <a:lnTo>
                      <a:pt x="1229" y="772"/>
                    </a:lnTo>
                    <a:lnTo>
                      <a:pt x="1229" y="772"/>
                    </a:lnTo>
                    <a:lnTo>
                      <a:pt x="1198" y="774"/>
                    </a:lnTo>
                    <a:lnTo>
                      <a:pt x="1168" y="774"/>
                    </a:lnTo>
                    <a:lnTo>
                      <a:pt x="1139" y="771"/>
                    </a:lnTo>
                    <a:lnTo>
                      <a:pt x="1111" y="768"/>
                    </a:lnTo>
                    <a:lnTo>
                      <a:pt x="1083" y="764"/>
                    </a:lnTo>
                    <a:lnTo>
                      <a:pt x="1055" y="762"/>
                    </a:lnTo>
                    <a:lnTo>
                      <a:pt x="1028" y="761"/>
                    </a:lnTo>
                    <a:lnTo>
                      <a:pt x="1001" y="764"/>
                    </a:lnTo>
                    <a:lnTo>
                      <a:pt x="1001" y="764"/>
                    </a:lnTo>
                    <a:lnTo>
                      <a:pt x="934" y="774"/>
                    </a:lnTo>
                    <a:lnTo>
                      <a:pt x="866" y="786"/>
                    </a:lnTo>
                    <a:lnTo>
                      <a:pt x="866" y="786"/>
                    </a:lnTo>
                    <a:lnTo>
                      <a:pt x="851" y="791"/>
                    </a:lnTo>
                    <a:lnTo>
                      <a:pt x="834" y="795"/>
                    </a:lnTo>
                    <a:lnTo>
                      <a:pt x="819" y="802"/>
                    </a:lnTo>
                    <a:lnTo>
                      <a:pt x="803" y="810"/>
                    </a:lnTo>
                    <a:lnTo>
                      <a:pt x="803" y="810"/>
                    </a:lnTo>
                    <a:lnTo>
                      <a:pt x="774" y="826"/>
                    </a:lnTo>
                    <a:lnTo>
                      <a:pt x="760" y="834"/>
                    </a:lnTo>
                    <a:lnTo>
                      <a:pt x="747" y="842"/>
                    </a:lnTo>
                    <a:lnTo>
                      <a:pt x="747" y="842"/>
                    </a:lnTo>
                    <a:lnTo>
                      <a:pt x="736" y="854"/>
                    </a:lnTo>
                    <a:lnTo>
                      <a:pt x="726" y="865"/>
                    </a:lnTo>
                    <a:lnTo>
                      <a:pt x="719" y="879"/>
                    </a:lnTo>
                    <a:lnTo>
                      <a:pt x="712" y="893"/>
                    </a:lnTo>
                    <a:lnTo>
                      <a:pt x="706" y="908"/>
                    </a:lnTo>
                    <a:lnTo>
                      <a:pt x="702" y="925"/>
                    </a:lnTo>
                    <a:lnTo>
                      <a:pt x="694" y="962"/>
                    </a:lnTo>
                    <a:lnTo>
                      <a:pt x="694" y="962"/>
                    </a:lnTo>
                    <a:lnTo>
                      <a:pt x="688" y="997"/>
                    </a:lnTo>
                    <a:lnTo>
                      <a:pt x="685" y="1015"/>
                    </a:lnTo>
                    <a:lnTo>
                      <a:pt x="682" y="1033"/>
                    </a:lnTo>
                    <a:lnTo>
                      <a:pt x="682" y="1033"/>
                    </a:lnTo>
                    <a:lnTo>
                      <a:pt x="681" y="1069"/>
                    </a:lnTo>
                    <a:lnTo>
                      <a:pt x="681" y="1106"/>
                    </a:lnTo>
                    <a:lnTo>
                      <a:pt x="681" y="1143"/>
                    </a:lnTo>
                    <a:lnTo>
                      <a:pt x="680" y="1179"/>
                    </a:lnTo>
                    <a:lnTo>
                      <a:pt x="680" y="1179"/>
                    </a:lnTo>
                    <a:lnTo>
                      <a:pt x="677" y="1248"/>
                    </a:lnTo>
                    <a:lnTo>
                      <a:pt x="671" y="1314"/>
                    </a:lnTo>
                    <a:lnTo>
                      <a:pt x="671" y="1314"/>
                    </a:lnTo>
                    <a:lnTo>
                      <a:pt x="664" y="1394"/>
                    </a:lnTo>
                    <a:lnTo>
                      <a:pt x="660" y="1434"/>
                    </a:lnTo>
                    <a:lnTo>
                      <a:pt x="654" y="1473"/>
                    </a:lnTo>
                    <a:lnTo>
                      <a:pt x="646" y="1509"/>
                    </a:lnTo>
                    <a:lnTo>
                      <a:pt x="642" y="1526"/>
                    </a:lnTo>
                    <a:lnTo>
                      <a:pt x="636" y="1543"/>
                    </a:lnTo>
                    <a:lnTo>
                      <a:pt x="631" y="1560"/>
                    </a:lnTo>
                    <a:lnTo>
                      <a:pt x="624" y="1574"/>
                    </a:lnTo>
                    <a:lnTo>
                      <a:pt x="615" y="1588"/>
                    </a:lnTo>
                    <a:lnTo>
                      <a:pt x="605" y="1601"/>
                    </a:lnTo>
                    <a:lnTo>
                      <a:pt x="605" y="1601"/>
                    </a:lnTo>
                    <a:lnTo>
                      <a:pt x="598" y="1610"/>
                    </a:lnTo>
                    <a:lnTo>
                      <a:pt x="595" y="1615"/>
                    </a:lnTo>
                    <a:lnTo>
                      <a:pt x="595" y="1617"/>
                    </a:lnTo>
                    <a:lnTo>
                      <a:pt x="595" y="1620"/>
                    </a:lnTo>
                    <a:lnTo>
                      <a:pt x="595" y="1620"/>
                    </a:lnTo>
                    <a:lnTo>
                      <a:pt x="633" y="1615"/>
                    </a:lnTo>
                    <a:lnTo>
                      <a:pt x="668" y="1608"/>
                    </a:lnTo>
                    <a:lnTo>
                      <a:pt x="704" y="1596"/>
                    </a:lnTo>
                    <a:lnTo>
                      <a:pt x="736" y="1584"/>
                    </a:lnTo>
                    <a:lnTo>
                      <a:pt x="736" y="1584"/>
                    </a:lnTo>
                    <a:close/>
                    <a:moveTo>
                      <a:pt x="1161" y="754"/>
                    </a:moveTo>
                    <a:lnTo>
                      <a:pt x="1161" y="754"/>
                    </a:lnTo>
                    <a:lnTo>
                      <a:pt x="1139" y="754"/>
                    </a:lnTo>
                    <a:lnTo>
                      <a:pt x="1120" y="755"/>
                    </a:lnTo>
                    <a:lnTo>
                      <a:pt x="1120" y="755"/>
                    </a:lnTo>
                    <a:lnTo>
                      <a:pt x="1115" y="755"/>
                    </a:lnTo>
                    <a:lnTo>
                      <a:pt x="1112" y="755"/>
                    </a:lnTo>
                    <a:lnTo>
                      <a:pt x="1112" y="757"/>
                    </a:lnTo>
                    <a:lnTo>
                      <a:pt x="1112" y="757"/>
                    </a:lnTo>
                    <a:lnTo>
                      <a:pt x="1118" y="757"/>
                    </a:lnTo>
                    <a:lnTo>
                      <a:pt x="1118" y="757"/>
                    </a:lnTo>
                    <a:lnTo>
                      <a:pt x="1182" y="760"/>
                    </a:lnTo>
                    <a:lnTo>
                      <a:pt x="1215" y="761"/>
                    </a:lnTo>
                    <a:lnTo>
                      <a:pt x="1245" y="761"/>
                    </a:lnTo>
                    <a:lnTo>
                      <a:pt x="1245" y="761"/>
                    </a:lnTo>
                    <a:lnTo>
                      <a:pt x="1252" y="768"/>
                    </a:lnTo>
                    <a:lnTo>
                      <a:pt x="1257" y="769"/>
                    </a:lnTo>
                    <a:lnTo>
                      <a:pt x="1258" y="769"/>
                    </a:lnTo>
                    <a:lnTo>
                      <a:pt x="1259" y="768"/>
                    </a:lnTo>
                    <a:lnTo>
                      <a:pt x="1259" y="768"/>
                    </a:lnTo>
                    <a:lnTo>
                      <a:pt x="1257" y="762"/>
                    </a:lnTo>
                    <a:lnTo>
                      <a:pt x="1254" y="758"/>
                    </a:lnTo>
                    <a:lnTo>
                      <a:pt x="1250" y="754"/>
                    </a:lnTo>
                    <a:lnTo>
                      <a:pt x="1245" y="751"/>
                    </a:lnTo>
                    <a:lnTo>
                      <a:pt x="1240" y="750"/>
                    </a:lnTo>
                    <a:lnTo>
                      <a:pt x="1234" y="748"/>
                    </a:lnTo>
                    <a:lnTo>
                      <a:pt x="1222" y="748"/>
                    </a:lnTo>
                    <a:lnTo>
                      <a:pt x="1208" y="750"/>
                    </a:lnTo>
                    <a:lnTo>
                      <a:pt x="1192" y="751"/>
                    </a:lnTo>
                    <a:lnTo>
                      <a:pt x="1177" y="753"/>
                    </a:lnTo>
                    <a:lnTo>
                      <a:pt x="1161" y="754"/>
                    </a:lnTo>
                    <a:lnTo>
                      <a:pt x="1161" y="754"/>
                    </a:lnTo>
                    <a:close/>
                    <a:moveTo>
                      <a:pt x="1229" y="642"/>
                    </a:moveTo>
                    <a:lnTo>
                      <a:pt x="1229" y="642"/>
                    </a:lnTo>
                    <a:lnTo>
                      <a:pt x="1216" y="597"/>
                    </a:lnTo>
                    <a:lnTo>
                      <a:pt x="1209" y="576"/>
                    </a:lnTo>
                    <a:lnTo>
                      <a:pt x="1202" y="555"/>
                    </a:lnTo>
                    <a:lnTo>
                      <a:pt x="1202" y="555"/>
                    </a:lnTo>
                    <a:lnTo>
                      <a:pt x="1198" y="545"/>
                    </a:lnTo>
                    <a:lnTo>
                      <a:pt x="1192" y="535"/>
                    </a:lnTo>
                    <a:lnTo>
                      <a:pt x="1182" y="515"/>
                    </a:lnTo>
                    <a:lnTo>
                      <a:pt x="1182" y="515"/>
                    </a:lnTo>
                    <a:lnTo>
                      <a:pt x="1172" y="493"/>
                    </a:lnTo>
                    <a:lnTo>
                      <a:pt x="1161" y="470"/>
                    </a:lnTo>
                    <a:lnTo>
                      <a:pt x="1150" y="448"/>
                    </a:lnTo>
                    <a:lnTo>
                      <a:pt x="1136" y="427"/>
                    </a:lnTo>
                    <a:lnTo>
                      <a:pt x="1122" y="409"/>
                    </a:lnTo>
                    <a:lnTo>
                      <a:pt x="1106" y="390"/>
                    </a:lnTo>
                    <a:lnTo>
                      <a:pt x="1088" y="376"/>
                    </a:lnTo>
                    <a:lnTo>
                      <a:pt x="1080" y="369"/>
                    </a:lnTo>
                    <a:lnTo>
                      <a:pt x="1070" y="364"/>
                    </a:lnTo>
                    <a:lnTo>
                      <a:pt x="1070" y="364"/>
                    </a:lnTo>
                    <a:lnTo>
                      <a:pt x="1059" y="359"/>
                    </a:lnTo>
                    <a:lnTo>
                      <a:pt x="1047" y="357"/>
                    </a:lnTo>
                    <a:lnTo>
                      <a:pt x="1035" y="355"/>
                    </a:lnTo>
                    <a:lnTo>
                      <a:pt x="1022" y="354"/>
                    </a:lnTo>
                    <a:lnTo>
                      <a:pt x="996" y="354"/>
                    </a:lnTo>
                    <a:lnTo>
                      <a:pt x="967" y="352"/>
                    </a:lnTo>
                    <a:lnTo>
                      <a:pt x="967" y="352"/>
                    </a:lnTo>
                    <a:lnTo>
                      <a:pt x="935" y="352"/>
                    </a:lnTo>
                    <a:lnTo>
                      <a:pt x="906" y="351"/>
                    </a:lnTo>
                    <a:lnTo>
                      <a:pt x="906" y="351"/>
                    </a:lnTo>
                    <a:lnTo>
                      <a:pt x="886" y="351"/>
                    </a:lnTo>
                    <a:lnTo>
                      <a:pt x="865" y="351"/>
                    </a:lnTo>
                    <a:lnTo>
                      <a:pt x="844" y="351"/>
                    </a:lnTo>
                    <a:lnTo>
                      <a:pt x="821" y="351"/>
                    </a:lnTo>
                    <a:lnTo>
                      <a:pt x="821" y="351"/>
                    </a:lnTo>
                    <a:lnTo>
                      <a:pt x="795" y="357"/>
                    </a:lnTo>
                    <a:lnTo>
                      <a:pt x="767" y="364"/>
                    </a:lnTo>
                    <a:lnTo>
                      <a:pt x="741" y="372"/>
                    </a:lnTo>
                    <a:lnTo>
                      <a:pt x="716" y="382"/>
                    </a:lnTo>
                    <a:lnTo>
                      <a:pt x="716" y="382"/>
                    </a:lnTo>
                    <a:lnTo>
                      <a:pt x="694" y="395"/>
                    </a:lnTo>
                    <a:lnTo>
                      <a:pt x="671" y="407"/>
                    </a:lnTo>
                    <a:lnTo>
                      <a:pt x="650" y="421"/>
                    </a:lnTo>
                    <a:lnTo>
                      <a:pt x="629" y="435"/>
                    </a:lnTo>
                    <a:lnTo>
                      <a:pt x="629" y="435"/>
                    </a:lnTo>
                    <a:lnTo>
                      <a:pt x="624" y="444"/>
                    </a:lnTo>
                    <a:lnTo>
                      <a:pt x="618" y="452"/>
                    </a:lnTo>
                    <a:lnTo>
                      <a:pt x="610" y="459"/>
                    </a:lnTo>
                    <a:lnTo>
                      <a:pt x="601" y="465"/>
                    </a:lnTo>
                    <a:lnTo>
                      <a:pt x="601" y="465"/>
                    </a:lnTo>
                    <a:lnTo>
                      <a:pt x="591" y="482"/>
                    </a:lnTo>
                    <a:lnTo>
                      <a:pt x="580" y="497"/>
                    </a:lnTo>
                    <a:lnTo>
                      <a:pt x="569" y="514"/>
                    </a:lnTo>
                    <a:lnTo>
                      <a:pt x="563" y="522"/>
                    </a:lnTo>
                    <a:lnTo>
                      <a:pt x="560" y="531"/>
                    </a:lnTo>
                    <a:lnTo>
                      <a:pt x="560" y="531"/>
                    </a:lnTo>
                    <a:lnTo>
                      <a:pt x="556" y="545"/>
                    </a:lnTo>
                    <a:lnTo>
                      <a:pt x="552" y="560"/>
                    </a:lnTo>
                    <a:lnTo>
                      <a:pt x="546" y="590"/>
                    </a:lnTo>
                    <a:lnTo>
                      <a:pt x="546" y="590"/>
                    </a:lnTo>
                    <a:lnTo>
                      <a:pt x="538" y="619"/>
                    </a:lnTo>
                    <a:lnTo>
                      <a:pt x="531" y="647"/>
                    </a:lnTo>
                    <a:lnTo>
                      <a:pt x="531" y="647"/>
                    </a:lnTo>
                    <a:lnTo>
                      <a:pt x="525" y="674"/>
                    </a:lnTo>
                    <a:lnTo>
                      <a:pt x="522" y="701"/>
                    </a:lnTo>
                    <a:lnTo>
                      <a:pt x="517" y="754"/>
                    </a:lnTo>
                    <a:lnTo>
                      <a:pt x="517" y="754"/>
                    </a:lnTo>
                    <a:lnTo>
                      <a:pt x="508" y="807"/>
                    </a:lnTo>
                    <a:lnTo>
                      <a:pt x="503" y="861"/>
                    </a:lnTo>
                    <a:lnTo>
                      <a:pt x="499" y="913"/>
                    </a:lnTo>
                    <a:lnTo>
                      <a:pt x="499" y="938"/>
                    </a:lnTo>
                    <a:lnTo>
                      <a:pt x="500" y="965"/>
                    </a:lnTo>
                    <a:lnTo>
                      <a:pt x="500" y="965"/>
                    </a:lnTo>
                    <a:lnTo>
                      <a:pt x="501" y="988"/>
                    </a:lnTo>
                    <a:lnTo>
                      <a:pt x="504" y="1014"/>
                    </a:lnTo>
                    <a:lnTo>
                      <a:pt x="507" y="1038"/>
                    </a:lnTo>
                    <a:lnTo>
                      <a:pt x="510" y="1063"/>
                    </a:lnTo>
                    <a:lnTo>
                      <a:pt x="510" y="1063"/>
                    </a:lnTo>
                    <a:lnTo>
                      <a:pt x="511" y="1108"/>
                    </a:lnTo>
                    <a:lnTo>
                      <a:pt x="514" y="1151"/>
                    </a:lnTo>
                    <a:lnTo>
                      <a:pt x="515" y="1237"/>
                    </a:lnTo>
                    <a:lnTo>
                      <a:pt x="515" y="1410"/>
                    </a:lnTo>
                    <a:lnTo>
                      <a:pt x="515" y="1410"/>
                    </a:lnTo>
                    <a:lnTo>
                      <a:pt x="514" y="1439"/>
                    </a:lnTo>
                    <a:lnTo>
                      <a:pt x="511" y="1467"/>
                    </a:lnTo>
                    <a:lnTo>
                      <a:pt x="508" y="1497"/>
                    </a:lnTo>
                    <a:lnTo>
                      <a:pt x="503" y="1525"/>
                    </a:lnTo>
                    <a:lnTo>
                      <a:pt x="496" y="1553"/>
                    </a:lnTo>
                    <a:lnTo>
                      <a:pt x="489" y="1580"/>
                    </a:lnTo>
                    <a:lnTo>
                      <a:pt x="480" y="1606"/>
                    </a:lnTo>
                    <a:lnTo>
                      <a:pt x="472" y="1633"/>
                    </a:lnTo>
                    <a:lnTo>
                      <a:pt x="472" y="1633"/>
                    </a:lnTo>
                    <a:lnTo>
                      <a:pt x="479" y="1632"/>
                    </a:lnTo>
                    <a:lnTo>
                      <a:pt x="486" y="1629"/>
                    </a:lnTo>
                    <a:lnTo>
                      <a:pt x="499" y="1622"/>
                    </a:lnTo>
                    <a:lnTo>
                      <a:pt x="511" y="1615"/>
                    </a:lnTo>
                    <a:lnTo>
                      <a:pt x="525" y="1609"/>
                    </a:lnTo>
                    <a:lnTo>
                      <a:pt x="525" y="1609"/>
                    </a:lnTo>
                    <a:lnTo>
                      <a:pt x="529" y="1585"/>
                    </a:lnTo>
                    <a:lnTo>
                      <a:pt x="535" y="1563"/>
                    </a:lnTo>
                    <a:lnTo>
                      <a:pt x="541" y="1540"/>
                    </a:lnTo>
                    <a:lnTo>
                      <a:pt x="546" y="1516"/>
                    </a:lnTo>
                    <a:lnTo>
                      <a:pt x="546" y="1516"/>
                    </a:lnTo>
                    <a:lnTo>
                      <a:pt x="541" y="1512"/>
                    </a:lnTo>
                    <a:lnTo>
                      <a:pt x="537" y="1505"/>
                    </a:lnTo>
                    <a:lnTo>
                      <a:pt x="534" y="1498"/>
                    </a:lnTo>
                    <a:lnTo>
                      <a:pt x="534" y="1491"/>
                    </a:lnTo>
                    <a:lnTo>
                      <a:pt x="532" y="1474"/>
                    </a:lnTo>
                    <a:lnTo>
                      <a:pt x="534" y="1459"/>
                    </a:lnTo>
                    <a:lnTo>
                      <a:pt x="534" y="1459"/>
                    </a:lnTo>
                    <a:lnTo>
                      <a:pt x="537" y="1450"/>
                    </a:lnTo>
                    <a:lnTo>
                      <a:pt x="541" y="1442"/>
                    </a:lnTo>
                    <a:lnTo>
                      <a:pt x="552" y="1427"/>
                    </a:lnTo>
                    <a:lnTo>
                      <a:pt x="563" y="1411"/>
                    </a:lnTo>
                    <a:lnTo>
                      <a:pt x="567" y="1403"/>
                    </a:lnTo>
                    <a:lnTo>
                      <a:pt x="572" y="1394"/>
                    </a:lnTo>
                    <a:lnTo>
                      <a:pt x="572" y="1394"/>
                    </a:lnTo>
                    <a:lnTo>
                      <a:pt x="573" y="1384"/>
                    </a:lnTo>
                    <a:lnTo>
                      <a:pt x="574" y="1375"/>
                    </a:lnTo>
                    <a:lnTo>
                      <a:pt x="579" y="1351"/>
                    </a:lnTo>
                    <a:lnTo>
                      <a:pt x="579" y="1351"/>
                    </a:lnTo>
                    <a:lnTo>
                      <a:pt x="583" y="1330"/>
                    </a:lnTo>
                    <a:lnTo>
                      <a:pt x="587" y="1309"/>
                    </a:lnTo>
                    <a:lnTo>
                      <a:pt x="587" y="1309"/>
                    </a:lnTo>
                    <a:lnTo>
                      <a:pt x="595" y="1266"/>
                    </a:lnTo>
                    <a:lnTo>
                      <a:pt x="601" y="1223"/>
                    </a:lnTo>
                    <a:lnTo>
                      <a:pt x="605" y="1178"/>
                    </a:lnTo>
                    <a:lnTo>
                      <a:pt x="607" y="1133"/>
                    </a:lnTo>
                    <a:lnTo>
                      <a:pt x="607" y="1133"/>
                    </a:lnTo>
                    <a:lnTo>
                      <a:pt x="610" y="1109"/>
                    </a:lnTo>
                    <a:lnTo>
                      <a:pt x="612" y="1088"/>
                    </a:lnTo>
                    <a:lnTo>
                      <a:pt x="615" y="1067"/>
                    </a:lnTo>
                    <a:lnTo>
                      <a:pt x="617" y="1046"/>
                    </a:lnTo>
                    <a:lnTo>
                      <a:pt x="617" y="1046"/>
                    </a:lnTo>
                    <a:lnTo>
                      <a:pt x="618" y="1022"/>
                    </a:lnTo>
                    <a:lnTo>
                      <a:pt x="617" y="997"/>
                    </a:lnTo>
                    <a:lnTo>
                      <a:pt x="617" y="972"/>
                    </a:lnTo>
                    <a:lnTo>
                      <a:pt x="617" y="946"/>
                    </a:lnTo>
                    <a:lnTo>
                      <a:pt x="617" y="946"/>
                    </a:lnTo>
                    <a:lnTo>
                      <a:pt x="621" y="920"/>
                    </a:lnTo>
                    <a:lnTo>
                      <a:pt x="625" y="893"/>
                    </a:lnTo>
                    <a:lnTo>
                      <a:pt x="632" y="868"/>
                    </a:lnTo>
                    <a:lnTo>
                      <a:pt x="642" y="844"/>
                    </a:lnTo>
                    <a:lnTo>
                      <a:pt x="652" y="823"/>
                    </a:lnTo>
                    <a:lnTo>
                      <a:pt x="659" y="813"/>
                    </a:lnTo>
                    <a:lnTo>
                      <a:pt x="666" y="803"/>
                    </a:lnTo>
                    <a:lnTo>
                      <a:pt x="673" y="795"/>
                    </a:lnTo>
                    <a:lnTo>
                      <a:pt x="681" y="786"/>
                    </a:lnTo>
                    <a:lnTo>
                      <a:pt x="690" y="779"/>
                    </a:lnTo>
                    <a:lnTo>
                      <a:pt x="698" y="774"/>
                    </a:lnTo>
                    <a:lnTo>
                      <a:pt x="698" y="774"/>
                    </a:lnTo>
                    <a:lnTo>
                      <a:pt x="720" y="765"/>
                    </a:lnTo>
                    <a:lnTo>
                      <a:pt x="743" y="758"/>
                    </a:lnTo>
                    <a:lnTo>
                      <a:pt x="765" y="753"/>
                    </a:lnTo>
                    <a:lnTo>
                      <a:pt x="789" y="747"/>
                    </a:lnTo>
                    <a:lnTo>
                      <a:pt x="789" y="747"/>
                    </a:lnTo>
                    <a:lnTo>
                      <a:pt x="827" y="741"/>
                    </a:lnTo>
                    <a:lnTo>
                      <a:pt x="864" y="737"/>
                    </a:lnTo>
                    <a:lnTo>
                      <a:pt x="901" y="733"/>
                    </a:lnTo>
                    <a:lnTo>
                      <a:pt x="939" y="730"/>
                    </a:lnTo>
                    <a:lnTo>
                      <a:pt x="1014" y="727"/>
                    </a:lnTo>
                    <a:lnTo>
                      <a:pt x="1087" y="727"/>
                    </a:lnTo>
                    <a:lnTo>
                      <a:pt x="1087" y="727"/>
                    </a:lnTo>
                    <a:lnTo>
                      <a:pt x="1106" y="726"/>
                    </a:lnTo>
                    <a:lnTo>
                      <a:pt x="1128" y="723"/>
                    </a:lnTo>
                    <a:lnTo>
                      <a:pt x="1128" y="723"/>
                    </a:lnTo>
                    <a:lnTo>
                      <a:pt x="1146" y="720"/>
                    </a:lnTo>
                    <a:lnTo>
                      <a:pt x="1154" y="719"/>
                    </a:lnTo>
                    <a:lnTo>
                      <a:pt x="1163" y="718"/>
                    </a:lnTo>
                    <a:lnTo>
                      <a:pt x="1163" y="718"/>
                    </a:lnTo>
                    <a:lnTo>
                      <a:pt x="1172" y="713"/>
                    </a:lnTo>
                    <a:lnTo>
                      <a:pt x="1181" y="709"/>
                    </a:lnTo>
                    <a:lnTo>
                      <a:pt x="1189" y="706"/>
                    </a:lnTo>
                    <a:lnTo>
                      <a:pt x="1199" y="705"/>
                    </a:lnTo>
                    <a:lnTo>
                      <a:pt x="1199" y="705"/>
                    </a:lnTo>
                    <a:lnTo>
                      <a:pt x="1206" y="706"/>
                    </a:lnTo>
                    <a:lnTo>
                      <a:pt x="1213" y="709"/>
                    </a:lnTo>
                    <a:lnTo>
                      <a:pt x="1227" y="715"/>
                    </a:lnTo>
                    <a:lnTo>
                      <a:pt x="1227" y="715"/>
                    </a:lnTo>
                    <a:lnTo>
                      <a:pt x="1230" y="723"/>
                    </a:lnTo>
                    <a:lnTo>
                      <a:pt x="1234" y="730"/>
                    </a:lnTo>
                    <a:lnTo>
                      <a:pt x="1237" y="734"/>
                    </a:lnTo>
                    <a:lnTo>
                      <a:pt x="1241" y="736"/>
                    </a:lnTo>
                    <a:lnTo>
                      <a:pt x="1245" y="739"/>
                    </a:lnTo>
                    <a:lnTo>
                      <a:pt x="1251" y="739"/>
                    </a:lnTo>
                    <a:lnTo>
                      <a:pt x="1251" y="739"/>
                    </a:lnTo>
                    <a:lnTo>
                      <a:pt x="1247" y="713"/>
                    </a:lnTo>
                    <a:lnTo>
                      <a:pt x="1241" y="689"/>
                    </a:lnTo>
                    <a:lnTo>
                      <a:pt x="1229" y="642"/>
                    </a:lnTo>
                    <a:lnTo>
                      <a:pt x="1229" y="642"/>
                    </a:lnTo>
                    <a:close/>
                    <a:moveTo>
                      <a:pt x="1149" y="734"/>
                    </a:moveTo>
                    <a:lnTo>
                      <a:pt x="1149" y="734"/>
                    </a:lnTo>
                    <a:lnTo>
                      <a:pt x="1123" y="737"/>
                    </a:lnTo>
                    <a:lnTo>
                      <a:pt x="1098" y="740"/>
                    </a:lnTo>
                    <a:lnTo>
                      <a:pt x="1043" y="741"/>
                    </a:lnTo>
                    <a:lnTo>
                      <a:pt x="987" y="741"/>
                    </a:lnTo>
                    <a:lnTo>
                      <a:pt x="959" y="743"/>
                    </a:lnTo>
                    <a:lnTo>
                      <a:pt x="932" y="744"/>
                    </a:lnTo>
                    <a:lnTo>
                      <a:pt x="932" y="744"/>
                    </a:lnTo>
                    <a:lnTo>
                      <a:pt x="893" y="747"/>
                    </a:lnTo>
                    <a:lnTo>
                      <a:pt x="854" y="750"/>
                    </a:lnTo>
                    <a:lnTo>
                      <a:pt x="854" y="750"/>
                    </a:lnTo>
                    <a:lnTo>
                      <a:pt x="814" y="755"/>
                    </a:lnTo>
                    <a:lnTo>
                      <a:pt x="778" y="761"/>
                    </a:lnTo>
                    <a:lnTo>
                      <a:pt x="743" y="771"/>
                    </a:lnTo>
                    <a:lnTo>
                      <a:pt x="727" y="776"/>
                    </a:lnTo>
                    <a:lnTo>
                      <a:pt x="712" y="782"/>
                    </a:lnTo>
                    <a:lnTo>
                      <a:pt x="712" y="782"/>
                    </a:lnTo>
                    <a:lnTo>
                      <a:pt x="695" y="791"/>
                    </a:lnTo>
                    <a:lnTo>
                      <a:pt x="681" y="802"/>
                    </a:lnTo>
                    <a:lnTo>
                      <a:pt x="670" y="816"/>
                    </a:lnTo>
                    <a:lnTo>
                      <a:pt x="660" y="830"/>
                    </a:lnTo>
                    <a:lnTo>
                      <a:pt x="660" y="830"/>
                    </a:lnTo>
                    <a:lnTo>
                      <a:pt x="650" y="851"/>
                    </a:lnTo>
                    <a:lnTo>
                      <a:pt x="643" y="873"/>
                    </a:lnTo>
                    <a:lnTo>
                      <a:pt x="638" y="897"/>
                    </a:lnTo>
                    <a:lnTo>
                      <a:pt x="633" y="922"/>
                    </a:lnTo>
                    <a:lnTo>
                      <a:pt x="629" y="948"/>
                    </a:lnTo>
                    <a:lnTo>
                      <a:pt x="628" y="974"/>
                    </a:lnTo>
                    <a:lnTo>
                      <a:pt x="625" y="1029"/>
                    </a:lnTo>
                    <a:lnTo>
                      <a:pt x="625" y="1029"/>
                    </a:lnTo>
                    <a:lnTo>
                      <a:pt x="622" y="1077"/>
                    </a:lnTo>
                    <a:lnTo>
                      <a:pt x="618" y="1127"/>
                    </a:lnTo>
                    <a:lnTo>
                      <a:pt x="618" y="1127"/>
                    </a:lnTo>
                    <a:lnTo>
                      <a:pt x="614" y="1182"/>
                    </a:lnTo>
                    <a:lnTo>
                      <a:pt x="610" y="1237"/>
                    </a:lnTo>
                    <a:lnTo>
                      <a:pt x="605" y="1264"/>
                    </a:lnTo>
                    <a:lnTo>
                      <a:pt x="601" y="1290"/>
                    </a:lnTo>
                    <a:lnTo>
                      <a:pt x="597" y="1314"/>
                    </a:lnTo>
                    <a:lnTo>
                      <a:pt x="590" y="1338"/>
                    </a:lnTo>
                    <a:lnTo>
                      <a:pt x="590" y="1338"/>
                    </a:lnTo>
                    <a:lnTo>
                      <a:pt x="597" y="1339"/>
                    </a:lnTo>
                    <a:lnTo>
                      <a:pt x="602" y="1341"/>
                    </a:lnTo>
                    <a:lnTo>
                      <a:pt x="610" y="1344"/>
                    </a:lnTo>
                    <a:lnTo>
                      <a:pt x="618" y="1345"/>
                    </a:lnTo>
                    <a:lnTo>
                      <a:pt x="618" y="1345"/>
                    </a:lnTo>
                    <a:lnTo>
                      <a:pt x="622" y="1299"/>
                    </a:lnTo>
                    <a:lnTo>
                      <a:pt x="626" y="1250"/>
                    </a:lnTo>
                    <a:lnTo>
                      <a:pt x="631" y="1202"/>
                    </a:lnTo>
                    <a:lnTo>
                      <a:pt x="633" y="1151"/>
                    </a:lnTo>
                    <a:lnTo>
                      <a:pt x="633" y="1151"/>
                    </a:lnTo>
                    <a:lnTo>
                      <a:pt x="638" y="1102"/>
                    </a:lnTo>
                    <a:lnTo>
                      <a:pt x="645" y="1053"/>
                    </a:lnTo>
                    <a:lnTo>
                      <a:pt x="652" y="1005"/>
                    </a:lnTo>
                    <a:lnTo>
                      <a:pt x="656" y="958"/>
                    </a:lnTo>
                    <a:lnTo>
                      <a:pt x="656" y="958"/>
                    </a:lnTo>
                    <a:lnTo>
                      <a:pt x="659" y="925"/>
                    </a:lnTo>
                    <a:lnTo>
                      <a:pt x="661" y="908"/>
                    </a:lnTo>
                    <a:lnTo>
                      <a:pt x="664" y="893"/>
                    </a:lnTo>
                    <a:lnTo>
                      <a:pt x="664" y="893"/>
                    </a:lnTo>
                    <a:lnTo>
                      <a:pt x="670" y="878"/>
                    </a:lnTo>
                    <a:lnTo>
                      <a:pt x="675" y="865"/>
                    </a:lnTo>
                    <a:lnTo>
                      <a:pt x="688" y="838"/>
                    </a:lnTo>
                    <a:lnTo>
                      <a:pt x="688" y="838"/>
                    </a:lnTo>
                    <a:lnTo>
                      <a:pt x="701" y="826"/>
                    </a:lnTo>
                    <a:lnTo>
                      <a:pt x="716" y="816"/>
                    </a:lnTo>
                    <a:lnTo>
                      <a:pt x="732" y="806"/>
                    </a:lnTo>
                    <a:lnTo>
                      <a:pt x="748" y="799"/>
                    </a:lnTo>
                    <a:lnTo>
                      <a:pt x="767" y="792"/>
                    </a:lnTo>
                    <a:lnTo>
                      <a:pt x="785" y="786"/>
                    </a:lnTo>
                    <a:lnTo>
                      <a:pt x="820" y="775"/>
                    </a:lnTo>
                    <a:lnTo>
                      <a:pt x="820" y="775"/>
                    </a:lnTo>
                    <a:lnTo>
                      <a:pt x="833" y="769"/>
                    </a:lnTo>
                    <a:lnTo>
                      <a:pt x="840" y="767"/>
                    </a:lnTo>
                    <a:lnTo>
                      <a:pt x="843" y="767"/>
                    </a:lnTo>
                    <a:lnTo>
                      <a:pt x="845" y="768"/>
                    </a:lnTo>
                    <a:lnTo>
                      <a:pt x="845" y="768"/>
                    </a:lnTo>
                    <a:lnTo>
                      <a:pt x="845" y="771"/>
                    </a:lnTo>
                    <a:lnTo>
                      <a:pt x="843" y="774"/>
                    </a:lnTo>
                    <a:lnTo>
                      <a:pt x="838" y="776"/>
                    </a:lnTo>
                    <a:lnTo>
                      <a:pt x="833" y="779"/>
                    </a:lnTo>
                    <a:lnTo>
                      <a:pt x="830" y="781"/>
                    </a:lnTo>
                    <a:lnTo>
                      <a:pt x="828" y="784"/>
                    </a:lnTo>
                    <a:lnTo>
                      <a:pt x="828" y="784"/>
                    </a:lnTo>
                    <a:lnTo>
                      <a:pt x="800" y="792"/>
                    </a:lnTo>
                    <a:lnTo>
                      <a:pt x="772" y="802"/>
                    </a:lnTo>
                    <a:lnTo>
                      <a:pt x="772" y="802"/>
                    </a:lnTo>
                    <a:lnTo>
                      <a:pt x="744" y="812"/>
                    </a:lnTo>
                    <a:lnTo>
                      <a:pt x="732" y="817"/>
                    </a:lnTo>
                    <a:lnTo>
                      <a:pt x="719" y="824"/>
                    </a:lnTo>
                    <a:lnTo>
                      <a:pt x="719" y="824"/>
                    </a:lnTo>
                    <a:lnTo>
                      <a:pt x="711" y="831"/>
                    </a:lnTo>
                    <a:lnTo>
                      <a:pt x="702" y="840"/>
                    </a:lnTo>
                    <a:lnTo>
                      <a:pt x="695" y="851"/>
                    </a:lnTo>
                    <a:lnTo>
                      <a:pt x="688" y="862"/>
                    </a:lnTo>
                    <a:lnTo>
                      <a:pt x="681" y="875"/>
                    </a:lnTo>
                    <a:lnTo>
                      <a:pt x="677" y="887"/>
                    </a:lnTo>
                    <a:lnTo>
                      <a:pt x="673" y="900"/>
                    </a:lnTo>
                    <a:lnTo>
                      <a:pt x="668" y="913"/>
                    </a:lnTo>
                    <a:lnTo>
                      <a:pt x="668" y="913"/>
                    </a:lnTo>
                    <a:lnTo>
                      <a:pt x="666" y="938"/>
                    </a:lnTo>
                    <a:lnTo>
                      <a:pt x="663" y="965"/>
                    </a:lnTo>
                    <a:lnTo>
                      <a:pt x="660" y="1018"/>
                    </a:lnTo>
                    <a:lnTo>
                      <a:pt x="660" y="1018"/>
                    </a:lnTo>
                    <a:lnTo>
                      <a:pt x="657" y="1045"/>
                    </a:lnTo>
                    <a:lnTo>
                      <a:pt x="654" y="1071"/>
                    </a:lnTo>
                    <a:lnTo>
                      <a:pt x="646" y="1127"/>
                    </a:lnTo>
                    <a:lnTo>
                      <a:pt x="646" y="1127"/>
                    </a:lnTo>
                    <a:lnTo>
                      <a:pt x="642" y="1168"/>
                    </a:lnTo>
                    <a:lnTo>
                      <a:pt x="639" y="1209"/>
                    </a:lnTo>
                    <a:lnTo>
                      <a:pt x="633" y="1292"/>
                    </a:lnTo>
                    <a:lnTo>
                      <a:pt x="633" y="1292"/>
                    </a:lnTo>
                    <a:lnTo>
                      <a:pt x="632" y="1320"/>
                    </a:lnTo>
                    <a:lnTo>
                      <a:pt x="631" y="1334"/>
                    </a:lnTo>
                    <a:lnTo>
                      <a:pt x="626" y="1347"/>
                    </a:lnTo>
                    <a:lnTo>
                      <a:pt x="626" y="1347"/>
                    </a:lnTo>
                    <a:lnTo>
                      <a:pt x="632" y="1349"/>
                    </a:lnTo>
                    <a:lnTo>
                      <a:pt x="636" y="1352"/>
                    </a:lnTo>
                    <a:lnTo>
                      <a:pt x="639" y="1356"/>
                    </a:lnTo>
                    <a:lnTo>
                      <a:pt x="642" y="1362"/>
                    </a:lnTo>
                    <a:lnTo>
                      <a:pt x="643" y="1369"/>
                    </a:lnTo>
                    <a:lnTo>
                      <a:pt x="643" y="1376"/>
                    </a:lnTo>
                    <a:lnTo>
                      <a:pt x="642" y="1390"/>
                    </a:lnTo>
                    <a:lnTo>
                      <a:pt x="642" y="1390"/>
                    </a:lnTo>
                    <a:lnTo>
                      <a:pt x="640" y="1396"/>
                    </a:lnTo>
                    <a:lnTo>
                      <a:pt x="636" y="1401"/>
                    </a:lnTo>
                    <a:lnTo>
                      <a:pt x="633" y="1407"/>
                    </a:lnTo>
                    <a:lnTo>
                      <a:pt x="629" y="1412"/>
                    </a:lnTo>
                    <a:lnTo>
                      <a:pt x="629" y="1412"/>
                    </a:lnTo>
                    <a:lnTo>
                      <a:pt x="626" y="1427"/>
                    </a:lnTo>
                    <a:lnTo>
                      <a:pt x="626" y="1442"/>
                    </a:lnTo>
                    <a:lnTo>
                      <a:pt x="626" y="1473"/>
                    </a:lnTo>
                    <a:lnTo>
                      <a:pt x="628" y="1487"/>
                    </a:lnTo>
                    <a:lnTo>
                      <a:pt x="626" y="1501"/>
                    </a:lnTo>
                    <a:lnTo>
                      <a:pt x="624" y="1514"/>
                    </a:lnTo>
                    <a:lnTo>
                      <a:pt x="621" y="1519"/>
                    </a:lnTo>
                    <a:lnTo>
                      <a:pt x="617" y="1523"/>
                    </a:lnTo>
                    <a:lnTo>
                      <a:pt x="617" y="1523"/>
                    </a:lnTo>
                    <a:lnTo>
                      <a:pt x="604" y="1523"/>
                    </a:lnTo>
                    <a:lnTo>
                      <a:pt x="593" y="1525"/>
                    </a:lnTo>
                    <a:lnTo>
                      <a:pt x="593" y="1525"/>
                    </a:lnTo>
                    <a:lnTo>
                      <a:pt x="587" y="1549"/>
                    </a:lnTo>
                    <a:lnTo>
                      <a:pt x="580" y="1571"/>
                    </a:lnTo>
                    <a:lnTo>
                      <a:pt x="565" y="1615"/>
                    </a:lnTo>
                    <a:lnTo>
                      <a:pt x="565" y="1615"/>
                    </a:lnTo>
                    <a:lnTo>
                      <a:pt x="569" y="1617"/>
                    </a:lnTo>
                    <a:lnTo>
                      <a:pt x="574" y="1617"/>
                    </a:lnTo>
                    <a:lnTo>
                      <a:pt x="577" y="1616"/>
                    </a:lnTo>
                    <a:lnTo>
                      <a:pt x="581" y="1615"/>
                    </a:lnTo>
                    <a:lnTo>
                      <a:pt x="587" y="1608"/>
                    </a:lnTo>
                    <a:lnTo>
                      <a:pt x="591" y="1601"/>
                    </a:lnTo>
                    <a:lnTo>
                      <a:pt x="591" y="1601"/>
                    </a:lnTo>
                    <a:lnTo>
                      <a:pt x="600" y="1589"/>
                    </a:lnTo>
                    <a:lnTo>
                      <a:pt x="607" y="1577"/>
                    </a:lnTo>
                    <a:lnTo>
                      <a:pt x="612" y="1564"/>
                    </a:lnTo>
                    <a:lnTo>
                      <a:pt x="618" y="1551"/>
                    </a:lnTo>
                    <a:lnTo>
                      <a:pt x="626" y="1525"/>
                    </a:lnTo>
                    <a:lnTo>
                      <a:pt x="633" y="1494"/>
                    </a:lnTo>
                    <a:lnTo>
                      <a:pt x="633" y="1494"/>
                    </a:lnTo>
                    <a:lnTo>
                      <a:pt x="645" y="1453"/>
                    </a:lnTo>
                    <a:lnTo>
                      <a:pt x="650" y="1434"/>
                    </a:lnTo>
                    <a:lnTo>
                      <a:pt x="653" y="1412"/>
                    </a:lnTo>
                    <a:lnTo>
                      <a:pt x="653" y="1412"/>
                    </a:lnTo>
                    <a:lnTo>
                      <a:pt x="656" y="1391"/>
                    </a:lnTo>
                    <a:lnTo>
                      <a:pt x="659" y="1369"/>
                    </a:lnTo>
                    <a:lnTo>
                      <a:pt x="660" y="1324"/>
                    </a:lnTo>
                    <a:lnTo>
                      <a:pt x="660" y="1324"/>
                    </a:lnTo>
                    <a:lnTo>
                      <a:pt x="664" y="1281"/>
                    </a:lnTo>
                    <a:lnTo>
                      <a:pt x="667" y="1236"/>
                    </a:lnTo>
                    <a:lnTo>
                      <a:pt x="667" y="1236"/>
                    </a:lnTo>
                    <a:lnTo>
                      <a:pt x="671" y="1146"/>
                    </a:lnTo>
                    <a:lnTo>
                      <a:pt x="673" y="1057"/>
                    </a:lnTo>
                    <a:lnTo>
                      <a:pt x="673" y="1057"/>
                    </a:lnTo>
                    <a:lnTo>
                      <a:pt x="674" y="1035"/>
                    </a:lnTo>
                    <a:lnTo>
                      <a:pt x="677" y="1012"/>
                    </a:lnTo>
                    <a:lnTo>
                      <a:pt x="682" y="970"/>
                    </a:lnTo>
                    <a:lnTo>
                      <a:pt x="691" y="928"/>
                    </a:lnTo>
                    <a:lnTo>
                      <a:pt x="698" y="886"/>
                    </a:lnTo>
                    <a:lnTo>
                      <a:pt x="698" y="886"/>
                    </a:lnTo>
                    <a:lnTo>
                      <a:pt x="705" y="873"/>
                    </a:lnTo>
                    <a:lnTo>
                      <a:pt x="713" y="861"/>
                    </a:lnTo>
                    <a:lnTo>
                      <a:pt x="722" y="851"/>
                    </a:lnTo>
                    <a:lnTo>
                      <a:pt x="730" y="842"/>
                    </a:lnTo>
                    <a:lnTo>
                      <a:pt x="741" y="834"/>
                    </a:lnTo>
                    <a:lnTo>
                      <a:pt x="753" y="826"/>
                    </a:lnTo>
                    <a:lnTo>
                      <a:pt x="777" y="812"/>
                    </a:lnTo>
                    <a:lnTo>
                      <a:pt x="777" y="812"/>
                    </a:lnTo>
                    <a:lnTo>
                      <a:pt x="799" y="799"/>
                    </a:lnTo>
                    <a:lnTo>
                      <a:pt x="809" y="793"/>
                    </a:lnTo>
                    <a:lnTo>
                      <a:pt x="819" y="788"/>
                    </a:lnTo>
                    <a:lnTo>
                      <a:pt x="819" y="788"/>
                    </a:lnTo>
                    <a:lnTo>
                      <a:pt x="833" y="782"/>
                    </a:lnTo>
                    <a:lnTo>
                      <a:pt x="848" y="778"/>
                    </a:lnTo>
                    <a:lnTo>
                      <a:pt x="878" y="771"/>
                    </a:lnTo>
                    <a:lnTo>
                      <a:pt x="911" y="765"/>
                    </a:lnTo>
                    <a:lnTo>
                      <a:pt x="944" y="761"/>
                    </a:lnTo>
                    <a:lnTo>
                      <a:pt x="944" y="761"/>
                    </a:lnTo>
                    <a:lnTo>
                      <a:pt x="1008" y="753"/>
                    </a:lnTo>
                    <a:lnTo>
                      <a:pt x="1040" y="751"/>
                    </a:lnTo>
                    <a:lnTo>
                      <a:pt x="1057" y="751"/>
                    </a:lnTo>
                    <a:lnTo>
                      <a:pt x="1073" y="753"/>
                    </a:lnTo>
                    <a:lnTo>
                      <a:pt x="1073" y="753"/>
                    </a:lnTo>
                    <a:lnTo>
                      <a:pt x="1083" y="750"/>
                    </a:lnTo>
                    <a:lnTo>
                      <a:pt x="1092" y="748"/>
                    </a:lnTo>
                    <a:lnTo>
                      <a:pt x="1115" y="746"/>
                    </a:lnTo>
                    <a:lnTo>
                      <a:pt x="1128" y="746"/>
                    </a:lnTo>
                    <a:lnTo>
                      <a:pt x="1139" y="744"/>
                    </a:lnTo>
                    <a:lnTo>
                      <a:pt x="1149" y="741"/>
                    </a:lnTo>
                    <a:lnTo>
                      <a:pt x="1158" y="737"/>
                    </a:lnTo>
                    <a:lnTo>
                      <a:pt x="1158" y="737"/>
                    </a:lnTo>
                    <a:lnTo>
                      <a:pt x="1170" y="739"/>
                    </a:lnTo>
                    <a:lnTo>
                      <a:pt x="1182" y="740"/>
                    </a:lnTo>
                    <a:lnTo>
                      <a:pt x="1196" y="740"/>
                    </a:lnTo>
                    <a:lnTo>
                      <a:pt x="1203" y="739"/>
                    </a:lnTo>
                    <a:lnTo>
                      <a:pt x="1210" y="736"/>
                    </a:lnTo>
                    <a:lnTo>
                      <a:pt x="1210" y="736"/>
                    </a:lnTo>
                    <a:lnTo>
                      <a:pt x="1210" y="733"/>
                    </a:lnTo>
                    <a:lnTo>
                      <a:pt x="1209" y="730"/>
                    </a:lnTo>
                    <a:lnTo>
                      <a:pt x="1210" y="727"/>
                    </a:lnTo>
                    <a:lnTo>
                      <a:pt x="1210" y="726"/>
                    </a:lnTo>
                    <a:lnTo>
                      <a:pt x="1213" y="725"/>
                    </a:lnTo>
                    <a:lnTo>
                      <a:pt x="1213" y="725"/>
                    </a:lnTo>
                    <a:lnTo>
                      <a:pt x="1210" y="722"/>
                    </a:lnTo>
                    <a:lnTo>
                      <a:pt x="1208" y="719"/>
                    </a:lnTo>
                    <a:lnTo>
                      <a:pt x="1201" y="718"/>
                    </a:lnTo>
                    <a:lnTo>
                      <a:pt x="1192" y="718"/>
                    </a:lnTo>
                    <a:lnTo>
                      <a:pt x="1184" y="720"/>
                    </a:lnTo>
                    <a:lnTo>
                      <a:pt x="1167" y="729"/>
                    </a:lnTo>
                    <a:lnTo>
                      <a:pt x="1157" y="732"/>
                    </a:lnTo>
                    <a:lnTo>
                      <a:pt x="1149" y="734"/>
                    </a:lnTo>
                    <a:lnTo>
                      <a:pt x="1149" y="734"/>
                    </a:lnTo>
                    <a:close/>
                    <a:moveTo>
                      <a:pt x="1081" y="753"/>
                    </a:moveTo>
                    <a:lnTo>
                      <a:pt x="1081" y="753"/>
                    </a:lnTo>
                    <a:lnTo>
                      <a:pt x="1084" y="753"/>
                    </a:lnTo>
                    <a:lnTo>
                      <a:pt x="1088" y="754"/>
                    </a:lnTo>
                    <a:lnTo>
                      <a:pt x="1091" y="754"/>
                    </a:lnTo>
                    <a:lnTo>
                      <a:pt x="1094" y="753"/>
                    </a:lnTo>
                    <a:lnTo>
                      <a:pt x="1094" y="753"/>
                    </a:lnTo>
                    <a:lnTo>
                      <a:pt x="1090" y="753"/>
                    </a:lnTo>
                    <a:lnTo>
                      <a:pt x="1087" y="751"/>
                    </a:lnTo>
                    <a:lnTo>
                      <a:pt x="1084" y="751"/>
                    </a:lnTo>
                    <a:lnTo>
                      <a:pt x="1081" y="753"/>
                    </a:lnTo>
                    <a:lnTo>
                      <a:pt x="1081" y="753"/>
                    </a:lnTo>
                    <a:close/>
                    <a:moveTo>
                      <a:pt x="1015" y="263"/>
                    </a:moveTo>
                    <a:lnTo>
                      <a:pt x="1015" y="263"/>
                    </a:lnTo>
                    <a:lnTo>
                      <a:pt x="989" y="250"/>
                    </a:lnTo>
                    <a:lnTo>
                      <a:pt x="959" y="240"/>
                    </a:lnTo>
                    <a:lnTo>
                      <a:pt x="925" y="232"/>
                    </a:lnTo>
                    <a:lnTo>
                      <a:pt x="886" y="228"/>
                    </a:lnTo>
                    <a:lnTo>
                      <a:pt x="886" y="228"/>
                    </a:lnTo>
                    <a:lnTo>
                      <a:pt x="861" y="223"/>
                    </a:lnTo>
                    <a:lnTo>
                      <a:pt x="848" y="222"/>
                    </a:lnTo>
                    <a:lnTo>
                      <a:pt x="836" y="222"/>
                    </a:lnTo>
                    <a:lnTo>
                      <a:pt x="836" y="222"/>
                    </a:lnTo>
                    <a:lnTo>
                      <a:pt x="824" y="222"/>
                    </a:lnTo>
                    <a:lnTo>
                      <a:pt x="812" y="223"/>
                    </a:lnTo>
                    <a:lnTo>
                      <a:pt x="786" y="226"/>
                    </a:lnTo>
                    <a:lnTo>
                      <a:pt x="786" y="226"/>
                    </a:lnTo>
                    <a:lnTo>
                      <a:pt x="750" y="226"/>
                    </a:lnTo>
                    <a:lnTo>
                      <a:pt x="713" y="229"/>
                    </a:lnTo>
                    <a:lnTo>
                      <a:pt x="680" y="232"/>
                    </a:lnTo>
                    <a:lnTo>
                      <a:pt x="646" y="237"/>
                    </a:lnTo>
                    <a:lnTo>
                      <a:pt x="646" y="237"/>
                    </a:lnTo>
                    <a:lnTo>
                      <a:pt x="601" y="247"/>
                    </a:lnTo>
                    <a:lnTo>
                      <a:pt x="559" y="258"/>
                    </a:lnTo>
                    <a:lnTo>
                      <a:pt x="517" y="274"/>
                    </a:lnTo>
                    <a:lnTo>
                      <a:pt x="479" y="291"/>
                    </a:lnTo>
                    <a:lnTo>
                      <a:pt x="479" y="291"/>
                    </a:lnTo>
                    <a:lnTo>
                      <a:pt x="458" y="313"/>
                    </a:lnTo>
                    <a:lnTo>
                      <a:pt x="438" y="336"/>
                    </a:lnTo>
                    <a:lnTo>
                      <a:pt x="438" y="336"/>
                    </a:lnTo>
                    <a:lnTo>
                      <a:pt x="420" y="361"/>
                    </a:lnTo>
                    <a:lnTo>
                      <a:pt x="405" y="386"/>
                    </a:lnTo>
                    <a:lnTo>
                      <a:pt x="405" y="386"/>
                    </a:lnTo>
                    <a:lnTo>
                      <a:pt x="395" y="399"/>
                    </a:lnTo>
                    <a:lnTo>
                      <a:pt x="386" y="411"/>
                    </a:lnTo>
                    <a:lnTo>
                      <a:pt x="386" y="411"/>
                    </a:lnTo>
                    <a:lnTo>
                      <a:pt x="381" y="423"/>
                    </a:lnTo>
                    <a:lnTo>
                      <a:pt x="375" y="435"/>
                    </a:lnTo>
                    <a:lnTo>
                      <a:pt x="367" y="458"/>
                    </a:lnTo>
                    <a:lnTo>
                      <a:pt x="360" y="482"/>
                    </a:lnTo>
                    <a:lnTo>
                      <a:pt x="351" y="506"/>
                    </a:lnTo>
                    <a:lnTo>
                      <a:pt x="351" y="506"/>
                    </a:lnTo>
                    <a:lnTo>
                      <a:pt x="350" y="522"/>
                    </a:lnTo>
                    <a:lnTo>
                      <a:pt x="347" y="538"/>
                    </a:lnTo>
                    <a:lnTo>
                      <a:pt x="341" y="570"/>
                    </a:lnTo>
                    <a:lnTo>
                      <a:pt x="339" y="587"/>
                    </a:lnTo>
                    <a:lnTo>
                      <a:pt x="337" y="604"/>
                    </a:lnTo>
                    <a:lnTo>
                      <a:pt x="337" y="621"/>
                    </a:lnTo>
                    <a:lnTo>
                      <a:pt x="339" y="639"/>
                    </a:lnTo>
                    <a:lnTo>
                      <a:pt x="339" y="639"/>
                    </a:lnTo>
                    <a:lnTo>
                      <a:pt x="341" y="656"/>
                    </a:lnTo>
                    <a:lnTo>
                      <a:pt x="346" y="673"/>
                    </a:lnTo>
                    <a:lnTo>
                      <a:pt x="355" y="706"/>
                    </a:lnTo>
                    <a:lnTo>
                      <a:pt x="355" y="706"/>
                    </a:lnTo>
                    <a:lnTo>
                      <a:pt x="362" y="740"/>
                    </a:lnTo>
                    <a:lnTo>
                      <a:pt x="367" y="758"/>
                    </a:lnTo>
                    <a:lnTo>
                      <a:pt x="368" y="775"/>
                    </a:lnTo>
                    <a:lnTo>
                      <a:pt x="368" y="775"/>
                    </a:lnTo>
                    <a:lnTo>
                      <a:pt x="372" y="842"/>
                    </a:lnTo>
                    <a:lnTo>
                      <a:pt x="376" y="910"/>
                    </a:lnTo>
                    <a:lnTo>
                      <a:pt x="381" y="976"/>
                    </a:lnTo>
                    <a:lnTo>
                      <a:pt x="383" y="1045"/>
                    </a:lnTo>
                    <a:lnTo>
                      <a:pt x="383" y="1045"/>
                    </a:lnTo>
                    <a:lnTo>
                      <a:pt x="385" y="1123"/>
                    </a:lnTo>
                    <a:lnTo>
                      <a:pt x="385" y="1163"/>
                    </a:lnTo>
                    <a:lnTo>
                      <a:pt x="383" y="1202"/>
                    </a:lnTo>
                    <a:lnTo>
                      <a:pt x="383" y="1202"/>
                    </a:lnTo>
                    <a:lnTo>
                      <a:pt x="378" y="1285"/>
                    </a:lnTo>
                    <a:lnTo>
                      <a:pt x="376" y="1324"/>
                    </a:lnTo>
                    <a:lnTo>
                      <a:pt x="376" y="1363"/>
                    </a:lnTo>
                    <a:lnTo>
                      <a:pt x="376" y="1363"/>
                    </a:lnTo>
                    <a:lnTo>
                      <a:pt x="372" y="1384"/>
                    </a:lnTo>
                    <a:lnTo>
                      <a:pt x="369" y="1407"/>
                    </a:lnTo>
                    <a:lnTo>
                      <a:pt x="369" y="1429"/>
                    </a:lnTo>
                    <a:lnTo>
                      <a:pt x="371" y="1439"/>
                    </a:lnTo>
                    <a:lnTo>
                      <a:pt x="374" y="1448"/>
                    </a:lnTo>
                    <a:lnTo>
                      <a:pt x="374" y="1448"/>
                    </a:lnTo>
                    <a:lnTo>
                      <a:pt x="371" y="1452"/>
                    </a:lnTo>
                    <a:lnTo>
                      <a:pt x="369" y="1455"/>
                    </a:lnTo>
                    <a:lnTo>
                      <a:pt x="369" y="1463"/>
                    </a:lnTo>
                    <a:lnTo>
                      <a:pt x="369" y="1463"/>
                    </a:lnTo>
                    <a:lnTo>
                      <a:pt x="368" y="1493"/>
                    </a:lnTo>
                    <a:lnTo>
                      <a:pt x="368" y="1508"/>
                    </a:lnTo>
                    <a:lnTo>
                      <a:pt x="367" y="1523"/>
                    </a:lnTo>
                    <a:lnTo>
                      <a:pt x="367" y="1523"/>
                    </a:lnTo>
                    <a:lnTo>
                      <a:pt x="361" y="1553"/>
                    </a:lnTo>
                    <a:lnTo>
                      <a:pt x="358" y="1567"/>
                    </a:lnTo>
                    <a:lnTo>
                      <a:pt x="358" y="1578"/>
                    </a:lnTo>
                    <a:lnTo>
                      <a:pt x="358" y="1578"/>
                    </a:lnTo>
                    <a:lnTo>
                      <a:pt x="360" y="1588"/>
                    </a:lnTo>
                    <a:lnTo>
                      <a:pt x="362" y="1598"/>
                    </a:lnTo>
                    <a:lnTo>
                      <a:pt x="367" y="1606"/>
                    </a:lnTo>
                    <a:lnTo>
                      <a:pt x="372" y="1613"/>
                    </a:lnTo>
                    <a:lnTo>
                      <a:pt x="379" y="1620"/>
                    </a:lnTo>
                    <a:lnTo>
                      <a:pt x="386" y="1626"/>
                    </a:lnTo>
                    <a:lnTo>
                      <a:pt x="405" y="1636"/>
                    </a:lnTo>
                    <a:lnTo>
                      <a:pt x="405" y="1636"/>
                    </a:lnTo>
                    <a:lnTo>
                      <a:pt x="410" y="1615"/>
                    </a:lnTo>
                    <a:lnTo>
                      <a:pt x="414" y="1594"/>
                    </a:lnTo>
                    <a:lnTo>
                      <a:pt x="423" y="1550"/>
                    </a:lnTo>
                    <a:lnTo>
                      <a:pt x="427" y="1505"/>
                    </a:lnTo>
                    <a:lnTo>
                      <a:pt x="431" y="1460"/>
                    </a:lnTo>
                    <a:lnTo>
                      <a:pt x="433" y="1414"/>
                    </a:lnTo>
                    <a:lnTo>
                      <a:pt x="434" y="1369"/>
                    </a:lnTo>
                    <a:lnTo>
                      <a:pt x="437" y="1283"/>
                    </a:lnTo>
                    <a:lnTo>
                      <a:pt x="437" y="1283"/>
                    </a:lnTo>
                    <a:lnTo>
                      <a:pt x="438" y="1248"/>
                    </a:lnTo>
                    <a:lnTo>
                      <a:pt x="438" y="1210"/>
                    </a:lnTo>
                    <a:lnTo>
                      <a:pt x="437" y="1177"/>
                    </a:lnTo>
                    <a:lnTo>
                      <a:pt x="434" y="1147"/>
                    </a:lnTo>
                    <a:lnTo>
                      <a:pt x="434" y="1147"/>
                    </a:lnTo>
                    <a:lnTo>
                      <a:pt x="431" y="1127"/>
                    </a:lnTo>
                    <a:lnTo>
                      <a:pt x="428" y="1118"/>
                    </a:lnTo>
                    <a:lnTo>
                      <a:pt x="427" y="1112"/>
                    </a:lnTo>
                    <a:lnTo>
                      <a:pt x="427" y="1112"/>
                    </a:lnTo>
                    <a:lnTo>
                      <a:pt x="423" y="1106"/>
                    </a:lnTo>
                    <a:lnTo>
                      <a:pt x="417" y="1104"/>
                    </a:lnTo>
                    <a:lnTo>
                      <a:pt x="412" y="1099"/>
                    </a:lnTo>
                    <a:lnTo>
                      <a:pt x="407" y="1094"/>
                    </a:lnTo>
                    <a:lnTo>
                      <a:pt x="407" y="1094"/>
                    </a:lnTo>
                    <a:lnTo>
                      <a:pt x="405" y="1083"/>
                    </a:lnTo>
                    <a:lnTo>
                      <a:pt x="403" y="1071"/>
                    </a:lnTo>
                    <a:lnTo>
                      <a:pt x="403" y="1071"/>
                    </a:lnTo>
                    <a:lnTo>
                      <a:pt x="403" y="1050"/>
                    </a:lnTo>
                    <a:lnTo>
                      <a:pt x="405" y="1029"/>
                    </a:lnTo>
                    <a:lnTo>
                      <a:pt x="407" y="1010"/>
                    </a:lnTo>
                    <a:lnTo>
                      <a:pt x="413" y="993"/>
                    </a:lnTo>
                    <a:lnTo>
                      <a:pt x="413" y="993"/>
                    </a:lnTo>
                    <a:lnTo>
                      <a:pt x="410" y="987"/>
                    </a:lnTo>
                    <a:lnTo>
                      <a:pt x="407" y="979"/>
                    </a:lnTo>
                    <a:lnTo>
                      <a:pt x="405" y="959"/>
                    </a:lnTo>
                    <a:lnTo>
                      <a:pt x="405" y="939"/>
                    </a:lnTo>
                    <a:lnTo>
                      <a:pt x="405" y="932"/>
                    </a:lnTo>
                    <a:lnTo>
                      <a:pt x="407" y="927"/>
                    </a:lnTo>
                    <a:lnTo>
                      <a:pt x="407" y="927"/>
                    </a:lnTo>
                    <a:lnTo>
                      <a:pt x="410" y="922"/>
                    </a:lnTo>
                    <a:lnTo>
                      <a:pt x="414" y="921"/>
                    </a:lnTo>
                    <a:lnTo>
                      <a:pt x="419" y="921"/>
                    </a:lnTo>
                    <a:lnTo>
                      <a:pt x="423" y="918"/>
                    </a:lnTo>
                    <a:lnTo>
                      <a:pt x="423" y="918"/>
                    </a:lnTo>
                    <a:lnTo>
                      <a:pt x="421" y="882"/>
                    </a:lnTo>
                    <a:lnTo>
                      <a:pt x="423" y="845"/>
                    </a:lnTo>
                    <a:lnTo>
                      <a:pt x="428" y="807"/>
                    </a:lnTo>
                    <a:lnTo>
                      <a:pt x="434" y="771"/>
                    </a:lnTo>
                    <a:lnTo>
                      <a:pt x="449" y="696"/>
                    </a:lnTo>
                    <a:lnTo>
                      <a:pt x="465" y="622"/>
                    </a:lnTo>
                    <a:lnTo>
                      <a:pt x="465" y="622"/>
                    </a:lnTo>
                    <a:lnTo>
                      <a:pt x="469" y="600"/>
                    </a:lnTo>
                    <a:lnTo>
                      <a:pt x="478" y="579"/>
                    </a:lnTo>
                    <a:lnTo>
                      <a:pt x="486" y="557"/>
                    </a:lnTo>
                    <a:lnTo>
                      <a:pt x="494" y="538"/>
                    </a:lnTo>
                    <a:lnTo>
                      <a:pt x="513" y="498"/>
                    </a:lnTo>
                    <a:lnTo>
                      <a:pt x="521" y="479"/>
                    </a:lnTo>
                    <a:lnTo>
                      <a:pt x="528" y="459"/>
                    </a:lnTo>
                    <a:lnTo>
                      <a:pt x="528" y="459"/>
                    </a:lnTo>
                    <a:lnTo>
                      <a:pt x="532" y="454"/>
                    </a:lnTo>
                    <a:lnTo>
                      <a:pt x="537" y="448"/>
                    </a:lnTo>
                    <a:lnTo>
                      <a:pt x="545" y="435"/>
                    </a:lnTo>
                    <a:lnTo>
                      <a:pt x="552" y="423"/>
                    </a:lnTo>
                    <a:lnTo>
                      <a:pt x="556" y="417"/>
                    </a:lnTo>
                    <a:lnTo>
                      <a:pt x="562" y="411"/>
                    </a:lnTo>
                    <a:lnTo>
                      <a:pt x="562" y="411"/>
                    </a:lnTo>
                    <a:lnTo>
                      <a:pt x="579" y="399"/>
                    </a:lnTo>
                    <a:lnTo>
                      <a:pt x="597" y="386"/>
                    </a:lnTo>
                    <a:lnTo>
                      <a:pt x="617" y="376"/>
                    </a:lnTo>
                    <a:lnTo>
                      <a:pt x="636" y="367"/>
                    </a:lnTo>
                    <a:lnTo>
                      <a:pt x="659" y="359"/>
                    </a:lnTo>
                    <a:lnTo>
                      <a:pt x="681" y="352"/>
                    </a:lnTo>
                    <a:lnTo>
                      <a:pt x="706" y="347"/>
                    </a:lnTo>
                    <a:lnTo>
                      <a:pt x="732" y="341"/>
                    </a:lnTo>
                    <a:lnTo>
                      <a:pt x="732" y="341"/>
                    </a:lnTo>
                    <a:lnTo>
                      <a:pt x="744" y="340"/>
                    </a:lnTo>
                    <a:lnTo>
                      <a:pt x="755" y="336"/>
                    </a:lnTo>
                    <a:lnTo>
                      <a:pt x="767" y="333"/>
                    </a:lnTo>
                    <a:lnTo>
                      <a:pt x="778" y="330"/>
                    </a:lnTo>
                    <a:lnTo>
                      <a:pt x="778" y="330"/>
                    </a:lnTo>
                    <a:lnTo>
                      <a:pt x="803" y="329"/>
                    </a:lnTo>
                    <a:lnTo>
                      <a:pt x="830" y="329"/>
                    </a:lnTo>
                    <a:lnTo>
                      <a:pt x="855" y="330"/>
                    </a:lnTo>
                    <a:lnTo>
                      <a:pt x="879" y="333"/>
                    </a:lnTo>
                    <a:lnTo>
                      <a:pt x="879" y="333"/>
                    </a:lnTo>
                    <a:lnTo>
                      <a:pt x="885" y="337"/>
                    </a:lnTo>
                    <a:lnTo>
                      <a:pt x="892" y="338"/>
                    </a:lnTo>
                    <a:lnTo>
                      <a:pt x="906" y="340"/>
                    </a:lnTo>
                    <a:lnTo>
                      <a:pt x="921" y="341"/>
                    </a:lnTo>
                    <a:lnTo>
                      <a:pt x="938" y="340"/>
                    </a:lnTo>
                    <a:lnTo>
                      <a:pt x="938" y="340"/>
                    </a:lnTo>
                    <a:lnTo>
                      <a:pt x="974" y="340"/>
                    </a:lnTo>
                    <a:lnTo>
                      <a:pt x="1011" y="340"/>
                    </a:lnTo>
                    <a:lnTo>
                      <a:pt x="1029" y="341"/>
                    </a:lnTo>
                    <a:lnTo>
                      <a:pt x="1046" y="343"/>
                    </a:lnTo>
                    <a:lnTo>
                      <a:pt x="1062" y="347"/>
                    </a:lnTo>
                    <a:lnTo>
                      <a:pt x="1076" y="351"/>
                    </a:lnTo>
                    <a:lnTo>
                      <a:pt x="1076" y="351"/>
                    </a:lnTo>
                    <a:lnTo>
                      <a:pt x="1077" y="351"/>
                    </a:lnTo>
                    <a:lnTo>
                      <a:pt x="1077" y="350"/>
                    </a:lnTo>
                    <a:lnTo>
                      <a:pt x="1077" y="350"/>
                    </a:lnTo>
                    <a:lnTo>
                      <a:pt x="1063" y="324"/>
                    </a:lnTo>
                    <a:lnTo>
                      <a:pt x="1049" y="302"/>
                    </a:lnTo>
                    <a:lnTo>
                      <a:pt x="1033" y="281"/>
                    </a:lnTo>
                    <a:lnTo>
                      <a:pt x="1015" y="263"/>
                    </a:lnTo>
                    <a:lnTo>
                      <a:pt x="1015" y="263"/>
                    </a:lnTo>
                    <a:close/>
                    <a:moveTo>
                      <a:pt x="858" y="205"/>
                    </a:moveTo>
                    <a:lnTo>
                      <a:pt x="858" y="205"/>
                    </a:lnTo>
                    <a:lnTo>
                      <a:pt x="828" y="202"/>
                    </a:lnTo>
                    <a:lnTo>
                      <a:pt x="798" y="201"/>
                    </a:lnTo>
                    <a:lnTo>
                      <a:pt x="798" y="201"/>
                    </a:lnTo>
                    <a:lnTo>
                      <a:pt x="754" y="199"/>
                    </a:lnTo>
                    <a:lnTo>
                      <a:pt x="733" y="201"/>
                    </a:lnTo>
                    <a:lnTo>
                      <a:pt x="715" y="204"/>
                    </a:lnTo>
                    <a:lnTo>
                      <a:pt x="715" y="204"/>
                    </a:lnTo>
                    <a:lnTo>
                      <a:pt x="602" y="223"/>
                    </a:lnTo>
                    <a:lnTo>
                      <a:pt x="602" y="223"/>
                    </a:lnTo>
                    <a:lnTo>
                      <a:pt x="574" y="228"/>
                    </a:lnTo>
                    <a:lnTo>
                      <a:pt x="548" y="232"/>
                    </a:lnTo>
                    <a:lnTo>
                      <a:pt x="534" y="235"/>
                    </a:lnTo>
                    <a:lnTo>
                      <a:pt x="521" y="239"/>
                    </a:lnTo>
                    <a:lnTo>
                      <a:pt x="510" y="243"/>
                    </a:lnTo>
                    <a:lnTo>
                      <a:pt x="499" y="249"/>
                    </a:lnTo>
                    <a:lnTo>
                      <a:pt x="499" y="249"/>
                    </a:lnTo>
                    <a:lnTo>
                      <a:pt x="501" y="249"/>
                    </a:lnTo>
                    <a:lnTo>
                      <a:pt x="506" y="249"/>
                    </a:lnTo>
                    <a:lnTo>
                      <a:pt x="513" y="247"/>
                    </a:lnTo>
                    <a:lnTo>
                      <a:pt x="520" y="243"/>
                    </a:lnTo>
                    <a:lnTo>
                      <a:pt x="528" y="242"/>
                    </a:lnTo>
                    <a:lnTo>
                      <a:pt x="528" y="242"/>
                    </a:lnTo>
                    <a:lnTo>
                      <a:pt x="535" y="240"/>
                    </a:lnTo>
                    <a:lnTo>
                      <a:pt x="544" y="242"/>
                    </a:lnTo>
                    <a:lnTo>
                      <a:pt x="553" y="243"/>
                    </a:lnTo>
                    <a:lnTo>
                      <a:pt x="563" y="244"/>
                    </a:lnTo>
                    <a:lnTo>
                      <a:pt x="563" y="244"/>
                    </a:lnTo>
                    <a:lnTo>
                      <a:pt x="567" y="243"/>
                    </a:lnTo>
                    <a:lnTo>
                      <a:pt x="574" y="240"/>
                    </a:lnTo>
                    <a:lnTo>
                      <a:pt x="586" y="237"/>
                    </a:lnTo>
                    <a:lnTo>
                      <a:pt x="586" y="237"/>
                    </a:lnTo>
                    <a:lnTo>
                      <a:pt x="625" y="228"/>
                    </a:lnTo>
                    <a:lnTo>
                      <a:pt x="645" y="225"/>
                    </a:lnTo>
                    <a:lnTo>
                      <a:pt x="663" y="222"/>
                    </a:lnTo>
                    <a:lnTo>
                      <a:pt x="663" y="222"/>
                    </a:lnTo>
                    <a:lnTo>
                      <a:pt x="701" y="218"/>
                    </a:lnTo>
                    <a:lnTo>
                      <a:pt x="737" y="216"/>
                    </a:lnTo>
                    <a:lnTo>
                      <a:pt x="774" y="215"/>
                    </a:lnTo>
                    <a:lnTo>
                      <a:pt x="809" y="213"/>
                    </a:lnTo>
                    <a:lnTo>
                      <a:pt x="809" y="213"/>
                    </a:lnTo>
                    <a:lnTo>
                      <a:pt x="820" y="211"/>
                    </a:lnTo>
                    <a:lnTo>
                      <a:pt x="831" y="209"/>
                    </a:lnTo>
                    <a:lnTo>
                      <a:pt x="831" y="209"/>
                    </a:lnTo>
                    <a:lnTo>
                      <a:pt x="843" y="209"/>
                    </a:lnTo>
                    <a:lnTo>
                      <a:pt x="854" y="211"/>
                    </a:lnTo>
                    <a:lnTo>
                      <a:pt x="875" y="213"/>
                    </a:lnTo>
                    <a:lnTo>
                      <a:pt x="894" y="216"/>
                    </a:lnTo>
                    <a:lnTo>
                      <a:pt x="906" y="216"/>
                    </a:lnTo>
                    <a:lnTo>
                      <a:pt x="916" y="216"/>
                    </a:lnTo>
                    <a:lnTo>
                      <a:pt x="916" y="216"/>
                    </a:lnTo>
                    <a:lnTo>
                      <a:pt x="887" y="211"/>
                    </a:lnTo>
                    <a:lnTo>
                      <a:pt x="858" y="205"/>
                    </a:lnTo>
                    <a:lnTo>
                      <a:pt x="858" y="205"/>
                    </a:lnTo>
                    <a:close/>
                    <a:moveTo>
                      <a:pt x="869" y="195"/>
                    </a:moveTo>
                    <a:lnTo>
                      <a:pt x="869" y="195"/>
                    </a:lnTo>
                    <a:lnTo>
                      <a:pt x="875" y="195"/>
                    </a:lnTo>
                    <a:lnTo>
                      <a:pt x="880" y="197"/>
                    </a:lnTo>
                    <a:lnTo>
                      <a:pt x="885" y="198"/>
                    </a:lnTo>
                    <a:lnTo>
                      <a:pt x="889" y="198"/>
                    </a:lnTo>
                    <a:lnTo>
                      <a:pt x="889" y="198"/>
                    </a:lnTo>
                    <a:lnTo>
                      <a:pt x="879" y="194"/>
                    </a:lnTo>
                    <a:lnTo>
                      <a:pt x="875" y="194"/>
                    </a:lnTo>
                    <a:lnTo>
                      <a:pt x="869" y="195"/>
                    </a:lnTo>
                    <a:lnTo>
                      <a:pt x="869" y="195"/>
                    </a:lnTo>
                    <a:close/>
                    <a:moveTo>
                      <a:pt x="354" y="762"/>
                    </a:moveTo>
                    <a:lnTo>
                      <a:pt x="354" y="762"/>
                    </a:lnTo>
                    <a:lnTo>
                      <a:pt x="353" y="746"/>
                    </a:lnTo>
                    <a:lnTo>
                      <a:pt x="348" y="729"/>
                    </a:lnTo>
                    <a:lnTo>
                      <a:pt x="340" y="696"/>
                    </a:lnTo>
                    <a:lnTo>
                      <a:pt x="332" y="664"/>
                    </a:lnTo>
                    <a:lnTo>
                      <a:pt x="327" y="646"/>
                    </a:lnTo>
                    <a:lnTo>
                      <a:pt x="326" y="629"/>
                    </a:lnTo>
                    <a:lnTo>
                      <a:pt x="326" y="629"/>
                    </a:lnTo>
                    <a:lnTo>
                      <a:pt x="325" y="607"/>
                    </a:lnTo>
                    <a:lnTo>
                      <a:pt x="326" y="583"/>
                    </a:lnTo>
                    <a:lnTo>
                      <a:pt x="333" y="538"/>
                    </a:lnTo>
                    <a:lnTo>
                      <a:pt x="333" y="538"/>
                    </a:lnTo>
                    <a:lnTo>
                      <a:pt x="337" y="514"/>
                    </a:lnTo>
                    <a:lnTo>
                      <a:pt x="343" y="490"/>
                    </a:lnTo>
                    <a:lnTo>
                      <a:pt x="351" y="466"/>
                    </a:lnTo>
                    <a:lnTo>
                      <a:pt x="358" y="442"/>
                    </a:lnTo>
                    <a:lnTo>
                      <a:pt x="376" y="399"/>
                    </a:lnTo>
                    <a:lnTo>
                      <a:pt x="393" y="359"/>
                    </a:lnTo>
                    <a:lnTo>
                      <a:pt x="393" y="359"/>
                    </a:lnTo>
                    <a:lnTo>
                      <a:pt x="383" y="369"/>
                    </a:lnTo>
                    <a:lnTo>
                      <a:pt x="374" y="379"/>
                    </a:lnTo>
                    <a:lnTo>
                      <a:pt x="357" y="400"/>
                    </a:lnTo>
                    <a:lnTo>
                      <a:pt x="326" y="445"/>
                    </a:lnTo>
                    <a:lnTo>
                      <a:pt x="326" y="445"/>
                    </a:lnTo>
                    <a:lnTo>
                      <a:pt x="310" y="469"/>
                    </a:lnTo>
                    <a:lnTo>
                      <a:pt x="298" y="493"/>
                    </a:lnTo>
                    <a:lnTo>
                      <a:pt x="287" y="520"/>
                    </a:lnTo>
                    <a:lnTo>
                      <a:pt x="277" y="545"/>
                    </a:lnTo>
                    <a:lnTo>
                      <a:pt x="277" y="545"/>
                    </a:lnTo>
                    <a:lnTo>
                      <a:pt x="266" y="577"/>
                    </a:lnTo>
                    <a:lnTo>
                      <a:pt x="257" y="611"/>
                    </a:lnTo>
                    <a:lnTo>
                      <a:pt x="250" y="646"/>
                    </a:lnTo>
                    <a:lnTo>
                      <a:pt x="246" y="681"/>
                    </a:lnTo>
                    <a:lnTo>
                      <a:pt x="243" y="718"/>
                    </a:lnTo>
                    <a:lnTo>
                      <a:pt x="240" y="754"/>
                    </a:lnTo>
                    <a:lnTo>
                      <a:pt x="240" y="791"/>
                    </a:lnTo>
                    <a:lnTo>
                      <a:pt x="242" y="826"/>
                    </a:lnTo>
                    <a:lnTo>
                      <a:pt x="242" y="826"/>
                    </a:lnTo>
                    <a:lnTo>
                      <a:pt x="242" y="842"/>
                    </a:lnTo>
                    <a:lnTo>
                      <a:pt x="240" y="859"/>
                    </a:lnTo>
                    <a:lnTo>
                      <a:pt x="240" y="859"/>
                    </a:lnTo>
                    <a:lnTo>
                      <a:pt x="242" y="876"/>
                    </a:lnTo>
                    <a:lnTo>
                      <a:pt x="242" y="885"/>
                    </a:lnTo>
                    <a:lnTo>
                      <a:pt x="242" y="894"/>
                    </a:lnTo>
                    <a:lnTo>
                      <a:pt x="242" y="894"/>
                    </a:lnTo>
                    <a:lnTo>
                      <a:pt x="239" y="904"/>
                    </a:lnTo>
                    <a:lnTo>
                      <a:pt x="237" y="911"/>
                    </a:lnTo>
                    <a:lnTo>
                      <a:pt x="236" y="917"/>
                    </a:lnTo>
                    <a:lnTo>
                      <a:pt x="236" y="917"/>
                    </a:lnTo>
                    <a:lnTo>
                      <a:pt x="236" y="953"/>
                    </a:lnTo>
                    <a:lnTo>
                      <a:pt x="236" y="953"/>
                    </a:lnTo>
                    <a:lnTo>
                      <a:pt x="237" y="966"/>
                    </a:lnTo>
                    <a:lnTo>
                      <a:pt x="240" y="979"/>
                    </a:lnTo>
                    <a:lnTo>
                      <a:pt x="247" y="1004"/>
                    </a:lnTo>
                    <a:lnTo>
                      <a:pt x="250" y="1015"/>
                    </a:lnTo>
                    <a:lnTo>
                      <a:pt x="253" y="1026"/>
                    </a:lnTo>
                    <a:lnTo>
                      <a:pt x="253" y="1038"/>
                    </a:lnTo>
                    <a:lnTo>
                      <a:pt x="250" y="1047"/>
                    </a:lnTo>
                    <a:lnTo>
                      <a:pt x="250" y="1047"/>
                    </a:lnTo>
                    <a:lnTo>
                      <a:pt x="246" y="1054"/>
                    </a:lnTo>
                    <a:lnTo>
                      <a:pt x="239" y="1060"/>
                    </a:lnTo>
                    <a:lnTo>
                      <a:pt x="230" y="1066"/>
                    </a:lnTo>
                    <a:lnTo>
                      <a:pt x="221" y="1069"/>
                    </a:lnTo>
                    <a:lnTo>
                      <a:pt x="209" y="1070"/>
                    </a:lnTo>
                    <a:lnTo>
                      <a:pt x="200" y="1071"/>
                    </a:lnTo>
                    <a:lnTo>
                      <a:pt x="188" y="1070"/>
                    </a:lnTo>
                    <a:lnTo>
                      <a:pt x="179" y="1069"/>
                    </a:lnTo>
                    <a:lnTo>
                      <a:pt x="179" y="1069"/>
                    </a:lnTo>
                    <a:lnTo>
                      <a:pt x="170" y="1064"/>
                    </a:lnTo>
                    <a:lnTo>
                      <a:pt x="164" y="1060"/>
                    </a:lnTo>
                    <a:lnTo>
                      <a:pt x="159" y="1054"/>
                    </a:lnTo>
                    <a:lnTo>
                      <a:pt x="156" y="1047"/>
                    </a:lnTo>
                    <a:lnTo>
                      <a:pt x="153" y="1040"/>
                    </a:lnTo>
                    <a:lnTo>
                      <a:pt x="152" y="1032"/>
                    </a:lnTo>
                    <a:lnTo>
                      <a:pt x="152" y="1024"/>
                    </a:lnTo>
                    <a:lnTo>
                      <a:pt x="153" y="1015"/>
                    </a:lnTo>
                    <a:lnTo>
                      <a:pt x="157" y="997"/>
                    </a:lnTo>
                    <a:lnTo>
                      <a:pt x="163" y="980"/>
                    </a:lnTo>
                    <a:lnTo>
                      <a:pt x="172" y="965"/>
                    </a:lnTo>
                    <a:lnTo>
                      <a:pt x="181" y="953"/>
                    </a:lnTo>
                    <a:lnTo>
                      <a:pt x="181" y="953"/>
                    </a:lnTo>
                    <a:lnTo>
                      <a:pt x="179" y="946"/>
                    </a:lnTo>
                    <a:lnTo>
                      <a:pt x="179" y="941"/>
                    </a:lnTo>
                    <a:lnTo>
                      <a:pt x="179" y="935"/>
                    </a:lnTo>
                    <a:lnTo>
                      <a:pt x="180" y="928"/>
                    </a:lnTo>
                    <a:lnTo>
                      <a:pt x="183" y="917"/>
                    </a:lnTo>
                    <a:lnTo>
                      <a:pt x="186" y="904"/>
                    </a:lnTo>
                    <a:lnTo>
                      <a:pt x="186" y="904"/>
                    </a:lnTo>
                    <a:lnTo>
                      <a:pt x="184" y="890"/>
                    </a:lnTo>
                    <a:lnTo>
                      <a:pt x="183" y="876"/>
                    </a:lnTo>
                    <a:lnTo>
                      <a:pt x="180" y="861"/>
                    </a:lnTo>
                    <a:lnTo>
                      <a:pt x="179" y="847"/>
                    </a:lnTo>
                    <a:lnTo>
                      <a:pt x="179" y="847"/>
                    </a:lnTo>
                    <a:lnTo>
                      <a:pt x="179" y="796"/>
                    </a:lnTo>
                    <a:lnTo>
                      <a:pt x="179" y="796"/>
                    </a:lnTo>
                    <a:lnTo>
                      <a:pt x="179" y="765"/>
                    </a:lnTo>
                    <a:lnTo>
                      <a:pt x="181" y="736"/>
                    </a:lnTo>
                    <a:lnTo>
                      <a:pt x="186" y="705"/>
                    </a:lnTo>
                    <a:lnTo>
                      <a:pt x="190" y="675"/>
                    </a:lnTo>
                    <a:lnTo>
                      <a:pt x="201" y="615"/>
                    </a:lnTo>
                    <a:lnTo>
                      <a:pt x="214" y="557"/>
                    </a:lnTo>
                    <a:lnTo>
                      <a:pt x="214" y="557"/>
                    </a:lnTo>
                    <a:lnTo>
                      <a:pt x="221" y="529"/>
                    </a:lnTo>
                    <a:lnTo>
                      <a:pt x="229" y="503"/>
                    </a:lnTo>
                    <a:lnTo>
                      <a:pt x="240" y="476"/>
                    </a:lnTo>
                    <a:lnTo>
                      <a:pt x="253" y="452"/>
                    </a:lnTo>
                    <a:lnTo>
                      <a:pt x="266" y="428"/>
                    </a:lnTo>
                    <a:lnTo>
                      <a:pt x="280" y="406"/>
                    </a:lnTo>
                    <a:lnTo>
                      <a:pt x="308" y="364"/>
                    </a:lnTo>
                    <a:lnTo>
                      <a:pt x="308" y="364"/>
                    </a:lnTo>
                    <a:lnTo>
                      <a:pt x="326" y="348"/>
                    </a:lnTo>
                    <a:lnTo>
                      <a:pt x="343" y="331"/>
                    </a:lnTo>
                    <a:lnTo>
                      <a:pt x="378" y="299"/>
                    </a:lnTo>
                    <a:lnTo>
                      <a:pt x="396" y="282"/>
                    </a:lnTo>
                    <a:lnTo>
                      <a:pt x="416" y="268"/>
                    </a:lnTo>
                    <a:lnTo>
                      <a:pt x="437" y="256"/>
                    </a:lnTo>
                    <a:lnTo>
                      <a:pt x="461" y="244"/>
                    </a:lnTo>
                    <a:lnTo>
                      <a:pt x="461" y="244"/>
                    </a:lnTo>
                    <a:lnTo>
                      <a:pt x="482" y="236"/>
                    </a:lnTo>
                    <a:lnTo>
                      <a:pt x="504" y="229"/>
                    </a:lnTo>
                    <a:lnTo>
                      <a:pt x="528" y="223"/>
                    </a:lnTo>
                    <a:lnTo>
                      <a:pt x="553" y="219"/>
                    </a:lnTo>
                    <a:lnTo>
                      <a:pt x="605" y="211"/>
                    </a:lnTo>
                    <a:lnTo>
                      <a:pt x="657" y="205"/>
                    </a:lnTo>
                    <a:lnTo>
                      <a:pt x="657" y="205"/>
                    </a:lnTo>
                    <a:lnTo>
                      <a:pt x="674" y="202"/>
                    </a:lnTo>
                    <a:lnTo>
                      <a:pt x="690" y="198"/>
                    </a:lnTo>
                    <a:lnTo>
                      <a:pt x="705" y="194"/>
                    </a:lnTo>
                    <a:lnTo>
                      <a:pt x="720" y="191"/>
                    </a:lnTo>
                    <a:lnTo>
                      <a:pt x="720" y="191"/>
                    </a:lnTo>
                    <a:lnTo>
                      <a:pt x="739" y="188"/>
                    </a:lnTo>
                    <a:lnTo>
                      <a:pt x="755" y="188"/>
                    </a:lnTo>
                    <a:lnTo>
                      <a:pt x="789" y="188"/>
                    </a:lnTo>
                    <a:lnTo>
                      <a:pt x="789" y="188"/>
                    </a:lnTo>
                    <a:lnTo>
                      <a:pt x="809" y="188"/>
                    </a:lnTo>
                    <a:lnTo>
                      <a:pt x="828" y="191"/>
                    </a:lnTo>
                    <a:lnTo>
                      <a:pt x="848" y="191"/>
                    </a:lnTo>
                    <a:lnTo>
                      <a:pt x="868" y="192"/>
                    </a:lnTo>
                    <a:lnTo>
                      <a:pt x="868" y="192"/>
                    </a:lnTo>
                    <a:lnTo>
                      <a:pt x="850" y="188"/>
                    </a:lnTo>
                    <a:lnTo>
                      <a:pt x="831" y="184"/>
                    </a:lnTo>
                    <a:lnTo>
                      <a:pt x="813" y="178"/>
                    </a:lnTo>
                    <a:lnTo>
                      <a:pt x="795" y="176"/>
                    </a:lnTo>
                    <a:lnTo>
                      <a:pt x="795" y="176"/>
                    </a:lnTo>
                    <a:lnTo>
                      <a:pt x="772" y="173"/>
                    </a:lnTo>
                    <a:lnTo>
                      <a:pt x="748" y="170"/>
                    </a:lnTo>
                    <a:lnTo>
                      <a:pt x="748" y="170"/>
                    </a:lnTo>
                    <a:lnTo>
                      <a:pt x="739" y="167"/>
                    </a:lnTo>
                    <a:lnTo>
                      <a:pt x="729" y="164"/>
                    </a:lnTo>
                    <a:lnTo>
                      <a:pt x="729" y="164"/>
                    </a:lnTo>
                    <a:lnTo>
                      <a:pt x="715" y="163"/>
                    </a:lnTo>
                    <a:lnTo>
                      <a:pt x="699" y="163"/>
                    </a:lnTo>
                    <a:lnTo>
                      <a:pt x="667" y="164"/>
                    </a:lnTo>
                    <a:lnTo>
                      <a:pt x="667" y="164"/>
                    </a:lnTo>
                    <a:lnTo>
                      <a:pt x="636" y="164"/>
                    </a:lnTo>
                    <a:lnTo>
                      <a:pt x="604" y="166"/>
                    </a:lnTo>
                    <a:lnTo>
                      <a:pt x="573" y="169"/>
                    </a:lnTo>
                    <a:lnTo>
                      <a:pt x="542" y="174"/>
                    </a:lnTo>
                    <a:lnTo>
                      <a:pt x="511" y="180"/>
                    </a:lnTo>
                    <a:lnTo>
                      <a:pt x="482" y="187"/>
                    </a:lnTo>
                    <a:lnTo>
                      <a:pt x="452" y="195"/>
                    </a:lnTo>
                    <a:lnTo>
                      <a:pt x="424" y="206"/>
                    </a:lnTo>
                    <a:lnTo>
                      <a:pt x="424" y="206"/>
                    </a:lnTo>
                    <a:lnTo>
                      <a:pt x="423" y="213"/>
                    </a:lnTo>
                    <a:lnTo>
                      <a:pt x="423" y="219"/>
                    </a:lnTo>
                    <a:lnTo>
                      <a:pt x="426" y="232"/>
                    </a:lnTo>
                    <a:lnTo>
                      <a:pt x="428" y="242"/>
                    </a:lnTo>
                    <a:lnTo>
                      <a:pt x="428" y="247"/>
                    </a:lnTo>
                    <a:lnTo>
                      <a:pt x="427" y="251"/>
                    </a:lnTo>
                    <a:lnTo>
                      <a:pt x="427" y="251"/>
                    </a:lnTo>
                    <a:lnTo>
                      <a:pt x="423" y="253"/>
                    </a:lnTo>
                    <a:lnTo>
                      <a:pt x="416" y="256"/>
                    </a:lnTo>
                    <a:lnTo>
                      <a:pt x="402" y="258"/>
                    </a:lnTo>
                    <a:lnTo>
                      <a:pt x="402" y="258"/>
                    </a:lnTo>
                    <a:lnTo>
                      <a:pt x="375" y="257"/>
                    </a:lnTo>
                    <a:lnTo>
                      <a:pt x="360" y="256"/>
                    </a:lnTo>
                    <a:lnTo>
                      <a:pt x="346" y="253"/>
                    </a:lnTo>
                    <a:lnTo>
                      <a:pt x="332" y="250"/>
                    </a:lnTo>
                    <a:lnTo>
                      <a:pt x="319" y="244"/>
                    </a:lnTo>
                    <a:lnTo>
                      <a:pt x="308" y="239"/>
                    </a:lnTo>
                    <a:lnTo>
                      <a:pt x="301" y="233"/>
                    </a:lnTo>
                    <a:lnTo>
                      <a:pt x="301" y="233"/>
                    </a:lnTo>
                    <a:lnTo>
                      <a:pt x="292" y="240"/>
                    </a:lnTo>
                    <a:lnTo>
                      <a:pt x="282" y="246"/>
                    </a:lnTo>
                    <a:lnTo>
                      <a:pt x="273" y="251"/>
                    </a:lnTo>
                    <a:lnTo>
                      <a:pt x="264" y="260"/>
                    </a:lnTo>
                    <a:lnTo>
                      <a:pt x="264" y="260"/>
                    </a:lnTo>
                    <a:lnTo>
                      <a:pt x="250" y="277"/>
                    </a:lnTo>
                    <a:lnTo>
                      <a:pt x="236" y="293"/>
                    </a:lnTo>
                    <a:lnTo>
                      <a:pt x="211" y="330"/>
                    </a:lnTo>
                    <a:lnTo>
                      <a:pt x="190" y="367"/>
                    </a:lnTo>
                    <a:lnTo>
                      <a:pt x="170" y="404"/>
                    </a:lnTo>
                    <a:lnTo>
                      <a:pt x="170" y="404"/>
                    </a:lnTo>
                    <a:lnTo>
                      <a:pt x="162" y="425"/>
                    </a:lnTo>
                    <a:lnTo>
                      <a:pt x="155" y="447"/>
                    </a:lnTo>
                    <a:lnTo>
                      <a:pt x="149" y="469"/>
                    </a:lnTo>
                    <a:lnTo>
                      <a:pt x="145" y="491"/>
                    </a:lnTo>
                    <a:lnTo>
                      <a:pt x="141" y="515"/>
                    </a:lnTo>
                    <a:lnTo>
                      <a:pt x="138" y="539"/>
                    </a:lnTo>
                    <a:lnTo>
                      <a:pt x="135" y="590"/>
                    </a:lnTo>
                    <a:lnTo>
                      <a:pt x="135" y="590"/>
                    </a:lnTo>
                    <a:lnTo>
                      <a:pt x="134" y="663"/>
                    </a:lnTo>
                    <a:lnTo>
                      <a:pt x="135" y="740"/>
                    </a:lnTo>
                    <a:lnTo>
                      <a:pt x="139" y="894"/>
                    </a:lnTo>
                    <a:lnTo>
                      <a:pt x="139" y="894"/>
                    </a:lnTo>
                    <a:lnTo>
                      <a:pt x="139" y="922"/>
                    </a:lnTo>
                    <a:lnTo>
                      <a:pt x="139" y="949"/>
                    </a:lnTo>
                    <a:lnTo>
                      <a:pt x="138" y="976"/>
                    </a:lnTo>
                    <a:lnTo>
                      <a:pt x="134" y="1001"/>
                    </a:lnTo>
                    <a:lnTo>
                      <a:pt x="134" y="1001"/>
                    </a:lnTo>
                    <a:lnTo>
                      <a:pt x="129" y="1011"/>
                    </a:lnTo>
                    <a:lnTo>
                      <a:pt x="128" y="1017"/>
                    </a:lnTo>
                    <a:lnTo>
                      <a:pt x="127" y="1022"/>
                    </a:lnTo>
                    <a:lnTo>
                      <a:pt x="127" y="1022"/>
                    </a:lnTo>
                    <a:lnTo>
                      <a:pt x="127" y="1033"/>
                    </a:lnTo>
                    <a:lnTo>
                      <a:pt x="127" y="1047"/>
                    </a:lnTo>
                    <a:lnTo>
                      <a:pt x="125" y="1060"/>
                    </a:lnTo>
                    <a:lnTo>
                      <a:pt x="124" y="1067"/>
                    </a:lnTo>
                    <a:lnTo>
                      <a:pt x="121" y="1074"/>
                    </a:lnTo>
                    <a:lnTo>
                      <a:pt x="121" y="1074"/>
                    </a:lnTo>
                    <a:lnTo>
                      <a:pt x="135" y="1080"/>
                    </a:lnTo>
                    <a:lnTo>
                      <a:pt x="149" y="1084"/>
                    </a:lnTo>
                    <a:lnTo>
                      <a:pt x="164" y="1088"/>
                    </a:lnTo>
                    <a:lnTo>
                      <a:pt x="180" y="1091"/>
                    </a:lnTo>
                    <a:lnTo>
                      <a:pt x="212" y="1095"/>
                    </a:lnTo>
                    <a:lnTo>
                      <a:pt x="245" y="1097"/>
                    </a:lnTo>
                    <a:lnTo>
                      <a:pt x="278" y="1094"/>
                    </a:lnTo>
                    <a:lnTo>
                      <a:pt x="310" y="1090"/>
                    </a:lnTo>
                    <a:lnTo>
                      <a:pt x="343" y="1083"/>
                    </a:lnTo>
                    <a:lnTo>
                      <a:pt x="372" y="1073"/>
                    </a:lnTo>
                    <a:lnTo>
                      <a:pt x="372" y="1073"/>
                    </a:lnTo>
                    <a:lnTo>
                      <a:pt x="372" y="1029"/>
                    </a:lnTo>
                    <a:lnTo>
                      <a:pt x="371" y="988"/>
                    </a:lnTo>
                    <a:lnTo>
                      <a:pt x="365" y="911"/>
                    </a:lnTo>
                    <a:lnTo>
                      <a:pt x="358" y="837"/>
                    </a:lnTo>
                    <a:lnTo>
                      <a:pt x="354" y="762"/>
                    </a:lnTo>
                    <a:lnTo>
                      <a:pt x="354" y="762"/>
                    </a:lnTo>
                    <a:close/>
                    <a:moveTo>
                      <a:pt x="812" y="163"/>
                    </a:moveTo>
                    <a:lnTo>
                      <a:pt x="812" y="163"/>
                    </a:lnTo>
                    <a:lnTo>
                      <a:pt x="800" y="143"/>
                    </a:lnTo>
                    <a:lnTo>
                      <a:pt x="785" y="124"/>
                    </a:lnTo>
                    <a:lnTo>
                      <a:pt x="768" y="105"/>
                    </a:lnTo>
                    <a:lnTo>
                      <a:pt x="748" y="87"/>
                    </a:lnTo>
                    <a:lnTo>
                      <a:pt x="727" y="73"/>
                    </a:lnTo>
                    <a:lnTo>
                      <a:pt x="705" y="59"/>
                    </a:lnTo>
                    <a:lnTo>
                      <a:pt x="681" y="49"/>
                    </a:lnTo>
                    <a:lnTo>
                      <a:pt x="670" y="46"/>
                    </a:lnTo>
                    <a:lnTo>
                      <a:pt x="657" y="44"/>
                    </a:lnTo>
                    <a:lnTo>
                      <a:pt x="657" y="44"/>
                    </a:lnTo>
                    <a:lnTo>
                      <a:pt x="638" y="41"/>
                    </a:lnTo>
                    <a:lnTo>
                      <a:pt x="619" y="41"/>
                    </a:lnTo>
                    <a:lnTo>
                      <a:pt x="601" y="41"/>
                    </a:lnTo>
                    <a:lnTo>
                      <a:pt x="586" y="44"/>
                    </a:lnTo>
                    <a:lnTo>
                      <a:pt x="586" y="44"/>
                    </a:lnTo>
                    <a:lnTo>
                      <a:pt x="544" y="51"/>
                    </a:lnTo>
                    <a:lnTo>
                      <a:pt x="524" y="56"/>
                    </a:lnTo>
                    <a:lnTo>
                      <a:pt x="504" y="60"/>
                    </a:lnTo>
                    <a:lnTo>
                      <a:pt x="485" y="67"/>
                    </a:lnTo>
                    <a:lnTo>
                      <a:pt x="466" y="76"/>
                    </a:lnTo>
                    <a:lnTo>
                      <a:pt x="449" y="86"/>
                    </a:lnTo>
                    <a:lnTo>
                      <a:pt x="435" y="98"/>
                    </a:lnTo>
                    <a:lnTo>
                      <a:pt x="435" y="98"/>
                    </a:lnTo>
                    <a:lnTo>
                      <a:pt x="424" y="119"/>
                    </a:lnTo>
                    <a:lnTo>
                      <a:pt x="413" y="142"/>
                    </a:lnTo>
                    <a:lnTo>
                      <a:pt x="409" y="155"/>
                    </a:lnTo>
                    <a:lnTo>
                      <a:pt x="405" y="167"/>
                    </a:lnTo>
                    <a:lnTo>
                      <a:pt x="402" y="180"/>
                    </a:lnTo>
                    <a:lnTo>
                      <a:pt x="400" y="192"/>
                    </a:lnTo>
                    <a:lnTo>
                      <a:pt x="400" y="192"/>
                    </a:lnTo>
                    <a:lnTo>
                      <a:pt x="400" y="206"/>
                    </a:lnTo>
                    <a:lnTo>
                      <a:pt x="402" y="222"/>
                    </a:lnTo>
                    <a:lnTo>
                      <a:pt x="406" y="233"/>
                    </a:lnTo>
                    <a:lnTo>
                      <a:pt x="407" y="237"/>
                    </a:lnTo>
                    <a:lnTo>
                      <a:pt x="412" y="242"/>
                    </a:lnTo>
                    <a:lnTo>
                      <a:pt x="412" y="242"/>
                    </a:lnTo>
                    <a:lnTo>
                      <a:pt x="413" y="240"/>
                    </a:lnTo>
                    <a:lnTo>
                      <a:pt x="414" y="237"/>
                    </a:lnTo>
                    <a:lnTo>
                      <a:pt x="414" y="233"/>
                    </a:lnTo>
                    <a:lnTo>
                      <a:pt x="414" y="226"/>
                    </a:lnTo>
                    <a:lnTo>
                      <a:pt x="414" y="226"/>
                    </a:lnTo>
                    <a:lnTo>
                      <a:pt x="413" y="204"/>
                    </a:lnTo>
                    <a:lnTo>
                      <a:pt x="414" y="184"/>
                    </a:lnTo>
                    <a:lnTo>
                      <a:pt x="417" y="174"/>
                    </a:lnTo>
                    <a:lnTo>
                      <a:pt x="420" y="166"/>
                    </a:lnTo>
                    <a:lnTo>
                      <a:pt x="423" y="156"/>
                    </a:lnTo>
                    <a:lnTo>
                      <a:pt x="428" y="147"/>
                    </a:lnTo>
                    <a:lnTo>
                      <a:pt x="428" y="147"/>
                    </a:lnTo>
                    <a:lnTo>
                      <a:pt x="435" y="135"/>
                    </a:lnTo>
                    <a:lnTo>
                      <a:pt x="444" y="125"/>
                    </a:lnTo>
                    <a:lnTo>
                      <a:pt x="452" y="117"/>
                    </a:lnTo>
                    <a:lnTo>
                      <a:pt x="462" y="110"/>
                    </a:lnTo>
                    <a:lnTo>
                      <a:pt x="472" y="103"/>
                    </a:lnTo>
                    <a:lnTo>
                      <a:pt x="483" y="97"/>
                    </a:lnTo>
                    <a:lnTo>
                      <a:pt x="508" y="87"/>
                    </a:lnTo>
                    <a:lnTo>
                      <a:pt x="508" y="87"/>
                    </a:lnTo>
                    <a:lnTo>
                      <a:pt x="521" y="86"/>
                    </a:lnTo>
                    <a:lnTo>
                      <a:pt x="534" y="81"/>
                    </a:lnTo>
                    <a:lnTo>
                      <a:pt x="558" y="73"/>
                    </a:lnTo>
                    <a:lnTo>
                      <a:pt x="581" y="65"/>
                    </a:lnTo>
                    <a:lnTo>
                      <a:pt x="593" y="60"/>
                    </a:lnTo>
                    <a:lnTo>
                      <a:pt x="604" y="59"/>
                    </a:lnTo>
                    <a:lnTo>
                      <a:pt x="604" y="59"/>
                    </a:lnTo>
                    <a:lnTo>
                      <a:pt x="617" y="58"/>
                    </a:lnTo>
                    <a:lnTo>
                      <a:pt x="628" y="59"/>
                    </a:lnTo>
                    <a:lnTo>
                      <a:pt x="638" y="60"/>
                    </a:lnTo>
                    <a:lnTo>
                      <a:pt x="649" y="62"/>
                    </a:lnTo>
                    <a:lnTo>
                      <a:pt x="668" y="69"/>
                    </a:lnTo>
                    <a:lnTo>
                      <a:pt x="688" y="76"/>
                    </a:lnTo>
                    <a:lnTo>
                      <a:pt x="688" y="76"/>
                    </a:lnTo>
                    <a:lnTo>
                      <a:pt x="706" y="81"/>
                    </a:lnTo>
                    <a:lnTo>
                      <a:pt x="715" y="84"/>
                    </a:lnTo>
                    <a:lnTo>
                      <a:pt x="722" y="89"/>
                    </a:lnTo>
                    <a:lnTo>
                      <a:pt x="722" y="89"/>
                    </a:lnTo>
                    <a:lnTo>
                      <a:pt x="730" y="93"/>
                    </a:lnTo>
                    <a:lnTo>
                      <a:pt x="737" y="98"/>
                    </a:lnTo>
                    <a:lnTo>
                      <a:pt x="750" y="111"/>
                    </a:lnTo>
                    <a:lnTo>
                      <a:pt x="772" y="138"/>
                    </a:lnTo>
                    <a:lnTo>
                      <a:pt x="772" y="138"/>
                    </a:lnTo>
                    <a:lnTo>
                      <a:pt x="784" y="147"/>
                    </a:lnTo>
                    <a:lnTo>
                      <a:pt x="788" y="155"/>
                    </a:lnTo>
                    <a:lnTo>
                      <a:pt x="789" y="157"/>
                    </a:lnTo>
                    <a:lnTo>
                      <a:pt x="789" y="163"/>
                    </a:lnTo>
                    <a:lnTo>
                      <a:pt x="789" y="163"/>
                    </a:lnTo>
                    <a:lnTo>
                      <a:pt x="796" y="163"/>
                    </a:lnTo>
                    <a:lnTo>
                      <a:pt x="802" y="166"/>
                    </a:lnTo>
                    <a:lnTo>
                      <a:pt x="807" y="167"/>
                    </a:lnTo>
                    <a:lnTo>
                      <a:pt x="810" y="166"/>
                    </a:lnTo>
                    <a:lnTo>
                      <a:pt x="812" y="164"/>
                    </a:lnTo>
                    <a:lnTo>
                      <a:pt x="812" y="164"/>
                    </a:lnTo>
                    <a:lnTo>
                      <a:pt x="812" y="163"/>
                    </a:lnTo>
                    <a:lnTo>
                      <a:pt x="812" y="163"/>
                    </a:lnTo>
                    <a:close/>
                    <a:moveTo>
                      <a:pt x="744" y="124"/>
                    </a:moveTo>
                    <a:lnTo>
                      <a:pt x="744" y="124"/>
                    </a:lnTo>
                    <a:lnTo>
                      <a:pt x="732" y="117"/>
                    </a:lnTo>
                    <a:lnTo>
                      <a:pt x="719" y="108"/>
                    </a:lnTo>
                    <a:lnTo>
                      <a:pt x="694" y="94"/>
                    </a:lnTo>
                    <a:lnTo>
                      <a:pt x="681" y="87"/>
                    </a:lnTo>
                    <a:lnTo>
                      <a:pt x="667" y="81"/>
                    </a:lnTo>
                    <a:lnTo>
                      <a:pt x="652" y="77"/>
                    </a:lnTo>
                    <a:lnTo>
                      <a:pt x="633" y="74"/>
                    </a:lnTo>
                    <a:lnTo>
                      <a:pt x="633" y="74"/>
                    </a:lnTo>
                    <a:lnTo>
                      <a:pt x="657" y="87"/>
                    </a:lnTo>
                    <a:lnTo>
                      <a:pt x="667" y="96"/>
                    </a:lnTo>
                    <a:lnTo>
                      <a:pt x="678" y="104"/>
                    </a:lnTo>
                    <a:lnTo>
                      <a:pt x="688" y="114"/>
                    </a:lnTo>
                    <a:lnTo>
                      <a:pt x="697" y="125"/>
                    </a:lnTo>
                    <a:lnTo>
                      <a:pt x="702" y="138"/>
                    </a:lnTo>
                    <a:lnTo>
                      <a:pt x="706" y="153"/>
                    </a:lnTo>
                    <a:lnTo>
                      <a:pt x="706" y="153"/>
                    </a:lnTo>
                    <a:lnTo>
                      <a:pt x="741" y="155"/>
                    </a:lnTo>
                    <a:lnTo>
                      <a:pt x="757" y="157"/>
                    </a:lnTo>
                    <a:lnTo>
                      <a:pt x="774" y="160"/>
                    </a:lnTo>
                    <a:lnTo>
                      <a:pt x="774" y="160"/>
                    </a:lnTo>
                    <a:lnTo>
                      <a:pt x="775" y="159"/>
                    </a:lnTo>
                    <a:lnTo>
                      <a:pt x="775" y="157"/>
                    </a:lnTo>
                    <a:lnTo>
                      <a:pt x="775" y="157"/>
                    </a:lnTo>
                    <a:lnTo>
                      <a:pt x="761" y="139"/>
                    </a:lnTo>
                    <a:lnTo>
                      <a:pt x="744" y="124"/>
                    </a:lnTo>
                    <a:lnTo>
                      <a:pt x="744" y="124"/>
                    </a:lnTo>
                    <a:close/>
                    <a:moveTo>
                      <a:pt x="657" y="389"/>
                    </a:moveTo>
                    <a:lnTo>
                      <a:pt x="657" y="389"/>
                    </a:lnTo>
                    <a:lnTo>
                      <a:pt x="635" y="406"/>
                    </a:lnTo>
                    <a:lnTo>
                      <a:pt x="612" y="420"/>
                    </a:lnTo>
                    <a:lnTo>
                      <a:pt x="612" y="420"/>
                    </a:lnTo>
                    <a:lnTo>
                      <a:pt x="602" y="430"/>
                    </a:lnTo>
                    <a:lnTo>
                      <a:pt x="594" y="438"/>
                    </a:lnTo>
                    <a:lnTo>
                      <a:pt x="579" y="458"/>
                    </a:lnTo>
                    <a:lnTo>
                      <a:pt x="579" y="458"/>
                    </a:lnTo>
                    <a:lnTo>
                      <a:pt x="567" y="473"/>
                    </a:lnTo>
                    <a:lnTo>
                      <a:pt x="559" y="487"/>
                    </a:lnTo>
                    <a:lnTo>
                      <a:pt x="551" y="501"/>
                    </a:lnTo>
                    <a:lnTo>
                      <a:pt x="544" y="518"/>
                    </a:lnTo>
                    <a:lnTo>
                      <a:pt x="544" y="518"/>
                    </a:lnTo>
                    <a:lnTo>
                      <a:pt x="534" y="535"/>
                    </a:lnTo>
                    <a:lnTo>
                      <a:pt x="527" y="552"/>
                    </a:lnTo>
                    <a:lnTo>
                      <a:pt x="527" y="552"/>
                    </a:lnTo>
                    <a:lnTo>
                      <a:pt x="522" y="562"/>
                    </a:lnTo>
                    <a:lnTo>
                      <a:pt x="521" y="573"/>
                    </a:lnTo>
                    <a:lnTo>
                      <a:pt x="518" y="583"/>
                    </a:lnTo>
                    <a:lnTo>
                      <a:pt x="515" y="594"/>
                    </a:lnTo>
                    <a:lnTo>
                      <a:pt x="515" y="594"/>
                    </a:lnTo>
                    <a:lnTo>
                      <a:pt x="508" y="615"/>
                    </a:lnTo>
                    <a:lnTo>
                      <a:pt x="503" y="636"/>
                    </a:lnTo>
                    <a:lnTo>
                      <a:pt x="503" y="636"/>
                    </a:lnTo>
                    <a:lnTo>
                      <a:pt x="486" y="702"/>
                    </a:lnTo>
                    <a:lnTo>
                      <a:pt x="479" y="734"/>
                    </a:lnTo>
                    <a:lnTo>
                      <a:pt x="473" y="767"/>
                    </a:lnTo>
                    <a:lnTo>
                      <a:pt x="473" y="767"/>
                    </a:lnTo>
                    <a:lnTo>
                      <a:pt x="464" y="828"/>
                    </a:lnTo>
                    <a:lnTo>
                      <a:pt x="461" y="858"/>
                    </a:lnTo>
                    <a:lnTo>
                      <a:pt x="459" y="887"/>
                    </a:lnTo>
                    <a:lnTo>
                      <a:pt x="459" y="887"/>
                    </a:lnTo>
                    <a:lnTo>
                      <a:pt x="458" y="920"/>
                    </a:lnTo>
                    <a:lnTo>
                      <a:pt x="458" y="934"/>
                    </a:lnTo>
                    <a:lnTo>
                      <a:pt x="459" y="946"/>
                    </a:lnTo>
                    <a:lnTo>
                      <a:pt x="459" y="946"/>
                    </a:lnTo>
                    <a:lnTo>
                      <a:pt x="461" y="952"/>
                    </a:lnTo>
                    <a:lnTo>
                      <a:pt x="464" y="958"/>
                    </a:lnTo>
                    <a:lnTo>
                      <a:pt x="466" y="963"/>
                    </a:lnTo>
                    <a:lnTo>
                      <a:pt x="468" y="970"/>
                    </a:lnTo>
                    <a:lnTo>
                      <a:pt x="468" y="970"/>
                    </a:lnTo>
                    <a:lnTo>
                      <a:pt x="468" y="976"/>
                    </a:lnTo>
                    <a:lnTo>
                      <a:pt x="466" y="983"/>
                    </a:lnTo>
                    <a:lnTo>
                      <a:pt x="465" y="990"/>
                    </a:lnTo>
                    <a:lnTo>
                      <a:pt x="466" y="997"/>
                    </a:lnTo>
                    <a:lnTo>
                      <a:pt x="466" y="997"/>
                    </a:lnTo>
                    <a:lnTo>
                      <a:pt x="468" y="1004"/>
                    </a:lnTo>
                    <a:lnTo>
                      <a:pt x="472" y="1012"/>
                    </a:lnTo>
                    <a:lnTo>
                      <a:pt x="482" y="1031"/>
                    </a:lnTo>
                    <a:lnTo>
                      <a:pt x="482" y="1031"/>
                    </a:lnTo>
                    <a:lnTo>
                      <a:pt x="486" y="1039"/>
                    </a:lnTo>
                    <a:lnTo>
                      <a:pt x="490" y="1047"/>
                    </a:lnTo>
                    <a:lnTo>
                      <a:pt x="490" y="1047"/>
                    </a:lnTo>
                    <a:lnTo>
                      <a:pt x="492" y="1057"/>
                    </a:lnTo>
                    <a:lnTo>
                      <a:pt x="493" y="1061"/>
                    </a:lnTo>
                    <a:lnTo>
                      <a:pt x="494" y="1063"/>
                    </a:lnTo>
                    <a:lnTo>
                      <a:pt x="497" y="1064"/>
                    </a:lnTo>
                    <a:lnTo>
                      <a:pt x="497" y="1064"/>
                    </a:lnTo>
                    <a:lnTo>
                      <a:pt x="492" y="1038"/>
                    </a:lnTo>
                    <a:lnTo>
                      <a:pt x="489" y="1012"/>
                    </a:lnTo>
                    <a:lnTo>
                      <a:pt x="487" y="986"/>
                    </a:lnTo>
                    <a:lnTo>
                      <a:pt x="486" y="960"/>
                    </a:lnTo>
                    <a:lnTo>
                      <a:pt x="486" y="935"/>
                    </a:lnTo>
                    <a:lnTo>
                      <a:pt x="486" y="910"/>
                    </a:lnTo>
                    <a:lnTo>
                      <a:pt x="490" y="859"/>
                    </a:lnTo>
                    <a:lnTo>
                      <a:pt x="496" y="810"/>
                    </a:lnTo>
                    <a:lnTo>
                      <a:pt x="503" y="761"/>
                    </a:lnTo>
                    <a:lnTo>
                      <a:pt x="510" y="712"/>
                    </a:lnTo>
                    <a:lnTo>
                      <a:pt x="517" y="664"/>
                    </a:lnTo>
                    <a:lnTo>
                      <a:pt x="517" y="664"/>
                    </a:lnTo>
                    <a:lnTo>
                      <a:pt x="520" y="645"/>
                    </a:lnTo>
                    <a:lnTo>
                      <a:pt x="524" y="625"/>
                    </a:lnTo>
                    <a:lnTo>
                      <a:pt x="535" y="586"/>
                    </a:lnTo>
                    <a:lnTo>
                      <a:pt x="535" y="586"/>
                    </a:lnTo>
                    <a:lnTo>
                      <a:pt x="544" y="545"/>
                    </a:lnTo>
                    <a:lnTo>
                      <a:pt x="549" y="527"/>
                    </a:lnTo>
                    <a:lnTo>
                      <a:pt x="556" y="507"/>
                    </a:lnTo>
                    <a:lnTo>
                      <a:pt x="556" y="507"/>
                    </a:lnTo>
                    <a:lnTo>
                      <a:pt x="574" y="480"/>
                    </a:lnTo>
                    <a:lnTo>
                      <a:pt x="595" y="456"/>
                    </a:lnTo>
                    <a:lnTo>
                      <a:pt x="619" y="432"/>
                    </a:lnTo>
                    <a:lnTo>
                      <a:pt x="645" y="413"/>
                    </a:lnTo>
                    <a:lnTo>
                      <a:pt x="671" y="393"/>
                    </a:lnTo>
                    <a:lnTo>
                      <a:pt x="699" y="378"/>
                    </a:lnTo>
                    <a:lnTo>
                      <a:pt x="730" y="364"/>
                    </a:lnTo>
                    <a:lnTo>
                      <a:pt x="747" y="358"/>
                    </a:lnTo>
                    <a:lnTo>
                      <a:pt x="763" y="352"/>
                    </a:lnTo>
                    <a:lnTo>
                      <a:pt x="763" y="352"/>
                    </a:lnTo>
                    <a:lnTo>
                      <a:pt x="748" y="354"/>
                    </a:lnTo>
                    <a:lnTo>
                      <a:pt x="734" y="355"/>
                    </a:lnTo>
                    <a:lnTo>
                      <a:pt x="720" y="358"/>
                    </a:lnTo>
                    <a:lnTo>
                      <a:pt x="706" y="364"/>
                    </a:lnTo>
                    <a:lnTo>
                      <a:pt x="692" y="368"/>
                    </a:lnTo>
                    <a:lnTo>
                      <a:pt x="680" y="375"/>
                    </a:lnTo>
                    <a:lnTo>
                      <a:pt x="668" y="382"/>
                    </a:lnTo>
                    <a:lnTo>
                      <a:pt x="657" y="389"/>
                    </a:lnTo>
                    <a:lnTo>
                      <a:pt x="657" y="389"/>
                    </a:lnTo>
                    <a:close/>
                    <a:moveTo>
                      <a:pt x="650" y="100"/>
                    </a:moveTo>
                    <a:lnTo>
                      <a:pt x="650" y="100"/>
                    </a:lnTo>
                    <a:lnTo>
                      <a:pt x="643" y="94"/>
                    </a:lnTo>
                    <a:lnTo>
                      <a:pt x="636" y="89"/>
                    </a:lnTo>
                    <a:lnTo>
                      <a:pt x="636" y="89"/>
                    </a:lnTo>
                    <a:lnTo>
                      <a:pt x="631" y="84"/>
                    </a:lnTo>
                    <a:lnTo>
                      <a:pt x="624" y="81"/>
                    </a:lnTo>
                    <a:lnTo>
                      <a:pt x="617" y="81"/>
                    </a:lnTo>
                    <a:lnTo>
                      <a:pt x="611" y="81"/>
                    </a:lnTo>
                    <a:lnTo>
                      <a:pt x="598" y="83"/>
                    </a:lnTo>
                    <a:lnTo>
                      <a:pt x="586" y="86"/>
                    </a:lnTo>
                    <a:lnTo>
                      <a:pt x="586" y="86"/>
                    </a:lnTo>
                    <a:lnTo>
                      <a:pt x="551" y="90"/>
                    </a:lnTo>
                    <a:lnTo>
                      <a:pt x="531" y="93"/>
                    </a:lnTo>
                    <a:lnTo>
                      <a:pt x="514" y="98"/>
                    </a:lnTo>
                    <a:lnTo>
                      <a:pt x="514" y="98"/>
                    </a:lnTo>
                    <a:lnTo>
                      <a:pt x="506" y="103"/>
                    </a:lnTo>
                    <a:lnTo>
                      <a:pt x="499" y="107"/>
                    </a:lnTo>
                    <a:lnTo>
                      <a:pt x="499" y="107"/>
                    </a:lnTo>
                    <a:lnTo>
                      <a:pt x="480" y="112"/>
                    </a:lnTo>
                    <a:lnTo>
                      <a:pt x="464" y="121"/>
                    </a:lnTo>
                    <a:lnTo>
                      <a:pt x="464" y="121"/>
                    </a:lnTo>
                    <a:lnTo>
                      <a:pt x="451" y="136"/>
                    </a:lnTo>
                    <a:lnTo>
                      <a:pt x="438" y="155"/>
                    </a:lnTo>
                    <a:lnTo>
                      <a:pt x="434" y="163"/>
                    </a:lnTo>
                    <a:lnTo>
                      <a:pt x="430" y="173"/>
                    </a:lnTo>
                    <a:lnTo>
                      <a:pt x="427" y="183"/>
                    </a:lnTo>
                    <a:lnTo>
                      <a:pt x="427" y="194"/>
                    </a:lnTo>
                    <a:lnTo>
                      <a:pt x="427" y="194"/>
                    </a:lnTo>
                    <a:lnTo>
                      <a:pt x="455" y="181"/>
                    </a:lnTo>
                    <a:lnTo>
                      <a:pt x="485" y="173"/>
                    </a:lnTo>
                    <a:lnTo>
                      <a:pt x="515" y="166"/>
                    </a:lnTo>
                    <a:lnTo>
                      <a:pt x="549" y="160"/>
                    </a:lnTo>
                    <a:lnTo>
                      <a:pt x="583" y="157"/>
                    </a:lnTo>
                    <a:lnTo>
                      <a:pt x="618" y="155"/>
                    </a:lnTo>
                    <a:lnTo>
                      <a:pt x="692" y="152"/>
                    </a:lnTo>
                    <a:lnTo>
                      <a:pt x="692" y="152"/>
                    </a:lnTo>
                    <a:lnTo>
                      <a:pt x="691" y="142"/>
                    </a:lnTo>
                    <a:lnTo>
                      <a:pt x="687" y="133"/>
                    </a:lnTo>
                    <a:lnTo>
                      <a:pt x="682" y="126"/>
                    </a:lnTo>
                    <a:lnTo>
                      <a:pt x="678" y="121"/>
                    </a:lnTo>
                    <a:lnTo>
                      <a:pt x="666" y="110"/>
                    </a:lnTo>
                    <a:lnTo>
                      <a:pt x="650" y="100"/>
                    </a:lnTo>
                    <a:lnTo>
                      <a:pt x="650" y="100"/>
                    </a:lnTo>
                    <a:close/>
                    <a:moveTo>
                      <a:pt x="640" y="24"/>
                    </a:moveTo>
                    <a:lnTo>
                      <a:pt x="640" y="24"/>
                    </a:lnTo>
                    <a:lnTo>
                      <a:pt x="636" y="21"/>
                    </a:lnTo>
                    <a:lnTo>
                      <a:pt x="631" y="18"/>
                    </a:lnTo>
                    <a:lnTo>
                      <a:pt x="631" y="18"/>
                    </a:lnTo>
                    <a:lnTo>
                      <a:pt x="619" y="16"/>
                    </a:lnTo>
                    <a:lnTo>
                      <a:pt x="608" y="16"/>
                    </a:lnTo>
                    <a:lnTo>
                      <a:pt x="597" y="16"/>
                    </a:lnTo>
                    <a:lnTo>
                      <a:pt x="586" y="16"/>
                    </a:lnTo>
                    <a:lnTo>
                      <a:pt x="586" y="16"/>
                    </a:lnTo>
                    <a:lnTo>
                      <a:pt x="573" y="14"/>
                    </a:lnTo>
                    <a:lnTo>
                      <a:pt x="562" y="14"/>
                    </a:lnTo>
                    <a:lnTo>
                      <a:pt x="551" y="16"/>
                    </a:lnTo>
                    <a:lnTo>
                      <a:pt x="539" y="18"/>
                    </a:lnTo>
                    <a:lnTo>
                      <a:pt x="517" y="24"/>
                    </a:lnTo>
                    <a:lnTo>
                      <a:pt x="493" y="30"/>
                    </a:lnTo>
                    <a:lnTo>
                      <a:pt x="493" y="30"/>
                    </a:lnTo>
                    <a:lnTo>
                      <a:pt x="472" y="34"/>
                    </a:lnTo>
                    <a:lnTo>
                      <a:pt x="452" y="39"/>
                    </a:lnTo>
                    <a:lnTo>
                      <a:pt x="434" y="46"/>
                    </a:lnTo>
                    <a:lnTo>
                      <a:pt x="417" y="53"/>
                    </a:lnTo>
                    <a:lnTo>
                      <a:pt x="400" y="62"/>
                    </a:lnTo>
                    <a:lnTo>
                      <a:pt x="385" y="72"/>
                    </a:lnTo>
                    <a:lnTo>
                      <a:pt x="369" y="81"/>
                    </a:lnTo>
                    <a:lnTo>
                      <a:pt x="357" y="93"/>
                    </a:lnTo>
                    <a:lnTo>
                      <a:pt x="357" y="93"/>
                    </a:lnTo>
                    <a:lnTo>
                      <a:pt x="347" y="105"/>
                    </a:lnTo>
                    <a:lnTo>
                      <a:pt x="337" y="119"/>
                    </a:lnTo>
                    <a:lnTo>
                      <a:pt x="327" y="135"/>
                    </a:lnTo>
                    <a:lnTo>
                      <a:pt x="319" y="150"/>
                    </a:lnTo>
                    <a:lnTo>
                      <a:pt x="312" y="167"/>
                    </a:lnTo>
                    <a:lnTo>
                      <a:pt x="309" y="176"/>
                    </a:lnTo>
                    <a:lnTo>
                      <a:pt x="308" y="185"/>
                    </a:lnTo>
                    <a:lnTo>
                      <a:pt x="308" y="194"/>
                    </a:lnTo>
                    <a:lnTo>
                      <a:pt x="308" y="204"/>
                    </a:lnTo>
                    <a:lnTo>
                      <a:pt x="309" y="213"/>
                    </a:lnTo>
                    <a:lnTo>
                      <a:pt x="313" y="225"/>
                    </a:lnTo>
                    <a:lnTo>
                      <a:pt x="313" y="225"/>
                    </a:lnTo>
                    <a:lnTo>
                      <a:pt x="322" y="230"/>
                    </a:lnTo>
                    <a:lnTo>
                      <a:pt x="332" y="236"/>
                    </a:lnTo>
                    <a:lnTo>
                      <a:pt x="341" y="239"/>
                    </a:lnTo>
                    <a:lnTo>
                      <a:pt x="353" y="242"/>
                    </a:lnTo>
                    <a:lnTo>
                      <a:pt x="374" y="244"/>
                    </a:lnTo>
                    <a:lnTo>
                      <a:pt x="396" y="244"/>
                    </a:lnTo>
                    <a:lnTo>
                      <a:pt x="396" y="244"/>
                    </a:lnTo>
                    <a:lnTo>
                      <a:pt x="393" y="233"/>
                    </a:lnTo>
                    <a:lnTo>
                      <a:pt x="391" y="222"/>
                    </a:lnTo>
                    <a:lnTo>
                      <a:pt x="391" y="211"/>
                    </a:lnTo>
                    <a:lnTo>
                      <a:pt x="391" y="198"/>
                    </a:lnTo>
                    <a:lnTo>
                      <a:pt x="392" y="176"/>
                    </a:lnTo>
                    <a:lnTo>
                      <a:pt x="398" y="153"/>
                    </a:lnTo>
                    <a:lnTo>
                      <a:pt x="405" y="132"/>
                    </a:lnTo>
                    <a:lnTo>
                      <a:pt x="414" y="112"/>
                    </a:lnTo>
                    <a:lnTo>
                      <a:pt x="424" y="94"/>
                    </a:lnTo>
                    <a:lnTo>
                      <a:pt x="437" y="80"/>
                    </a:lnTo>
                    <a:lnTo>
                      <a:pt x="437" y="80"/>
                    </a:lnTo>
                    <a:lnTo>
                      <a:pt x="448" y="73"/>
                    </a:lnTo>
                    <a:lnTo>
                      <a:pt x="459" y="66"/>
                    </a:lnTo>
                    <a:lnTo>
                      <a:pt x="487" y="53"/>
                    </a:lnTo>
                    <a:lnTo>
                      <a:pt x="517" y="44"/>
                    </a:lnTo>
                    <a:lnTo>
                      <a:pt x="549" y="37"/>
                    </a:lnTo>
                    <a:lnTo>
                      <a:pt x="581" y="31"/>
                    </a:lnTo>
                    <a:lnTo>
                      <a:pt x="612" y="28"/>
                    </a:lnTo>
                    <a:lnTo>
                      <a:pt x="643" y="28"/>
                    </a:lnTo>
                    <a:lnTo>
                      <a:pt x="656" y="30"/>
                    </a:lnTo>
                    <a:lnTo>
                      <a:pt x="668" y="32"/>
                    </a:lnTo>
                    <a:lnTo>
                      <a:pt x="668" y="32"/>
                    </a:lnTo>
                    <a:lnTo>
                      <a:pt x="663" y="28"/>
                    </a:lnTo>
                    <a:lnTo>
                      <a:pt x="656" y="27"/>
                    </a:lnTo>
                    <a:lnTo>
                      <a:pt x="640" y="24"/>
                    </a:lnTo>
                    <a:lnTo>
                      <a:pt x="640" y="24"/>
                    </a:lnTo>
                    <a:close/>
                    <a:moveTo>
                      <a:pt x="587" y="406"/>
                    </a:moveTo>
                    <a:lnTo>
                      <a:pt x="587" y="406"/>
                    </a:lnTo>
                    <a:lnTo>
                      <a:pt x="579" y="417"/>
                    </a:lnTo>
                    <a:lnTo>
                      <a:pt x="570" y="431"/>
                    </a:lnTo>
                    <a:lnTo>
                      <a:pt x="555" y="459"/>
                    </a:lnTo>
                    <a:lnTo>
                      <a:pt x="555" y="459"/>
                    </a:lnTo>
                    <a:lnTo>
                      <a:pt x="538" y="487"/>
                    </a:lnTo>
                    <a:lnTo>
                      <a:pt x="522" y="514"/>
                    </a:lnTo>
                    <a:lnTo>
                      <a:pt x="508" y="542"/>
                    </a:lnTo>
                    <a:lnTo>
                      <a:pt x="496" y="573"/>
                    </a:lnTo>
                    <a:lnTo>
                      <a:pt x="496" y="573"/>
                    </a:lnTo>
                    <a:lnTo>
                      <a:pt x="490" y="588"/>
                    </a:lnTo>
                    <a:lnTo>
                      <a:pt x="486" y="605"/>
                    </a:lnTo>
                    <a:lnTo>
                      <a:pt x="482" y="622"/>
                    </a:lnTo>
                    <a:lnTo>
                      <a:pt x="478" y="639"/>
                    </a:lnTo>
                    <a:lnTo>
                      <a:pt x="478" y="639"/>
                    </a:lnTo>
                    <a:lnTo>
                      <a:pt x="466" y="670"/>
                    </a:lnTo>
                    <a:lnTo>
                      <a:pt x="458" y="703"/>
                    </a:lnTo>
                    <a:lnTo>
                      <a:pt x="451" y="739"/>
                    </a:lnTo>
                    <a:lnTo>
                      <a:pt x="444" y="775"/>
                    </a:lnTo>
                    <a:lnTo>
                      <a:pt x="440" y="812"/>
                    </a:lnTo>
                    <a:lnTo>
                      <a:pt x="435" y="848"/>
                    </a:lnTo>
                    <a:lnTo>
                      <a:pt x="434" y="885"/>
                    </a:lnTo>
                    <a:lnTo>
                      <a:pt x="434" y="921"/>
                    </a:lnTo>
                    <a:lnTo>
                      <a:pt x="434" y="921"/>
                    </a:lnTo>
                    <a:lnTo>
                      <a:pt x="441" y="924"/>
                    </a:lnTo>
                    <a:lnTo>
                      <a:pt x="451" y="925"/>
                    </a:lnTo>
                    <a:lnTo>
                      <a:pt x="451" y="925"/>
                    </a:lnTo>
                    <a:lnTo>
                      <a:pt x="448" y="910"/>
                    </a:lnTo>
                    <a:lnTo>
                      <a:pt x="447" y="896"/>
                    </a:lnTo>
                    <a:lnTo>
                      <a:pt x="447" y="882"/>
                    </a:lnTo>
                    <a:lnTo>
                      <a:pt x="448" y="869"/>
                    </a:lnTo>
                    <a:lnTo>
                      <a:pt x="451" y="842"/>
                    </a:lnTo>
                    <a:lnTo>
                      <a:pt x="455" y="816"/>
                    </a:lnTo>
                    <a:lnTo>
                      <a:pt x="455" y="816"/>
                    </a:lnTo>
                    <a:lnTo>
                      <a:pt x="461" y="768"/>
                    </a:lnTo>
                    <a:lnTo>
                      <a:pt x="469" y="723"/>
                    </a:lnTo>
                    <a:lnTo>
                      <a:pt x="479" y="678"/>
                    </a:lnTo>
                    <a:lnTo>
                      <a:pt x="490" y="635"/>
                    </a:lnTo>
                    <a:lnTo>
                      <a:pt x="503" y="593"/>
                    </a:lnTo>
                    <a:lnTo>
                      <a:pt x="517" y="550"/>
                    </a:lnTo>
                    <a:lnTo>
                      <a:pt x="534" y="510"/>
                    </a:lnTo>
                    <a:lnTo>
                      <a:pt x="552" y="469"/>
                    </a:lnTo>
                    <a:lnTo>
                      <a:pt x="552" y="469"/>
                    </a:lnTo>
                    <a:lnTo>
                      <a:pt x="570" y="448"/>
                    </a:lnTo>
                    <a:lnTo>
                      <a:pt x="580" y="437"/>
                    </a:lnTo>
                    <a:lnTo>
                      <a:pt x="587" y="424"/>
                    </a:lnTo>
                    <a:lnTo>
                      <a:pt x="587" y="424"/>
                    </a:lnTo>
                    <a:lnTo>
                      <a:pt x="607" y="410"/>
                    </a:lnTo>
                    <a:lnTo>
                      <a:pt x="626" y="397"/>
                    </a:lnTo>
                    <a:lnTo>
                      <a:pt x="646" y="383"/>
                    </a:lnTo>
                    <a:lnTo>
                      <a:pt x="654" y="376"/>
                    </a:lnTo>
                    <a:lnTo>
                      <a:pt x="661" y="369"/>
                    </a:lnTo>
                    <a:lnTo>
                      <a:pt x="661" y="369"/>
                    </a:lnTo>
                    <a:lnTo>
                      <a:pt x="653" y="375"/>
                    </a:lnTo>
                    <a:lnTo>
                      <a:pt x="643" y="379"/>
                    </a:lnTo>
                    <a:lnTo>
                      <a:pt x="624" y="386"/>
                    </a:lnTo>
                    <a:lnTo>
                      <a:pt x="604" y="395"/>
                    </a:lnTo>
                    <a:lnTo>
                      <a:pt x="595" y="400"/>
                    </a:lnTo>
                    <a:lnTo>
                      <a:pt x="587" y="406"/>
                    </a:lnTo>
                    <a:lnTo>
                      <a:pt x="587" y="406"/>
                    </a:lnTo>
                    <a:close/>
                    <a:moveTo>
                      <a:pt x="605" y="1401"/>
                    </a:moveTo>
                    <a:lnTo>
                      <a:pt x="605" y="1401"/>
                    </a:lnTo>
                    <a:lnTo>
                      <a:pt x="610" y="1401"/>
                    </a:lnTo>
                    <a:lnTo>
                      <a:pt x="617" y="1400"/>
                    </a:lnTo>
                    <a:lnTo>
                      <a:pt x="622" y="1398"/>
                    </a:lnTo>
                    <a:lnTo>
                      <a:pt x="626" y="1396"/>
                    </a:lnTo>
                    <a:lnTo>
                      <a:pt x="626" y="1396"/>
                    </a:lnTo>
                    <a:lnTo>
                      <a:pt x="629" y="1393"/>
                    </a:lnTo>
                    <a:lnTo>
                      <a:pt x="631" y="1389"/>
                    </a:lnTo>
                    <a:lnTo>
                      <a:pt x="631" y="1377"/>
                    </a:lnTo>
                    <a:lnTo>
                      <a:pt x="631" y="1372"/>
                    </a:lnTo>
                    <a:lnTo>
                      <a:pt x="629" y="1366"/>
                    </a:lnTo>
                    <a:lnTo>
                      <a:pt x="628" y="1362"/>
                    </a:lnTo>
                    <a:lnTo>
                      <a:pt x="624" y="1358"/>
                    </a:lnTo>
                    <a:lnTo>
                      <a:pt x="624" y="1358"/>
                    </a:lnTo>
                    <a:lnTo>
                      <a:pt x="618" y="1355"/>
                    </a:lnTo>
                    <a:lnTo>
                      <a:pt x="611" y="1355"/>
                    </a:lnTo>
                    <a:lnTo>
                      <a:pt x="604" y="1355"/>
                    </a:lnTo>
                    <a:lnTo>
                      <a:pt x="597" y="1354"/>
                    </a:lnTo>
                    <a:lnTo>
                      <a:pt x="597" y="1354"/>
                    </a:lnTo>
                    <a:lnTo>
                      <a:pt x="595" y="1361"/>
                    </a:lnTo>
                    <a:lnTo>
                      <a:pt x="591" y="1368"/>
                    </a:lnTo>
                    <a:lnTo>
                      <a:pt x="587" y="1376"/>
                    </a:lnTo>
                    <a:lnTo>
                      <a:pt x="586" y="1382"/>
                    </a:lnTo>
                    <a:lnTo>
                      <a:pt x="586" y="1387"/>
                    </a:lnTo>
                    <a:lnTo>
                      <a:pt x="586" y="1387"/>
                    </a:lnTo>
                    <a:lnTo>
                      <a:pt x="593" y="1390"/>
                    </a:lnTo>
                    <a:lnTo>
                      <a:pt x="597" y="1394"/>
                    </a:lnTo>
                    <a:lnTo>
                      <a:pt x="601" y="1398"/>
                    </a:lnTo>
                    <a:lnTo>
                      <a:pt x="605" y="1401"/>
                    </a:lnTo>
                    <a:lnTo>
                      <a:pt x="605" y="1401"/>
                    </a:lnTo>
                    <a:close/>
                    <a:moveTo>
                      <a:pt x="607" y="1484"/>
                    </a:moveTo>
                    <a:lnTo>
                      <a:pt x="607" y="1484"/>
                    </a:lnTo>
                    <a:lnTo>
                      <a:pt x="605" y="1488"/>
                    </a:lnTo>
                    <a:lnTo>
                      <a:pt x="602" y="1491"/>
                    </a:lnTo>
                    <a:lnTo>
                      <a:pt x="595" y="1495"/>
                    </a:lnTo>
                    <a:lnTo>
                      <a:pt x="587" y="1497"/>
                    </a:lnTo>
                    <a:lnTo>
                      <a:pt x="579" y="1495"/>
                    </a:lnTo>
                    <a:lnTo>
                      <a:pt x="570" y="1493"/>
                    </a:lnTo>
                    <a:lnTo>
                      <a:pt x="565" y="1487"/>
                    </a:lnTo>
                    <a:lnTo>
                      <a:pt x="560" y="1480"/>
                    </a:lnTo>
                    <a:lnTo>
                      <a:pt x="559" y="1476"/>
                    </a:lnTo>
                    <a:lnTo>
                      <a:pt x="559" y="1470"/>
                    </a:lnTo>
                    <a:lnTo>
                      <a:pt x="559" y="1470"/>
                    </a:lnTo>
                    <a:lnTo>
                      <a:pt x="559" y="1469"/>
                    </a:lnTo>
                    <a:lnTo>
                      <a:pt x="560" y="1466"/>
                    </a:lnTo>
                    <a:lnTo>
                      <a:pt x="563" y="1463"/>
                    </a:lnTo>
                    <a:lnTo>
                      <a:pt x="563" y="1463"/>
                    </a:lnTo>
                    <a:lnTo>
                      <a:pt x="567" y="1443"/>
                    </a:lnTo>
                    <a:lnTo>
                      <a:pt x="573" y="1421"/>
                    </a:lnTo>
                    <a:lnTo>
                      <a:pt x="573" y="1421"/>
                    </a:lnTo>
                    <a:lnTo>
                      <a:pt x="566" y="1428"/>
                    </a:lnTo>
                    <a:lnTo>
                      <a:pt x="560" y="1436"/>
                    </a:lnTo>
                    <a:lnTo>
                      <a:pt x="553" y="1446"/>
                    </a:lnTo>
                    <a:lnTo>
                      <a:pt x="549" y="1456"/>
                    </a:lnTo>
                    <a:lnTo>
                      <a:pt x="545" y="1466"/>
                    </a:lnTo>
                    <a:lnTo>
                      <a:pt x="544" y="1477"/>
                    </a:lnTo>
                    <a:lnTo>
                      <a:pt x="544" y="1488"/>
                    </a:lnTo>
                    <a:lnTo>
                      <a:pt x="546" y="1500"/>
                    </a:lnTo>
                    <a:lnTo>
                      <a:pt x="546" y="1500"/>
                    </a:lnTo>
                    <a:lnTo>
                      <a:pt x="551" y="1498"/>
                    </a:lnTo>
                    <a:lnTo>
                      <a:pt x="556" y="1497"/>
                    </a:lnTo>
                    <a:lnTo>
                      <a:pt x="556" y="1497"/>
                    </a:lnTo>
                    <a:lnTo>
                      <a:pt x="559" y="1501"/>
                    </a:lnTo>
                    <a:lnTo>
                      <a:pt x="562" y="1504"/>
                    </a:lnTo>
                    <a:lnTo>
                      <a:pt x="572" y="1508"/>
                    </a:lnTo>
                    <a:lnTo>
                      <a:pt x="577" y="1509"/>
                    </a:lnTo>
                    <a:lnTo>
                      <a:pt x="583" y="1509"/>
                    </a:lnTo>
                    <a:lnTo>
                      <a:pt x="587" y="1509"/>
                    </a:lnTo>
                    <a:lnTo>
                      <a:pt x="591" y="1507"/>
                    </a:lnTo>
                    <a:lnTo>
                      <a:pt x="591" y="1507"/>
                    </a:lnTo>
                    <a:lnTo>
                      <a:pt x="593" y="1509"/>
                    </a:lnTo>
                    <a:lnTo>
                      <a:pt x="594" y="1511"/>
                    </a:lnTo>
                    <a:lnTo>
                      <a:pt x="598" y="1512"/>
                    </a:lnTo>
                    <a:lnTo>
                      <a:pt x="608" y="1509"/>
                    </a:lnTo>
                    <a:lnTo>
                      <a:pt x="608" y="1509"/>
                    </a:lnTo>
                    <a:lnTo>
                      <a:pt x="611" y="1501"/>
                    </a:lnTo>
                    <a:lnTo>
                      <a:pt x="614" y="1493"/>
                    </a:lnTo>
                    <a:lnTo>
                      <a:pt x="615" y="1474"/>
                    </a:lnTo>
                    <a:lnTo>
                      <a:pt x="615" y="1436"/>
                    </a:lnTo>
                    <a:lnTo>
                      <a:pt x="615" y="1436"/>
                    </a:lnTo>
                    <a:lnTo>
                      <a:pt x="614" y="1443"/>
                    </a:lnTo>
                    <a:lnTo>
                      <a:pt x="612" y="1450"/>
                    </a:lnTo>
                    <a:lnTo>
                      <a:pt x="611" y="1462"/>
                    </a:lnTo>
                    <a:lnTo>
                      <a:pt x="611" y="1473"/>
                    </a:lnTo>
                    <a:lnTo>
                      <a:pt x="610" y="1478"/>
                    </a:lnTo>
                    <a:lnTo>
                      <a:pt x="607" y="1484"/>
                    </a:lnTo>
                    <a:lnTo>
                      <a:pt x="607" y="1484"/>
                    </a:lnTo>
                    <a:close/>
                    <a:moveTo>
                      <a:pt x="586" y="1405"/>
                    </a:moveTo>
                    <a:lnTo>
                      <a:pt x="586" y="1405"/>
                    </a:lnTo>
                    <a:lnTo>
                      <a:pt x="587" y="1414"/>
                    </a:lnTo>
                    <a:lnTo>
                      <a:pt x="586" y="1422"/>
                    </a:lnTo>
                    <a:lnTo>
                      <a:pt x="579" y="1442"/>
                    </a:lnTo>
                    <a:lnTo>
                      <a:pt x="572" y="1460"/>
                    </a:lnTo>
                    <a:lnTo>
                      <a:pt x="570" y="1469"/>
                    </a:lnTo>
                    <a:lnTo>
                      <a:pt x="572" y="1476"/>
                    </a:lnTo>
                    <a:lnTo>
                      <a:pt x="572" y="1476"/>
                    </a:lnTo>
                    <a:lnTo>
                      <a:pt x="574" y="1480"/>
                    </a:lnTo>
                    <a:lnTo>
                      <a:pt x="580" y="1484"/>
                    </a:lnTo>
                    <a:lnTo>
                      <a:pt x="586" y="1484"/>
                    </a:lnTo>
                    <a:lnTo>
                      <a:pt x="591" y="1483"/>
                    </a:lnTo>
                    <a:lnTo>
                      <a:pt x="591" y="1483"/>
                    </a:lnTo>
                    <a:lnTo>
                      <a:pt x="595" y="1478"/>
                    </a:lnTo>
                    <a:lnTo>
                      <a:pt x="598" y="1471"/>
                    </a:lnTo>
                    <a:lnTo>
                      <a:pt x="602" y="1456"/>
                    </a:lnTo>
                    <a:lnTo>
                      <a:pt x="602" y="1456"/>
                    </a:lnTo>
                    <a:lnTo>
                      <a:pt x="605" y="1446"/>
                    </a:lnTo>
                    <a:lnTo>
                      <a:pt x="605" y="1435"/>
                    </a:lnTo>
                    <a:lnTo>
                      <a:pt x="607" y="1425"/>
                    </a:lnTo>
                    <a:lnTo>
                      <a:pt x="608" y="1414"/>
                    </a:lnTo>
                    <a:lnTo>
                      <a:pt x="608" y="1414"/>
                    </a:lnTo>
                    <a:lnTo>
                      <a:pt x="602" y="1412"/>
                    </a:lnTo>
                    <a:lnTo>
                      <a:pt x="597" y="1408"/>
                    </a:lnTo>
                    <a:lnTo>
                      <a:pt x="591" y="1407"/>
                    </a:lnTo>
                    <a:lnTo>
                      <a:pt x="586" y="1405"/>
                    </a:lnTo>
                    <a:lnTo>
                      <a:pt x="586" y="1405"/>
                    </a:lnTo>
                    <a:close/>
                    <a:moveTo>
                      <a:pt x="558" y="1518"/>
                    </a:moveTo>
                    <a:lnTo>
                      <a:pt x="558" y="1518"/>
                    </a:lnTo>
                    <a:lnTo>
                      <a:pt x="551" y="1540"/>
                    </a:lnTo>
                    <a:lnTo>
                      <a:pt x="545" y="1564"/>
                    </a:lnTo>
                    <a:lnTo>
                      <a:pt x="541" y="1588"/>
                    </a:lnTo>
                    <a:lnTo>
                      <a:pt x="535" y="1612"/>
                    </a:lnTo>
                    <a:lnTo>
                      <a:pt x="535" y="1612"/>
                    </a:lnTo>
                    <a:lnTo>
                      <a:pt x="539" y="1610"/>
                    </a:lnTo>
                    <a:lnTo>
                      <a:pt x="544" y="1610"/>
                    </a:lnTo>
                    <a:lnTo>
                      <a:pt x="553" y="1612"/>
                    </a:lnTo>
                    <a:lnTo>
                      <a:pt x="553" y="1612"/>
                    </a:lnTo>
                    <a:lnTo>
                      <a:pt x="562" y="1591"/>
                    </a:lnTo>
                    <a:lnTo>
                      <a:pt x="570" y="1570"/>
                    </a:lnTo>
                    <a:lnTo>
                      <a:pt x="576" y="1547"/>
                    </a:lnTo>
                    <a:lnTo>
                      <a:pt x="583" y="1523"/>
                    </a:lnTo>
                    <a:lnTo>
                      <a:pt x="583" y="1523"/>
                    </a:lnTo>
                    <a:lnTo>
                      <a:pt x="569" y="1519"/>
                    </a:lnTo>
                    <a:lnTo>
                      <a:pt x="563" y="1518"/>
                    </a:lnTo>
                    <a:lnTo>
                      <a:pt x="558" y="1518"/>
                    </a:lnTo>
                    <a:lnTo>
                      <a:pt x="558" y="1518"/>
                    </a:lnTo>
                    <a:close/>
                    <a:moveTo>
                      <a:pt x="494" y="263"/>
                    </a:moveTo>
                    <a:lnTo>
                      <a:pt x="494" y="263"/>
                    </a:lnTo>
                    <a:lnTo>
                      <a:pt x="492" y="267"/>
                    </a:lnTo>
                    <a:lnTo>
                      <a:pt x="489" y="272"/>
                    </a:lnTo>
                    <a:lnTo>
                      <a:pt x="489" y="272"/>
                    </a:lnTo>
                    <a:lnTo>
                      <a:pt x="499" y="267"/>
                    </a:lnTo>
                    <a:lnTo>
                      <a:pt x="507" y="263"/>
                    </a:lnTo>
                    <a:lnTo>
                      <a:pt x="507" y="263"/>
                    </a:lnTo>
                    <a:lnTo>
                      <a:pt x="494" y="263"/>
                    </a:lnTo>
                    <a:lnTo>
                      <a:pt x="494" y="263"/>
                    </a:lnTo>
                    <a:close/>
                    <a:moveTo>
                      <a:pt x="441" y="1641"/>
                    </a:moveTo>
                    <a:lnTo>
                      <a:pt x="441" y="1641"/>
                    </a:lnTo>
                    <a:lnTo>
                      <a:pt x="445" y="1640"/>
                    </a:lnTo>
                    <a:lnTo>
                      <a:pt x="451" y="1639"/>
                    </a:lnTo>
                    <a:lnTo>
                      <a:pt x="456" y="1637"/>
                    </a:lnTo>
                    <a:lnTo>
                      <a:pt x="461" y="1634"/>
                    </a:lnTo>
                    <a:lnTo>
                      <a:pt x="461" y="1634"/>
                    </a:lnTo>
                    <a:lnTo>
                      <a:pt x="458" y="1630"/>
                    </a:lnTo>
                    <a:lnTo>
                      <a:pt x="459" y="1625"/>
                    </a:lnTo>
                    <a:lnTo>
                      <a:pt x="461" y="1615"/>
                    </a:lnTo>
                    <a:lnTo>
                      <a:pt x="461" y="1615"/>
                    </a:lnTo>
                    <a:lnTo>
                      <a:pt x="462" y="1615"/>
                    </a:lnTo>
                    <a:lnTo>
                      <a:pt x="464" y="1616"/>
                    </a:lnTo>
                    <a:lnTo>
                      <a:pt x="465" y="1616"/>
                    </a:lnTo>
                    <a:lnTo>
                      <a:pt x="466" y="1613"/>
                    </a:lnTo>
                    <a:lnTo>
                      <a:pt x="466" y="1613"/>
                    </a:lnTo>
                    <a:lnTo>
                      <a:pt x="471" y="1605"/>
                    </a:lnTo>
                    <a:lnTo>
                      <a:pt x="472" y="1595"/>
                    </a:lnTo>
                    <a:lnTo>
                      <a:pt x="478" y="1575"/>
                    </a:lnTo>
                    <a:lnTo>
                      <a:pt x="478" y="1575"/>
                    </a:lnTo>
                    <a:lnTo>
                      <a:pt x="492" y="1523"/>
                    </a:lnTo>
                    <a:lnTo>
                      <a:pt x="499" y="1497"/>
                    </a:lnTo>
                    <a:lnTo>
                      <a:pt x="503" y="1471"/>
                    </a:lnTo>
                    <a:lnTo>
                      <a:pt x="503" y="1471"/>
                    </a:lnTo>
                    <a:lnTo>
                      <a:pt x="503" y="1456"/>
                    </a:lnTo>
                    <a:lnTo>
                      <a:pt x="503" y="1441"/>
                    </a:lnTo>
                    <a:lnTo>
                      <a:pt x="503" y="1407"/>
                    </a:lnTo>
                    <a:lnTo>
                      <a:pt x="503" y="1407"/>
                    </a:lnTo>
                    <a:lnTo>
                      <a:pt x="503" y="1323"/>
                    </a:lnTo>
                    <a:lnTo>
                      <a:pt x="501" y="1238"/>
                    </a:lnTo>
                    <a:lnTo>
                      <a:pt x="497" y="1070"/>
                    </a:lnTo>
                    <a:lnTo>
                      <a:pt x="497" y="1070"/>
                    </a:lnTo>
                    <a:lnTo>
                      <a:pt x="496" y="1077"/>
                    </a:lnTo>
                    <a:lnTo>
                      <a:pt x="493" y="1083"/>
                    </a:lnTo>
                    <a:lnTo>
                      <a:pt x="489" y="1088"/>
                    </a:lnTo>
                    <a:lnTo>
                      <a:pt x="485" y="1092"/>
                    </a:lnTo>
                    <a:lnTo>
                      <a:pt x="476" y="1101"/>
                    </a:lnTo>
                    <a:lnTo>
                      <a:pt x="472" y="1106"/>
                    </a:lnTo>
                    <a:lnTo>
                      <a:pt x="471" y="1112"/>
                    </a:lnTo>
                    <a:lnTo>
                      <a:pt x="471" y="1112"/>
                    </a:lnTo>
                    <a:lnTo>
                      <a:pt x="469" y="1125"/>
                    </a:lnTo>
                    <a:lnTo>
                      <a:pt x="469" y="1140"/>
                    </a:lnTo>
                    <a:lnTo>
                      <a:pt x="471" y="1156"/>
                    </a:lnTo>
                    <a:lnTo>
                      <a:pt x="473" y="1164"/>
                    </a:lnTo>
                    <a:lnTo>
                      <a:pt x="473" y="1164"/>
                    </a:lnTo>
                    <a:lnTo>
                      <a:pt x="475" y="1170"/>
                    </a:lnTo>
                    <a:lnTo>
                      <a:pt x="478" y="1174"/>
                    </a:lnTo>
                    <a:lnTo>
                      <a:pt x="480" y="1178"/>
                    </a:lnTo>
                    <a:lnTo>
                      <a:pt x="482" y="1182"/>
                    </a:lnTo>
                    <a:lnTo>
                      <a:pt x="482" y="1182"/>
                    </a:lnTo>
                    <a:lnTo>
                      <a:pt x="480" y="1186"/>
                    </a:lnTo>
                    <a:lnTo>
                      <a:pt x="479" y="1189"/>
                    </a:lnTo>
                    <a:lnTo>
                      <a:pt x="473" y="1196"/>
                    </a:lnTo>
                    <a:lnTo>
                      <a:pt x="468" y="1203"/>
                    </a:lnTo>
                    <a:lnTo>
                      <a:pt x="466" y="1206"/>
                    </a:lnTo>
                    <a:lnTo>
                      <a:pt x="466" y="1209"/>
                    </a:lnTo>
                    <a:lnTo>
                      <a:pt x="466" y="1209"/>
                    </a:lnTo>
                    <a:lnTo>
                      <a:pt x="466" y="1212"/>
                    </a:lnTo>
                    <a:lnTo>
                      <a:pt x="468" y="1215"/>
                    </a:lnTo>
                    <a:lnTo>
                      <a:pt x="472" y="1219"/>
                    </a:lnTo>
                    <a:lnTo>
                      <a:pt x="476" y="1224"/>
                    </a:lnTo>
                    <a:lnTo>
                      <a:pt x="480" y="1230"/>
                    </a:lnTo>
                    <a:lnTo>
                      <a:pt x="480" y="1230"/>
                    </a:lnTo>
                    <a:lnTo>
                      <a:pt x="480" y="1237"/>
                    </a:lnTo>
                    <a:lnTo>
                      <a:pt x="480" y="1244"/>
                    </a:lnTo>
                    <a:lnTo>
                      <a:pt x="476" y="1255"/>
                    </a:lnTo>
                    <a:lnTo>
                      <a:pt x="476" y="1255"/>
                    </a:lnTo>
                    <a:lnTo>
                      <a:pt x="480" y="1261"/>
                    </a:lnTo>
                    <a:lnTo>
                      <a:pt x="483" y="1268"/>
                    </a:lnTo>
                    <a:lnTo>
                      <a:pt x="485" y="1275"/>
                    </a:lnTo>
                    <a:lnTo>
                      <a:pt x="485" y="1282"/>
                    </a:lnTo>
                    <a:lnTo>
                      <a:pt x="485" y="1289"/>
                    </a:lnTo>
                    <a:lnTo>
                      <a:pt x="482" y="1296"/>
                    </a:lnTo>
                    <a:lnTo>
                      <a:pt x="479" y="1303"/>
                    </a:lnTo>
                    <a:lnTo>
                      <a:pt x="476" y="1309"/>
                    </a:lnTo>
                    <a:lnTo>
                      <a:pt x="476" y="1309"/>
                    </a:lnTo>
                    <a:lnTo>
                      <a:pt x="479" y="1314"/>
                    </a:lnTo>
                    <a:lnTo>
                      <a:pt x="482" y="1320"/>
                    </a:lnTo>
                    <a:lnTo>
                      <a:pt x="483" y="1325"/>
                    </a:lnTo>
                    <a:lnTo>
                      <a:pt x="483" y="1332"/>
                    </a:lnTo>
                    <a:lnTo>
                      <a:pt x="482" y="1338"/>
                    </a:lnTo>
                    <a:lnTo>
                      <a:pt x="480" y="1342"/>
                    </a:lnTo>
                    <a:lnTo>
                      <a:pt x="478" y="1347"/>
                    </a:lnTo>
                    <a:lnTo>
                      <a:pt x="475" y="1348"/>
                    </a:lnTo>
                    <a:lnTo>
                      <a:pt x="475" y="1348"/>
                    </a:lnTo>
                    <a:lnTo>
                      <a:pt x="476" y="1356"/>
                    </a:lnTo>
                    <a:lnTo>
                      <a:pt x="479" y="1363"/>
                    </a:lnTo>
                    <a:lnTo>
                      <a:pt x="482" y="1370"/>
                    </a:lnTo>
                    <a:lnTo>
                      <a:pt x="483" y="1373"/>
                    </a:lnTo>
                    <a:lnTo>
                      <a:pt x="483" y="1377"/>
                    </a:lnTo>
                    <a:lnTo>
                      <a:pt x="483" y="1377"/>
                    </a:lnTo>
                    <a:lnTo>
                      <a:pt x="482" y="1382"/>
                    </a:lnTo>
                    <a:lnTo>
                      <a:pt x="480" y="1384"/>
                    </a:lnTo>
                    <a:lnTo>
                      <a:pt x="475" y="1391"/>
                    </a:lnTo>
                    <a:lnTo>
                      <a:pt x="471" y="1397"/>
                    </a:lnTo>
                    <a:lnTo>
                      <a:pt x="469" y="1400"/>
                    </a:lnTo>
                    <a:lnTo>
                      <a:pt x="469" y="1403"/>
                    </a:lnTo>
                    <a:lnTo>
                      <a:pt x="469" y="1403"/>
                    </a:lnTo>
                    <a:lnTo>
                      <a:pt x="469" y="1405"/>
                    </a:lnTo>
                    <a:lnTo>
                      <a:pt x="471" y="1410"/>
                    </a:lnTo>
                    <a:lnTo>
                      <a:pt x="473" y="1414"/>
                    </a:lnTo>
                    <a:lnTo>
                      <a:pt x="478" y="1420"/>
                    </a:lnTo>
                    <a:lnTo>
                      <a:pt x="480" y="1424"/>
                    </a:lnTo>
                    <a:lnTo>
                      <a:pt x="480" y="1424"/>
                    </a:lnTo>
                    <a:lnTo>
                      <a:pt x="480" y="1428"/>
                    </a:lnTo>
                    <a:lnTo>
                      <a:pt x="479" y="1432"/>
                    </a:lnTo>
                    <a:lnTo>
                      <a:pt x="476" y="1438"/>
                    </a:lnTo>
                    <a:lnTo>
                      <a:pt x="473" y="1445"/>
                    </a:lnTo>
                    <a:lnTo>
                      <a:pt x="471" y="1453"/>
                    </a:lnTo>
                    <a:lnTo>
                      <a:pt x="471" y="1453"/>
                    </a:lnTo>
                    <a:lnTo>
                      <a:pt x="471" y="1460"/>
                    </a:lnTo>
                    <a:lnTo>
                      <a:pt x="473" y="1470"/>
                    </a:lnTo>
                    <a:lnTo>
                      <a:pt x="475" y="1480"/>
                    </a:lnTo>
                    <a:lnTo>
                      <a:pt x="475" y="1486"/>
                    </a:lnTo>
                    <a:lnTo>
                      <a:pt x="475" y="1490"/>
                    </a:lnTo>
                    <a:lnTo>
                      <a:pt x="475" y="1490"/>
                    </a:lnTo>
                    <a:lnTo>
                      <a:pt x="472" y="1495"/>
                    </a:lnTo>
                    <a:lnTo>
                      <a:pt x="469" y="1501"/>
                    </a:lnTo>
                    <a:lnTo>
                      <a:pt x="466" y="1507"/>
                    </a:lnTo>
                    <a:lnTo>
                      <a:pt x="465" y="1512"/>
                    </a:lnTo>
                    <a:lnTo>
                      <a:pt x="465" y="1512"/>
                    </a:lnTo>
                    <a:lnTo>
                      <a:pt x="465" y="1521"/>
                    </a:lnTo>
                    <a:lnTo>
                      <a:pt x="468" y="1528"/>
                    </a:lnTo>
                    <a:lnTo>
                      <a:pt x="475" y="1540"/>
                    </a:lnTo>
                    <a:lnTo>
                      <a:pt x="475" y="1540"/>
                    </a:lnTo>
                    <a:lnTo>
                      <a:pt x="473" y="1546"/>
                    </a:lnTo>
                    <a:lnTo>
                      <a:pt x="471" y="1550"/>
                    </a:lnTo>
                    <a:lnTo>
                      <a:pt x="464" y="1556"/>
                    </a:lnTo>
                    <a:lnTo>
                      <a:pt x="456" y="1561"/>
                    </a:lnTo>
                    <a:lnTo>
                      <a:pt x="454" y="1566"/>
                    </a:lnTo>
                    <a:lnTo>
                      <a:pt x="452" y="1570"/>
                    </a:lnTo>
                    <a:lnTo>
                      <a:pt x="452" y="1570"/>
                    </a:lnTo>
                    <a:lnTo>
                      <a:pt x="452" y="1574"/>
                    </a:lnTo>
                    <a:lnTo>
                      <a:pt x="452" y="1578"/>
                    </a:lnTo>
                    <a:lnTo>
                      <a:pt x="456" y="1588"/>
                    </a:lnTo>
                    <a:lnTo>
                      <a:pt x="459" y="1596"/>
                    </a:lnTo>
                    <a:lnTo>
                      <a:pt x="459" y="1602"/>
                    </a:lnTo>
                    <a:lnTo>
                      <a:pt x="459" y="1608"/>
                    </a:lnTo>
                    <a:lnTo>
                      <a:pt x="459" y="1608"/>
                    </a:lnTo>
                    <a:lnTo>
                      <a:pt x="448" y="1613"/>
                    </a:lnTo>
                    <a:lnTo>
                      <a:pt x="444" y="1616"/>
                    </a:lnTo>
                    <a:lnTo>
                      <a:pt x="440" y="1620"/>
                    </a:lnTo>
                    <a:lnTo>
                      <a:pt x="440" y="1620"/>
                    </a:lnTo>
                    <a:lnTo>
                      <a:pt x="438" y="1626"/>
                    </a:lnTo>
                    <a:lnTo>
                      <a:pt x="440" y="1632"/>
                    </a:lnTo>
                    <a:lnTo>
                      <a:pt x="441" y="1641"/>
                    </a:lnTo>
                    <a:lnTo>
                      <a:pt x="441" y="1641"/>
                    </a:lnTo>
                    <a:close/>
                    <a:moveTo>
                      <a:pt x="486" y="251"/>
                    </a:moveTo>
                    <a:lnTo>
                      <a:pt x="486" y="251"/>
                    </a:lnTo>
                    <a:lnTo>
                      <a:pt x="478" y="253"/>
                    </a:lnTo>
                    <a:lnTo>
                      <a:pt x="469" y="254"/>
                    </a:lnTo>
                    <a:lnTo>
                      <a:pt x="452" y="261"/>
                    </a:lnTo>
                    <a:lnTo>
                      <a:pt x="438" y="270"/>
                    </a:lnTo>
                    <a:lnTo>
                      <a:pt x="424" y="279"/>
                    </a:lnTo>
                    <a:lnTo>
                      <a:pt x="424" y="279"/>
                    </a:lnTo>
                    <a:lnTo>
                      <a:pt x="428" y="279"/>
                    </a:lnTo>
                    <a:lnTo>
                      <a:pt x="433" y="281"/>
                    </a:lnTo>
                    <a:lnTo>
                      <a:pt x="434" y="284"/>
                    </a:lnTo>
                    <a:lnTo>
                      <a:pt x="438" y="286"/>
                    </a:lnTo>
                    <a:lnTo>
                      <a:pt x="438" y="286"/>
                    </a:lnTo>
                    <a:lnTo>
                      <a:pt x="442" y="284"/>
                    </a:lnTo>
                    <a:lnTo>
                      <a:pt x="445" y="281"/>
                    </a:lnTo>
                    <a:lnTo>
                      <a:pt x="449" y="274"/>
                    </a:lnTo>
                    <a:lnTo>
                      <a:pt x="454" y="265"/>
                    </a:lnTo>
                    <a:lnTo>
                      <a:pt x="456" y="263"/>
                    </a:lnTo>
                    <a:lnTo>
                      <a:pt x="461" y="261"/>
                    </a:lnTo>
                    <a:lnTo>
                      <a:pt x="461" y="261"/>
                    </a:lnTo>
                    <a:lnTo>
                      <a:pt x="466" y="260"/>
                    </a:lnTo>
                    <a:lnTo>
                      <a:pt x="472" y="261"/>
                    </a:lnTo>
                    <a:lnTo>
                      <a:pt x="478" y="261"/>
                    </a:lnTo>
                    <a:lnTo>
                      <a:pt x="485" y="263"/>
                    </a:lnTo>
                    <a:lnTo>
                      <a:pt x="485" y="263"/>
                    </a:lnTo>
                    <a:lnTo>
                      <a:pt x="486" y="257"/>
                    </a:lnTo>
                    <a:lnTo>
                      <a:pt x="487" y="253"/>
                    </a:lnTo>
                    <a:lnTo>
                      <a:pt x="486" y="251"/>
                    </a:lnTo>
                    <a:lnTo>
                      <a:pt x="486" y="251"/>
                    </a:lnTo>
                    <a:close/>
                    <a:moveTo>
                      <a:pt x="462" y="274"/>
                    </a:moveTo>
                    <a:lnTo>
                      <a:pt x="462" y="274"/>
                    </a:lnTo>
                    <a:lnTo>
                      <a:pt x="459" y="277"/>
                    </a:lnTo>
                    <a:lnTo>
                      <a:pt x="456" y="281"/>
                    </a:lnTo>
                    <a:lnTo>
                      <a:pt x="454" y="291"/>
                    </a:lnTo>
                    <a:lnTo>
                      <a:pt x="454" y="291"/>
                    </a:lnTo>
                    <a:lnTo>
                      <a:pt x="468" y="282"/>
                    </a:lnTo>
                    <a:lnTo>
                      <a:pt x="482" y="275"/>
                    </a:lnTo>
                    <a:lnTo>
                      <a:pt x="482" y="275"/>
                    </a:lnTo>
                    <a:lnTo>
                      <a:pt x="476" y="275"/>
                    </a:lnTo>
                    <a:lnTo>
                      <a:pt x="472" y="275"/>
                    </a:lnTo>
                    <a:lnTo>
                      <a:pt x="468" y="274"/>
                    </a:lnTo>
                    <a:lnTo>
                      <a:pt x="462" y="274"/>
                    </a:lnTo>
                    <a:lnTo>
                      <a:pt x="462" y="274"/>
                    </a:lnTo>
                    <a:close/>
                    <a:moveTo>
                      <a:pt x="466" y="1097"/>
                    </a:moveTo>
                    <a:lnTo>
                      <a:pt x="466" y="1097"/>
                    </a:lnTo>
                    <a:lnTo>
                      <a:pt x="473" y="1087"/>
                    </a:lnTo>
                    <a:lnTo>
                      <a:pt x="482" y="1077"/>
                    </a:lnTo>
                    <a:lnTo>
                      <a:pt x="482" y="1077"/>
                    </a:lnTo>
                    <a:lnTo>
                      <a:pt x="480" y="1061"/>
                    </a:lnTo>
                    <a:lnTo>
                      <a:pt x="478" y="1049"/>
                    </a:lnTo>
                    <a:lnTo>
                      <a:pt x="473" y="1038"/>
                    </a:lnTo>
                    <a:lnTo>
                      <a:pt x="469" y="1026"/>
                    </a:lnTo>
                    <a:lnTo>
                      <a:pt x="469" y="1026"/>
                    </a:lnTo>
                    <a:lnTo>
                      <a:pt x="462" y="1011"/>
                    </a:lnTo>
                    <a:lnTo>
                      <a:pt x="458" y="1005"/>
                    </a:lnTo>
                    <a:lnTo>
                      <a:pt x="454" y="1001"/>
                    </a:lnTo>
                    <a:lnTo>
                      <a:pt x="454" y="1001"/>
                    </a:lnTo>
                    <a:lnTo>
                      <a:pt x="459" y="1011"/>
                    </a:lnTo>
                    <a:lnTo>
                      <a:pt x="464" y="1022"/>
                    </a:lnTo>
                    <a:lnTo>
                      <a:pt x="468" y="1035"/>
                    </a:lnTo>
                    <a:lnTo>
                      <a:pt x="469" y="1047"/>
                    </a:lnTo>
                    <a:lnTo>
                      <a:pt x="469" y="1060"/>
                    </a:lnTo>
                    <a:lnTo>
                      <a:pt x="468" y="1066"/>
                    </a:lnTo>
                    <a:lnTo>
                      <a:pt x="466" y="1070"/>
                    </a:lnTo>
                    <a:lnTo>
                      <a:pt x="462" y="1074"/>
                    </a:lnTo>
                    <a:lnTo>
                      <a:pt x="459" y="1078"/>
                    </a:lnTo>
                    <a:lnTo>
                      <a:pt x="454" y="1081"/>
                    </a:lnTo>
                    <a:lnTo>
                      <a:pt x="448" y="1084"/>
                    </a:lnTo>
                    <a:lnTo>
                      <a:pt x="448" y="1084"/>
                    </a:lnTo>
                    <a:lnTo>
                      <a:pt x="444" y="1084"/>
                    </a:lnTo>
                    <a:lnTo>
                      <a:pt x="438" y="1083"/>
                    </a:lnTo>
                    <a:lnTo>
                      <a:pt x="431" y="1081"/>
                    </a:lnTo>
                    <a:lnTo>
                      <a:pt x="426" y="1078"/>
                    </a:lnTo>
                    <a:lnTo>
                      <a:pt x="426" y="1078"/>
                    </a:lnTo>
                    <a:lnTo>
                      <a:pt x="421" y="1061"/>
                    </a:lnTo>
                    <a:lnTo>
                      <a:pt x="420" y="1043"/>
                    </a:lnTo>
                    <a:lnTo>
                      <a:pt x="420" y="1026"/>
                    </a:lnTo>
                    <a:lnTo>
                      <a:pt x="419" y="1011"/>
                    </a:lnTo>
                    <a:lnTo>
                      <a:pt x="419" y="1011"/>
                    </a:lnTo>
                    <a:lnTo>
                      <a:pt x="419" y="1019"/>
                    </a:lnTo>
                    <a:lnTo>
                      <a:pt x="417" y="1031"/>
                    </a:lnTo>
                    <a:lnTo>
                      <a:pt x="414" y="1053"/>
                    </a:lnTo>
                    <a:lnTo>
                      <a:pt x="414" y="1064"/>
                    </a:lnTo>
                    <a:lnTo>
                      <a:pt x="416" y="1076"/>
                    </a:lnTo>
                    <a:lnTo>
                      <a:pt x="419" y="1085"/>
                    </a:lnTo>
                    <a:lnTo>
                      <a:pt x="421" y="1091"/>
                    </a:lnTo>
                    <a:lnTo>
                      <a:pt x="426" y="1095"/>
                    </a:lnTo>
                    <a:lnTo>
                      <a:pt x="426" y="1095"/>
                    </a:lnTo>
                    <a:lnTo>
                      <a:pt x="430" y="1094"/>
                    </a:lnTo>
                    <a:lnTo>
                      <a:pt x="435" y="1094"/>
                    </a:lnTo>
                    <a:lnTo>
                      <a:pt x="445" y="1095"/>
                    </a:lnTo>
                    <a:lnTo>
                      <a:pt x="455" y="1097"/>
                    </a:lnTo>
                    <a:lnTo>
                      <a:pt x="461" y="1097"/>
                    </a:lnTo>
                    <a:lnTo>
                      <a:pt x="466" y="1097"/>
                    </a:lnTo>
                    <a:lnTo>
                      <a:pt x="466" y="1097"/>
                    </a:lnTo>
                    <a:close/>
                    <a:moveTo>
                      <a:pt x="475" y="1275"/>
                    </a:moveTo>
                    <a:lnTo>
                      <a:pt x="475" y="1275"/>
                    </a:lnTo>
                    <a:lnTo>
                      <a:pt x="472" y="1272"/>
                    </a:lnTo>
                    <a:lnTo>
                      <a:pt x="469" y="1268"/>
                    </a:lnTo>
                    <a:lnTo>
                      <a:pt x="466" y="1264"/>
                    </a:lnTo>
                    <a:lnTo>
                      <a:pt x="465" y="1258"/>
                    </a:lnTo>
                    <a:lnTo>
                      <a:pt x="465" y="1258"/>
                    </a:lnTo>
                    <a:lnTo>
                      <a:pt x="465" y="1252"/>
                    </a:lnTo>
                    <a:lnTo>
                      <a:pt x="466" y="1247"/>
                    </a:lnTo>
                    <a:lnTo>
                      <a:pt x="471" y="1236"/>
                    </a:lnTo>
                    <a:lnTo>
                      <a:pt x="471" y="1236"/>
                    </a:lnTo>
                    <a:lnTo>
                      <a:pt x="466" y="1230"/>
                    </a:lnTo>
                    <a:lnTo>
                      <a:pt x="462" y="1226"/>
                    </a:lnTo>
                    <a:lnTo>
                      <a:pt x="458" y="1222"/>
                    </a:lnTo>
                    <a:lnTo>
                      <a:pt x="456" y="1216"/>
                    </a:lnTo>
                    <a:lnTo>
                      <a:pt x="456" y="1216"/>
                    </a:lnTo>
                    <a:lnTo>
                      <a:pt x="455" y="1210"/>
                    </a:lnTo>
                    <a:lnTo>
                      <a:pt x="456" y="1206"/>
                    </a:lnTo>
                    <a:lnTo>
                      <a:pt x="461" y="1196"/>
                    </a:lnTo>
                    <a:lnTo>
                      <a:pt x="466" y="1188"/>
                    </a:lnTo>
                    <a:lnTo>
                      <a:pt x="468" y="1184"/>
                    </a:lnTo>
                    <a:lnTo>
                      <a:pt x="469" y="1179"/>
                    </a:lnTo>
                    <a:lnTo>
                      <a:pt x="469" y="1179"/>
                    </a:lnTo>
                    <a:lnTo>
                      <a:pt x="468" y="1175"/>
                    </a:lnTo>
                    <a:lnTo>
                      <a:pt x="464" y="1171"/>
                    </a:lnTo>
                    <a:lnTo>
                      <a:pt x="461" y="1168"/>
                    </a:lnTo>
                    <a:lnTo>
                      <a:pt x="459" y="1163"/>
                    </a:lnTo>
                    <a:lnTo>
                      <a:pt x="459" y="1163"/>
                    </a:lnTo>
                    <a:lnTo>
                      <a:pt x="458" y="1157"/>
                    </a:lnTo>
                    <a:lnTo>
                      <a:pt x="458" y="1151"/>
                    </a:lnTo>
                    <a:lnTo>
                      <a:pt x="459" y="1137"/>
                    </a:lnTo>
                    <a:lnTo>
                      <a:pt x="461" y="1123"/>
                    </a:lnTo>
                    <a:lnTo>
                      <a:pt x="459" y="1116"/>
                    </a:lnTo>
                    <a:lnTo>
                      <a:pt x="458" y="1111"/>
                    </a:lnTo>
                    <a:lnTo>
                      <a:pt x="458" y="1111"/>
                    </a:lnTo>
                    <a:lnTo>
                      <a:pt x="448" y="1109"/>
                    </a:lnTo>
                    <a:lnTo>
                      <a:pt x="440" y="1109"/>
                    </a:lnTo>
                    <a:lnTo>
                      <a:pt x="440" y="1109"/>
                    </a:lnTo>
                    <a:lnTo>
                      <a:pt x="444" y="1139"/>
                    </a:lnTo>
                    <a:lnTo>
                      <a:pt x="447" y="1170"/>
                    </a:lnTo>
                    <a:lnTo>
                      <a:pt x="448" y="1199"/>
                    </a:lnTo>
                    <a:lnTo>
                      <a:pt x="448" y="1227"/>
                    </a:lnTo>
                    <a:lnTo>
                      <a:pt x="447" y="1288"/>
                    </a:lnTo>
                    <a:lnTo>
                      <a:pt x="447" y="1349"/>
                    </a:lnTo>
                    <a:lnTo>
                      <a:pt x="447" y="1349"/>
                    </a:lnTo>
                    <a:lnTo>
                      <a:pt x="445" y="1380"/>
                    </a:lnTo>
                    <a:lnTo>
                      <a:pt x="444" y="1412"/>
                    </a:lnTo>
                    <a:lnTo>
                      <a:pt x="441" y="1477"/>
                    </a:lnTo>
                    <a:lnTo>
                      <a:pt x="441" y="1477"/>
                    </a:lnTo>
                    <a:lnTo>
                      <a:pt x="438" y="1508"/>
                    </a:lnTo>
                    <a:lnTo>
                      <a:pt x="434" y="1537"/>
                    </a:lnTo>
                    <a:lnTo>
                      <a:pt x="426" y="1592"/>
                    </a:lnTo>
                    <a:lnTo>
                      <a:pt x="426" y="1592"/>
                    </a:lnTo>
                    <a:lnTo>
                      <a:pt x="421" y="1609"/>
                    </a:lnTo>
                    <a:lnTo>
                      <a:pt x="417" y="1625"/>
                    </a:lnTo>
                    <a:lnTo>
                      <a:pt x="417" y="1632"/>
                    </a:lnTo>
                    <a:lnTo>
                      <a:pt x="419" y="1637"/>
                    </a:lnTo>
                    <a:lnTo>
                      <a:pt x="423" y="1640"/>
                    </a:lnTo>
                    <a:lnTo>
                      <a:pt x="430" y="1643"/>
                    </a:lnTo>
                    <a:lnTo>
                      <a:pt x="430" y="1643"/>
                    </a:lnTo>
                    <a:lnTo>
                      <a:pt x="430" y="1636"/>
                    </a:lnTo>
                    <a:lnTo>
                      <a:pt x="428" y="1630"/>
                    </a:lnTo>
                    <a:lnTo>
                      <a:pt x="428" y="1626"/>
                    </a:lnTo>
                    <a:lnTo>
                      <a:pt x="430" y="1619"/>
                    </a:lnTo>
                    <a:lnTo>
                      <a:pt x="430" y="1619"/>
                    </a:lnTo>
                    <a:lnTo>
                      <a:pt x="431" y="1616"/>
                    </a:lnTo>
                    <a:lnTo>
                      <a:pt x="434" y="1612"/>
                    </a:lnTo>
                    <a:lnTo>
                      <a:pt x="440" y="1608"/>
                    </a:lnTo>
                    <a:lnTo>
                      <a:pt x="445" y="1602"/>
                    </a:lnTo>
                    <a:lnTo>
                      <a:pt x="448" y="1599"/>
                    </a:lnTo>
                    <a:lnTo>
                      <a:pt x="449" y="1596"/>
                    </a:lnTo>
                    <a:lnTo>
                      <a:pt x="449" y="1596"/>
                    </a:lnTo>
                    <a:lnTo>
                      <a:pt x="449" y="1594"/>
                    </a:lnTo>
                    <a:lnTo>
                      <a:pt x="448" y="1589"/>
                    </a:lnTo>
                    <a:lnTo>
                      <a:pt x="445" y="1581"/>
                    </a:lnTo>
                    <a:lnTo>
                      <a:pt x="442" y="1573"/>
                    </a:lnTo>
                    <a:lnTo>
                      <a:pt x="441" y="1570"/>
                    </a:lnTo>
                    <a:lnTo>
                      <a:pt x="442" y="1566"/>
                    </a:lnTo>
                    <a:lnTo>
                      <a:pt x="442" y="1566"/>
                    </a:lnTo>
                    <a:lnTo>
                      <a:pt x="444" y="1563"/>
                    </a:lnTo>
                    <a:lnTo>
                      <a:pt x="445" y="1559"/>
                    </a:lnTo>
                    <a:lnTo>
                      <a:pt x="452" y="1553"/>
                    </a:lnTo>
                    <a:lnTo>
                      <a:pt x="458" y="1547"/>
                    </a:lnTo>
                    <a:lnTo>
                      <a:pt x="461" y="1543"/>
                    </a:lnTo>
                    <a:lnTo>
                      <a:pt x="462" y="1540"/>
                    </a:lnTo>
                    <a:lnTo>
                      <a:pt x="462" y="1540"/>
                    </a:lnTo>
                    <a:lnTo>
                      <a:pt x="462" y="1536"/>
                    </a:lnTo>
                    <a:lnTo>
                      <a:pt x="461" y="1533"/>
                    </a:lnTo>
                    <a:lnTo>
                      <a:pt x="458" y="1525"/>
                    </a:lnTo>
                    <a:lnTo>
                      <a:pt x="454" y="1516"/>
                    </a:lnTo>
                    <a:lnTo>
                      <a:pt x="454" y="1512"/>
                    </a:lnTo>
                    <a:lnTo>
                      <a:pt x="454" y="1508"/>
                    </a:lnTo>
                    <a:lnTo>
                      <a:pt x="454" y="1508"/>
                    </a:lnTo>
                    <a:lnTo>
                      <a:pt x="455" y="1501"/>
                    </a:lnTo>
                    <a:lnTo>
                      <a:pt x="459" y="1495"/>
                    </a:lnTo>
                    <a:lnTo>
                      <a:pt x="462" y="1488"/>
                    </a:lnTo>
                    <a:lnTo>
                      <a:pt x="465" y="1481"/>
                    </a:lnTo>
                    <a:lnTo>
                      <a:pt x="465" y="1481"/>
                    </a:lnTo>
                    <a:lnTo>
                      <a:pt x="464" y="1473"/>
                    </a:lnTo>
                    <a:lnTo>
                      <a:pt x="461" y="1466"/>
                    </a:lnTo>
                    <a:lnTo>
                      <a:pt x="459" y="1459"/>
                    </a:lnTo>
                    <a:lnTo>
                      <a:pt x="458" y="1450"/>
                    </a:lnTo>
                    <a:lnTo>
                      <a:pt x="458" y="1450"/>
                    </a:lnTo>
                    <a:lnTo>
                      <a:pt x="461" y="1446"/>
                    </a:lnTo>
                    <a:lnTo>
                      <a:pt x="464" y="1442"/>
                    </a:lnTo>
                    <a:lnTo>
                      <a:pt x="466" y="1436"/>
                    </a:lnTo>
                    <a:lnTo>
                      <a:pt x="469" y="1431"/>
                    </a:lnTo>
                    <a:lnTo>
                      <a:pt x="469" y="1431"/>
                    </a:lnTo>
                    <a:lnTo>
                      <a:pt x="468" y="1428"/>
                    </a:lnTo>
                    <a:lnTo>
                      <a:pt x="468" y="1424"/>
                    </a:lnTo>
                    <a:lnTo>
                      <a:pt x="464" y="1417"/>
                    </a:lnTo>
                    <a:lnTo>
                      <a:pt x="459" y="1410"/>
                    </a:lnTo>
                    <a:lnTo>
                      <a:pt x="458" y="1405"/>
                    </a:lnTo>
                    <a:lnTo>
                      <a:pt x="458" y="1401"/>
                    </a:lnTo>
                    <a:lnTo>
                      <a:pt x="458" y="1401"/>
                    </a:lnTo>
                    <a:lnTo>
                      <a:pt x="458" y="1398"/>
                    </a:lnTo>
                    <a:lnTo>
                      <a:pt x="459" y="1394"/>
                    </a:lnTo>
                    <a:lnTo>
                      <a:pt x="465" y="1387"/>
                    </a:lnTo>
                    <a:lnTo>
                      <a:pt x="469" y="1382"/>
                    </a:lnTo>
                    <a:lnTo>
                      <a:pt x="471" y="1377"/>
                    </a:lnTo>
                    <a:lnTo>
                      <a:pt x="472" y="1375"/>
                    </a:lnTo>
                    <a:lnTo>
                      <a:pt x="472" y="1375"/>
                    </a:lnTo>
                    <a:lnTo>
                      <a:pt x="471" y="1369"/>
                    </a:lnTo>
                    <a:lnTo>
                      <a:pt x="466" y="1362"/>
                    </a:lnTo>
                    <a:lnTo>
                      <a:pt x="464" y="1356"/>
                    </a:lnTo>
                    <a:lnTo>
                      <a:pt x="462" y="1349"/>
                    </a:lnTo>
                    <a:lnTo>
                      <a:pt x="462" y="1349"/>
                    </a:lnTo>
                    <a:lnTo>
                      <a:pt x="468" y="1339"/>
                    </a:lnTo>
                    <a:lnTo>
                      <a:pt x="473" y="1330"/>
                    </a:lnTo>
                    <a:lnTo>
                      <a:pt x="473" y="1330"/>
                    </a:lnTo>
                    <a:lnTo>
                      <a:pt x="468" y="1323"/>
                    </a:lnTo>
                    <a:lnTo>
                      <a:pt x="466" y="1316"/>
                    </a:lnTo>
                    <a:lnTo>
                      <a:pt x="466" y="1309"/>
                    </a:lnTo>
                    <a:lnTo>
                      <a:pt x="468" y="1302"/>
                    </a:lnTo>
                    <a:lnTo>
                      <a:pt x="473" y="1288"/>
                    </a:lnTo>
                    <a:lnTo>
                      <a:pt x="475" y="1282"/>
                    </a:lnTo>
                    <a:lnTo>
                      <a:pt x="475" y="1275"/>
                    </a:lnTo>
                    <a:lnTo>
                      <a:pt x="475" y="1275"/>
                    </a:lnTo>
                    <a:close/>
                    <a:moveTo>
                      <a:pt x="438" y="997"/>
                    </a:moveTo>
                    <a:lnTo>
                      <a:pt x="438" y="997"/>
                    </a:lnTo>
                    <a:lnTo>
                      <a:pt x="431" y="997"/>
                    </a:lnTo>
                    <a:lnTo>
                      <a:pt x="430" y="997"/>
                    </a:lnTo>
                    <a:lnTo>
                      <a:pt x="428" y="1000"/>
                    </a:lnTo>
                    <a:lnTo>
                      <a:pt x="428" y="1000"/>
                    </a:lnTo>
                    <a:lnTo>
                      <a:pt x="430" y="1008"/>
                    </a:lnTo>
                    <a:lnTo>
                      <a:pt x="431" y="1018"/>
                    </a:lnTo>
                    <a:lnTo>
                      <a:pt x="431" y="1038"/>
                    </a:lnTo>
                    <a:lnTo>
                      <a:pt x="431" y="1046"/>
                    </a:lnTo>
                    <a:lnTo>
                      <a:pt x="431" y="1056"/>
                    </a:lnTo>
                    <a:lnTo>
                      <a:pt x="434" y="1064"/>
                    </a:lnTo>
                    <a:lnTo>
                      <a:pt x="438" y="1071"/>
                    </a:lnTo>
                    <a:lnTo>
                      <a:pt x="438" y="1071"/>
                    </a:lnTo>
                    <a:lnTo>
                      <a:pt x="444" y="1070"/>
                    </a:lnTo>
                    <a:lnTo>
                      <a:pt x="449" y="1069"/>
                    </a:lnTo>
                    <a:lnTo>
                      <a:pt x="454" y="1066"/>
                    </a:lnTo>
                    <a:lnTo>
                      <a:pt x="456" y="1061"/>
                    </a:lnTo>
                    <a:lnTo>
                      <a:pt x="458" y="1057"/>
                    </a:lnTo>
                    <a:lnTo>
                      <a:pt x="458" y="1052"/>
                    </a:lnTo>
                    <a:lnTo>
                      <a:pt x="458" y="1039"/>
                    </a:lnTo>
                    <a:lnTo>
                      <a:pt x="454" y="1026"/>
                    </a:lnTo>
                    <a:lnTo>
                      <a:pt x="449" y="1014"/>
                    </a:lnTo>
                    <a:lnTo>
                      <a:pt x="444" y="1004"/>
                    </a:lnTo>
                    <a:lnTo>
                      <a:pt x="438" y="997"/>
                    </a:lnTo>
                    <a:lnTo>
                      <a:pt x="438" y="997"/>
                    </a:lnTo>
                    <a:close/>
                    <a:moveTo>
                      <a:pt x="419" y="939"/>
                    </a:moveTo>
                    <a:lnTo>
                      <a:pt x="419" y="939"/>
                    </a:lnTo>
                    <a:lnTo>
                      <a:pt x="417" y="953"/>
                    </a:lnTo>
                    <a:lnTo>
                      <a:pt x="417" y="966"/>
                    </a:lnTo>
                    <a:lnTo>
                      <a:pt x="419" y="976"/>
                    </a:lnTo>
                    <a:lnTo>
                      <a:pt x="424" y="987"/>
                    </a:lnTo>
                    <a:lnTo>
                      <a:pt x="424" y="987"/>
                    </a:lnTo>
                    <a:lnTo>
                      <a:pt x="431" y="984"/>
                    </a:lnTo>
                    <a:lnTo>
                      <a:pt x="437" y="984"/>
                    </a:lnTo>
                    <a:lnTo>
                      <a:pt x="442" y="984"/>
                    </a:lnTo>
                    <a:lnTo>
                      <a:pt x="448" y="983"/>
                    </a:lnTo>
                    <a:lnTo>
                      <a:pt x="448" y="983"/>
                    </a:lnTo>
                    <a:lnTo>
                      <a:pt x="448" y="980"/>
                    </a:lnTo>
                    <a:lnTo>
                      <a:pt x="449" y="977"/>
                    </a:lnTo>
                    <a:lnTo>
                      <a:pt x="449" y="977"/>
                    </a:lnTo>
                    <a:lnTo>
                      <a:pt x="452" y="980"/>
                    </a:lnTo>
                    <a:lnTo>
                      <a:pt x="452" y="980"/>
                    </a:lnTo>
                    <a:lnTo>
                      <a:pt x="454" y="970"/>
                    </a:lnTo>
                    <a:lnTo>
                      <a:pt x="454" y="960"/>
                    </a:lnTo>
                    <a:lnTo>
                      <a:pt x="451" y="952"/>
                    </a:lnTo>
                    <a:lnTo>
                      <a:pt x="447" y="945"/>
                    </a:lnTo>
                    <a:lnTo>
                      <a:pt x="441" y="939"/>
                    </a:lnTo>
                    <a:lnTo>
                      <a:pt x="435" y="937"/>
                    </a:lnTo>
                    <a:lnTo>
                      <a:pt x="427" y="937"/>
                    </a:lnTo>
                    <a:lnTo>
                      <a:pt x="419" y="939"/>
                    </a:lnTo>
                    <a:lnTo>
                      <a:pt x="419" y="939"/>
                    </a:lnTo>
                    <a:close/>
                    <a:moveTo>
                      <a:pt x="428" y="295"/>
                    </a:moveTo>
                    <a:lnTo>
                      <a:pt x="428" y="295"/>
                    </a:lnTo>
                    <a:lnTo>
                      <a:pt x="428" y="299"/>
                    </a:lnTo>
                    <a:lnTo>
                      <a:pt x="427" y="303"/>
                    </a:lnTo>
                    <a:lnTo>
                      <a:pt x="427" y="308"/>
                    </a:lnTo>
                    <a:lnTo>
                      <a:pt x="428" y="310"/>
                    </a:lnTo>
                    <a:lnTo>
                      <a:pt x="428" y="310"/>
                    </a:lnTo>
                    <a:lnTo>
                      <a:pt x="435" y="305"/>
                    </a:lnTo>
                    <a:lnTo>
                      <a:pt x="444" y="298"/>
                    </a:lnTo>
                    <a:lnTo>
                      <a:pt x="444" y="298"/>
                    </a:lnTo>
                    <a:lnTo>
                      <a:pt x="434" y="296"/>
                    </a:lnTo>
                    <a:lnTo>
                      <a:pt x="431" y="296"/>
                    </a:lnTo>
                    <a:lnTo>
                      <a:pt x="428" y="295"/>
                    </a:lnTo>
                    <a:lnTo>
                      <a:pt x="428" y="295"/>
                    </a:lnTo>
                    <a:close/>
                    <a:moveTo>
                      <a:pt x="385" y="312"/>
                    </a:moveTo>
                    <a:lnTo>
                      <a:pt x="385" y="312"/>
                    </a:lnTo>
                    <a:lnTo>
                      <a:pt x="391" y="313"/>
                    </a:lnTo>
                    <a:lnTo>
                      <a:pt x="396" y="313"/>
                    </a:lnTo>
                    <a:lnTo>
                      <a:pt x="400" y="312"/>
                    </a:lnTo>
                    <a:lnTo>
                      <a:pt x="405" y="310"/>
                    </a:lnTo>
                    <a:lnTo>
                      <a:pt x="409" y="305"/>
                    </a:lnTo>
                    <a:lnTo>
                      <a:pt x="412" y="299"/>
                    </a:lnTo>
                    <a:lnTo>
                      <a:pt x="412" y="299"/>
                    </a:lnTo>
                    <a:lnTo>
                      <a:pt x="414" y="301"/>
                    </a:lnTo>
                    <a:lnTo>
                      <a:pt x="417" y="301"/>
                    </a:lnTo>
                    <a:lnTo>
                      <a:pt x="417" y="301"/>
                    </a:lnTo>
                    <a:lnTo>
                      <a:pt x="420" y="291"/>
                    </a:lnTo>
                    <a:lnTo>
                      <a:pt x="420" y="285"/>
                    </a:lnTo>
                    <a:lnTo>
                      <a:pt x="420" y="281"/>
                    </a:lnTo>
                    <a:lnTo>
                      <a:pt x="420" y="281"/>
                    </a:lnTo>
                    <a:lnTo>
                      <a:pt x="410" y="288"/>
                    </a:lnTo>
                    <a:lnTo>
                      <a:pt x="400" y="295"/>
                    </a:lnTo>
                    <a:lnTo>
                      <a:pt x="392" y="303"/>
                    </a:lnTo>
                    <a:lnTo>
                      <a:pt x="385" y="312"/>
                    </a:lnTo>
                    <a:lnTo>
                      <a:pt x="385" y="312"/>
                    </a:lnTo>
                    <a:close/>
                    <a:moveTo>
                      <a:pt x="228" y="868"/>
                    </a:moveTo>
                    <a:lnTo>
                      <a:pt x="228" y="868"/>
                    </a:lnTo>
                    <a:lnTo>
                      <a:pt x="229" y="830"/>
                    </a:lnTo>
                    <a:lnTo>
                      <a:pt x="229" y="793"/>
                    </a:lnTo>
                    <a:lnTo>
                      <a:pt x="229" y="755"/>
                    </a:lnTo>
                    <a:lnTo>
                      <a:pt x="230" y="716"/>
                    </a:lnTo>
                    <a:lnTo>
                      <a:pt x="230" y="716"/>
                    </a:lnTo>
                    <a:lnTo>
                      <a:pt x="233" y="685"/>
                    </a:lnTo>
                    <a:lnTo>
                      <a:pt x="236" y="654"/>
                    </a:lnTo>
                    <a:lnTo>
                      <a:pt x="242" y="623"/>
                    </a:lnTo>
                    <a:lnTo>
                      <a:pt x="247" y="594"/>
                    </a:lnTo>
                    <a:lnTo>
                      <a:pt x="247" y="594"/>
                    </a:lnTo>
                    <a:lnTo>
                      <a:pt x="256" y="564"/>
                    </a:lnTo>
                    <a:lnTo>
                      <a:pt x="267" y="535"/>
                    </a:lnTo>
                    <a:lnTo>
                      <a:pt x="291" y="477"/>
                    </a:lnTo>
                    <a:lnTo>
                      <a:pt x="291" y="477"/>
                    </a:lnTo>
                    <a:lnTo>
                      <a:pt x="298" y="462"/>
                    </a:lnTo>
                    <a:lnTo>
                      <a:pt x="308" y="447"/>
                    </a:lnTo>
                    <a:lnTo>
                      <a:pt x="318" y="432"/>
                    </a:lnTo>
                    <a:lnTo>
                      <a:pt x="327" y="418"/>
                    </a:lnTo>
                    <a:lnTo>
                      <a:pt x="350" y="392"/>
                    </a:lnTo>
                    <a:lnTo>
                      <a:pt x="360" y="378"/>
                    </a:lnTo>
                    <a:lnTo>
                      <a:pt x="369" y="364"/>
                    </a:lnTo>
                    <a:lnTo>
                      <a:pt x="369" y="364"/>
                    </a:lnTo>
                    <a:lnTo>
                      <a:pt x="381" y="354"/>
                    </a:lnTo>
                    <a:lnTo>
                      <a:pt x="393" y="343"/>
                    </a:lnTo>
                    <a:lnTo>
                      <a:pt x="405" y="330"/>
                    </a:lnTo>
                    <a:lnTo>
                      <a:pt x="413" y="319"/>
                    </a:lnTo>
                    <a:lnTo>
                      <a:pt x="413" y="319"/>
                    </a:lnTo>
                    <a:lnTo>
                      <a:pt x="402" y="322"/>
                    </a:lnTo>
                    <a:lnTo>
                      <a:pt x="393" y="326"/>
                    </a:lnTo>
                    <a:lnTo>
                      <a:pt x="386" y="331"/>
                    </a:lnTo>
                    <a:lnTo>
                      <a:pt x="381" y="338"/>
                    </a:lnTo>
                    <a:lnTo>
                      <a:pt x="369" y="352"/>
                    </a:lnTo>
                    <a:lnTo>
                      <a:pt x="362" y="359"/>
                    </a:lnTo>
                    <a:lnTo>
                      <a:pt x="355" y="364"/>
                    </a:lnTo>
                    <a:lnTo>
                      <a:pt x="355" y="364"/>
                    </a:lnTo>
                    <a:lnTo>
                      <a:pt x="353" y="372"/>
                    </a:lnTo>
                    <a:lnTo>
                      <a:pt x="350" y="378"/>
                    </a:lnTo>
                    <a:lnTo>
                      <a:pt x="344" y="383"/>
                    </a:lnTo>
                    <a:lnTo>
                      <a:pt x="339" y="386"/>
                    </a:lnTo>
                    <a:lnTo>
                      <a:pt x="339" y="386"/>
                    </a:lnTo>
                    <a:lnTo>
                      <a:pt x="330" y="388"/>
                    </a:lnTo>
                    <a:lnTo>
                      <a:pt x="326" y="388"/>
                    </a:lnTo>
                    <a:lnTo>
                      <a:pt x="320" y="389"/>
                    </a:lnTo>
                    <a:lnTo>
                      <a:pt x="320" y="389"/>
                    </a:lnTo>
                    <a:lnTo>
                      <a:pt x="323" y="402"/>
                    </a:lnTo>
                    <a:lnTo>
                      <a:pt x="323" y="407"/>
                    </a:lnTo>
                    <a:lnTo>
                      <a:pt x="322" y="410"/>
                    </a:lnTo>
                    <a:lnTo>
                      <a:pt x="320" y="413"/>
                    </a:lnTo>
                    <a:lnTo>
                      <a:pt x="316" y="416"/>
                    </a:lnTo>
                    <a:lnTo>
                      <a:pt x="312" y="417"/>
                    </a:lnTo>
                    <a:lnTo>
                      <a:pt x="306" y="418"/>
                    </a:lnTo>
                    <a:lnTo>
                      <a:pt x="306" y="418"/>
                    </a:lnTo>
                    <a:lnTo>
                      <a:pt x="301" y="432"/>
                    </a:lnTo>
                    <a:lnTo>
                      <a:pt x="294" y="444"/>
                    </a:lnTo>
                    <a:lnTo>
                      <a:pt x="289" y="449"/>
                    </a:lnTo>
                    <a:lnTo>
                      <a:pt x="285" y="454"/>
                    </a:lnTo>
                    <a:lnTo>
                      <a:pt x="278" y="456"/>
                    </a:lnTo>
                    <a:lnTo>
                      <a:pt x="273" y="459"/>
                    </a:lnTo>
                    <a:lnTo>
                      <a:pt x="273" y="459"/>
                    </a:lnTo>
                    <a:lnTo>
                      <a:pt x="274" y="468"/>
                    </a:lnTo>
                    <a:lnTo>
                      <a:pt x="274" y="473"/>
                    </a:lnTo>
                    <a:lnTo>
                      <a:pt x="273" y="479"/>
                    </a:lnTo>
                    <a:lnTo>
                      <a:pt x="271" y="483"/>
                    </a:lnTo>
                    <a:lnTo>
                      <a:pt x="266" y="491"/>
                    </a:lnTo>
                    <a:lnTo>
                      <a:pt x="259" y="497"/>
                    </a:lnTo>
                    <a:lnTo>
                      <a:pt x="259" y="497"/>
                    </a:lnTo>
                    <a:lnTo>
                      <a:pt x="261" y="501"/>
                    </a:lnTo>
                    <a:lnTo>
                      <a:pt x="263" y="507"/>
                    </a:lnTo>
                    <a:lnTo>
                      <a:pt x="266" y="515"/>
                    </a:lnTo>
                    <a:lnTo>
                      <a:pt x="266" y="515"/>
                    </a:lnTo>
                    <a:lnTo>
                      <a:pt x="264" y="518"/>
                    </a:lnTo>
                    <a:lnTo>
                      <a:pt x="263" y="520"/>
                    </a:lnTo>
                    <a:lnTo>
                      <a:pt x="259" y="522"/>
                    </a:lnTo>
                    <a:lnTo>
                      <a:pt x="254" y="524"/>
                    </a:lnTo>
                    <a:lnTo>
                      <a:pt x="253" y="525"/>
                    </a:lnTo>
                    <a:lnTo>
                      <a:pt x="252" y="528"/>
                    </a:lnTo>
                    <a:lnTo>
                      <a:pt x="252" y="528"/>
                    </a:lnTo>
                    <a:lnTo>
                      <a:pt x="252" y="534"/>
                    </a:lnTo>
                    <a:lnTo>
                      <a:pt x="254" y="536"/>
                    </a:lnTo>
                    <a:lnTo>
                      <a:pt x="256" y="541"/>
                    </a:lnTo>
                    <a:lnTo>
                      <a:pt x="257" y="545"/>
                    </a:lnTo>
                    <a:lnTo>
                      <a:pt x="257" y="545"/>
                    </a:lnTo>
                    <a:lnTo>
                      <a:pt x="253" y="552"/>
                    </a:lnTo>
                    <a:lnTo>
                      <a:pt x="249" y="557"/>
                    </a:lnTo>
                    <a:lnTo>
                      <a:pt x="242" y="562"/>
                    </a:lnTo>
                    <a:lnTo>
                      <a:pt x="237" y="567"/>
                    </a:lnTo>
                    <a:lnTo>
                      <a:pt x="237" y="567"/>
                    </a:lnTo>
                    <a:lnTo>
                      <a:pt x="239" y="571"/>
                    </a:lnTo>
                    <a:lnTo>
                      <a:pt x="242" y="577"/>
                    </a:lnTo>
                    <a:lnTo>
                      <a:pt x="243" y="581"/>
                    </a:lnTo>
                    <a:lnTo>
                      <a:pt x="243" y="588"/>
                    </a:lnTo>
                    <a:lnTo>
                      <a:pt x="243" y="588"/>
                    </a:lnTo>
                    <a:lnTo>
                      <a:pt x="236" y="593"/>
                    </a:lnTo>
                    <a:lnTo>
                      <a:pt x="230" y="597"/>
                    </a:lnTo>
                    <a:lnTo>
                      <a:pt x="230" y="597"/>
                    </a:lnTo>
                    <a:lnTo>
                      <a:pt x="230" y="600"/>
                    </a:lnTo>
                    <a:lnTo>
                      <a:pt x="230" y="602"/>
                    </a:lnTo>
                    <a:lnTo>
                      <a:pt x="232" y="607"/>
                    </a:lnTo>
                    <a:lnTo>
                      <a:pt x="235" y="611"/>
                    </a:lnTo>
                    <a:lnTo>
                      <a:pt x="235" y="614"/>
                    </a:lnTo>
                    <a:lnTo>
                      <a:pt x="235" y="616"/>
                    </a:lnTo>
                    <a:lnTo>
                      <a:pt x="235" y="616"/>
                    </a:lnTo>
                    <a:lnTo>
                      <a:pt x="233" y="619"/>
                    </a:lnTo>
                    <a:lnTo>
                      <a:pt x="230" y="621"/>
                    </a:lnTo>
                    <a:lnTo>
                      <a:pt x="225" y="625"/>
                    </a:lnTo>
                    <a:lnTo>
                      <a:pt x="219" y="628"/>
                    </a:lnTo>
                    <a:lnTo>
                      <a:pt x="216" y="630"/>
                    </a:lnTo>
                    <a:lnTo>
                      <a:pt x="216" y="635"/>
                    </a:lnTo>
                    <a:lnTo>
                      <a:pt x="216" y="635"/>
                    </a:lnTo>
                    <a:lnTo>
                      <a:pt x="216" y="637"/>
                    </a:lnTo>
                    <a:lnTo>
                      <a:pt x="218" y="640"/>
                    </a:lnTo>
                    <a:lnTo>
                      <a:pt x="222" y="643"/>
                    </a:lnTo>
                    <a:lnTo>
                      <a:pt x="225" y="649"/>
                    </a:lnTo>
                    <a:lnTo>
                      <a:pt x="226" y="652"/>
                    </a:lnTo>
                    <a:lnTo>
                      <a:pt x="228" y="656"/>
                    </a:lnTo>
                    <a:lnTo>
                      <a:pt x="228" y="656"/>
                    </a:lnTo>
                    <a:lnTo>
                      <a:pt x="223" y="663"/>
                    </a:lnTo>
                    <a:lnTo>
                      <a:pt x="218" y="668"/>
                    </a:lnTo>
                    <a:lnTo>
                      <a:pt x="214" y="674"/>
                    </a:lnTo>
                    <a:lnTo>
                      <a:pt x="214" y="678"/>
                    </a:lnTo>
                    <a:lnTo>
                      <a:pt x="214" y="682"/>
                    </a:lnTo>
                    <a:lnTo>
                      <a:pt x="214" y="682"/>
                    </a:lnTo>
                    <a:lnTo>
                      <a:pt x="215" y="685"/>
                    </a:lnTo>
                    <a:lnTo>
                      <a:pt x="218" y="687"/>
                    </a:lnTo>
                    <a:lnTo>
                      <a:pt x="225" y="691"/>
                    </a:lnTo>
                    <a:lnTo>
                      <a:pt x="226" y="692"/>
                    </a:lnTo>
                    <a:lnTo>
                      <a:pt x="228" y="695"/>
                    </a:lnTo>
                    <a:lnTo>
                      <a:pt x="229" y="699"/>
                    </a:lnTo>
                    <a:lnTo>
                      <a:pt x="228" y="703"/>
                    </a:lnTo>
                    <a:lnTo>
                      <a:pt x="228" y="703"/>
                    </a:lnTo>
                    <a:lnTo>
                      <a:pt x="219" y="709"/>
                    </a:lnTo>
                    <a:lnTo>
                      <a:pt x="215" y="712"/>
                    </a:lnTo>
                    <a:lnTo>
                      <a:pt x="212" y="715"/>
                    </a:lnTo>
                    <a:lnTo>
                      <a:pt x="212" y="715"/>
                    </a:lnTo>
                    <a:lnTo>
                      <a:pt x="215" y="719"/>
                    </a:lnTo>
                    <a:lnTo>
                      <a:pt x="216" y="723"/>
                    </a:lnTo>
                    <a:lnTo>
                      <a:pt x="219" y="733"/>
                    </a:lnTo>
                    <a:lnTo>
                      <a:pt x="219" y="733"/>
                    </a:lnTo>
                    <a:lnTo>
                      <a:pt x="218" y="737"/>
                    </a:lnTo>
                    <a:lnTo>
                      <a:pt x="215" y="740"/>
                    </a:lnTo>
                    <a:lnTo>
                      <a:pt x="212" y="743"/>
                    </a:lnTo>
                    <a:lnTo>
                      <a:pt x="211" y="747"/>
                    </a:lnTo>
                    <a:lnTo>
                      <a:pt x="211" y="747"/>
                    </a:lnTo>
                    <a:lnTo>
                      <a:pt x="214" y="751"/>
                    </a:lnTo>
                    <a:lnTo>
                      <a:pt x="218" y="755"/>
                    </a:lnTo>
                    <a:lnTo>
                      <a:pt x="221" y="760"/>
                    </a:lnTo>
                    <a:lnTo>
                      <a:pt x="222" y="764"/>
                    </a:lnTo>
                    <a:lnTo>
                      <a:pt x="222" y="764"/>
                    </a:lnTo>
                    <a:lnTo>
                      <a:pt x="222" y="767"/>
                    </a:lnTo>
                    <a:lnTo>
                      <a:pt x="221" y="768"/>
                    </a:lnTo>
                    <a:lnTo>
                      <a:pt x="216" y="771"/>
                    </a:lnTo>
                    <a:lnTo>
                      <a:pt x="212" y="772"/>
                    </a:lnTo>
                    <a:lnTo>
                      <a:pt x="209" y="775"/>
                    </a:lnTo>
                    <a:lnTo>
                      <a:pt x="209" y="775"/>
                    </a:lnTo>
                    <a:lnTo>
                      <a:pt x="208" y="781"/>
                    </a:lnTo>
                    <a:lnTo>
                      <a:pt x="209" y="786"/>
                    </a:lnTo>
                    <a:lnTo>
                      <a:pt x="212" y="791"/>
                    </a:lnTo>
                    <a:lnTo>
                      <a:pt x="214" y="795"/>
                    </a:lnTo>
                    <a:lnTo>
                      <a:pt x="219" y="803"/>
                    </a:lnTo>
                    <a:lnTo>
                      <a:pt x="221" y="807"/>
                    </a:lnTo>
                    <a:lnTo>
                      <a:pt x="221" y="813"/>
                    </a:lnTo>
                    <a:lnTo>
                      <a:pt x="221" y="813"/>
                    </a:lnTo>
                    <a:lnTo>
                      <a:pt x="212" y="817"/>
                    </a:lnTo>
                    <a:lnTo>
                      <a:pt x="208" y="820"/>
                    </a:lnTo>
                    <a:lnTo>
                      <a:pt x="205" y="823"/>
                    </a:lnTo>
                    <a:lnTo>
                      <a:pt x="205" y="823"/>
                    </a:lnTo>
                    <a:lnTo>
                      <a:pt x="205" y="827"/>
                    </a:lnTo>
                    <a:lnTo>
                      <a:pt x="208" y="830"/>
                    </a:lnTo>
                    <a:lnTo>
                      <a:pt x="214" y="834"/>
                    </a:lnTo>
                    <a:lnTo>
                      <a:pt x="219" y="838"/>
                    </a:lnTo>
                    <a:lnTo>
                      <a:pt x="221" y="841"/>
                    </a:lnTo>
                    <a:lnTo>
                      <a:pt x="222" y="844"/>
                    </a:lnTo>
                    <a:lnTo>
                      <a:pt x="222" y="844"/>
                    </a:lnTo>
                    <a:lnTo>
                      <a:pt x="222" y="847"/>
                    </a:lnTo>
                    <a:lnTo>
                      <a:pt x="221" y="849"/>
                    </a:lnTo>
                    <a:lnTo>
                      <a:pt x="218" y="854"/>
                    </a:lnTo>
                    <a:lnTo>
                      <a:pt x="214" y="858"/>
                    </a:lnTo>
                    <a:lnTo>
                      <a:pt x="209" y="864"/>
                    </a:lnTo>
                    <a:lnTo>
                      <a:pt x="209" y="864"/>
                    </a:lnTo>
                    <a:lnTo>
                      <a:pt x="212" y="869"/>
                    </a:lnTo>
                    <a:lnTo>
                      <a:pt x="216" y="873"/>
                    </a:lnTo>
                    <a:lnTo>
                      <a:pt x="219" y="878"/>
                    </a:lnTo>
                    <a:lnTo>
                      <a:pt x="222" y="883"/>
                    </a:lnTo>
                    <a:lnTo>
                      <a:pt x="222" y="883"/>
                    </a:lnTo>
                    <a:lnTo>
                      <a:pt x="221" y="886"/>
                    </a:lnTo>
                    <a:lnTo>
                      <a:pt x="219" y="889"/>
                    </a:lnTo>
                    <a:lnTo>
                      <a:pt x="218" y="890"/>
                    </a:lnTo>
                    <a:lnTo>
                      <a:pt x="221" y="893"/>
                    </a:lnTo>
                    <a:lnTo>
                      <a:pt x="221" y="893"/>
                    </a:lnTo>
                    <a:lnTo>
                      <a:pt x="222" y="892"/>
                    </a:lnTo>
                    <a:lnTo>
                      <a:pt x="223" y="889"/>
                    </a:lnTo>
                    <a:lnTo>
                      <a:pt x="226" y="883"/>
                    </a:lnTo>
                    <a:lnTo>
                      <a:pt x="228" y="868"/>
                    </a:lnTo>
                    <a:lnTo>
                      <a:pt x="228" y="868"/>
                    </a:lnTo>
                    <a:close/>
                    <a:moveTo>
                      <a:pt x="360" y="336"/>
                    </a:moveTo>
                    <a:lnTo>
                      <a:pt x="360" y="336"/>
                    </a:lnTo>
                    <a:lnTo>
                      <a:pt x="365" y="334"/>
                    </a:lnTo>
                    <a:lnTo>
                      <a:pt x="369" y="331"/>
                    </a:lnTo>
                    <a:lnTo>
                      <a:pt x="374" y="326"/>
                    </a:lnTo>
                    <a:lnTo>
                      <a:pt x="376" y="319"/>
                    </a:lnTo>
                    <a:lnTo>
                      <a:pt x="376" y="319"/>
                    </a:lnTo>
                    <a:lnTo>
                      <a:pt x="371" y="323"/>
                    </a:lnTo>
                    <a:lnTo>
                      <a:pt x="365" y="327"/>
                    </a:lnTo>
                    <a:lnTo>
                      <a:pt x="361" y="331"/>
                    </a:lnTo>
                    <a:lnTo>
                      <a:pt x="360" y="336"/>
                    </a:lnTo>
                    <a:lnTo>
                      <a:pt x="360" y="336"/>
                    </a:lnTo>
                    <a:close/>
                    <a:moveTo>
                      <a:pt x="372" y="1090"/>
                    </a:moveTo>
                    <a:lnTo>
                      <a:pt x="372" y="1090"/>
                    </a:lnTo>
                    <a:lnTo>
                      <a:pt x="330" y="1098"/>
                    </a:lnTo>
                    <a:lnTo>
                      <a:pt x="291" y="1106"/>
                    </a:lnTo>
                    <a:lnTo>
                      <a:pt x="291" y="1106"/>
                    </a:lnTo>
                    <a:lnTo>
                      <a:pt x="294" y="1112"/>
                    </a:lnTo>
                    <a:lnTo>
                      <a:pt x="298" y="1116"/>
                    </a:lnTo>
                    <a:lnTo>
                      <a:pt x="303" y="1120"/>
                    </a:lnTo>
                    <a:lnTo>
                      <a:pt x="306" y="1127"/>
                    </a:lnTo>
                    <a:lnTo>
                      <a:pt x="306" y="1127"/>
                    </a:lnTo>
                    <a:lnTo>
                      <a:pt x="325" y="1123"/>
                    </a:lnTo>
                    <a:lnTo>
                      <a:pt x="340" y="1118"/>
                    </a:lnTo>
                    <a:lnTo>
                      <a:pt x="355" y="1112"/>
                    </a:lnTo>
                    <a:lnTo>
                      <a:pt x="372" y="1108"/>
                    </a:lnTo>
                    <a:lnTo>
                      <a:pt x="372" y="1108"/>
                    </a:lnTo>
                    <a:lnTo>
                      <a:pt x="372" y="1097"/>
                    </a:lnTo>
                    <a:lnTo>
                      <a:pt x="372" y="1090"/>
                    </a:lnTo>
                    <a:lnTo>
                      <a:pt x="372" y="1090"/>
                    </a:lnTo>
                    <a:close/>
                    <a:moveTo>
                      <a:pt x="360" y="1126"/>
                    </a:moveTo>
                    <a:lnTo>
                      <a:pt x="360" y="1126"/>
                    </a:lnTo>
                    <a:lnTo>
                      <a:pt x="362" y="1129"/>
                    </a:lnTo>
                    <a:lnTo>
                      <a:pt x="365" y="1133"/>
                    </a:lnTo>
                    <a:lnTo>
                      <a:pt x="368" y="1137"/>
                    </a:lnTo>
                    <a:lnTo>
                      <a:pt x="372" y="1142"/>
                    </a:lnTo>
                    <a:lnTo>
                      <a:pt x="372" y="1142"/>
                    </a:lnTo>
                    <a:lnTo>
                      <a:pt x="372" y="1129"/>
                    </a:lnTo>
                    <a:lnTo>
                      <a:pt x="372" y="1123"/>
                    </a:lnTo>
                    <a:lnTo>
                      <a:pt x="371" y="1119"/>
                    </a:lnTo>
                    <a:lnTo>
                      <a:pt x="371" y="1119"/>
                    </a:lnTo>
                    <a:lnTo>
                      <a:pt x="368" y="1120"/>
                    </a:lnTo>
                    <a:lnTo>
                      <a:pt x="365" y="1122"/>
                    </a:lnTo>
                    <a:lnTo>
                      <a:pt x="360" y="1126"/>
                    </a:lnTo>
                    <a:lnTo>
                      <a:pt x="360" y="1126"/>
                    </a:lnTo>
                    <a:close/>
                    <a:moveTo>
                      <a:pt x="367" y="1163"/>
                    </a:moveTo>
                    <a:lnTo>
                      <a:pt x="367" y="1163"/>
                    </a:lnTo>
                    <a:lnTo>
                      <a:pt x="362" y="1171"/>
                    </a:lnTo>
                    <a:lnTo>
                      <a:pt x="358" y="1177"/>
                    </a:lnTo>
                    <a:lnTo>
                      <a:pt x="353" y="1184"/>
                    </a:lnTo>
                    <a:lnTo>
                      <a:pt x="348" y="1189"/>
                    </a:lnTo>
                    <a:lnTo>
                      <a:pt x="348" y="1189"/>
                    </a:lnTo>
                    <a:lnTo>
                      <a:pt x="353" y="1198"/>
                    </a:lnTo>
                    <a:lnTo>
                      <a:pt x="357" y="1205"/>
                    </a:lnTo>
                    <a:lnTo>
                      <a:pt x="361" y="1212"/>
                    </a:lnTo>
                    <a:lnTo>
                      <a:pt x="367" y="1219"/>
                    </a:lnTo>
                    <a:lnTo>
                      <a:pt x="367" y="1219"/>
                    </a:lnTo>
                    <a:lnTo>
                      <a:pt x="369" y="1205"/>
                    </a:lnTo>
                    <a:lnTo>
                      <a:pt x="372" y="1191"/>
                    </a:lnTo>
                    <a:lnTo>
                      <a:pt x="372" y="1184"/>
                    </a:lnTo>
                    <a:lnTo>
                      <a:pt x="371" y="1177"/>
                    </a:lnTo>
                    <a:lnTo>
                      <a:pt x="369" y="1170"/>
                    </a:lnTo>
                    <a:lnTo>
                      <a:pt x="367" y="1163"/>
                    </a:lnTo>
                    <a:lnTo>
                      <a:pt x="367" y="1163"/>
                    </a:lnTo>
                    <a:close/>
                    <a:moveTo>
                      <a:pt x="365" y="1240"/>
                    </a:moveTo>
                    <a:lnTo>
                      <a:pt x="365" y="1240"/>
                    </a:lnTo>
                    <a:lnTo>
                      <a:pt x="354" y="1252"/>
                    </a:lnTo>
                    <a:lnTo>
                      <a:pt x="350" y="1258"/>
                    </a:lnTo>
                    <a:lnTo>
                      <a:pt x="346" y="1265"/>
                    </a:lnTo>
                    <a:lnTo>
                      <a:pt x="346" y="1265"/>
                    </a:lnTo>
                    <a:lnTo>
                      <a:pt x="353" y="1276"/>
                    </a:lnTo>
                    <a:lnTo>
                      <a:pt x="357" y="1282"/>
                    </a:lnTo>
                    <a:lnTo>
                      <a:pt x="361" y="1286"/>
                    </a:lnTo>
                    <a:lnTo>
                      <a:pt x="361" y="1286"/>
                    </a:lnTo>
                    <a:lnTo>
                      <a:pt x="365" y="1276"/>
                    </a:lnTo>
                    <a:lnTo>
                      <a:pt x="368" y="1265"/>
                    </a:lnTo>
                    <a:lnTo>
                      <a:pt x="369" y="1254"/>
                    </a:lnTo>
                    <a:lnTo>
                      <a:pt x="371" y="1241"/>
                    </a:lnTo>
                    <a:lnTo>
                      <a:pt x="371" y="1241"/>
                    </a:lnTo>
                    <a:lnTo>
                      <a:pt x="368" y="1241"/>
                    </a:lnTo>
                    <a:lnTo>
                      <a:pt x="365" y="1240"/>
                    </a:lnTo>
                    <a:lnTo>
                      <a:pt x="365" y="1240"/>
                    </a:lnTo>
                    <a:close/>
                    <a:moveTo>
                      <a:pt x="361" y="1304"/>
                    </a:moveTo>
                    <a:lnTo>
                      <a:pt x="361" y="1304"/>
                    </a:lnTo>
                    <a:lnTo>
                      <a:pt x="353" y="1317"/>
                    </a:lnTo>
                    <a:lnTo>
                      <a:pt x="344" y="1328"/>
                    </a:lnTo>
                    <a:lnTo>
                      <a:pt x="344" y="1328"/>
                    </a:lnTo>
                    <a:lnTo>
                      <a:pt x="354" y="1339"/>
                    </a:lnTo>
                    <a:lnTo>
                      <a:pt x="364" y="1351"/>
                    </a:lnTo>
                    <a:lnTo>
                      <a:pt x="364" y="1351"/>
                    </a:lnTo>
                    <a:lnTo>
                      <a:pt x="364" y="1339"/>
                    </a:lnTo>
                    <a:lnTo>
                      <a:pt x="367" y="1327"/>
                    </a:lnTo>
                    <a:lnTo>
                      <a:pt x="367" y="1320"/>
                    </a:lnTo>
                    <a:lnTo>
                      <a:pt x="367" y="1314"/>
                    </a:lnTo>
                    <a:lnTo>
                      <a:pt x="365" y="1309"/>
                    </a:lnTo>
                    <a:lnTo>
                      <a:pt x="361" y="1304"/>
                    </a:lnTo>
                    <a:lnTo>
                      <a:pt x="361" y="1304"/>
                    </a:lnTo>
                    <a:close/>
                    <a:moveTo>
                      <a:pt x="365" y="1151"/>
                    </a:moveTo>
                    <a:lnTo>
                      <a:pt x="365" y="1151"/>
                    </a:lnTo>
                    <a:lnTo>
                      <a:pt x="362" y="1146"/>
                    </a:lnTo>
                    <a:lnTo>
                      <a:pt x="358" y="1140"/>
                    </a:lnTo>
                    <a:lnTo>
                      <a:pt x="355" y="1135"/>
                    </a:lnTo>
                    <a:lnTo>
                      <a:pt x="354" y="1129"/>
                    </a:lnTo>
                    <a:lnTo>
                      <a:pt x="354" y="1129"/>
                    </a:lnTo>
                    <a:lnTo>
                      <a:pt x="348" y="1130"/>
                    </a:lnTo>
                    <a:lnTo>
                      <a:pt x="344" y="1133"/>
                    </a:lnTo>
                    <a:lnTo>
                      <a:pt x="337" y="1139"/>
                    </a:lnTo>
                    <a:lnTo>
                      <a:pt x="326" y="1154"/>
                    </a:lnTo>
                    <a:lnTo>
                      <a:pt x="326" y="1154"/>
                    </a:lnTo>
                    <a:lnTo>
                      <a:pt x="334" y="1167"/>
                    </a:lnTo>
                    <a:lnTo>
                      <a:pt x="343" y="1179"/>
                    </a:lnTo>
                    <a:lnTo>
                      <a:pt x="343" y="1179"/>
                    </a:lnTo>
                    <a:lnTo>
                      <a:pt x="348" y="1174"/>
                    </a:lnTo>
                    <a:lnTo>
                      <a:pt x="354" y="1167"/>
                    </a:lnTo>
                    <a:lnTo>
                      <a:pt x="360" y="1158"/>
                    </a:lnTo>
                    <a:lnTo>
                      <a:pt x="365" y="1151"/>
                    </a:lnTo>
                    <a:lnTo>
                      <a:pt x="365" y="1151"/>
                    </a:lnTo>
                    <a:close/>
                    <a:moveTo>
                      <a:pt x="362" y="1366"/>
                    </a:moveTo>
                    <a:lnTo>
                      <a:pt x="362" y="1366"/>
                    </a:lnTo>
                    <a:lnTo>
                      <a:pt x="355" y="1359"/>
                    </a:lnTo>
                    <a:lnTo>
                      <a:pt x="350" y="1351"/>
                    </a:lnTo>
                    <a:lnTo>
                      <a:pt x="344" y="1342"/>
                    </a:lnTo>
                    <a:lnTo>
                      <a:pt x="341" y="1338"/>
                    </a:lnTo>
                    <a:lnTo>
                      <a:pt x="337" y="1335"/>
                    </a:lnTo>
                    <a:lnTo>
                      <a:pt x="337" y="1335"/>
                    </a:lnTo>
                    <a:lnTo>
                      <a:pt x="325" y="1354"/>
                    </a:lnTo>
                    <a:lnTo>
                      <a:pt x="312" y="1370"/>
                    </a:lnTo>
                    <a:lnTo>
                      <a:pt x="312" y="1370"/>
                    </a:lnTo>
                    <a:lnTo>
                      <a:pt x="319" y="1380"/>
                    </a:lnTo>
                    <a:lnTo>
                      <a:pt x="326" y="1390"/>
                    </a:lnTo>
                    <a:lnTo>
                      <a:pt x="332" y="1400"/>
                    </a:lnTo>
                    <a:lnTo>
                      <a:pt x="340" y="1408"/>
                    </a:lnTo>
                    <a:lnTo>
                      <a:pt x="340" y="1408"/>
                    </a:lnTo>
                    <a:lnTo>
                      <a:pt x="353" y="1390"/>
                    </a:lnTo>
                    <a:lnTo>
                      <a:pt x="358" y="1379"/>
                    </a:lnTo>
                    <a:lnTo>
                      <a:pt x="362" y="1366"/>
                    </a:lnTo>
                    <a:lnTo>
                      <a:pt x="362" y="1366"/>
                    </a:lnTo>
                    <a:close/>
                    <a:moveTo>
                      <a:pt x="344" y="1417"/>
                    </a:moveTo>
                    <a:lnTo>
                      <a:pt x="344" y="1417"/>
                    </a:lnTo>
                    <a:lnTo>
                      <a:pt x="347" y="1421"/>
                    </a:lnTo>
                    <a:lnTo>
                      <a:pt x="351" y="1424"/>
                    </a:lnTo>
                    <a:lnTo>
                      <a:pt x="354" y="1428"/>
                    </a:lnTo>
                    <a:lnTo>
                      <a:pt x="358" y="1431"/>
                    </a:lnTo>
                    <a:lnTo>
                      <a:pt x="358" y="1431"/>
                    </a:lnTo>
                    <a:lnTo>
                      <a:pt x="360" y="1412"/>
                    </a:lnTo>
                    <a:lnTo>
                      <a:pt x="361" y="1403"/>
                    </a:lnTo>
                    <a:lnTo>
                      <a:pt x="360" y="1394"/>
                    </a:lnTo>
                    <a:lnTo>
                      <a:pt x="360" y="1394"/>
                    </a:lnTo>
                    <a:lnTo>
                      <a:pt x="355" y="1400"/>
                    </a:lnTo>
                    <a:lnTo>
                      <a:pt x="351" y="1405"/>
                    </a:lnTo>
                    <a:lnTo>
                      <a:pt x="344" y="1417"/>
                    </a:lnTo>
                    <a:lnTo>
                      <a:pt x="344" y="1417"/>
                    </a:lnTo>
                    <a:close/>
                    <a:moveTo>
                      <a:pt x="360" y="1229"/>
                    </a:moveTo>
                    <a:lnTo>
                      <a:pt x="360" y="1229"/>
                    </a:lnTo>
                    <a:lnTo>
                      <a:pt x="351" y="1215"/>
                    </a:lnTo>
                    <a:lnTo>
                      <a:pt x="344" y="1198"/>
                    </a:lnTo>
                    <a:lnTo>
                      <a:pt x="344" y="1198"/>
                    </a:lnTo>
                    <a:lnTo>
                      <a:pt x="337" y="1203"/>
                    </a:lnTo>
                    <a:lnTo>
                      <a:pt x="332" y="1210"/>
                    </a:lnTo>
                    <a:lnTo>
                      <a:pt x="326" y="1217"/>
                    </a:lnTo>
                    <a:lnTo>
                      <a:pt x="320" y="1223"/>
                    </a:lnTo>
                    <a:lnTo>
                      <a:pt x="320" y="1223"/>
                    </a:lnTo>
                    <a:lnTo>
                      <a:pt x="330" y="1241"/>
                    </a:lnTo>
                    <a:lnTo>
                      <a:pt x="341" y="1257"/>
                    </a:lnTo>
                    <a:lnTo>
                      <a:pt x="341" y="1257"/>
                    </a:lnTo>
                    <a:lnTo>
                      <a:pt x="346" y="1250"/>
                    </a:lnTo>
                    <a:lnTo>
                      <a:pt x="351" y="1244"/>
                    </a:lnTo>
                    <a:lnTo>
                      <a:pt x="355" y="1237"/>
                    </a:lnTo>
                    <a:lnTo>
                      <a:pt x="360" y="1229"/>
                    </a:lnTo>
                    <a:lnTo>
                      <a:pt x="360" y="1229"/>
                    </a:lnTo>
                    <a:close/>
                    <a:moveTo>
                      <a:pt x="350" y="1474"/>
                    </a:moveTo>
                    <a:lnTo>
                      <a:pt x="350" y="1474"/>
                    </a:lnTo>
                    <a:lnTo>
                      <a:pt x="347" y="1474"/>
                    </a:lnTo>
                    <a:lnTo>
                      <a:pt x="344" y="1474"/>
                    </a:lnTo>
                    <a:lnTo>
                      <a:pt x="343" y="1473"/>
                    </a:lnTo>
                    <a:lnTo>
                      <a:pt x="340" y="1473"/>
                    </a:lnTo>
                    <a:lnTo>
                      <a:pt x="340" y="1473"/>
                    </a:lnTo>
                    <a:lnTo>
                      <a:pt x="334" y="1477"/>
                    </a:lnTo>
                    <a:lnTo>
                      <a:pt x="327" y="1481"/>
                    </a:lnTo>
                    <a:lnTo>
                      <a:pt x="320" y="1484"/>
                    </a:lnTo>
                    <a:lnTo>
                      <a:pt x="312" y="1486"/>
                    </a:lnTo>
                    <a:lnTo>
                      <a:pt x="295" y="1487"/>
                    </a:lnTo>
                    <a:lnTo>
                      <a:pt x="278" y="1486"/>
                    </a:lnTo>
                    <a:lnTo>
                      <a:pt x="278" y="1486"/>
                    </a:lnTo>
                    <a:lnTo>
                      <a:pt x="268" y="1478"/>
                    </a:lnTo>
                    <a:lnTo>
                      <a:pt x="259" y="1471"/>
                    </a:lnTo>
                    <a:lnTo>
                      <a:pt x="247" y="1467"/>
                    </a:lnTo>
                    <a:lnTo>
                      <a:pt x="242" y="1464"/>
                    </a:lnTo>
                    <a:lnTo>
                      <a:pt x="236" y="1464"/>
                    </a:lnTo>
                    <a:lnTo>
                      <a:pt x="236" y="1464"/>
                    </a:lnTo>
                    <a:lnTo>
                      <a:pt x="239" y="1486"/>
                    </a:lnTo>
                    <a:lnTo>
                      <a:pt x="240" y="1507"/>
                    </a:lnTo>
                    <a:lnTo>
                      <a:pt x="240" y="1529"/>
                    </a:lnTo>
                    <a:lnTo>
                      <a:pt x="240" y="1550"/>
                    </a:lnTo>
                    <a:lnTo>
                      <a:pt x="237" y="1591"/>
                    </a:lnTo>
                    <a:lnTo>
                      <a:pt x="236" y="1609"/>
                    </a:lnTo>
                    <a:lnTo>
                      <a:pt x="237" y="1626"/>
                    </a:lnTo>
                    <a:lnTo>
                      <a:pt x="237" y="1626"/>
                    </a:lnTo>
                    <a:lnTo>
                      <a:pt x="245" y="1629"/>
                    </a:lnTo>
                    <a:lnTo>
                      <a:pt x="252" y="1632"/>
                    </a:lnTo>
                    <a:lnTo>
                      <a:pt x="259" y="1633"/>
                    </a:lnTo>
                    <a:lnTo>
                      <a:pt x="267" y="1634"/>
                    </a:lnTo>
                    <a:lnTo>
                      <a:pt x="274" y="1633"/>
                    </a:lnTo>
                    <a:lnTo>
                      <a:pt x="281" y="1632"/>
                    </a:lnTo>
                    <a:lnTo>
                      <a:pt x="288" y="1629"/>
                    </a:lnTo>
                    <a:lnTo>
                      <a:pt x="294" y="1623"/>
                    </a:lnTo>
                    <a:lnTo>
                      <a:pt x="294" y="1623"/>
                    </a:lnTo>
                    <a:lnTo>
                      <a:pt x="296" y="1608"/>
                    </a:lnTo>
                    <a:lnTo>
                      <a:pt x="299" y="1594"/>
                    </a:lnTo>
                    <a:lnTo>
                      <a:pt x="302" y="1561"/>
                    </a:lnTo>
                    <a:lnTo>
                      <a:pt x="305" y="1532"/>
                    </a:lnTo>
                    <a:lnTo>
                      <a:pt x="308" y="1519"/>
                    </a:lnTo>
                    <a:lnTo>
                      <a:pt x="310" y="1507"/>
                    </a:lnTo>
                    <a:lnTo>
                      <a:pt x="310" y="1507"/>
                    </a:lnTo>
                    <a:lnTo>
                      <a:pt x="313" y="1521"/>
                    </a:lnTo>
                    <a:lnTo>
                      <a:pt x="315" y="1535"/>
                    </a:lnTo>
                    <a:lnTo>
                      <a:pt x="313" y="1550"/>
                    </a:lnTo>
                    <a:lnTo>
                      <a:pt x="312" y="1567"/>
                    </a:lnTo>
                    <a:lnTo>
                      <a:pt x="308" y="1599"/>
                    </a:lnTo>
                    <a:lnTo>
                      <a:pt x="303" y="1632"/>
                    </a:lnTo>
                    <a:lnTo>
                      <a:pt x="303" y="1632"/>
                    </a:lnTo>
                    <a:lnTo>
                      <a:pt x="309" y="1630"/>
                    </a:lnTo>
                    <a:lnTo>
                      <a:pt x="316" y="1629"/>
                    </a:lnTo>
                    <a:lnTo>
                      <a:pt x="322" y="1626"/>
                    </a:lnTo>
                    <a:lnTo>
                      <a:pt x="327" y="1623"/>
                    </a:lnTo>
                    <a:lnTo>
                      <a:pt x="337" y="1613"/>
                    </a:lnTo>
                    <a:lnTo>
                      <a:pt x="346" y="1603"/>
                    </a:lnTo>
                    <a:lnTo>
                      <a:pt x="346" y="1603"/>
                    </a:lnTo>
                    <a:lnTo>
                      <a:pt x="344" y="1599"/>
                    </a:lnTo>
                    <a:lnTo>
                      <a:pt x="343" y="1596"/>
                    </a:lnTo>
                    <a:lnTo>
                      <a:pt x="341" y="1594"/>
                    </a:lnTo>
                    <a:lnTo>
                      <a:pt x="340" y="1591"/>
                    </a:lnTo>
                    <a:lnTo>
                      <a:pt x="340" y="1591"/>
                    </a:lnTo>
                    <a:lnTo>
                      <a:pt x="344" y="1587"/>
                    </a:lnTo>
                    <a:lnTo>
                      <a:pt x="346" y="1584"/>
                    </a:lnTo>
                    <a:lnTo>
                      <a:pt x="347" y="1581"/>
                    </a:lnTo>
                    <a:lnTo>
                      <a:pt x="347" y="1581"/>
                    </a:lnTo>
                    <a:lnTo>
                      <a:pt x="351" y="1551"/>
                    </a:lnTo>
                    <a:lnTo>
                      <a:pt x="355" y="1526"/>
                    </a:lnTo>
                    <a:lnTo>
                      <a:pt x="358" y="1498"/>
                    </a:lnTo>
                    <a:lnTo>
                      <a:pt x="360" y="1483"/>
                    </a:lnTo>
                    <a:lnTo>
                      <a:pt x="360" y="1466"/>
                    </a:lnTo>
                    <a:lnTo>
                      <a:pt x="360" y="1466"/>
                    </a:lnTo>
                    <a:lnTo>
                      <a:pt x="360" y="1464"/>
                    </a:lnTo>
                    <a:lnTo>
                      <a:pt x="358" y="1464"/>
                    </a:lnTo>
                    <a:lnTo>
                      <a:pt x="358" y="1464"/>
                    </a:lnTo>
                    <a:lnTo>
                      <a:pt x="355" y="1466"/>
                    </a:lnTo>
                    <a:lnTo>
                      <a:pt x="353" y="1469"/>
                    </a:lnTo>
                    <a:lnTo>
                      <a:pt x="350" y="1474"/>
                    </a:lnTo>
                    <a:lnTo>
                      <a:pt x="350" y="1474"/>
                    </a:lnTo>
                    <a:close/>
                    <a:moveTo>
                      <a:pt x="358" y="1446"/>
                    </a:moveTo>
                    <a:lnTo>
                      <a:pt x="358" y="1446"/>
                    </a:lnTo>
                    <a:lnTo>
                      <a:pt x="347" y="1435"/>
                    </a:lnTo>
                    <a:lnTo>
                      <a:pt x="339" y="1422"/>
                    </a:lnTo>
                    <a:lnTo>
                      <a:pt x="339" y="1422"/>
                    </a:lnTo>
                    <a:lnTo>
                      <a:pt x="327" y="1435"/>
                    </a:lnTo>
                    <a:lnTo>
                      <a:pt x="322" y="1441"/>
                    </a:lnTo>
                    <a:lnTo>
                      <a:pt x="318" y="1448"/>
                    </a:lnTo>
                    <a:lnTo>
                      <a:pt x="318" y="1448"/>
                    </a:lnTo>
                    <a:lnTo>
                      <a:pt x="329" y="1455"/>
                    </a:lnTo>
                    <a:lnTo>
                      <a:pt x="340" y="1462"/>
                    </a:lnTo>
                    <a:lnTo>
                      <a:pt x="340" y="1462"/>
                    </a:lnTo>
                    <a:lnTo>
                      <a:pt x="346" y="1459"/>
                    </a:lnTo>
                    <a:lnTo>
                      <a:pt x="351" y="1456"/>
                    </a:lnTo>
                    <a:lnTo>
                      <a:pt x="355" y="1452"/>
                    </a:lnTo>
                    <a:lnTo>
                      <a:pt x="358" y="1446"/>
                    </a:lnTo>
                    <a:lnTo>
                      <a:pt x="358" y="1446"/>
                    </a:lnTo>
                    <a:close/>
                    <a:moveTo>
                      <a:pt x="355" y="1296"/>
                    </a:moveTo>
                    <a:lnTo>
                      <a:pt x="355" y="1296"/>
                    </a:lnTo>
                    <a:lnTo>
                      <a:pt x="351" y="1290"/>
                    </a:lnTo>
                    <a:lnTo>
                      <a:pt x="347" y="1285"/>
                    </a:lnTo>
                    <a:lnTo>
                      <a:pt x="344" y="1278"/>
                    </a:lnTo>
                    <a:lnTo>
                      <a:pt x="341" y="1271"/>
                    </a:lnTo>
                    <a:lnTo>
                      <a:pt x="341" y="1271"/>
                    </a:lnTo>
                    <a:lnTo>
                      <a:pt x="329" y="1283"/>
                    </a:lnTo>
                    <a:lnTo>
                      <a:pt x="323" y="1290"/>
                    </a:lnTo>
                    <a:lnTo>
                      <a:pt x="319" y="1297"/>
                    </a:lnTo>
                    <a:lnTo>
                      <a:pt x="319" y="1297"/>
                    </a:lnTo>
                    <a:lnTo>
                      <a:pt x="325" y="1303"/>
                    </a:lnTo>
                    <a:lnTo>
                      <a:pt x="329" y="1310"/>
                    </a:lnTo>
                    <a:lnTo>
                      <a:pt x="333" y="1316"/>
                    </a:lnTo>
                    <a:lnTo>
                      <a:pt x="340" y="1320"/>
                    </a:lnTo>
                    <a:lnTo>
                      <a:pt x="340" y="1320"/>
                    </a:lnTo>
                    <a:lnTo>
                      <a:pt x="348" y="1309"/>
                    </a:lnTo>
                    <a:lnTo>
                      <a:pt x="351" y="1303"/>
                    </a:lnTo>
                    <a:lnTo>
                      <a:pt x="355" y="1296"/>
                    </a:lnTo>
                    <a:lnTo>
                      <a:pt x="355" y="1296"/>
                    </a:lnTo>
                    <a:close/>
                    <a:moveTo>
                      <a:pt x="270" y="447"/>
                    </a:moveTo>
                    <a:lnTo>
                      <a:pt x="270" y="447"/>
                    </a:lnTo>
                    <a:lnTo>
                      <a:pt x="277" y="445"/>
                    </a:lnTo>
                    <a:lnTo>
                      <a:pt x="282" y="441"/>
                    </a:lnTo>
                    <a:lnTo>
                      <a:pt x="287" y="435"/>
                    </a:lnTo>
                    <a:lnTo>
                      <a:pt x="289" y="430"/>
                    </a:lnTo>
                    <a:lnTo>
                      <a:pt x="294" y="417"/>
                    </a:lnTo>
                    <a:lnTo>
                      <a:pt x="296" y="410"/>
                    </a:lnTo>
                    <a:lnTo>
                      <a:pt x="299" y="403"/>
                    </a:lnTo>
                    <a:lnTo>
                      <a:pt x="299" y="403"/>
                    </a:lnTo>
                    <a:lnTo>
                      <a:pt x="301" y="403"/>
                    </a:lnTo>
                    <a:lnTo>
                      <a:pt x="303" y="402"/>
                    </a:lnTo>
                    <a:lnTo>
                      <a:pt x="309" y="402"/>
                    </a:lnTo>
                    <a:lnTo>
                      <a:pt x="309" y="402"/>
                    </a:lnTo>
                    <a:lnTo>
                      <a:pt x="308" y="395"/>
                    </a:lnTo>
                    <a:lnTo>
                      <a:pt x="309" y="389"/>
                    </a:lnTo>
                    <a:lnTo>
                      <a:pt x="312" y="385"/>
                    </a:lnTo>
                    <a:lnTo>
                      <a:pt x="318" y="382"/>
                    </a:lnTo>
                    <a:lnTo>
                      <a:pt x="329" y="378"/>
                    </a:lnTo>
                    <a:lnTo>
                      <a:pt x="334" y="376"/>
                    </a:lnTo>
                    <a:lnTo>
                      <a:pt x="340" y="372"/>
                    </a:lnTo>
                    <a:lnTo>
                      <a:pt x="340" y="372"/>
                    </a:lnTo>
                    <a:lnTo>
                      <a:pt x="343" y="369"/>
                    </a:lnTo>
                    <a:lnTo>
                      <a:pt x="346" y="365"/>
                    </a:lnTo>
                    <a:lnTo>
                      <a:pt x="347" y="358"/>
                    </a:lnTo>
                    <a:lnTo>
                      <a:pt x="348" y="350"/>
                    </a:lnTo>
                    <a:lnTo>
                      <a:pt x="350" y="345"/>
                    </a:lnTo>
                    <a:lnTo>
                      <a:pt x="353" y="341"/>
                    </a:lnTo>
                    <a:lnTo>
                      <a:pt x="353" y="341"/>
                    </a:lnTo>
                    <a:lnTo>
                      <a:pt x="340" y="352"/>
                    </a:lnTo>
                    <a:lnTo>
                      <a:pt x="327" y="364"/>
                    </a:lnTo>
                    <a:lnTo>
                      <a:pt x="316" y="376"/>
                    </a:lnTo>
                    <a:lnTo>
                      <a:pt x="305" y="389"/>
                    </a:lnTo>
                    <a:lnTo>
                      <a:pt x="295" y="402"/>
                    </a:lnTo>
                    <a:lnTo>
                      <a:pt x="285" y="416"/>
                    </a:lnTo>
                    <a:lnTo>
                      <a:pt x="277" y="431"/>
                    </a:lnTo>
                    <a:lnTo>
                      <a:pt x="270" y="447"/>
                    </a:lnTo>
                    <a:lnTo>
                      <a:pt x="270" y="447"/>
                    </a:lnTo>
                    <a:close/>
                    <a:moveTo>
                      <a:pt x="337" y="1188"/>
                    </a:moveTo>
                    <a:lnTo>
                      <a:pt x="337" y="1188"/>
                    </a:lnTo>
                    <a:lnTo>
                      <a:pt x="337" y="1185"/>
                    </a:lnTo>
                    <a:lnTo>
                      <a:pt x="336" y="1181"/>
                    </a:lnTo>
                    <a:lnTo>
                      <a:pt x="330" y="1174"/>
                    </a:lnTo>
                    <a:lnTo>
                      <a:pt x="325" y="1168"/>
                    </a:lnTo>
                    <a:lnTo>
                      <a:pt x="320" y="1160"/>
                    </a:lnTo>
                    <a:lnTo>
                      <a:pt x="320" y="1160"/>
                    </a:lnTo>
                    <a:lnTo>
                      <a:pt x="315" y="1168"/>
                    </a:lnTo>
                    <a:lnTo>
                      <a:pt x="309" y="1175"/>
                    </a:lnTo>
                    <a:lnTo>
                      <a:pt x="302" y="1182"/>
                    </a:lnTo>
                    <a:lnTo>
                      <a:pt x="298" y="1189"/>
                    </a:lnTo>
                    <a:lnTo>
                      <a:pt x="298" y="1189"/>
                    </a:lnTo>
                    <a:lnTo>
                      <a:pt x="306" y="1203"/>
                    </a:lnTo>
                    <a:lnTo>
                      <a:pt x="315" y="1216"/>
                    </a:lnTo>
                    <a:lnTo>
                      <a:pt x="315" y="1216"/>
                    </a:lnTo>
                    <a:lnTo>
                      <a:pt x="320" y="1210"/>
                    </a:lnTo>
                    <a:lnTo>
                      <a:pt x="327" y="1203"/>
                    </a:lnTo>
                    <a:lnTo>
                      <a:pt x="334" y="1196"/>
                    </a:lnTo>
                    <a:lnTo>
                      <a:pt x="336" y="1192"/>
                    </a:lnTo>
                    <a:lnTo>
                      <a:pt x="337" y="1188"/>
                    </a:lnTo>
                    <a:lnTo>
                      <a:pt x="337" y="1188"/>
                    </a:lnTo>
                    <a:close/>
                    <a:moveTo>
                      <a:pt x="313" y="1230"/>
                    </a:moveTo>
                    <a:lnTo>
                      <a:pt x="313" y="1230"/>
                    </a:lnTo>
                    <a:lnTo>
                      <a:pt x="312" y="1234"/>
                    </a:lnTo>
                    <a:lnTo>
                      <a:pt x="308" y="1237"/>
                    </a:lnTo>
                    <a:lnTo>
                      <a:pt x="299" y="1245"/>
                    </a:lnTo>
                    <a:lnTo>
                      <a:pt x="291" y="1252"/>
                    </a:lnTo>
                    <a:lnTo>
                      <a:pt x="288" y="1257"/>
                    </a:lnTo>
                    <a:lnTo>
                      <a:pt x="287" y="1259"/>
                    </a:lnTo>
                    <a:lnTo>
                      <a:pt x="287" y="1259"/>
                    </a:lnTo>
                    <a:lnTo>
                      <a:pt x="288" y="1264"/>
                    </a:lnTo>
                    <a:lnTo>
                      <a:pt x="292" y="1268"/>
                    </a:lnTo>
                    <a:lnTo>
                      <a:pt x="299" y="1275"/>
                    </a:lnTo>
                    <a:lnTo>
                      <a:pt x="299" y="1275"/>
                    </a:lnTo>
                    <a:lnTo>
                      <a:pt x="306" y="1283"/>
                    </a:lnTo>
                    <a:lnTo>
                      <a:pt x="313" y="1289"/>
                    </a:lnTo>
                    <a:lnTo>
                      <a:pt x="313" y="1289"/>
                    </a:lnTo>
                    <a:lnTo>
                      <a:pt x="336" y="1262"/>
                    </a:lnTo>
                    <a:lnTo>
                      <a:pt x="336" y="1262"/>
                    </a:lnTo>
                    <a:lnTo>
                      <a:pt x="330" y="1255"/>
                    </a:lnTo>
                    <a:lnTo>
                      <a:pt x="325" y="1247"/>
                    </a:lnTo>
                    <a:lnTo>
                      <a:pt x="319" y="1238"/>
                    </a:lnTo>
                    <a:lnTo>
                      <a:pt x="313" y="1230"/>
                    </a:lnTo>
                    <a:lnTo>
                      <a:pt x="313" y="1230"/>
                    </a:lnTo>
                    <a:close/>
                    <a:moveTo>
                      <a:pt x="333" y="1325"/>
                    </a:moveTo>
                    <a:lnTo>
                      <a:pt x="333" y="1325"/>
                    </a:lnTo>
                    <a:lnTo>
                      <a:pt x="327" y="1320"/>
                    </a:lnTo>
                    <a:lnTo>
                      <a:pt x="322" y="1313"/>
                    </a:lnTo>
                    <a:lnTo>
                      <a:pt x="316" y="1307"/>
                    </a:lnTo>
                    <a:lnTo>
                      <a:pt x="310" y="1302"/>
                    </a:lnTo>
                    <a:lnTo>
                      <a:pt x="310" y="1302"/>
                    </a:lnTo>
                    <a:lnTo>
                      <a:pt x="305" y="1310"/>
                    </a:lnTo>
                    <a:lnTo>
                      <a:pt x="298" y="1317"/>
                    </a:lnTo>
                    <a:lnTo>
                      <a:pt x="291" y="1323"/>
                    </a:lnTo>
                    <a:lnTo>
                      <a:pt x="287" y="1331"/>
                    </a:lnTo>
                    <a:lnTo>
                      <a:pt x="287" y="1331"/>
                    </a:lnTo>
                    <a:lnTo>
                      <a:pt x="296" y="1347"/>
                    </a:lnTo>
                    <a:lnTo>
                      <a:pt x="306" y="1362"/>
                    </a:lnTo>
                    <a:lnTo>
                      <a:pt x="306" y="1362"/>
                    </a:lnTo>
                    <a:lnTo>
                      <a:pt x="320" y="1345"/>
                    </a:lnTo>
                    <a:lnTo>
                      <a:pt x="327" y="1337"/>
                    </a:lnTo>
                    <a:lnTo>
                      <a:pt x="333" y="1325"/>
                    </a:lnTo>
                    <a:lnTo>
                      <a:pt x="333" y="1325"/>
                    </a:lnTo>
                    <a:close/>
                    <a:moveTo>
                      <a:pt x="333" y="1414"/>
                    </a:moveTo>
                    <a:lnTo>
                      <a:pt x="333" y="1414"/>
                    </a:lnTo>
                    <a:lnTo>
                      <a:pt x="320" y="1397"/>
                    </a:lnTo>
                    <a:lnTo>
                      <a:pt x="315" y="1387"/>
                    </a:lnTo>
                    <a:lnTo>
                      <a:pt x="309" y="1377"/>
                    </a:lnTo>
                    <a:lnTo>
                      <a:pt x="309" y="1377"/>
                    </a:lnTo>
                    <a:lnTo>
                      <a:pt x="301" y="1384"/>
                    </a:lnTo>
                    <a:lnTo>
                      <a:pt x="294" y="1391"/>
                    </a:lnTo>
                    <a:lnTo>
                      <a:pt x="282" y="1408"/>
                    </a:lnTo>
                    <a:lnTo>
                      <a:pt x="282" y="1408"/>
                    </a:lnTo>
                    <a:lnTo>
                      <a:pt x="296" y="1425"/>
                    </a:lnTo>
                    <a:lnTo>
                      <a:pt x="310" y="1441"/>
                    </a:lnTo>
                    <a:lnTo>
                      <a:pt x="310" y="1441"/>
                    </a:lnTo>
                    <a:lnTo>
                      <a:pt x="318" y="1435"/>
                    </a:lnTo>
                    <a:lnTo>
                      <a:pt x="323" y="1429"/>
                    </a:lnTo>
                    <a:lnTo>
                      <a:pt x="333" y="1414"/>
                    </a:lnTo>
                    <a:lnTo>
                      <a:pt x="333" y="1414"/>
                    </a:lnTo>
                    <a:close/>
                    <a:moveTo>
                      <a:pt x="318" y="1144"/>
                    </a:moveTo>
                    <a:lnTo>
                      <a:pt x="318" y="1144"/>
                    </a:lnTo>
                    <a:lnTo>
                      <a:pt x="319" y="1144"/>
                    </a:lnTo>
                    <a:lnTo>
                      <a:pt x="320" y="1144"/>
                    </a:lnTo>
                    <a:lnTo>
                      <a:pt x="322" y="1147"/>
                    </a:lnTo>
                    <a:lnTo>
                      <a:pt x="322" y="1147"/>
                    </a:lnTo>
                    <a:lnTo>
                      <a:pt x="326" y="1140"/>
                    </a:lnTo>
                    <a:lnTo>
                      <a:pt x="327" y="1137"/>
                    </a:lnTo>
                    <a:lnTo>
                      <a:pt x="327" y="1136"/>
                    </a:lnTo>
                    <a:lnTo>
                      <a:pt x="327" y="1136"/>
                    </a:lnTo>
                    <a:lnTo>
                      <a:pt x="326" y="1137"/>
                    </a:lnTo>
                    <a:lnTo>
                      <a:pt x="325" y="1139"/>
                    </a:lnTo>
                    <a:lnTo>
                      <a:pt x="322" y="1139"/>
                    </a:lnTo>
                    <a:lnTo>
                      <a:pt x="319" y="1140"/>
                    </a:lnTo>
                    <a:lnTo>
                      <a:pt x="318" y="1142"/>
                    </a:lnTo>
                    <a:lnTo>
                      <a:pt x="318" y="1144"/>
                    </a:lnTo>
                    <a:lnTo>
                      <a:pt x="318" y="1144"/>
                    </a:lnTo>
                    <a:close/>
                    <a:moveTo>
                      <a:pt x="310" y="1453"/>
                    </a:moveTo>
                    <a:lnTo>
                      <a:pt x="310" y="1453"/>
                    </a:lnTo>
                    <a:lnTo>
                      <a:pt x="306" y="1457"/>
                    </a:lnTo>
                    <a:lnTo>
                      <a:pt x="302" y="1462"/>
                    </a:lnTo>
                    <a:lnTo>
                      <a:pt x="296" y="1466"/>
                    </a:lnTo>
                    <a:lnTo>
                      <a:pt x="294" y="1470"/>
                    </a:lnTo>
                    <a:lnTo>
                      <a:pt x="294" y="1470"/>
                    </a:lnTo>
                    <a:lnTo>
                      <a:pt x="302" y="1473"/>
                    </a:lnTo>
                    <a:lnTo>
                      <a:pt x="312" y="1473"/>
                    </a:lnTo>
                    <a:lnTo>
                      <a:pt x="322" y="1470"/>
                    </a:lnTo>
                    <a:lnTo>
                      <a:pt x="329" y="1466"/>
                    </a:lnTo>
                    <a:lnTo>
                      <a:pt x="329" y="1466"/>
                    </a:lnTo>
                    <a:lnTo>
                      <a:pt x="323" y="1463"/>
                    </a:lnTo>
                    <a:lnTo>
                      <a:pt x="319" y="1460"/>
                    </a:lnTo>
                    <a:lnTo>
                      <a:pt x="315" y="1456"/>
                    </a:lnTo>
                    <a:lnTo>
                      <a:pt x="310" y="1453"/>
                    </a:lnTo>
                    <a:lnTo>
                      <a:pt x="310" y="1453"/>
                    </a:lnTo>
                    <a:close/>
                    <a:moveTo>
                      <a:pt x="306" y="1140"/>
                    </a:moveTo>
                    <a:lnTo>
                      <a:pt x="306" y="1140"/>
                    </a:lnTo>
                    <a:lnTo>
                      <a:pt x="298" y="1142"/>
                    </a:lnTo>
                    <a:lnTo>
                      <a:pt x="289" y="1142"/>
                    </a:lnTo>
                    <a:lnTo>
                      <a:pt x="281" y="1143"/>
                    </a:lnTo>
                    <a:lnTo>
                      <a:pt x="273" y="1144"/>
                    </a:lnTo>
                    <a:lnTo>
                      <a:pt x="273" y="1144"/>
                    </a:lnTo>
                    <a:lnTo>
                      <a:pt x="277" y="1154"/>
                    </a:lnTo>
                    <a:lnTo>
                      <a:pt x="282" y="1163"/>
                    </a:lnTo>
                    <a:lnTo>
                      <a:pt x="287" y="1171"/>
                    </a:lnTo>
                    <a:lnTo>
                      <a:pt x="292" y="1179"/>
                    </a:lnTo>
                    <a:lnTo>
                      <a:pt x="292" y="1179"/>
                    </a:lnTo>
                    <a:lnTo>
                      <a:pt x="302" y="1171"/>
                    </a:lnTo>
                    <a:lnTo>
                      <a:pt x="306" y="1167"/>
                    </a:lnTo>
                    <a:lnTo>
                      <a:pt x="310" y="1161"/>
                    </a:lnTo>
                    <a:lnTo>
                      <a:pt x="313" y="1156"/>
                    </a:lnTo>
                    <a:lnTo>
                      <a:pt x="313" y="1150"/>
                    </a:lnTo>
                    <a:lnTo>
                      <a:pt x="312" y="1144"/>
                    </a:lnTo>
                    <a:lnTo>
                      <a:pt x="306" y="1140"/>
                    </a:lnTo>
                    <a:lnTo>
                      <a:pt x="306" y="1140"/>
                    </a:lnTo>
                    <a:close/>
                    <a:moveTo>
                      <a:pt x="309" y="1220"/>
                    </a:moveTo>
                    <a:lnTo>
                      <a:pt x="309" y="1220"/>
                    </a:lnTo>
                    <a:lnTo>
                      <a:pt x="301" y="1209"/>
                    </a:lnTo>
                    <a:lnTo>
                      <a:pt x="294" y="1195"/>
                    </a:lnTo>
                    <a:lnTo>
                      <a:pt x="294" y="1195"/>
                    </a:lnTo>
                    <a:lnTo>
                      <a:pt x="287" y="1203"/>
                    </a:lnTo>
                    <a:lnTo>
                      <a:pt x="277" y="1210"/>
                    </a:lnTo>
                    <a:lnTo>
                      <a:pt x="268" y="1219"/>
                    </a:lnTo>
                    <a:lnTo>
                      <a:pt x="267" y="1223"/>
                    </a:lnTo>
                    <a:lnTo>
                      <a:pt x="266" y="1227"/>
                    </a:lnTo>
                    <a:lnTo>
                      <a:pt x="266" y="1227"/>
                    </a:lnTo>
                    <a:lnTo>
                      <a:pt x="266" y="1231"/>
                    </a:lnTo>
                    <a:lnTo>
                      <a:pt x="267" y="1234"/>
                    </a:lnTo>
                    <a:lnTo>
                      <a:pt x="273" y="1240"/>
                    </a:lnTo>
                    <a:lnTo>
                      <a:pt x="278" y="1247"/>
                    </a:lnTo>
                    <a:lnTo>
                      <a:pt x="282" y="1252"/>
                    </a:lnTo>
                    <a:lnTo>
                      <a:pt x="282" y="1252"/>
                    </a:lnTo>
                    <a:lnTo>
                      <a:pt x="289" y="1245"/>
                    </a:lnTo>
                    <a:lnTo>
                      <a:pt x="296" y="1238"/>
                    </a:lnTo>
                    <a:lnTo>
                      <a:pt x="303" y="1230"/>
                    </a:lnTo>
                    <a:lnTo>
                      <a:pt x="306" y="1226"/>
                    </a:lnTo>
                    <a:lnTo>
                      <a:pt x="309" y="1220"/>
                    </a:lnTo>
                    <a:lnTo>
                      <a:pt x="309" y="1220"/>
                    </a:lnTo>
                    <a:close/>
                    <a:moveTo>
                      <a:pt x="281" y="1264"/>
                    </a:moveTo>
                    <a:lnTo>
                      <a:pt x="281" y="1264"/>
                    </a:lnTo>
                    <a:lnTo>
                      <a:pt x="273" y="1274"/>
                    </a:lnTo>
                    <a:lnTo>
                      <a:pt x="268" y="1278"/>
                    </a:lnTo>
                    <a:lnTo>
                      <a:pt x="264" y="1281"/>
                    </a:lnTo>
                    <a:lnTo>
                      <a:pt x="264" y="1281"/>
                    </a:lnTo>
                    <a:lnTo>
                      <a:pt x="266" y="1274"/>
                    </a:lnTo>
                    <a:lnTo>
                      <a:pt x="270" y="1268"/>
                    </a:lnTo>
                    <a:lnTo>
                      <a:pt x="278" y="1258"/>
                    </a:lnTo>
                    <a:lnTo>
                      <a:pt x="278" y="1258"/>
                    </a:lnTo>
                    <a:lnTo>
                      <a:pt x="274" y="1252"/>
                    </a:lnTo>
                    <a:lnTo>
                      <a:pt x="270" y="1245"/>
                    </a:lnTo>
                    <a:lnTo>
                      <a:pt x="266" y="1238"/>
                    </a:lnTo>
                    <a:lnTo>
                      <a:pt x="261" y="1231"/>
                    </a:lnTo>
                    <a:lnTo>
                      <a:pt x="261" y="1231"/>
                    </a:lnTo>
                    <a:lnTo>
                      <a:pt x="256" y="1275"/>
                    </a:lnTo>
                    <a:lnTo>
                      <a:pt x="256" y="1275"/>
                    </a:lnTo>
                    <a:lnTo>
                      <a:pt x="268" y="1299"/>
                    </a:lnTo>
                    <a:lnTo>
                      <a:pt x="281" y="1323"/>
                    </a:lnTo>
                    <a:lnTo>
                      <a:pt x="281" y="1323"/>
                    </a:lnTo>
                    <a:lnTo>
                      <a:pt x="288" y="1317"/>
                    </a:lnTo>
                    <a:lnTo>
                      <a:pt x="295" y="1310"/>
                    </a:lnTo>
                    <a:lnTo>
                      <a:pt x="308" y="1295"/>
                    </a:lnTo>
                    <a:lnTo>
                      <a:pt x="308" y="1295"/>
                    </a:lnTo>
                    <a:lnTo>
                      <a:pt x="301" y="1288"/>
                    </a:lnTo>
                    <a:lnTo>
                      <a:pt x="294" y="1281"/>
                    </a:lnTo>
                    <a:lnTo>
                      <a:pt x="281" y="1264"/>
                    </a:lnTo>
                    <a:lnTo>
                      <a:pt x="281" y="1264"/>
                    </a:lnTo>
                    <a:close/>
                    <a:moveTo>
                      <a:pt x="305" y="1445"/>
                    </a:moveTo>
                    <a:lnTo>
                      <a:pt x="305" y="1445"/>
                    </a:lnTo>
                    <a:lnTo>
                      <a:pt x="301" y="1442"/>
                    </a:lnTo>
                    <a:lnTo>
                      <a:pt x="296" y="1438"/>
                    </a:lnTo>
                    <a:lnTo>
                      <a:pt x="289" y="1429"/>
                    </a:lnTo>
                    <a:lnTo>
                      <a:pt x="284" y="1420"/>
                    </a:lnTo>
                    <a:lnTo>
                      <a:pt x="280" y="1415"/>
                    </a:lnTo>
                    <a:lnTo>
                      <a:pt x="275" y="1412"/>
                    </a:lnTo>
                    <a:lnTo>
                      <a:pt x="275" y="1412"/>
                    </a:lnTo>
                    <a:lnTo>
                      <a:pt x="273" y="1418"/>
                    </a:lnTo>
                    <a:lnTo>
                      <a:pt x="268" y="1422"/>
                    </a:lnTo>
                    <a:lnTo>
                      <a:pt x="260" y="1431"/>
                    </a:lnTo>
                    <a:lnTo>
                      <a:pt x="260" y="1431"/>
                    </a:lnTo>
                    <a:lnTo>
                      <a:pt x="266" y="1441"/>
                    </a:lnTo>
                    <a:lnTo>
                      <a:pt x="273" y="1449"/>
                    </a:lnTo>
                    <a:lnTo>
                      <a:pt x="280" y="1457"/>
                    </a:lnTo>
                    <a:lnTo>
                      <a:pt x="288" y="1464"/>
                    </a:lnTo>
                    <a:lnTo>
                      <a:pt x="288" y="1464"/>
                    </a:lnTo>
                    <a:lnTo>
                      <a:pt x="292" y="1460"/>
                    </a:lnTo>
                    <a:lnTo>
                      <a:pt x="298" y="1456"/>
                    </a:lnTo>
                    <a:lnTo>
                      <a:pt x="302" y="1452"/>
                    </a:lnTo>
                    <a:lnTo>
                      <a:pt x="303" y="1449"/>
                    </a:lnTo>
                    <a:lnTo>
                      <a:pt x="305" y="1445"/>
                    </a:lnTo>
                    <a:lnTo>
                      <a:pt x="305" y="1445"/>
                    </a:lnTo>
                    <a:close/>
                    <a:moveTo>
                      <a:pt x="302" y="1368"/>
                    </a:moveTo>
                    <a:lnTo>
                      <a:pt x="302" y="1368"/>
                    </a:lnTo>
                    <a:lnTo>
                      <a:pt x="296" y="1361"/>
                    </a:lnTo>
                    <a:lnTo>
                      <a:pt x="291" y="1352"/>
                    </a:lnTo>
                    <a:lnTo>
                      <a:pt x="287" y="1344"/>
                    </a:lnTo>
                    <a:lnTo>
                      <a:pt x="281" y="1337"/>
                    </a:lnTo>
                    <a:lnTo>
                      <a:pt x="281" y="1337"/>
                    </a:lnTo>
                    <a:lnTo>
                      <a:pt x="275" y="1345"/>
                    </a:lnTo>
                    <a:lnTo>
                      <a:pt x="268" y="1354"/>
                    </a:lnTo>
                    <a:lnTo>
                      <a:pt x="261" y="1361"/>
                    </a:lnTo>
                    <a:lnTo>
                      <a:pt x="256" y="1369"/>
                    </a:lnTo>
                    <a:lnTo>
                      <a:pt x="256" y="1369"/>
                    </a:lnTo>
                    <a:lnTo>
                      <a:pt x="260" y="1377"/>
                    </a:lnTo>
                    <a:lnTo>
                      <a:pt x="264" y="1386"/>
                    </a:lnTo>
                    <a:lnTo>
                      <a:pt x="275" y="1400"/>
                    </a:lnTo>
                    <a:lnTo>
                      <a:pt x="275" y="1400"/>
                    </a:lnTo>
                    <a:lnTo>
                      <a:pt x="284" y="1393"/>
                    </a:lnTo>
                    <a:lnTo>
                      <a:pt x="291" y="1386"/>
                    </a:lnTo>
                    <a:lnTo>
                      <a:pt x="296" y="1377"/>
                    </a:lnTo>
                    <a:lnTo>
                      <a:pt x="302" y="1368"/>
                    </a:lnTo>
                    <a:lnTo>
                      <a:pt x="302" y="1368"/>
                    </a:lnTo>
                    <a:close/>
                    <a:moveTo>
                      <a:pt x="101" y="1099"/>
                    </a:moveTo>
                    <a:lnTo>
                      <a:pt x="101" y="1099"/>
                    </a:lnTo>
                    <a:lnTo>
                      <a:pt x="100" y="1102"/>
                    </a:lnTo>
                    <a:lnTo>
                      <a:pt x="101" y="1105"/>
                    </a:lnTo>
                    <a:lnTo>
                      <a:pt x="103" y="1108"/>
                    </a:lnTo>
                    <a:lnTo>
                      <a:pt x="106" y="1111"/>
                    </a:lnTo>
                    <a:lnTo>
                      <a:pt x="111" y="1115"/>
                    </a:lnTo>
                    <a:lnTo>
                      <a:pt x="115" y="1120"/>
                    </a:lnTo>
                    <a:lnTo>
                      <a:pt x="115" y="1120"/>
                    </a:lnTo>
                    <a:lnTo>
                      <a:pt x="152" y="1127"/>
                    </a:lnTo>
                    <a:lnTo>
                      <a:pt x="186" y="1132"/>
                    </a:lnTo>
                    <a:lnTo>
                      <a:pt x="219" y="1135"/>
                    </a:lnTo>
                    <a:lnTo>
                      <a:pt x="257" y="1135"/>
                    </a:lnTo>
                    <a:lnTo>
                      <a:pt x="257" y="1135"/>
                    </a:lnTo>
                    <a:lnTo>
                      <a:pt x="259" y="1133"/>
                    </a:lnTo>
                    <a:lnTo>
                      <a:pt x="259" y="1132"/>
                    </a:lnTo>
                    <a:lnTo>
                      <a:pt x="257" y="1129"/>
                    </a:lnTo>
                    <a:lnTo>
                      <a:pt x="256" y="1127"/>
                    </a:lnTo>
                    <a:lnTo>
                      <a:pt x="259" y="1126"/>
                    </a:lnTo>
                    <a:lnTo>
                      <a:pt x="259" y="1126"/>
                    </a:lnTo>
                    <a:lnTo>
                      <a:pt x="260" y="1129"/>
                    </a:lnTo>
                    <a:lnTo>
                      <a:pt x="261" y="1130"/>
                    </a:lnTo>
                    <a:lnTo>
                      <a:pt x="267" y="1135"/>
                    </a:lnTo>
                    <a:lnTo>
                      <a:pt x="267" y="1135"/>
                    </a:lnTo>
                    <a:lnTo>
                      <a:pt x="274" y="1132"/>
                    </a:lnTo>
                    <a:lnTo>
                      <a:pt x="282" y="1130"/>
                    </a:lnTo>
                    <a:lnTo>
                      <a:pt x="291" y="1130"/>
                    </a:lnTo>
                    <a:lnTo>
                      <a:pt x="299" y="1129"/>
                    </a:lnTo>
                    <a:lnTo>
                      <a:pt x="299" y="1129"/>
                    </a:lnTo>
                    <a:lnTo>
                      <a:pt x="296" y="1123"/>
                    </a:lnTo>
                    <a:lnTo>
                      <a:pt x="294" y="1118"/>
                    </a:lnTo>
                    <a:lnTo>
                      <a:pt x="291" y="1113"/>
                    </a:lnTo>
                    <a:lnTo>
                      <a:pt x="288" y="1108"/>
                    </a:lnTo>
                    <a:lnTo>
                      <a:pt x="288" y="1108"/>
                    </a:lnTo>
                    <a:lnTo>
                      <a:pt x="266" y="1109"/>
                    </a:lnTo>
                    <a:lnTo>
                      <a:pt x="245" y="1109"/>
                    </a:lnTo>
                    <a:lnTo>
                      <a:pt x="223" y="1109"/>
                    </a:lnTo>
                    <a:lnTo>
                      <a:pt x="201" y="1106"/>
                    </a:lnTo>
                    <a:lnTo>
                      <a:pt x="159" y="1099"/>
                    </a:lnTo>
                    <a:lnTo>
                      <a:pt x="120" y="1094"/>
                    </a:lnTo>
                    <a:lnTo>
                      <a:pt x="120" y="1094"/>
                    </a:lnTo>
                    <a:lnTo>
                      <a:pt x="117" y="1088"/>
                    </a:lnTo>
                    <a:lnTo>
                      <a:pt x="111" y="1085"/>
                    </a:lnTo>
                    <a:lnTo>
                      <a:pt x="99" y="1080"/>
                    </a:lnTo>
                    <a:lnTo>
                      <a:pt x="99" y="1080"/>
                    </a:lnTo>
                    <a:lnTo>
                      <a:pt x="97" y="1085"/>
                    </a:lnTo>
                    <a:lnTo>
                      <a:pt x="94" y="1092"/>
                    </a:lnTo>
                    <a:lnTo>
                      <a:pt x="94" y="1092"/>
                    </a:lnTo>
                    <a:lnTo>
                      <a:pt x="97" y="1094"/>
                    </a:lnTo>
                    <a:lnTo>
                      <a:pt x="99" y="1097"/>
                    </a:lnTo>
                    <a:lnTo>
                      <a:pt x="100" y="1098"/>
                    </a:lnTo>
                    <a:lnTo>
                      <a:pt x="101" y="1099"/>
                    </a:lnTo>
                    <a:lnTo>
                      <a:pt x="101" y="1099"/>
                    </a:lnTo>
                    <a:close/>
                    <a:moveTo>
                      <a:pt x="288" y="1189"/>
                    </a:moveTo>
                    <a:lnTo>
                      <a:pt x="288" y="1189"/>
                    </a:lnTo>
                    <a:lnTo>
                      <a:pt x="280" y="1170"/>
                    </a:lnTo>
                    <a:lnTo>
                      <a:pt x="274" y="1161"/>
                    </a:lnTo>
                    <a:lnTo>
                      <a:pt x="268" y="1151"/>
                    </a:lnTo>
                    <a:lnTo>
                      <a:pt x="268" y="1151"/>
                    </a:lnTo>
                    <a:lnTo>
                      <a:pt x="268" y="1167"/>
                    </a:lnTo>
                    <a:lnTo>
                      <a:pt x="267" y="1184"/>
                    </a:lnTo>
                    <a:lnTo>
                      <a:pt x="266" y="1200"/>
                    </a:lnTo>
                    <a:lnTo>
                      <a:pt x="266" y="1217"/>
                    </a:lnTo>
                    <a:lnTo>
                      <a:pt x="266" y="1217"/>
                    </a:lnTo>
                    <a:lnTo>
                      <a:pt x="270" y="1210"/>
                    </a:lnTo>
                    <a:lnTo>
                      <a:pt x="275" y="1203"/>
                    </a:lnTo>
                    <a:lnTo>
                      <a:pt x="288" y="1189"/>
                    </a:lnTo>
                    <a:lnTo>
                      <a:pt x="288" y="1189"/>
                    </a:lnTo>
                    <a:close/>
                    <a:moveTo>
                      <a:pt x="277" y="1324"/>
                    </a:moveTo>
                    <a:lnTo>
                      <a:pt x="277" y="1324"/>
                    </a:lnTo>
                    <a:lnTo>
                      <a:pt x="266" y="1303"/>
                    </a:lnTo>
                    <a:lnTo>
                      <a:pt x="254" y="1282"/>
                    </a:lnTo>
                    <a:lnTo>
                      <a:pt x="254" y="1282"/>
                    </a:lnTo>
                    <a:lnTo>
                      <a:pt x="250" y="1311"/>
                    </a:lnTo>
                    <a:lnTo>
                      <a:pt x="245" y="1341"/>
                    </a:lnTo>
                    <a:lnTo>
                      <a:pt x="239" y="1369"/>
                    </a:lnTo>
                    <a:lnTo>
                      <a:pt x="235" y="1394"/>
                    </a:lnTo>
                    <a:lnTo>
                      <a:pt x="235" y="1394"/>
                    </a:lnTo>
                    <a:lnTo>
                      <a:pt x="240" y="1400"/>
                    </a:lnTo>
                    <a:lnTo>
                      <a:pt x="245" y="1408"/>
                    </a:lnTo>
                    <a:lnTo>
                      <a:pt x="249" y="1417"/>
                    </a:lnTo>
                    <a:lnTo>
                      <a:pt x="254" y="1425"/>
                    </a:lnTo>
                    <a:lnTo>
                      <a:pt x="254" y="1425"/>
                    </a:lnTo>
                    <a:lnTo>
                      <a:pt x="264" y="1417"/>
                    </a:lnTo>
                    <a:lnTo>
                      <a:pt x="270" y="1411"/>
                    </a:lnTo>
                    <a:lnTo>
                      <a:pt x="273" y="1404"/>
                    </a:lnTo>
                    <a:lnTo>
                      <a:pt x="273" y="1404"/>
                    </a:lnTo>
                    <a:lnTo>
                      <a:pt x="263" y="1389"/>
                    </a:lnTo>
                    <a:lnTo>
                      <a:pt x="252" y="1373"/>
                    </a:lnTo>
                    <a:lnTo>
                      <a:pt x="252" y="1373"/>
                    </a:lnTo>
                    <a:lnTo>
                      <a:pt x="247" y="1377"/>
                    </a:lnTo>
                    <a:lnTo>
                      <a:pt x="246" y="1379"/>
                    </a:lnTo>
                    <a:lnTo>
                      <a:pt x="243" y="1377"/>
                    </a:lnTo>
                    <a:lnTo>
                      <a:pt x="243" y="1377"/>
                    </a:lnTo>
                    <a:lnTo>
                      <a:pt x="247" y="1369"/>
                    </a:lnTo>
                    <a:lnTo>
                      <a:pt x="250" y="1359"/>
                    </a:lnTo>
                    <a:lnTo>
                      <a:pt x="250" y="1359"/>
                    </a:lnTo>
                    <a:lnTo>
                      <a:pt x="252" y="1361"/>
                    </a:lnTo>
                    <a:lnTo>
                      <a:pt x="252" y="1361"/>
                    </a:lnTo>
                    <a:lnTo>
                      <a:pt x="253" y="1362"/>
                    </a:lnTo>
                    <a:lnTo>
                      <a:pt x="254" y="1362"/>
                    </a:lnTo>
                    <a:lnTo>
                      <a:pt x="254" y="1362"/>
                    </a:lnTo>
                    <a:lnTo>
                      <a:pt x="256" y="1358"/>
                    </a:lnTo>
                    <a:lnTo>
                      <a:pt x="260" y="1352"/>
                    </a:lnTo>
                    <a:lnTo>
                      <a:pt x="268" y="1344"/>
                    </a:lnTo>
                    <a:lnTo>
                      <a:pt x="273" y="1338"/>
                    </a:lnTo>
                    <a:lnTo>
                      <a:pt x="275" y="1334"/>
                    </a:lnTo>
                    <a:lnTo>
                      <a:pt x="277" y="1330"/>
                    </a:lnTo>
                    <a:lnTo>
                      <a:pt x="277" y="1324"/>
                    </a:lnTo>
                    <a:lnTo>
                      <a:pt x="277" y="1324"/>
                    </a:lnTo>
                    <a:close/>
                    <a:moveTo>
                      <a:pt x="257" y="1438"/>
                    </a:moveTo>
                    <a:lnTo>
                      <a:pt x="257" y="1438"/>
                    </a:lnTo>
                    <a:lnTo>
                      <a:pt x="254" y="1439"/>
                    </a:lnTo>
                    <a:lnTo>
                      <a:pt x="252" y="1441"/>
                    </a:lnTo>
                    <a:lnTo>
                      <a:pt x="247" y="1445"/>
                    </a:lnTo>
                    <a:lnTo>
                      <a:pt x="246" y="1446"/>
                    </a:lnTo>
                    <a:lnTo>
                      <a:pt x="243" y="1448"/>
                    </a:lnTo>
                    <a:lnTo>
                      <a:pt x="242" y="1448"/>
                    </a:lnTo>
                    <a:lnTo>
                      <a:pt x="239" y="1445"/>
                    </a:lnTo>
                    <a:lnTo>
                      <a:pt x="239" y="1445"/>
                    </a:lnTo>
                    <a:lnTo>
                      <a:pt x="245" y="1438"/>
                    </a:lnTo>
                    <a:lnTo>
                      <a:pt x="252" y="1431"/>
                    </a:lnTo>
                    <a:lnTo>
                      <a:pt x="252" y="1431"/>
                    </a:lnTo>
                    <a:lnTo>
                      <a:pt x="242" y="1415"/>
                    </a:lnTo>
                    <a:lnTo>
                      <a:pt x="233" y="1398"/>
                    </a:lnTo>
                    <a:lnTo>
                      <a:pt x="233" y="1398"/>
                    </a:lnTo>
                    <a:lnTo>
                      <a:pt x="232" y="1412"/>
                    </a:lnTo>
                    <a:lnTo>
                      <a:pt x="232" y="1427"/>
                    </a:lnTo>
                    <a:lnTo>
                      <a:pt x="236" y="1452"/>
                    </a:lnTo>
                    <a:lnTo>
                      <a:pt x="236" y="1452"/>
                    </a:lnTo>
                    <a:lnTo>
                      <a:pt x="246" y="1453"/>
                    </a:lnTo>
                    <a:lnTo>
                      <a:pt x="257" y="1456"/>
                    </a:lnTo>
                    <a:lnTo>
                      <a:pt x="266" y="1462"/>
                    </a:lnTo>
                    <a:lnTo>
                      <a:pt x="275" y="1466"/>
                    </a:lnTo>
                    <a:lnTo>
                      <a:pt x="275" y="1466"/>
                    </a:lnTo>
                    <a:lnTo>
                      <a:pt x="271" y="1457"/>
                    </a:lnTo>
                    <a:lnTo>
                      <a:pt x="267" y="1452"/>
                    </a:lnTo>
                    <a:lnTo>
                      <a:pt x="261" y="1445"/>
                    </a:lnTo>
                    <a:lnTo>
                      <a:pt x="257" y="1438"/>
                    </a:lnTo>
                    <a:lnTo>
                      <a:pt x="257" y="1438"/>
                    </a:lnTo>
                    <a:close/>
                    <a:moveTo>
                      <a:pt x="216" y="595"/>
                    </a:moveTo>
                    <a:lnTo>
                      <a:pt x="216" y="595"/>
                    </a:lnTo>
                    <a:lnTo>
                      <a:pt x="223" y="590"/>
                    </a:lnTo>
                    <a:lnTo>
                      <a:pt x="226" y="581"/>
                    </a:lnTo>
                    <a:lnTo>
                      <a:pt x="228" y="573"/>
                    </a:lnTo>
                    <a:lnTo>
                      <a:pt x="226" y="562"/>
                    </a:lnTo>
                    <a:lnTo>
                      <a:pt x="226" y="562"/>
                    </a:lnTo>
                    <a:lnTo>
                      <a:pt x="229" y="559"/>
                    </a:lnTo>
                    <a:lnTo>
                      <a:pt x="232" y="556"/>
                    </a:lnTo>
                    <a:lnTo>
                      <a:pt x="236" y="553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0" y="541"/>
                    </a:lnTo>
                    <a:lnTo>
                      <a:pt x="242" y="528"/>
                    </a:lnTo>
                    <a:lnTo>
                      <a:pt x="243" y="522"/>
                    </a:lnTo>
                    <a:lnTo>
                      <a:pt x="246" y="518"/>
                    </a:lnTo>
                    <a:lnTo>
                      <a:pt x="249" y="514"/>
                    </a:lnTo>
                    <a:lnTo>
                      <a:pt x="253" y="510"/>
                    </a:lnTo>
                    <a:lnTo>
                      <a:pt x="253" y="510"/>
                    </a:lnTo>
                    <a:lnTo>
                      <a:pt x="249" y="501"/>
                    </a:lnTo>
                    <a:lnTo>
                      <a:pt x="249" y="496"/>
                    </a:lnTo>
                    <a:lnTo>
                      <a:pt x="252" y="490"/>
                    </a:lnTo>
                    <a:lnTo>
                      <a:pt x="254" y="484"/>
                    </a:lnTo>
                    <a:lnTo>
                      <a:pt x="259" y="479"/>
                    </a:lnTo>
                    <a:lnTo>
                      <a:pt x="261" y="473"/>
                    </a:lnTo>
                    <a:lnTo>
                      <a:pt x="263" y="466"/>
                    </a:lnTo>
                    <a:lnTo>
                      <a:pt x="263" y="458"/>
                    </a:lnTo>
                    <a:lnTo>
                      <a:pt x="263" y="458"/>
                    </a:lnTo>
                    <a:lnTo>
                      <a:pt x="254" y="473"/>
                    </a:lnTo>
                    <a:lnTo>
                      <a:pt x="247" y="489"/>
                    </a:lnTo>
                    <a:lnTo>
                      <a:pt x="240" y="506"/>
                    </a:lnTo>
                    <a:lnTo>
                      <a:pt x="235" y="522"/>
                    </a:lnTo>
                    <a:lnTo>
                      <a:pt x="225" y="559"/>
                    </a:lnTo>
                    <a:lnTo>
                      <a:pt x="216" y="595"/>
                    </a:lnTo>
                    <a:lnTo>
                      <a:pt x="216" y="595"/>
                    </a:lnTo>
                    <a:close/>
                    <a:moveTo>
                      <a:pt x="135" y="1462"/>
                    </a:moveTo>
                    <a:lnTo>
                      <a:pt x="135" y="1462"/>
                    </a:lnTo>
                    <a:lnTo>
                      <a:pt x="153" y="1467"/>
                    </a:lnTo>
                    <a:lnTo>
                      <a:pt x="174" y="1473"/>
                    </a:lnTo>
                    <a:lnTo>
                      <a:pt x="184" y="1474"/>
                    </a:lnTo>
                    <a:lnTo>
                      <a:pt x="194" y="1476"/>
                    </a:lnTo>
                    <a:lnTo>
                      <a:pt x="204" y="1474"/>
                    </a:lnTo>
                    <a:lnTo>
                      <a:pt x="212" y="1471"/>
                    </a:lnTo>
                    <a:lnTo>
                      <a:pt x="212" y="1471"/>
                    </a:lnTo>
                    <a:lnTo>
                      <a:pt x="218" y="1466"/>
                    </a:lnTo>
                    <a:lnTo>
                      <a:pt x="221" y="1460"/>
                    </a:lnTo>
                    <a:lnTo>
                      <a:pt x="222" y="1455"/>
                    </a:lnTo>
                    <a:lnTo>
                      <a:pt x="222" y="1449"/>
                    </a:lnTo>
                    <a:lnTo>
                      <a:pt x="221" y="1438"/>
                    </a:lnTo>
                    <a:lnTo>
                      <a:pt x="219" y="1424"/>
                    </a:lnTo>
                    <a:lnTo>
                      <a:pt x="219" y="1424"/>
                    </a:lnTo>
                    <a:lnTo>
                      <a:pt x="219" y="1412"/>
                    </a:lnTo>
                    <a:lnTo>
                      <a:pt x="221" y="1400"/>
                    </a:lnTo>
                    <a:lnTo>
                      <a:pt x="225" y="1373"/>
                    </a:lnTo>
                    <a:lnTo>
                      <a:pt x="225" y="1373"/>
                    </a:lnTo>
                    <a:lnTo>
                      <a:pt x="230" y="1348"/>
                    </a:lnTo>
                    <a:lnTo>
                      <a:pt x="237" y="1321"/>
                    </a:lnTo>
                    <a:lnTo>
                      <a:pt x="237" y="1321"/>
                    </a:lnTo>
                    <a:lnTo>
                      <a:pt x="245" y="1278"/>
                    </a:lnTo>
                    <a:lnTo>
                      <a:pt x="252" y="1236"/>
                    </a:lnTo>
                    <a:lnTo>
                      <a:pt x="256" y="1192"/>
                    </a:lnTo>
                    <a:lnTo>
                      <a:pt x="256" y="1170"/>
                    </a:lnTo>
                    <a:lnTo>
                      <a:pt x="256" y="1147"/>
                    </a:lnTo>
                    <a:lnTo>
                      <a:pt x="256" y="1147"/>
                    </a:lnTo>
                    <a:lnTo>
                      <a:pt x="209" y="1146"/>
                    </a:lnTo>
                    <a:lnTo>
                      <a:pt x="187" y="1144"/>
                    </a:lnTo>
                    <a:lnTo>
                      <a:pt x="163" y="1143"/>
                    </a:lnTo>
                    <a:lnTo>
                      <a:pt x="163" y="1143"/>
                    </a:lnTo>
                    <a:lnTo>
                      <a:pt x="163" y="1175"/>
                    </a:lnTo>
                    <a:lnTo>
                      <a:pt x="163" y="1209"/>
                    </a:lnTo>
                    <a:lnTo>
                      <a:pt x="163" y="1227"/>
                    </a:lnTo>
                    <a:lnTo>
                      <a:pt x="164" y="1244"/>
                    </a:lnTo>
                    <a:lnTo>
                      <a:pt x="166" y="1259"/>
                    </a:lnTo>
                    <a:lnTo>
                      <a:pt x="170" y="1275"/>
                    </a:lnTo>
                    <a:lnTo>
                      <a:pt x="170" y="1275"/>
                    </a:lnTo>
                    <a:lnTo>
                      <a:pt x="169" y="1278"/>
                    </a:lnTo>
                    <a:lnTo>
                      <a:pt x="166" y="1278"/>
                    </a:lnTo>
                    <a:lnTo>
                      <a:pt x="164" y="1279"/>
                    </a:lnTo>
                    <a:lnTo>
                      <a:pt x="164" y="1282"/>
                    </a:lnTo>
                    <a:lnTo>
                      <a:pt x="164" y="1282"/>
                    </a:lnTo>
                    <a:lnTo>
                      <a:pt x="164" y="1290"/>
                    </a:lnTo>
                    <a:lnTo>
                      <a:pt x="163" y="1299"/>
                    </a:lnTo>
                    <a:lnTo>
                      <a:pt x="159" y="1316"/>
                    </a:lnTo>
                    <a:lnTo>
                      <a:pt x="155" y="1334"/>
                    </a:lnTo>
                    <a:lnTo>
                      <a:pt x="155" y="1342"/>
                    </a:lnTo>
                    <a:lnTo>
                      <a:pt x="155" y="1349"/>
                    </a:lnTo>
                    <a:lnTo>
                      <a:pt x="155" y="1349"/>
                    </a:lnTo>
                    <a:lnTo>
                      <a:pt x="153" y="1351"/>
                    </a:lnTo>
                    <a:lnTo>
                      <a:pt x="150" y="1351"/>
                    </a:lnTo>
                    <a:lnTo>
                      <a:pt x="148" y="1351"/>
                    </a:lnTo>
                    <a:lnTo>
                      <a:pt x="146" y="1352"/>
                    </a:lnTo>
                    <a:lnTo>
                      <a:pt x="146" y="1352"/>
                    </a:lnTo>
                    <a:lnTo>
                      <a:pt x="142" y="1366"/>
                    </a:lnTo>
                    <a:lnTo>
                      <a:pt x="136" y="1377"/>
                    </a:lnTo>
                    <a:lnTo>
                      <a:pt x="129" y="1389"/>
                    </a:lnTo>
                    <a:lnTo>
                      <a:pt x="122" y="1398"/>
                    </a:lnTo>
                    <a:lnTo>
                      <a:pt x="107" y="1418"/>
                    </a:lnTo>
                    <a:lnTo>
                      <a:pt x="100" y="1429"/>
                    </a:lnTo>
                    <a:lnTo>
                      <a:pt x="94" y="1441"/>
                    </a:lnTo>
                    <a:lnTo>
                      <a:pt x="94" y="1441"/>
                    </a:lnTo>
                    <a:lnTo>
                      <a:pt x="104" y="1445"/>
                    </a:lnTo>
                    <a:lnTo>
                      <a:pt x="114" y="1450"/>
                    </a:lnTo>
                    <a:lnTo>
                      <a:pt x="124" y="1457"/>
                    </a:lnTo>
                    <a:lnTo>
                      <a:pt x="135" y="1462"/>
                    </a:lnTo>
                    <a:lnTo>
                      <a:pt x="135" y="1462"/>
                    </a:lnTo>
                    <a:close/>
                    <a:moveTo>
                      <a:pt x="162" y="1035"/>
                    </a:moveTo>
                    <a:lnTo>
                      <a:pt x="162" y="1035"/>
                    </a:lnTo>
                    <a:lnTo>
                      <a:pt x="163" y="1039"/>
                    </a:lnTo>
                    <a:lnTo>
                      <a:pt x="166" y="1045"/>
                    </a:lnTo>
                    <a:lnTo>
                      <a:pt x="170" y="1049"/>
                    </a:lnTo>
                    <a:lnTo>
                      <a:pt x="174" y="1052"/>
                    </a:lnTo>
                    <a:lnTo>
                      <a:pt x="187" y="1057"/>
                    </a:lnTo>
                    <a:lnTo>
                      <a:pt x="200" y="1059"/>
                    </a:lnTo>
                    <a:lnTo>
                      <a:pt x="212" y="1059"/>
                    </a:lnTo>
                    <a:lnTo>
                      <a:pt x="219" y="1057"/>
                    </a:lnTo>
                    <a:lnTo>
                      <a:pt x="225" y="1056"/>
                    </a:lnTo>
                    <a:lnTo>
                      <a:pt x="229" y="1053"/>
                    </a:lnTo>
                    <a:lnTo>
                      <a:pt x="233" y="1049"/>
                    </a:lnTo>
                    <a:lnTo>
                      <a:pt x="236" y="1045"/>
                    </a:lnTo>
                    <a:lnTo>
                      <a:pt x="239" y="1040"/>
                    </a:lnTo>
                    <a:lnTo>
                      <a:pt x="239" y="1040"/>
                    </a:lnTo>
                    <a:lnTo>
                      <a:pt x="240" y="1031"/>
                    </a:lnTo>
                    <a:lnTo>
                      <a:pt x="240" y="1019"/>
                    </a:lnTo>
                    <a:lnTo>
                      <a:pt x="237" y="1008"/>
                    </a:lnTo>
                    <a:lnTo>
                      <a:pt x="235" y="997"/>
                    </a:lnTo>
                    <a:lnTo>
                      <a:pt x="229" y="976"/>
                    </a:lnTo>
                    <a:lnTo>
                      <a:pt x="225" y="959"/>
                    </a:lnTo>
                    <a:lnTo>
                      <a:pt x="225" y="959"/>
                    </a:lnTo>
                    <a:lnTo>
                      <a:pt x="225" y="966"/>
                    </a:lnTo>
                    <a:lnTo>
                      <a:pt x="225" y="976"/>
                    </a:lnTo>
                    <a:lnTo>
                      <a:pt x="228" y="994"/>
                    </a:lnTo>
                    <a:lnTo>
                      <a:pt x="229" y="1011"/>
                    </a:lnTo>
                    <a:lnTo>
                      <a:pt x="228" y="1019"/>
                    </a:lnTo>
                    <a:lnTo>
                      <a:pt x="226" y="1026"/>
                    </a:lnTo>
                    <a:lnTo>
                      <a:pt x="226" y="1026"/>
                    </a:lnTo>
                    <a:lnTo>
                      <a:pt x="222" y="1032"/>
                    </a:lnTo>
                    <a:lnTo>
                      <a:pt x="216" y="1035"/>
                    </a:lnTo>
                    <a:lnTo>
                      <a:pt x="211" y="1038"/>
                    </a:lnTo>
                    <a:lnTo>
                      <a:pt x="205" y="1038"/>
                    </a:lnTo>
                    <a:lnTo>
                      <a:pt x="198" y="1036"/>
                    </a:lnTo>
                    <a:lnTo>
                      <a:pt x="193" y="1033"/>
                    </a:lnTo>
                    <a:lnTo>
                      <a:pt x="187" y="1029"/>
                    </a:lnTo>
                    <a:lnTo>
                      <a:pt x="184" y="1024"/>
                    </a:lnTo>
                    <a:lnTo>
                      <a:pt x="184" y="1024"/>
                    </a:lnTo>
                    <a:lnTo>
                      <a:pt x="183" y="1017"/>
                    </a:lnTo>
                    <a:lnTo>
                      <a:pt x="181" y="1010"/>
                    </a:lnTo>
                    <a:lnTo>
                      <a:pt x="183" y="996"/>
                    </a:lnTo>
                    <a:lnTo>
                      <a:pt x="183" y="981"/>
                    </a:lnTo>
                    <a:lnTo>
                      <a:pt x="183" y="974"/>
                    </a:lnTo>
                    <a:lnTo>
                      <a:pt x="181" y="969"/>
                    </a:lnTo>
                    <a:lnTo>
                      <a:pt x="181" y="969"/>
                    </a:lnTo>
                    <a:lnTo>
                      <a:pt x="179" y="976"/>
                    </a:lnTo>
                    <a:lnTo>
                      <a:pt x="176" y="984"/>
                    </a:lnTo>
                    <a:lnTo>
                      <a:pt x="167" y="998"/>
                    </a:lnTo>
                    <a:lnTo>
                      <a:pt x="164" y="1007"/>
                    </a:lnTo>
                    <a:lnTo>
                      <a:pt x="162" y="1015"/>
                    </a:lnTo>
                    <a:lnTo>
                      <a:pt x="160" y="1025"/>
                    </a:lnTo>
                    <a:lnTo>
                      <a:pt x="162" y="1035"/>
                    </a:lnTo>
                    <a:lnTo>
                      <a:pt x="162" y="1035"/>
                    </a:lnTo>
                    <a:close/>
                    <a:moveTo>
                      <a:pt x="232" y="1523"/>
                    </a:moveTo>
                    <a:lnTo>
                      <a:pt x="232" y="1523"/>
                    </a:lnTo>
                    <a:lnTo>
                      <a:pt x="232" y="1501"/>
                    </a:lnTo>
                    <a:lnTo>
                      <a:pt x="230" y="1490"/>
                    </a:lnTo>
                    <a:lnTo>
                      <a:pt x="229" y="1484"/>
                    </a:lnTo>
                    <a:lnTo>
                      <a:pt x="226" y="1478"/>
                    </a:lnTo>
                    <a:lnTo>
                      <a:pt x="226" y="1478"/>
                    </a:lnTo>
                    <a:lnTo>
                      <a:pt x="221" y="1481"/>
                    </a:lnTo>
                    <a:lnTo>
                      <a:pt x="216" y="1486"/>
                    </a:lnTo>
                    <a:lnTo>
                      <a:pt x="211" y="1490"/>
                    </a:lnTo>
                    <a:lnTo>
                      <a:pt x="205" y="1491"/>
                    </a:lnTo>
                    <a:lnTo>
                      <a:pt x="205" y="1491"/>
                    </a:lnTo>
                    <a:lnTo>
                      <a:pt x="198" y="1491"/>
                    </a:lnTo>
                    <a:lnTo>
                      <a:pt x="191" y="1491"/>
                    </a:lnTo>
                    <a:lnTo>
                      <a:pt x="179" y="1487"/>
                    </a:lnTo>
                    <a:lnTo>
                      <a:pt x="157" y="1478"/>
                    </a:lnTo>
                    <a:lnTo>
                      <a:pt x="157" y="1478"/>
                    </a:lnTo>
                    <a:lnTo>
                      <a:pt x="129" y="1471"/>
                    </a:lnTo>
                    <a:lnTo>
                      <a:pt x="117" y="1467"/>
                    </a:lnTo>
                    <a:lnTo>
                      <a:pt x="106" y="1463"/>
                    </a:lnTo>
                    <a:lnTo>
                      <a:pt x="106" y="1463"/>
                    </a:lnTo>
                    <a:lnTo>
                      <a:pt x="101" y="1460"/>
                    </a:lnTo>
                    <a:lnTo>
                      <a:pt x="97" y="1457"/>
                    </a:lnTo>
                    <a:lnTo>
                      <a:pt x="94" y="1455"/>
                    </a:lnTo>
                    <a:lnTo>
                      <a:pt x="90" y="1453"/>
                    </a:lnTo>
                    <a:lnTo>
                      <a:pt x="90" y="1453"/>
                    </a:lnTo>
                    <a:lnTo>
                      <a:pt x="87" y="1471"/>
                    </a:lnTo>
                    <a:lnTo>
                      <a:pt x="87" y="1488"/>
                    </a:lnTo>
                    <a:lnTo>
                      <a:pt x="87" y="1504"/>
                    </a:lnTo>
                    <a:lnTo>
                      <a:pt x="89" y="1521"/>
                    </a:lnTo>
                    <a:lnTo>
                      <a:pt x="93" y="1550"/>
                    </a:lnTo>
                    <a:lnTo>
                      <a:pt x="100" y="1582"/>
                    </a:lnTo>
                    <a:lnTo>
                      <a:pt x="100" y="1582"/>
                    </a:lnTo>
                    <a:lnTo>
                      <a:pt x="111" y="1591"/>
                    </a:lnTo>
                    <a:lnTo>
                      <a:pt x="122" y="1596"/>
                    </a:lnTo>
                    <a:lnTo>
                      <a:pt x="136" y="1602"/>
                    </a:lnTo>
                    <a:lnTo>
                      <a:pt x="152" y="1606"/>
                    </a:lnTo>
                    <a:lnTo>
                      <a:pt x="180" y="1615"/>
                    </a:lnTo>
                    <a:lnTo>
                      <a:pt x="194" y="1619"/>
                    </a:lnTo>
                    <a:lnTo>
                      <a:pt x="207" y="1626"/>
                    </a:lnTo>
                    <a:lnTo>
                      <a:pt x="207" y="1626"/>
                    </a:lnTo>
                    <a:lnTo>
                      <a:pt x="211" y="1625"/>
                    </a:lnTo>
                    <a:lnTo>
                      <a:pt x="215" y="1625"/>
                    </a:lnTo>
                    <a:lnTo>
                      <a:pt x="218" y="1625"/>
                    </a:lnTo>
                    <a:lnTo>
                      <a:pt x="223" y="1625"/>
                    </a:lnTo>
                    <a:lnTo>
                      <a:pt x="223" y="1625"/>
                    </a:lnTo>
                    <a:lnTo>
                      <a:pt x="226" y="1599"/>
                    </a:lnTo>
                    <a:lnTo>
                      <a:pt x="229" y="1574"/>
                    </a:lnTo>
                    <a:lnTo>
                      <a:pt x="232" y="1549"/>
                    </a:lnTo>
                    <a:lnTo>
                      <a:pt x="232" y="1523"/>
                    </a:lnTo>
                    <a:lnTo>
                      <a:pt x="232" y="1523"/>
                    </a:lnTo>
                    <a:close/>
                    <a:moveTo>
                      <a:pt x="197" y="907"/>
                    </a:moveTo>
                    <a:lnTo>
                      <a:pt x="197" y="907"/>
                    </a:lnTo>
                    <a:lnTo>
                      <a:pt x="193" y="915"/>
                    </a:lnTo>
                    <a:lnTo>
                      <a:pt x="190" y="930"/>
                    </a:lnTo>
                    <a:lnTo>
                      <a:pt x="190" y="935"/>
                    </a:lnTo>
                    <a:lnTo>
                      <a:pt x="190" y="939"/>
                    </a:lnTo>
                    <a:lnTo>
                      <a:pt x="191" y="944"/>
                    </a:lnTo>
                    <a:lnTo>
                      <a:pt x="194" y="945"/>
                    </a:lnTo>
                    <a:lnTo>
                      <a:pt x="194" y="945"/>
                    </a:lnTo>
                    <a:lnTo>
                      <a:pt x="195" y="946"/>
                    </a:lnTo>
                    <a:lnTo>
                      <a:pt x="200" y="946"/>
                    </a:lnTo>
                    <a:lnTo>
                      <a:pt x="208" y="945"/>
                    </a:lnTo>
                    <a:lnTo>
                      <a:pt x="222" y="942"/>
                    </a:lnTo>
                    <a:lnTo>
                      <a:pt x="222" y="942"/>
                    </a:lnTo>
                    <a:lnTo>
                      <a:pt x="225" y="934"/>
                    </a:lnTo>
                    <a:lnTo>
                      <a:pt x="225" y="925"/>
                    </a:lnTo>
                    <a:lnTo>
                      <a:pt x="222" y="906"/>
                    </a:lnTo>
                    <a:lnTo>
                      <a:pt x="222" y="906"/>
                    </a:lnTo>
                    <a:lnTo>
                      <a:pt x="215" y="903"/>
                    </a:lnTo>
                    <a:lnTo>
                      <a:pt x="209" y="903"/>
                    </a:lnTo>
                    <a:lnTo>
                      <a:pt x="197" y="907"/>
                    </a:lnTo>
                    <a:lnTo>
                      <a:pt x="197" y="907"/>
                    </a:lnTo>
                    <a:close/>
                    <a:moveTo>
                      <a:pt x="216" y="597"/>
                    </a:moveTo>
                    <a:lnTo>
                      <a:pt x="216" y="597"/>
                    </a:lnTo>
                    <a:lnTo>
                      <a:pt x="215" y="604"/>
                    </a:lnTo>
                    <a:lnTo>
                      <a:pt x="214" y="609"/>
                    </a:lnTo>
                    <a:lnTo>
                      <a:pt x="212" y="615"/>
                    </a:lnTo>
                    <a:lnTo>
                      <a:pt x="212" y="618"/>
                    </a:lnTo>
                    <a:lnTo>
                      <a:pt x="214" y="621"/>
                    </a:lnTo>
                    <a:lnTo>
                      <a:pt x="214" y="621"/>
                    </a:lnTo>
                    <a:lnTo>
                      <a:pt x="215" y="618"/>
                    </a:lnTo>
                    <a:lnTo>
                      <a:pt x="218" y="616"/>
                    </a:lnTo>
                    <a:lnTo>
                      <a:pt x="219" y="615"/>
                    </a:lnTo>
                    <a:lnTo>
                      <a:pt x="221" y="612"/>
                    </a:lnTo>
                    <a:lnTo>
                      <a:pt x="221" y="612"/>
                    </a:lnTo>
                    <a:lnTo>
                      <a:pt x="219" y="608"/>
                    </a:lnTo>
                    <a:lnTo>
                      <a:pt x="219" y="604"/>
                    </a:lnTo>
                    <a:lnTo>
                      <a:pt x="218" y="600"/>
                    </a:lnTo>
                    <a:lnTo>
                      <a:pt x="216" y="597"/>
                    </a:lnTo>
                    <a:lnTo>
                      <a:pt x="216" y="597"/>
                    </a:lnTo>
                    <a:close/>
                    <a:moveTo>
                      <a:pt x="195" y="960"/>
                    </a:moveTo>
                    <a:lnTo>
                      <a:pt x="195" y="960"/>
                    </a:lnTo>
                    <a:lnTo>
                      <a:pt x="194" y="966"/>
                    </a:lnTo>
                    <a:lnTo>
                      <a:pt x="193" y="974"/>
                    </a:lnTo>
                    <a:lnTo>
                      <a:pt x="193" y="990"/>
                    </a:lnTo>
                    <a:lnTo>
                      <a:pt x="194" y="1019"/>
                    </a:lnTo>
                    <a:lnTo>
                      <a:pt x="194" y="1019"/>
                    </a:lnTo>
                    <a:lnTo>
                      <a:pt x="201" y="1024"/>
                    </a:lnTo>
                    <a:lnTo>
                      <a:pt x="204" y="1025"/>
                    </a:lnTo>
                    <a:lnTo>
                      <a:pt x="209" y="1026"/>
                    </a:lnTo>
                    <a:lnTo>
                      <a:pt x="209" y="1026"/>
                    </a:lnTo>
                    <a:lnTo>
                      <a:pt x="214" y="1019"/>
                    </a:lnTo>
                    <a:lnTo>
                      <a:pt x="216" y="1008"/>
                    </a:lnTo>
                    <a:lnTo>
                      <a:pt x="218" y="997"/>
                    </a:lnTo>
                    <a:lnTo>
                      <a:pt x="216" y="984"/>
                    </a:lnTo>
                    <a:lnTo>
                      <a:pt x="215" y="973"/>
                    </a:lnTo>
                    <a:lnTo>
                      <a:pt x="214" y="969"/>
                    </a:lnTo>
                    <a:lnTo>
                      <a:pt x="211" y="965"/>
                    </a:lnTo>
                    <a:lnTo>
                      <a:pt x="208" y="962"/>
                    </a:lnTo>
                    <a:lnTo>
                      <a:pt x="204" y="959"/>
                    </a:lnTo>
                    <a:lnTo>
                      <a:pt x="200" y="959"/>
                    </a:lnTo>
                    <a:lnTo>
                      <a:pt x="195" y="960"/>
                    </a:lnTo>
                    <a:lnTo>
                      <a:pt x="195" y="960"/>
                    </a:lnTo>
                    <a:close/>
                    <a:moveTo>
                      <a:pt x="208" y="642"/>
                    </a:moveTo>
                    <a:lnTo>
                      <a:pt x="208" y="642"/>
                    </a:lnTo>
                    <a:lnTo>
                      <a:pt x="207" y="647"/>
                    </a:lnTo>
                    <a:lnTo>
                      <a:pt x="205" y="652"/>
                    </a:lnTo>
                    <a:lnTo>
                      <a:pt x="205" y="657"/>
                    </a:lnTo>
                    <a:lnTo>
                      <a:pt x="207" y="661"/>
                    </a:lnTo>
                    <a:lnTo>
                      <a:pt x="207" y="661"/>
                    </a:lnTo>
                    <a:lnTo>
                      <a:pt x="211" y="657"/>
                    </a:lnTo>
                    <a:lnTo>
                      <a:pt x="214" y="653"/>
                    </a:lnTo>
                    <a:lnTo>
                      <a:pt x="212" y="647"/>
                    </a:lnTo>
                    <a:lnTo>
                      <a:pt x="208" y="642"/>
                    </a:lnTo>
                    <a:lnTo>
                      <a:pt x="208" y="642"/>
                    </a:lnTo>
                    <a:close/>
                    <a:moveTo>
                      <a:pt x="195" y="892"/>
                    </a:moveTo>
                    <a:lnTo>
                      <a:pt x="195" y="892"/>
                    </a:lnTo>
                    <a:lnTo>
                      <a:pt x="201" y="890"/>
                    </a:lnTo>
                    <a:lnTo>
                      <a:pt x="205" y="887"/>
                    </a:lnTo>
                    <a:lnTo>
                      <a:pt x="209" y="885"/>
                    </a:lnTo>
                    <a:lnTo>
                      <a:pt x="211" y="882"/>
                    </a:lnTo>
                    <a:lnTo>
                      <a:pt x="211" y="882"/>
                    </a:lnTo>
                    <a:lnTo>
                      <a:pt x="207" y="876"/>
                    </a:lnTo>
                    <a:lnTo>
                      <a:pt x="202" y="872"/>
                    </a:lnTo>
                    <a:lnTo>
                      <a:pt x="201" y="869"/>
                    </a:lnTo>
                    <a:lnTo>
                      <a:pt x="201" y="869"/>
                    </a:lnTo>
                    <a:lnTo>
                      <a:pt x="200" y="861"/>
                    </a:lnTo>
                    <a:lnTo>
                      <a:pt x="201" y="855"/>
                    </a:lnTo>
                    <a:lnTo>
                      <a:pt x="204" y="851"/>
                    </a:lnTo>
                    <a:lnTo>
                      <a:pt x="208" y="844"/>
                    </a:lnTo>
                    <a:lnTo>
                      <a:pt x="208" y="844"/>
                    </a:lnTo>
                    <a:lnTo>
                      <a:pt x="204" y="841"/>
                    </a:lnTo>
                    <a:lnTo>
                      <a:pt x="200" y="835"/>
                    </a:lnTo>
                    <a:lnTo>
                      <a:pt x="197" y="831"/>
                    </a:lnTo>
                    <a:lnTo>
                      <a:pt x="195" y="826"/>
                    </a:lnTo>
                    <a:lnTo>
                      <a:pt x="195" y="820"/>
                    </a:lnTo>
                    <a:lnTo>
                      <a:pt x="197" y="814"/>
                    </a:lnTo>
                    <a:lnTo>
                      <a:pt x="201" y="812"/>
                    </a:lnTo>
                    <a:lnTo>
                      <a:pt x="208" y="809"/>
                    </a:lnTo>
                    <a:lnTo>
                      <a:pt x="208" y="809"/>
                    </a:lnTo>
                    <a:lnTo>
                      <a:pt x="202" y="798"/>
                    </a:lnTo>
                    <a:lnTo>
                      <a:pt x="200" y="791"/>
                    </a:lnTo>
                    <a:lnTo>
                      <a:pt x="198" y="785"/>
                    </a:lnTo>
                    <a:lnTo>
                      <a:pt x="198" y="779"/>
                    </a:lnTo>
                    <a:lnTo>
                      <a:pt x="200" y="774"/>
                    </a:lnTo>
                    <a:lnTo>
                      <a:pt x="202" y="768"/>
                    </a:lnTo>
                    <a:lnTo>
                      <a:pt x="208" y="762"/>
                    </a:lnTo>
                    <a:lnTo>
                      <a:pt x="208" y="762"/>
                    </a:lnTo>
                    <a:lnTo>
                      <a:pt x="205" y="758"/>
                    </a:lnTo>
                    <a:lnTo>
                      <a:pt x="202" y="754"/>
                    </a:lnTo>
                    <a:lnTo>
                      <a:pt x="201" y="750"/>
                    </a:lnTo>
                    <a:lnTo>
                      <a:pt x="200" y="744"/>
                    </a:lnTo>
                    <a:lnTo>
                      <a:pt x="200" y="744"/>
                    </a:lnTo>
                    <a:lnTo>
                      <a:pt x="201" y="740"/>
                    </a:lnTo>
                    <a:lnTo>
                      <a:pt x="202" y="737"/>
                    </a:lnTo>
                    <a:lnTo>
                      <a:pt x="205" y="733"/>
                    </a:lnTo>
                    <a:lnTo>
                      <a:pt x="207" y="729"/>
                    </a:lnTo>
                    <a:lnTo>
                      <a:pt x="207" y="729"/>
                    </a:lnTo>
                    <a:lnTo>
                      <a:pt x="207" y="720"/>
                    </a:lnTo>
                    <a:lnTo>
                      <a:pt x="207" y="710"/>
                    </a:lnTo>
                    <a:lnTo>
                      <a:pt x="208" y="703"/>
                    </a:lnTo>
                    <a:lnTo>
                      <a:pt x="209" y="701"/>
                    </a:lnTo>
                    <a:lnTo>
                      <a:pt x="212" y="698"/>
                    </a:lnTo>
                    <a:lnTo>
                      <a:pt x="212" y="698"/>
                    </a:lnTo>
                    <a:lnTo>
                      <a:pt x="208" y="692"/>
                    </a:lnTo>
                    <a:lnTo>
                      <a:pt x="205" y="684"/>
                    </a:lnTo>
                    <a:lnTo>
                      <a:pt x="204" y="677"/>
                    </a:lnTo>
                    <a:lnTo>
                      <a:pt x="204" y="671"/>
                    </a:lnTo>
                    <a:lnTo>
                      <a:pt x="204" y="671"/>
                    </a:lnTo>
                    <a:lnTo>
                      <a:pt x="200" y="694"/>
                    </a:lnTo>
                    <a:lnTo>
                      <a:pt x="195" y="719"/>
                    </a:lnTo>
                    <a:lnTo>
                      <a:pt x="193" y="747"/>
                    </a:lnTo>
                    <a:lnTo>
                      <a:pt x="191" y="776"/>
                    </a:lnTo>
                    <a:lnTo>
                      <a:pt x="191" y="806"/>
                    </a:lnTo>
                    <a:lnTo>
                      <a:pt x="191" y="835"/>
                    </a:lnTo>
                    <a:lnTo>
                      <a:pt x="193" y="865"/>
                    </a:lnTo>
                    <a:lnTo>
                      <a:pt x="195" y="892"/>
                    </a:lnTo>
                    <a:lnTo>
                      <a:pt x="195" y="892"/>
                    </a:lnTo>
                    <a:close/>
                    <a:moveTo>
                      <a:pt x="149" y="1254"/>
                    </a:moveTo>
                    <a:lnTo>
                      <a:pt x="149" y="1254"/>
                    </a:lnTo>
                    <a:lnTo>
                      <a:pt x="136" y="1259"/>
                    </a:lnTo>
                    <a:lnTo>
                      <a:pt x="131" y="1262"/>
                    </a:lnTo>
                    <a:lnTo>
                      <a:pt x="124" y="1264"/>
                    </a:lnTo>
                    <a:lnTo>
                      <a:pt x="124" y="1264"/>
                    </a:lnTo>
                    <a:lnTo>
                      <a:pt x="129" y="1283"/>
                    </a:lnTo>
                    <a:lnTo>
                      <a:pt x="132" y="1293"/>
                    </a:lnTo>
                    <a:lnTo>
                      <a:pt x="136" y="1300"/>
                    </a:lnTo>
                    <a:lnTo>
                      <a:pt x="136" y="1300"/>
                    </a:lnTo>
                    <a:lnTo>
                      <a:pt x="142" y="1297"/>
                    </a:lnTo>
                    <a:lnTo>
                      <a:pt x="148" y="1293"/>
                    </a:lnTo>
                    <a:lnTo>
                      <a:pt x="152" y="1288"/>
                    </a:lnTo>
                    <a:lnTo>
                      <a:pt x="155" y="1282"/>
                    </a:lnTo>
                    <a:lnTo>
                      <a:pt x="155" y="1275"/>
                    </a:lnTo>
                    <a:lnTo>
                      <a:pt x="155" y="1268"/>
                    </a:lnTo>
                    <a:lnTo>
                      <a:pt x="153" y="1261"/>
                    </a:lnTo>
                    <a:lnTo>
                      <a:pt x="149" y="1254"/>
                    </a:lnTo>
                    <a:lnTo>
                      <a:pt x="149" y="1254"/>
                    </a:lnTo>
                    <a:close/>
                    <a:moveTo>
                      <a:pt x="150" y="1210"/>
                    </a:moveTo>
                    <a:lnTo>
                      <a:pt x="150" y="1210"/>
                    </a:lnTo>
                    <a:lnTo>
                      <a:pt x="148" y="1215"/>
                    </a:lnTo>
                    <a:lnTo>
                      <a:pt x="143" y="1216"/>
                    </a:lnTo>
                    <a:lnTo>
                      <a:pt x="139" y="1217"/>
                    </a:lnTo>
                    <a:lnTo>
                      <a:pt x="136" y="1220"/>
                    </a:lnTo>
                    <a:lnTo>
                      <a:pt x="136" y="1220"/>
                    </a:lnTo>
                    <a:lnTo>
                      <a:pt x="141" y="1226"/>
                    </a:lnTo>
                    <a:lnTo>
                      <a:pt x="143" y="1231"/>
                    </a:lnTo>
                    <a:lnTo>
                      <a:pt x="148" y="1237"/>
                    </a:lnTo>
                    <a:lnTo>
                      <a:pt x="152" y="1241"/>
                    </a:lnTo>
                    <a:lnTo>
                      <a:pt x="152" y="1241"/>
                    </a:lnTo>
                    <a:lnTo>
                      <a:pt x="153" y="1234"/>
                    </a:lnTo>
                    <a:lnTo>
                      <a:pt x="153" y="1226"/>
                    </a:lnTo>
                    <a:lnTo>
                      <a:pt x="152" y="1219"/>
                    </a:lnTo>
                    <a:lnTo>
                      <a:pt x="150" y="1210"/>
                    </a:lnTo>
                    <a:lnTo>
                      <a:pt x="150" y="1210"/>
                    </a:lnTo>
                    <a:close/>
                    <a:moveTo>
                      <a:pt x="143" y="1147"/>
                    </a:moveTo>
                    <a:lnTo>
                      <a:pt x="143" y="1147"/>
                    </a:lnTo>
                    <a:lnTo>
                      <a:pt x="131" y="1164"/>
                    </a:lnTo>
                    <a:lnTo>
                      <a:pt x="127" y="1174"/>
                    </a:lnTo>
                    <a:lnTo>
                      <a:pt x="124" y="1178"/>
                    </a:lnTo>
                    <a:lnTo>
                      <a:pt x="124" y="1182"/>
                    </a:lnTo>
                    <a:lnTo>
                      <a:pt x="124" y="1182"/>
                    </a:lnTo>
                    <a:lnTo>
                      <a:pt x="132" y="1179"/>
                    </a:lnTo>
                    <a:lnTo>
                      <a:pt x="141" y="1174"/>
                    </a:lnTo>
                    <a:lnTo>
                      <a:pt x="141" y="1174"/>
                    </a:lnTo>
                    <a:lnTo>
                      <a:pt x="141" y="1171"/>
                    </a:lnTo>
                    <a:lnTo>
                      <a:pt x="139" y="1167"/>
                    </a:lnTo>
                    <a:lnTo>
                      <a:pt x="138" y="1164"/>
                    </a:lnTo>
                    <a:lnTo>
                      <a:pt x="139" y="1160"/>
                    </a:lnTo>
                    <a:lnTo>
                      <a:pt x="139" y="1160"/>
                    </a:lnTo>
                    <a:lnTo>
                      <a:pt x="142" y="1165"/>
                    </a:lnTo>
                    <a:lnTo>
                      <a:pt x="145" y="1167"/>
                    </a:lnTo>
                    <a:lnTo>
                      <a:pt x="148" y="1167"/>
                    </a:lnTo>
                    <a:lnTo>
                      <a:pt x="148" y="1167"/>
                    </a:lnTo>
                    <a:lnTo>
                      <a:pt x="150" y="1163"/>
                    </a:lnTo>
                    <a:lnTo>
                      <a:pt x="152" y="1154"/>
                    </a:lnTo>
                    <a:lnTo>
                      <a:pt x="152" y="1151"/>
                    </a:lnTo>
                    <a:lnTo>
                      <a:pt x="150" y="1149"/>
                    </a:lnTo>
                    <a:lnTo>
                      <a:pt x="148" y="1147"/>
                    </a:lnTo>
                    <a:lnTo>
                      <a:pt x="143" y="1147"/>
                    </a:lnTo>
                    <a:lnTo>
                      <a:pt x="143" y="1147"/>
                    </a:lnTo>
                    <a:close/>
                    <a:moveTo>
                      <a:pt x="139" y="1309"/>
                    </a:moveTo>
                    <a:lnTo>
                      <a:pt x="139" y="1309"/>
                    </a:lnTo>
                    <a:lnTo>
                      <a:pt x="142" y="1317"/>
                    </a:lnTo>
                    <a:lnTo>
                      <a:pt x="146" y="1323"/>
                    </a:lnTo>
                    <a:lnTo>
                      <a:pt x="146" y="1323"/>
                    </a:lnTo>
                    <a:lnTo>
                      <a:pt x="148" y="1317"/>
                    </a:lnTo>
                    <a:lnTo>
                      <a:pt x="150" y="1311"/>
                    </a:lnTo>
                    <a:lnTo>
                      <a:pt x="152" y="1307"/>
                    </a:lnTo>
                    <a:lnTo>
                      <a:pt x="150" y="1303"/>
                    </a:lnTo>
                    <a:lnTo>
                      <a:pt x="150" y="1303"/>
                    </a:lnTo>
                    <a:lnTo>
                      <a:pt x="149" y="1306"/>
                    </a:lnTo>
                    <a:lnTo>
                      <a:pt x="145" y="1307"/>
                    </a:lnTo>
                    <a:lnTo>
                      <a:pt x="142" y="1307"/>
                    </a:lnTo>
                    <a:lnTo>
                      <a:pt x="139" y="1309"/>
                    </a:lnTo>
                    <a:lnTo>
                      <a:pt x="139" y="1309"/>
                    </a:lnTo>
                    <a:close/>
                    <a:moveTo>
                      <a:pt x="148" y="1181"/>
                    </a:moveTo>
                    <a:lnTo>
                      <a:pt x="148" y="1181"/>
                    </a:lnTo>
                    <a:lnTo>
                      <a:pt x="127" y="1188"/>
                    </a:lnTo>
                    <a:lnTo>
                      <a:pt x="127" y="1188"/>
                    </a:lnTo>
                    <a:lnTo>
                      <a:pt x="129" y="1189"/>
                    </a:lnTo>
                    <a:lnTo>
                      <a:pt x="131" y="1191"/>
                    </a:lnTo>
                    <a:lnTo>
                      <a:pt x="132" y="1193"/>
                    </a:lnTo>
                    <a:lnTo>
                      <a:pt x="131" y="1195"/>
                    </a:lnTo>
                    <a:lnTo>
                      <a:pt x="128" y="1203"/>
                    </a:lnTo>
                    <a:lnTo>
                      <a:pt x="128" y="1203"/>
                    </a:lnTo>
                    <a:lnTo>
                      <a:pt x="128" y="1206"/>
                    </a:lnTo>
                    <a:lnTo>
                      <a:pt x="129" y="1206"/>
                    </a:lnTo>
                    <a:lnTo>
                      <a:pt x="131" y="1208"/>
                    </a:lnTo>
                    <a:lnTo>
                      <a:pt x="131" y="1209"/>
                    </a:lnTo>
                    <a:lnTo>
                      <a:pt x="131" y="1209"/>
                    </a:lnTo>
                    <a:lnTo>
                      <a:pt x="136" y="1209"/>
                    </a:lnTo>
                    <a:lnTo>
                      <a:pt x="141" y="1206"/>
                    </a:lnTo>
                    <a:lnTo>
                      <a:pt x="145" y="1203"/>
                    </a:lnTo>
                    <a:lnTo>
                      <a:pt x="148" y="1200"/>
                    </a:lnTo>
                    <a:lnTo>
                      <a:pt x="149" y="1196"/>
                    </a:lnTo>
                    <a:lnTo>
                      <a:pt x="150" y="1192"/>
                    </a:lnTo>
                    <a:lnTo>
                      <a:pt x="149" y="1186"/>
                    </a:lnTo>
                    <a:lnTo>
                      <a:pt x="148" y="1181"/>
                    </a:lnTo>
                    <a:lnTo>
                      <a:pt x="148" y="1181"/>
                    </a:lnTo>
                    <a:close/>
                    <a:moveTo>
                      <a:pt x="143" y="1244"/>
                    </a:moveTo>
                    <a:lnTo>
                      <a:pt x="143" y="1244"/>
                    </a:lnTo>
                    <a:lnTo>
                      <a:pt x="138" y="1231"/>
                    </a:lnTo>
                    <a:lnTo>
                      <a:pt x="134" y="1226"/>
                    </a:lnTo>
                    <a:lnTo>
                      <a:pt x="131" y="1224"/>
                    </a:lnTo>
                    <a:lnTo>
                      <a:pt x="128" y="1222"/>
                    </a:lnTo>
                    <a:lnTo>
                      <a:pt x="128" y="1222"/>
                    </a:lnTo>
                    <a:lnTo>
                      <a:pt x="111" y="1227"/>
                    </a:lnTo>
                    <a:lnTo>
                      <a:pt x="111" y="1227"/>
                    </a:lnTo>
                    <a:lnTo>
                      <a:pt x="115" y="1243"/>
                    </a:lnTo>
                    <a:lnTo>
                      <a:pt x="121" y="1257"/>
                    </a:lnTo>
                    <a:lnTo>
                      <a:pt x="121" y="1257"/>
                    </a:lnTo>
                    <a:lnTo>
                      <a:pt x="134" y="1252"/>
                    </a:lnTo>
                    <a:lnTo>
                      <a:pt x="139" y="1250"/>
                    </a:lnTo>
                    <a:lnTo>
                      <a:pt x="143" y="1244"/>
                    </a:lnTo>
                    <a:lnTo>
                      <a:pt x="143" y="1244"/>
                    </a:lnTo>
                    <a:close/>
                    <a:moveTo>
                      <a:pt x="131" y="1313"/>
                    </a:moveTo>
                    <a:lnTo>
                      <a:pt x="131" y="1313"/>
                    </a:lnTo>
                    <a:lnTo>
                      <a:pt x="125" y="1317"/>
                    </a:lnTo>
                    <a:lnTo>
                      <a:pt x="120" y="1320"/>
                    </a:lnTo>
                    <a:lnTo>
                      <a:pt x="114" y="1323"/>
                    </a:lnTo>
                    <a:lnTo>
                      <a:pt x="108" y="1325"/>
                    </a:lnTo>
                    <a:lnTo>
                      <a:pt x="108" y="1325"/>
                    </a:lnTo>
                    <a:lnTo>
                      <a:pt x="111" y="1331"/>
                    </a:lnTo>
                    <a:lnTo>
                      <a:pt x="114" y="1337"/>
                    </a:lnTo>
                    <a:lnTo>
                      <a:pt x="120" y="1349"/>
                    </a:lnTo>
                    <a:lnTo>
                      <a:pt x="120" y="1349"/>
                    </a:lnTo>
                    <a:lnTo>
                      <a:pt x="127" y="1348"/>
                    </a:lnTo>
                    <a:lnTo>
                      <a:pt x="132" y="1345"/>
                    </a:lnTo>
                    <a:lnTo>
                      <a:pt x="136" y="1341"/>
                    </a:lnTo>
                    <a:lnTo>
                      <a:pt x="141" y="1337"/>
                    </a:lnTo>
                    <a:lnTo>
                      <a:pt x="141" y="1337"/>
                    </a:lnTo>
                    <a:lnTo>
                      <a:pt x="139" y="1331"/>
                    </a:lnTo>
                    <a:lnTo>
                      <a:pt x="136" y="1324"/>
                    </a:lnTo>
                    <a:lnTo>
                      <a:pt x="131" y="1313"/>
                    </a:lnTo>
                    <a:lnTo>
                      <a:pt x="131" y="1313"/>
                    </a:lnTo>
                    <a:close/>
                    <a:moveTo>
                      <a:pt x="125" y="1358"/>
                    </a:moveTo>
                    <a:lnTo>
                      <a:pt x="125" y="1358"/>
                    </a:lnTo>
                    <a:lnTo>
                      <a:pt x="125" y="1361"/>
                    </a:lnTo>
                    <a:lnTo>
                      <a:pt x="127" y="1363"/>
                    </a:lnTo>
                    <a:lnTo>
                      <a:pt x="129" y="1366"/>
                    </a:lnTo>
                    <a:lnTo>
                      <a:pt x="129" y="1366"/>
                    </a:lnTo>
                    <a:lnTo>
                      <a:pt x="131" y="1363"/>
                    </a:lnTo>
                    <a:lnTo>
                      <a:pt x="132" y="1361"/>
                    </a:lnTo>
                    <a:lnTo>
                      <a:pt x="134" y="1358"/>
                    </a:lnTo>
                    <a:lnTo>
                      <a:pt x="135" y="1355"/>
                    </a:lnTo>
                    <a:lnTo>
                      <a:pt x="135" y="1355"/>
                    </a:lnTo>
                    <a:lnTo>
                      <a:pt x="132" y="1355"/>
                    </a:lnTo>
                    <a:lnTo>
                      <a:pt x="129" y="1356"/>
                    </a:lnTo>
                    <a:lnTo>
                      <a:pt x="128" y="1358"/>
                    </a:lnTo>
                    <a:lnTo>
                      <a:pt x="125" y="1358"/>
                    </a:lnTo>
                    <a:lnTo>
                      <a:pt x="125" y="1358"/>
                    </a:lnTo>
                    <a:close/>
                    <a:moveTo>
                      <a:pt x="91" y="1119"/>
                    </a:moveTo>
                    <a:lnTo>
                      <a:pt x="91" y="1119"/>
                    </a:lnTo>
                    <a:lnTo>
                      <a:pt x="54" y="1226"/>
                    </a:lnTo>
                    <a:lnTo>
                      <a:pt x="34" y="1282"/>
                    </a:lnTo>
                    <a:lnTo>
                      <a:pt x="16" y="1339"/>
                    </a:lnTo>
                    <a:lnTo>
                      <a:pt x="16" y="1339"/>
                    </a:lnTo>
                    <a:lnTo>
                      <a:pt x="16" y="1349"/>
                    </a:lnTo>
                    <a:lnTo>
                      <a:pt x="17" y="1358"/>
                    </a:lnTo>
                    <a:lnTo>
                      <a:pt x="18" y="1366"/>
                    </a:lnTo>
                    <a:lnTo>
                      <a:pt x="21" y="1373"/>
                    </a:lnTo>
                    <a:lnTo>
                      <a:pt x="24" y="1380"/>
                    </a:lnTo>
                    <a:lnTo>
                      <a:pt x="28" y="1386"/>
                    </a:lnTo>
                    <a:lnTo>
                      <a:pt x="37" y="1396"/>
                    </a:lnTo>
                    <a:lnTo>
                      <a:pt x="47" y="1404"/>
                    </a:lnTo>
                    <a:lnTo>
                      <a:pt x="58" y="1412"/>
                    </a:lnTo>
                    <a:lnTo>
                      <a:pt x="69" y="1420"/>
                    </a:lnTo>
                    <a:lnTo>
                      <a:pt x="80" y="1428"/>
                    </a:lnTo>
                    <a:lnTo>
                      <a:pt x="80" y="1428"/>
                    </a:lnTo>
                    <a:lnTo>
                      <a:pt x="76" y="1408"/>
                    </a:lnTo>
                    <a:lnTo>
                      <a:pt x="72" y="1386"/>
                    </a:lnTo>
                    <a:lnTo>
                      <a:pt x="66" y="1342"/>
                    </a:lnTo>
                    <a:lnTo>
                      <a:pt x="66" y="1342"/>
                    </a:lnTo>
                    <a:lnTo>
                      <a:pt x="58" y="1339"/>
                    </a:lnTo>
                    <a:lnTo>
                      <a:pt x="55" y="1337"/>
                    </a:lnTo>
                    <a:lnTo>
                      <a:pt x="55" y="1335"/>
                    </a:lnTo>
                    <a:lnTo>
                      <a:pt x="55" y="1332"/>
                    </a:lnTo>
                    <a:lnTo>
                      <a:pt x="55" y="1332"/>
                    </a:lnTo>
                    <a:lnTo>
                      <a:pt x="56" y="1332"/>
                    </a:lnTo>
                    <a:lnTo>
                      <a:pt x="58" y="1332"/>
                    </a:lnTo>
                    <a:lnTo>
                      <a:pt x="59" y="1334"/>
                    </a:lnTo>
                    <a:lnTo>
                      <a:pt x="62" y="1335"/>
                    </a:lnTo>
                    <a:lnTo>
                      <a:pt x="63" y="1335"/>
                    </a:lnTo>
                    <a:lnTo>
                      <a:pt x="65" y="1334"/>
                    </a:lnTo>
                    <a:lnTo>
                      <a:pt x="65" y="1334"/>
                    </a:lnTo>
                    <a:lnTo>
                      <a:pt x="65" y="1318"/>
                    </a:lnTo>
                    <a:lnTo>
                      <a:pt x="66" y="1303"/>
                    </a:lnTo>
                    <a:lnTo>
                      <a:pt x="68" y="1289"/>
                    </a:lnTo>
                    <a:lnTo>
                      <a:pt x="70" y="1275"/>
                    </a:lnTo>
                    <a:lnTo>
                      <a:pt x="79" y="1248"/>
                    </a:lnTo>
                    <a:lnTo>
                      <a:pt x="89" y="1224"/>
                    </a:lnTo>
                    <a:lnTo>
                      <a:pt x="100" y="1200"/>
                    </a:lnTo>
                    <a:lnTo>
                      <a:pt x="111" y="1179"/>
                    </a:lnTo>
                    <a:lnTo>
                      <a:pt x="122" y="1157"/>
                    </a:lnTo>
                    <a:lnTo>
                      <a:pt x="134" y="1137"/>
                    </a:lnTo>
                    <a:lnTo>
                      <a:pt x="134" y="1137"/>
                    </a:lnTo>
                    <a:lnTo>
                      <a:pt x="122" y="1135"/>
                    </a:lnTo>
                    <a:lnTo>
                      <a:pt x="113" y="1130"/>
                    </a:lnTo>
                    <a:lnTo>
                      <a:pt x="91" y="1119"/>
                    </a:lnTo>
                    <a:lnTo>
                      <a:pt x="91" y="1119"/>
                    </a:lnTo>
                    <a:close/>
                    <a:moveTo>
                      <a:pt x="118" y="1268"/>
                    </a:moveTo>
                    <a:lnTo>
                      <a:pt x="118" y="1268"/>
                    </a:lnTo>
                    <a:lnTo>
                      <a:pt x="111" y="1271"/>
                    </a:lnTo>
                    <a:lnTo>
                      <a:pt x="103" y="1274"/>
                    </a:lnTo>
                    <a:lnTo>
                      <a:pt x="89" y="1279"/>
                    </a:lnTo>
                    <a:lnTo>
                      <a:pt x="89" y="1279"/>
                    </a:lnTo>
                    <a:lnTo>
                      <a:pt x="91" y="1289"/>
                    </a:lnTo>
                    <a:lnTo>
                      <a:pt x="96" y="1297"/>
                    </a:lnTo>
                    <a:lnTo>
                      <a:pt x="104" y="1316"/>
                    </a:lnTo>
                    <a:lnTo>
                      <a:pt x="104" y="1316"/>
                    </a:lnTo>
                    <a:lnTo>
                      <a:pt x="117" y="1310"/>
                    </a:lnTo>
                    <a:lnTo>
                      <a:pt x="128" y="1303"/>
                    </a:lnTo>
                    <a:lnTo>
                      <a:pt x="128" y="1303"/>
                    </a:lnTo>
                    <a:lnTo>
                      <a:pt x="121" y="1286"/>
                    </a:lnTo>
                    <a:lnTo>
                      <a:pt x="120" y="1276"/>
                    </a:lnTo>
                    <a:lnTo>
                      <a:pt x="118" y="1268"/>
                    </a:lnTo>
                    <a:lnTo>
                      <a:pt x="118" y="1268"/>
                    </a:lnTo>
                    <a:close/>
                    <a:moveTo>
                      <a:pt x="104" y="1223"/>
                    </a:moveTo>
                    <a:lnTo>
                      <a:pt x="104" y="1223"/>
                    </a:lnTo>
                    <a:lnTo>
                      <a:pt x="108" y="1220"/>
                    </a:lnTo>
                    <a:lnTo>
                      <a:pt x="114" y="1217"/>
                    </a:lnTo>
                    <a:lnTo>
                      <a:pt x="125" y="1213"/>
                    </a:lnTo>
                    <a:lnTo>
                      <a:pt x="125" y="1213"/>
                    </a:lnTo>
                    <a:lnTo>
                      <a:pt x="124" y="1206"/>
                    </a:lnTo>
                    <a:lnTo>
                      <a:pt x="122" y="1200"/>
                    </a:lnTo>
                    <a:lnTo>
                      <a:pt x="118" y="1189"/>
                    </a:lnTo>
                    <a:lnTo>
                      <a:pt x="118" y="1189"/>
                    </a:lnTo>
                    <a:lnTo>
                      <a:pt x="115" y="1199"/>
                    </a:lnTo>
                    <a:lnTo>
                      <a:pt x="110" y="1208"/>
                    </a:lnTo>
                    <a:lnTo>
                      <a:pt x="106" y="1216"/>
                    </a:lnTo>
                    <a:lnTo>
                      <a:pt x="104" y="1223"/>
                    </a:lnTo>
                    <a:lnTo>
                      <a:pt x="104" y="1223"/>
                    </a:lnTo>
                    <a:close/>
                    <a:moveTo>
                      <a:pt x="115" y="1362"/>
                    </a:moveTo>
                    <a:lnTo>
                      <a:pt x="115" y="1362"/>
                    </a:lnTo>
                    <a:lnTo>
                      <a:pt x="111" y="1363"/>
                    </a:lnTo>
                    <a:lnTo>
                      <a:pt x="107" y="1366"/>
                    </a:lnTo>
                    <a:lnTo>
                      <a:pt x="103" y="1368"/>
                    </a:lnTo>
                    <a:lnTo>
                      <a:pt x="99" y="1369"/>
                    </a:lnTo>
                    <a:lnTo>
                      <a:pt x="99" y="1369"/>
                    </a:lnTo>
                    <a:lnTo>
                      <a:pt x="101" y="1377"/>
                    </a:lnTo>
                    <a:lnTo>
                      <a:pt x="104" y="1383"/>
                    </a:lnTo>
                    <a:lnTo>
                      <a:pt x="108" y="1390"/>
                    </a:lnTo>
                    <a:lnTo>
                      <a:pt x="113" y="1394"/>
                    </a:lnTo>
                    <a:lnTo>
                      <a:pt x="113" y="1394"/>
                    </a:lnTo>
                    <a:lnTo>
                      <a:pt x="118" y="1387"/>
                    </a:lnTo>
                    <a:lnTo>
                      <a:pt x="121" y="1379"/>
                    </a:lnTo>
                    <a:lnTo>
                      <a:pt x="122" y="1375"/>
                    </a:lnTo>
                    <a:lnTo>
                      <a:pt x="121" y="1370"/>
                    </a:lnTo>
                    <a:lnTo>
                      <a:pt x="120" y="1366"/>
                    </a:lnTo>
                    <a:lnTo>
                      <a:pt x="115" y="1362"/>
                    </a:lnTo>
                    <a:lnTo>
                      <a:pt x="115" y="1362"/>
                    </a:lnTo>
                    <a:close/>
                    <a:moveTo>
                      <a:pt x="108" y="1229"/>
                    </a:moveTo>
                    <a:lnTo>
                      <a:pt x="108" y="1229"/>
                    </a:lnTo>
                    <a:lnTo>
                      <a:pt x="103" y="1231"/>
                    </a:lnTo>
                    <a:lnTo>
                      <a:pt x="97" y="1236"/>
                    </a:lnTo>
                    <a:lnTo>
                      <a:pt x="93" y="1241"/>
                    </a:lnTo>
                    <a:lnTo>
                      <a:pt x="90" y="1247"/>
                    </a:lnTo>
                    <a:lnTo>
                      <a:pt x="86" y="1261"/>
                    </a:lnTo>
                    <a:lnTo>
                      <a:pt x="83" y="1274"/>
                    </a:lnTo>
                    <a:lnTo>
                      <a:pt x="83" y="1274"/>
                    </a:lnTo>
                    <a:lnTo>
                      <a:pt x="83" y="1269"/>
                    </a:lnTo>
                    <a:lnTo>
                      <a:pt x="83" y="1269"/>
                    </a:lnTo>
                    <a:lnTo>
                      <a:pt x="87" y="1271"/>
                    </a:lnTo>
                    <a:lnTo>
                      <a:pt x="90" y="1271"/>
                    </a:lnTo>
                    <a:lnTo>
                      <a:pt x="99" y="1268"/>
                    </a:lnTo>
                    <a:lnTo>
                      <a:pt x="107" y="1264"/>
                    </a:lnTo>
                    <a:lnTo>
                      <a:pt x="111" y="1261"/>
                    </a:lnTo>
                    <a:lnTo>
                      <a:pt x="115" y="1259"/>
                    </a:lnTo>
                    <a:lnTo>
                      <a:pt x="115" y="1259"/>
                    </a:lnTo>
                    <a:lnTo>
                      <a:pt x="114" y="1252"/>
                    </a:lnTo>
                    <a:lnTo>
                      <a:pt x="111" y="1245"/>
                    </a:lnTo>
                    <a:lnTo>
                      <a:pt x="110" y="1237"/>
                    </a:lnTo>
                    <a:lnTo>
                      <a:pt x="108" y="1229"/>
                    </a:lnTo>
                    <a:lnTo>
                      <a:pt x="108" y="1229"/>
                    </a:lnTo>
                    <a:close/>
                    <a:moveTo>
                      <a:pt x="100" y="1327"/>
                    </a:moveTo>
                    <a:lnTo>
                      <a:pt x="100" y="1327"/>
                    </a:lnTo>
                    <a:lnTo>
                      <a:pt x="96" y="1330"/>
                    </a:lnTo>
                    <a:lnTo>
                      <a:pt x="91" y="1332"/>
                    </a:lnTo>
                    <a:lnTo>
                      <a:pt x="82" y="1335"/>
                    </a:lnTo>
                    <a:lnTo>
                      <a:pt x="82" y="1335"/>
                    </a:lnTo>
                    <a:lnTo>
                      <a:pt x="84" y="1344"/>
                    </a:lnTo>
                    <a:lnTo>
                      <a:pt x="87" y="1349"/>
                    </a:lnTo>
                    <a:lnTo>
                      <a:pt x="93" y="1363"/>
                    </a:lnTo>
                    <a:lnTo>
                      <a:pt x="93" y="1363"/>
                    </a:lnTo>
                    <a:lnTo>
                      <a:pt x="103" y="1359"/>
                    </a:lnTo>
                    <a:lnTo>
                      <a:pt x="107" y="1356"/>
                    </a:lnTo>
                    <a:lnTo>
                      <a:pt x="113" y="1355"/>
                    </a:lnTo>
                    <a:lnTo>
                      <a:pt x="113" y="1355"/>
                    </a:lnTo>
                    <a:lnTo>
                      <a:pt x="107" y="1341"/>
                    </a:lnTo>
                    <a:lnTo>
                      <a:pt x="104" y="1334"/>
                    </a:lnTo>
                    <a:lnTo>
                      <a:pt x="100" y="1327"/>
                    </a:lnTo>
                    <a:lnTo>
                      <a:pt x="100" y="1327"/>
                    </a:lnTo>
                    <a:close/>
                    <a:moveTo>
                      <a:pt x="91" y="1373"/>
                    </a:moveTo>
                    <a:lnTo>
                      <a:pt x="91" y="1373"/>
                    </a:lnTo>
                    <a:lnTo>
                      <a:pt x="86" y="1375"/>
                    </a:lnTo>
                    <a:lnTo>
                      <a:pt x="83" y="1373"/>
                    </a:lnTo>
                    <a:lnTo>
                      <a:pt x="82" y="1370"/>
                    </a:lnTo>
                    <a:lnTo>
                      <a:pt x="82" y="1370"/>
                    </a:lnTo>
                    <a:lnTo>
                      <a:pt x="83" y="1369"/>
                    </a:lnTo>
                    <a:lnTo>
                      <a:pt x="84" y="1369"/>
                    </a:lnTo>
                    <a:lnTo>
                      <a:pt x="87" y="1368"/>
                    </a:lnTo>
                    <a:lnTo>
                      <a:pt x="87" y="1365"/>
                    </a:lnTo>
                    <a:lnTo>
                      <a:pt x="87" y="1365"/>
                    </a:lnTo>
                    <a:lnTo>
                      <a:pt x="82" y="1352"/>
                    </a:lnTo>
                    <a:lnTo>
                      <a:pt x="80" y="1345"/>
                    </a:lnTo>
                    <a:lnTo>
                      <a:pt x="76" y="1339"/>
                    </a:lnTo>
                    <a:lnTo>
                      <a:pt x="76" y="1339"/>
                    </a:lnTo>
                    <a:lnTo>
                      <a:pt x="77" y="1361"/>
                    </a:lnTo>
                    <a:lnTo>
                      <a:pt x="82" y="1382"/>
                    </a:lnTo>
                    <a:lnTo>
                      <a:pt x="86" y="1400"/>
                    </a:lnTo>
                    <a:lnTo>
                      <a:pt x="89" y="1420"/>
                    </a:lnTo>
                    <a:lnTo>
                      <a:pt x="89" y="1420"/>
                    </a:lnTo>
                    <a:lnTo>
                      <a:pt x="96" y="1417"/>
                    </a:lnTo>
                    <a:lnTo>
                      <a:pt x="100" y="1411"/>
                    </a:lnTo>
                    <a:lnTo>
                      <a:pt x="101" y="1405"/>
                    </a:lnTo>
                    <a:lnTo>
                      <a:pt x="101" y="1400"/>
                    </a:lnTo>
                    <a:lnTo>
                      <a:pt x="100" y="1393"/>
                    </a:lnTo>
                    <a:lnTo>
                      <a:pt x="97" y="1387"/>
                    </a:lnTo>
                    <a:lnTo>
                      <a:pt x="91" y="1373"/>
                    </a:lnTo>
                    <a:lnTo>
                      <a:pt x="91" y="1373"/>
                    </a:lnTo>
                    <a:close/>
                    <a:moveTo>
                      <a:pt x="99" y="1320"/>
                    </a:moveTo>
                    <a:lnTo>
                      <a:pt x="99" y="1320"/>
                    </a:lnTo>
                    <a:lnTo>
                      <a:pt x="91" y="1300"/>
                    </a:lnTo>
                    <a:lnTo>
                      <a:pt x="83" y="1281"/>
                    </a:lnTo>
                    <a:lnTo>
                      <a:pt x="83" y="1281"/>
                    </a:lnTo>
                    <a:lnTo>
                      <a:pt x="80" y="1286"/>
                    </a:lnTo>
                    <a:lnTo>
                      <a:pt x="77" y="1290"/>
                    </a:lnTo>
                    <a:lnTo>
                      <a:pt x="76" y="1297"/>
                    </a:lnTo>
                    <a:lnTo>
                      <a:pt x="76" y="1304"/>
                    </a:lnTo>
                    <a:lnTo>
                      <a:pt x="76" y="1317"/>
                    </a:lnTo>
                    <a:lnTo>
                      <a:pt x="80" y="1328"/>
                    </a:lnTo>
                    <a:lnTo>
                      <a:pt x="80" y="1328"/>
                    </a:lnTo>
                    <a:lnTo>
                      <a:pt x="99" y="1320"/>
                    </a:lnTo>
                    <a:lnTo>
                      <a:pt x="99" y="1320"/>
                    </a:lnTo>
                    <a:close/>
                    <a:moveTo>
                      <a:pt x="83" y="1450"/>
                    </a:moveTo>
                    <a:lnTo>
                      <a:pt x="83" y="1450"/>
                    </a:lnTo>
                    <a:lnTo>
                      <a:pt x="76" y="1442"/>
                    </a:lnTo>
                    <a:lnTo>
                      <a:pt x="69" y="1435"/>
                    </a:lnTo>
                    <a:lnTo>
                      <a:pt x="52" y="1422"/>
                    </a:lnTo>
                    <a:lnTo>
                      <a:pt x="34" y="1410"/>
                    </a:lnTo>
                    <a:lnTo>
                      <a:pt x="27" y="1403"/>
                    </a:lnTo>
                    <a:lnTo>
                      <a:pt x="18" y="1396"/>
                    </a:lnTo>
                    <a:lnTo>
                      <a:pt x="18" y="1396"/>
                    </a:lnTo>
                    <a:lnTo>
                      <a:pt x="18" y="1418"/>
                    </a:lnTo>
                    <a:lnTo>
                      <a:pt x="21" y="1441"/>
                    </a:lnTo>
                    <a:lnTo>
                      <a:pt x="24" y="1460"/>
                    </a:lnTo>
                    <a:lnTo>
                      <a:pt x="26" y="1480"/>
                    </a:lnTo>
                    <a:lnTo>
                      <a:pt x="26" y="1480"/>
                    </a:lnTo>
                    <a:lnTo>
                      <a:pt x="26" y="1494"/>
                    </a:lnTo>
                    <a:lnTo>
                      <a:pt x="24" y="1507"/>
                    </a:lnTo>
                    <a:lnTo>
                      <a:pt x="24" y="1507"/>
                    </a:lnTo>
                    <a:lnTo>
                      <a:pt x="26" y="1514"/>
                    </a:lnTo>
                    <a:lnTo>
                      <a:pt x="27" y="1519"/>
                    </a:lnTo>
                    <a:lnTo>
                      <a:pt x="34" y="1529"/>
                    </a:lnTo>
                    <a:lnTo>
                      <a:pt x="41" y="1537"/>
                    </a:lnTo>
                    <a:lnTo>
                      <a:pt x="48" y="1547"/>
                    </a:lnTo>
                    <a:lnTo>
                      <a:pt x="48" y="1547"/>
                    </a:lnTo>
                    <a:lnTo>
                      <a:pt x="58" y="1553"/>
                    </a:lnTo>
                    <a:lnTo>
                      <a:pt x="68" y="1560"/>
                    </a:lnTo>
                    <a:lnTo>
                      <a:pt x="77" y="1566"/>
                    </a:lnTo>
                    <a:lnTo>
                      <a:pt x="83" y="1568"/>
                    </a:lnTo>
                    <a:lnTo>
                      <a:pt x="87" y="1570"/>
                    </a:lnTo>
                    <a:lnTo>
                      <a:pt x="87" y="1570"/>
                    </a:lnTo>
                    <a:lnTo>
                      <a:pt x="83" y="1554"/>
                    </a:lnTo>
                    <a:lnTo>
                      <a:pt x="82" y="1539"/>
                    </a:lnTo>
                    <a:lnTo>
                      <a:pt x="80" y="1523"/>
                    </a:lnTo>
                    <a:lnTo>
                      <a:pt x="79" y="1508"/>
                    </a:lnTo>
                    <a:lnTo>
                      <a:pt x="80" y="1480"/>
                    </a:lnTo>
                    <a:lnTo>
                      <a:pt x="83" y="1450"/>
                    </a:lnTo>
                    <a:lnTo>
                      <a:pt x="83" y="145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6" name="Freeform 126"/>
              <p:cNvSpPr>
                <a:spLocks noEditPoints="1"/>
              </p:cNvSpPr>
              <p:nvPr/>
            </p:nvSpPr>
            <p:spPr bwMode="auto">
              <a:xfrm>
                <a:off x="2552701" y="657225"/>
                <a:ext cx="125413" cy="58738"/>
              </a:xfrm>
              <a:custGeom>
                <a:avLst/>
                <a:gdLst/>
                <a:ahLst/>
                <a:cxnLst>
                  <a:cxn ang="0">
                    <a:pos x="212" y="102"/>
                  </a:cxn>
                  <a:cxn ang="0">
                    <a:pos x="190" y="103"/>
                  </a:cxn>
                  <a:cxn ang="0">
                    <a:pos x="141" y="98"/>
                  </a:cxn>
                  <a:cxn ang="0">
                    <a:pos x="115" y="98"/>
                  </a:cxn>
                  <a:cxn ang="0">
                    <a:pos x="108" y="99"/>
                  </a:cxn>
                  <a:cxn ang="0">
                    <a:pos x="93" y="103"/>
                  </a:cxn>
                  <a:cxn ang="0">
                    <a:pos x="86" y="105"/>
                  </a:cxn>
                  <a:cxn ang="0">
                    <a:pos x="49" y="106"/>
                  </a:cxn>
                  <a:cxn ang="0">
                    <a:pos x="38" y="109"/>
                  </a:cxn>
                  <a:cxn ang="0">
                    <a:pos x="25" y="95"/>
                  </a:cxn>
                  <a:cxn ang="0">
                    <a:pos x="10" y="77"/>
                  </a:cxn>
                  <a:cxn ang="0">
                    <a:pos x="0" y="57"/>
                  </a:cxn>
                  <a:cxn ang="0">
                    <a:pos x="0" y="46"/>
                  </a:cxn>
                  <a:cxn ang="0">
                    <a:pos x="4" y="35"/>
                  </a:cxn>
                  <a:cxn ang="0">
                    <a:pos x="21" y="25"/>
                  </a:cxn>
                  <a:cxn ang="0">
                    <a:pos x="59" y="11"/>
                  </a:cxn>
                  <a:cxn ang="0">
                    <a:pos x="100" y="2"/>
                  </a:cxn>
                  <a:cxn ang="0">
                    <a:pos x="143" y="0"/>
                  </a:cxn>
                  <a:cxn ang="0">
                    <a:pos x="164" y="1"/>
                  </a:cxn>
                  <a:cxn ang="0">
                    <a:pos x="181" y="7"/>
                  </a:cxn>
                  <a:cxn ang="0">
                    <a:pos x="197" y="12"/>
                  </a:cxn>
                  <a:cxn ang="0">
                    <a:pos x="218" y="16"/>
                  </a:cxn>
                  <a:cxn ang="0">
                    <a:pos x="230" y="23"/>
                  </a:cxn>
                  <a:cxn ang="0">
                    <a:pos x="235" y="26"/>
                  </a:cxn>
                  <a:cxn ang="0">
                    <a:pos x="235" y="47"/>
                  </a:cxn>
                  <a:cxn ang="0">
                    <a:pos x="229" y="67"/>
                  </a:cxn>
                  <a:cxn ang="0">
                    <a:pos x="212" y="102"/>
                  </a:cxn>
                  <a:cxn ang="0">
                    <a:pos x="148" y="23"/>
                  </a:cxn>
                  <a:cxn ang="0">
                    <a:pos x="132" y="25"/>
                  </a:cxn>
                  <a:cxn ang="0">
                    <a:pos x="100" y="28"/>
                  </a:cxn>
                  <a:cxn ang="0">
                    <a:pos x="84" y="29"/>
                  </a:cxn>
                  <a:cxn ang="0">
                    <a:pos x="72" y="28"/>
                  </a:cxn>
                  <a:cxn ang="0">
                    <a:pos x="62" y="30"/>
                  </a:cxn>
                  <a:cxn ang="0">
                    <a:pos x="42" y="40"/>
                  </a:cxn>
                  <a:cxn ang="0">
                    <a:pos x="35" y="43"/>
                  </a:cxn>
                  <a:cxn ang="0">
                    <a:pos x="38" y="57"/>
                  </a:cxn>
                  <a:cxn ang="0">
                    <a:pos x="45" y="70"/>
                  </a:cxn>
                  <a:cxn ang="0">
                    <a:pos x="84" y="67"/>
                  </a:cxn>
                  <a:cxn ang="0">
                    <a:pos x="157" y="66"/>
                  </a:cxn>
                  <a:cxn ang="0">
                    <a:pos x="194" y="68"/>
                  </a:cxn>
                  <a:cxn ang="0">
                    <a:pos x="199" y="61"/>
                  </a:cxn>
                  <a:cxn ang="0">
                    <a:pos x="204" y="43"/>
                  </a:cxn>
                  <a:cxn ang="0">
                    <a:pos x="201" y="33"/>
                  </a:cxn>
                  <a:cxn ang="0">
                    <a:pos x="162" y="26"/>
                  </a:cxn>
                  <a:cxn ang="0">
                    <a:pos x="148" y="23"/>
                  </a:cxn>
                </a:cxnLst>
                <a:rect l="0" t="0" r="r" b="b"/>
                <a:pathLst>
                  <a:path w="235" h="109">
                    <a:moveTo>
                      <a:pt x="212" y="102"/>
                    </a:moveTo>
                    <a:lnTo>
                      <a:pt x="212" y="102"/>
                    </a:lnTo>
                    <a:lnTo>
                      <a:pt x="201" y="103"/>
                    </a:lnTo>
                    <a:lnTo>
                      <a:pt x="190" y="103"/>
                    </a:lnTo>
                    <a:lnTo>
                      <a:pt x="166" y="101"/>
                    </a:lnTo>
                    <a:lnTo>
                      <a:pt x="141" y="98"/>
                    </a:lnTo>
                    <a:lnTo>
                      <a:pt x="128" y="98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08" y="99"/>
                    </a:lnTo>
                    <a:lnTo>
                      <a:pt x="100" y="102"/>
                    </a:lnTo>
                    <a:lnTo>
                      <a:pt x="93" y="103"/>
                    </a:lnTo>
                    <a:lnTo>
                      <a:pt x="86" y="105"/>
                    </a:lnTo>
                    <a:lnTo>
                      <a:pt x="86" y="105"/>
                    </a:lnTo>
                    <a:lnTo>
                      <a:pt x="61" y="106"/>
                    </a:lnTo>
                    <a:lnTo>
                      <a:pt x="49" y="106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2" y="102"/>
                    </a:lnTo>
                    <a:lnTo>
                      <a:pt x="25" y="95"/>
                    </a:lnTo>
                    <a:lnTo>
                      <a:pt x="17" y="87"/>
                    </a:lnTo>
                    <a:lnTo>
                      <a:pt x="10" y="77"/>
                    </a:lnTo>
                    <a:lnTo>
                      <a:pt x="4" y="67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21" y="25"/>
                    </a:lnTo>
                    <a:lnTo>
                      <a:pt x="39" y="16"/>
                    </a:lnTo>
                    <a:lnTo>
                      <a:pt x="59" y="11"/>
                    </a:lnTo>
                    <a:lnTo>
                      <a:pt x="79" y="5"/>
                    </a:lnTo>
                    <a:lnTo>
                      <a:pt x="100" y="2"/>
                    </a:lnTo>
                    <a:lnTo>
                      <a:pt x="121" y="0"/>
                    </a:lnTo>
                    <a:lnTo>
                      <a:pt x="143" y="0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74" y="4"/>
                    </a:lnTo>
                    <a:lnTo>
                      <a:pt x="181" y="7"/>
                    </a:lnTo>
                    <a:lnTo>
                      <a:pt x="197" y="12"/>
                    </a:lnTo>
                    <a:lnTo>
                      <a:pt x="197" y="12"/>
                    </a:lnTo>
                    <a:lnTo>
                      <a:pt x="207" y="15"/>
                    </a:lnTo>
                    <a:lnTo>
                      <a:pt x="218" y="16"/>
                    </a:lnTo>
                    <a:lnTo>
                      <a:pt x="226" y="21"/>
                    </a:lnTo>
                    <a:lnTo>
                      <a:pt x="230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37"/>
                    </a:lnTo>
                    <a:lnTo>
                      <a:pt x="235" y="47"/>
                    </a:lnTo>
                    <a:lnTo>
                      <a:pt x="232" y="57"/>
                    </a:lnTo>
                    <a:lnTo>
                      <a:pt x="229" y="67"/>
                    </a:lnTo>
                    <a:lnTo>
                      <a:pt x="221" y="85"/>
                    </a:lnTo>
                    <a:lnTo>
                      <a:pt x="212" y="102"/>
                    </a:lnTo>
                    <a:lnTo>
                      <a:pt x="212" y="102"/>
                    </a:lnTo>
                    <a:close/>
                    <a:moveTo>
                      <a:pt x="148" y="23"/>
                    </a:moveTo>
                    <a:lnTo>
                      <a:pt x="148" y="23"/>
                    </a:lnTo>
                    <a:lnTo>
                      <a:pt x="132" y="25"/>
                    </a:lnTo>
                    <a:lnTo>
                      <a:pt x="117" y="26"/>
                    </a:lnTo>
                    <a:lnTo>
                      <a:pt x="100" y="28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77" y="29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62" y="30"/>
                    </a:lnTo>
                    <a:lnTo>
                      <a:pt x="51" y="36"/>
                    </a:lnTo>
                    <a:lnTo>
                      <a:pt x="42" y="40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5" y="50"/>
                    </a:lnTo>
                    <a:lnTo>
                      <a:pt x="38" y="57"/>
                    </a:lnTo>
                    <a:lnTo>
                      <a:pt x="41" y="64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84" y="67"/>
                    </a:lnTo>
                    <a:lnTo>
                      <a:pt x="121" y="66"/>
                    </a:lnTo>
                    <a:lnTo>
                      <a:pt x="157" y="66"/>
                    </a:lnTo>
                    <a:lnTo>
                      <a:pt x="176" y="67"/>
                    </a:lnTo>
                    <a:lnTo>
                      <a:pt x="194" y="68"/>
                    </a:lnTo>
                    <a:lnTo>
                      <a:pt x="194" y="68"/>
                    </a:lnTo>
                    <a:lnTo>
                      <a:pt x="199" y="61"/>
                    </a:lnTo>
                    <a:lnTo>
                      <a:pt x="202" y="53"/>
                    </a:lnTo>
                    <a:lnTo>
                      <a:pt x="204" y="43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76" y="29"/>
                    </a:lnTo>
                    <a:lnTo>
                      <a:pt x="162" y="26"/>
                    </a:lnTo>
                    <a:lnTo>
                      <a:pt x="148" y="23"/>
                    </a:lnTo>
                    <a:lnTo>
                      <a:pt x="148" y="2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2448697" y="7158576"/>
              <a:ext cx="446088" cy="242887"/>
              <a:chOff x="7932307" y="6353287"/>
              <a:chExt cx="446088" cy="242887"/>
            </a:xfrm>
          </p:grpSpPr>
          <p:sp>
            <p:nvSpPr>
              <p:cNvPr id="19" name="Freeform 128"/>
              <p:cNvSpPr>
                <a:spLocks noEditPoints="1"/>
              </p:cNvSpPr>
              <p:nvPr/>
            </p:nvSpPr>
            <p:spPr bwMode="auto">
              <a:xfrm>
                <a:off x="8216470" y="6431074"/>
                <a:ext cx="161925" cy="165100"/>
              </a:xfrm>
              <a:custGeom>
                <a:avLst/>
                <a:gdLst/>
                <a:ahLst/>
                <a:cxnLst>
                  <a:cxn ang="0">
                    <a:pos x="252" y="126"/>
                  </a:cxn>
                  <a:cxn ang="0">
                    <a:pos x="233" y="126"/>
                  </a:cxn>
                  <a:cxn ang="0">
                    <a:pos x="203" y="105"/>
                  </a:cxn>
                  <a:cxn ang="0">
                    <a:pos x="175" y="98"/>
                  </a:cxn>
                  <a:cxn ang="0">
                    <a:pos x="137" y="116"/>
                  </a:cxn>
                  <a:cxn ang="0">
                    <a:pos x="120" y="151"/>
                  </a:cxn>
                  <a:cxn ang="0">
                    <a:pos x="125" y="186"/>
                  </a:cxn>
                  <a:cxn ang="0">
                    <a:pos x="144" y="206"/>
                  </a:cxn>
                  <a:cxn ang="0">
                    <a:pos x="167" y="210"/>
                  </a:cxn>
                  <a:cxn ang="0">
                    <a:pos x="212" y="209"/>
                  </a:cxn>
                  <a:cxn ang="0">
                    <a:pos x="231" y="224"/>
                  </a:cxn>
                  <a:cxn ang="0">
                    <a:pos x="242" y="259"/>
                  </a:cxn>
                  <a:cxn ang="0">
                    <a:pos x="228" y="288"/>
                  </a:cxn>
                  <a:cxn ang="0">
                    <a:pos x="185" y="309"/>
                  </a:cxn>
                  <a:cxn ang="0">
                    <a:pos x="130" y="310"/>
                  </a:cxn>
                  <a:cxn ang="0">
                    <a:pos x="57" y="288"/>
                  </a:cxn>
                  <a:cxn ang="0">
                    <a:pos x="9" y="210"/>
                  </a:cxn>
                  <a:cxn ang="0">
                    <a:pos x="0" y="161"/>
                  </a:cxn>
                  <a:cxn ang="0">
                    <a:pos x="8" y="112"/>
                  </a:cxn>
                  <a:cxn ang="0">
                    <a:pos x="18" y="98"/>
                  </a:cxn>
                  <a:cxn ang="0">
                    <a:pos x="22" y="81"/>
                  </a:cxn>
                  <a:cxn ang="0">
                    <a:pos x="57" y="38"/>
                  </a:cxn>
                  <a:cxn ang="0">
                    <a:pos x="126" y="3"/>
                  </a:cxn>
                  <a:cxn ang="0">
                    <a:pos x="160" y="1"/>
                  </a:cxn>
                  <a:cxn ang="0">
                    <a:pos x="219" y="22"/>
                  </a:cxn>
                  <a:cxn ang="0">
                    <a:pos x="255" y="21"/>
                  </a:cxn>
                  <a:cxn ang="0">
                    <a:pos x="286" y="12"/>
                  </a:cxn>
                  <a:cxn ang="0">
                    <a:pos x="304" y="28"/>
                  </a:cxn>
                  <a:cxn ang="0">
                    <a:pos x="306" y="59"/>
                  </a:cxn>
                  <a:cxn ang="0">
                    <a:pos x="271" y="122"/>
                  </a:cxn>
                  <a:cxn ang="0">
                    <a:pos x="279" y="26"/>
                  </a:cxn>
                  <a:cxn ang="0">
                    <a:pos x="241" y="50"/>
                  </a:cxn>
                  <a:cxn ang="0">
                    <a:pos x="213" y="39"/>
                  </a:cxn>
                  <a:cxn ang="0">
                    <a:pos x="186" y="24"/>
                  </a:cxn>
                  <a:cxn ang="0">
                    <a:pos x="119" y="22"/>
                  </a:cxn>
                  <a:cxn ang="0">
                    <a:pos x="61" y="56"/>
                  </a:cxn>
                  <a:cxn ang="0">
                    <a:pos x="24" y="112"/>
                  </a:cxn>
                  <a:cxn ang="0">
                    <a:pos x="16" y="163"/>
                  </a:cxn>
                  <a:cxn ang="0">
                    <a:pos x="39" y="238"/>
                  </a:cxn>
                  <a:cxn ang="0">
                    <a:pos x="78" y="279"/>
                  </a:cxn>
                  <a:cxn ang="0">
                    <a:pos x="106" y="290"/>
                  </a:cxn>
                  <a:cxn ang="0">
                    <a:pos x="168" y="295"/>
                  </a:cxn>
                  <a:cxn ang="0">
                    <a:pos x="210" y="281"/>
                  </a:cxn>
                  <a:cxn ang="0">
                    <a:pos x="223" y="251"/>
                  </a:cxn>
                  <a:cxn ang="0">
                    <a:pos x="205" y="226"/>
                  </a:cxn>
                  <a:cxn ang="0">
                    <a:pos x="161" y="227"/>
                  </a:cxn>
                  <a:cxn ang="0">
                    <a:pos x="132" y="217"/>
                  </a:cxn>
                  <a:cxn ang="0">
                    <a:pos x="108" y="185"/>
                  </a:cxn>
                  <a:cxn ang="0">
                    <a:pos x="104" y="146"/>
                  </a:cxn>
                  <a:cxn ang="0">
                    <a:pos x="120" y="109"/>
                  </a:cxn>
                  <a:cxn ang="0">
                    <a:pos x="147" y="91"/>
                  </a:cxn>
                  <a:cxn ang="0">
                    <a:pos x="189" y="85"/>
                  </a:cxn>
                  <a:cxn ang="0">
                    <a:pos x="223" y="98"/>
                  </a:cxn>
                  <a:cxn ang="0">
                    <a:pos x="251" y="111"/>
                  </a:cxn>
                  <a:cxn ang="0">
                    <a:pos x="273" y="94"/>
                  </a:cxn>
                  <a:cxn ang="0">
                    <a:pos x="293" y="52"/>
                  </a:cxn>
                  <a:cxn ang="0">
                    <a:pos x="285" y="31"/>
                  </a:cxn>
                </a:cxnLst>
                <a:rect l="0" t="0" r="r" b="b"/>
                <a:pathLst>
                  <a:path w="307" h="311">
                    <a:moveTo>
                      <a:pt x="259" y="130"/>
                    </a:moveTo>
                    <a:lnTo>
                      <a:pt x="259" y="130"/>
                    </a:lnTo>
                    <a:lnTo>
                      <a:pt x="257" y="127"/>
                    </a:lnTo>
                    <a:lnTo>
                      <a:pt x="252" y="126"/>
                    </a:lnTo>
                    <a:lnTo>
                      <a:pt x="247" y="127"/>
                    </a:lnTo>
                    <a:lnTo>
                      <a:pt x="241" y="127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26" y="123"/>
                    </a:lnTo>
                    <a:lnTo>
                      <a:pt x="220" y="119"/>
                    </a:lnTo>
                    <a:lnTo>
                      <a:pt x="209" y="109"/>
                    </a:lnTo>
                    <a:lnTo>
                      <a:pt x="203" y="105"/>
                    </a:lnTo>
                    <a:lnTo>
                      <a:pt x="196" y="101"/>
                    </a:lnTo>
                    <a:lnTo>
                      <a:pt x="186" y="98"/>
                    </a:lnTo>
                    <a:lnTo>
                      <a:pt x="175" y="98"/>
                    </a:lnTo>
                    <a:lnTo>
                      <a:pt x="175" y="98"/>
                    </a:lnTo>
                    <a:lnTo>
                      <a:pt x="165" y="101"/>
                    </a:lnTo>
                    <a:lnTo>
                      <a:pt x="154" y="105"/>
                    </a:lnTo>
                    <a:lnTo>
                      <a:pt x="144" y="111"/>
                    </a:lnTo>
                    <a:lnTo>
                      <a:pt x="137" y="116"/>
                    </a:lnTo>
                    <a:lnTo>
                      <a:pt x="137" y="116"/>
                    </a:lnTo>
                    <a:lnTo>
                      <a:pt x="129" y="126"/>
                    </a:lnTo>
                    <a:lnTo>
                      <a:pt x="123" y="139"/>
                    </a:lnTo>
                    <a:lnTo>
                      <a:pt x="120" y="151"/>
                    </a:lnTo>
                    <a:lnTo>
                      <a:pt x="120" y="165"/>
                    </a:lnTo>
                    <a:lnTo>
                      <a:pt x="120" y="172"/>
                    </a:lnTo>
                    <a:lnTo>
                      <a:pt x="122" y="179"/>
                    </a:lnTo>
                    <a:lnTo>
                      <a:pt x="125" y="186"/>
                    </a:lnTo>
                    <a:lnTo>
                      <a:pt x="127" y="192"/>
                    </a:lnTo>
                    <a:lnTo>
                      <a:pt x="132" y="198"/>
                    </a:lnTo>
                    <a:lnTo>
                      <a:pt x="137" y="202"/>
                    </a:lnTo>
                    <a:lnTo>
                      <a:pt x="144" y="206"/>
                    </a:lnTo>
                    <a:lnTo>
                      <a:pt x="151" y="209"/>
                    </a:lnTo>
                    <a:lnTo>
                      <a:pt x="151" y="209"/>
                    </a:lnTo>
                    <a:lnTo>
                      <a:pt x="158" y="210"/>
                    </a:lnTo>
                    <a:lnTo>
                      <a:pt x="167" y="210"/>
                    </a:lnTo>
                    <a:lnTo>
                      <a:pt x="182" y="209"/>
                    </a:lnTo>
                    <a:lnTo>
                      <a:pt x="198" y="208"/>
                    </a:lnTo>
                    <a:lnTo>
                      <a:pt x="205" y="208"/>
                    </a:lnTo>
                    <a:lnTo>
                      <a:pt x="212" y="209"/>
                    </a:lnTo>
                    <a:lnTo>
                      <a:pt x="212" y="209"/>
                    </a:lnTo>
                    <a:lnTo>
                      <a:pt x="220" y="212"/>
                    </a:lnTo>
                    <a:lnTo>
                      <a:pt x="226" y="217"/>
                    </a:lnTo>
                    <a:lnTo>
                      <a:pt x="231" y="224"/>
                    </a:lnTo>
                    <a:lnTo>
                      <a:pt x="235" y="233"/>
                    </a:lnTo>
                    <a:lnTo>
                      <a:pt x="238" y="241"/>
                    </a:lnTo>
                    <a:lnTo>
                      <a:pt x="241" y="250"/>
                    </a:lnTo>
                    <a:lnTo>
                      <a:pt x="242" y="259"/>
                    </a:lnTo>
                    <a:lnTo>
                      <a:pt x="242" y="268"/>
                    </a:lnTo>
                    <a:lnTo>
                      <a:pt x="242" y="268"/>
                    </a:lnTo>
                    <a:lnTo>
                      <a:pt x="235" y="279"/>
                    </a:lnTo>
                    <a:lnTo>
                      <a:pt x="228" y="288"/>
                    </a:lnTo>
                    <a:lnTo>
                      <a:pt x="219" y="295"/>
                    </a:lnTo>
                    <a:lnTo>
                      <a:pt x="207" y="302"/>
                    </a:lnTo>
                    <a:lnTo>
                      <a:pt x="196" y="306"/>
                    </a:lnTo>
                    <a:lnTo>
                      <a:pt x="185" y="309"/>
                    </a:lnTo>
                    <a:lnTo>
                      <a:pt x="171" y="310"/>
                    </a:lnTo>
                    <a:lnTo>
                      <a:pt x="158" y="311"/>
                    </a:lnTo>
                    <a:lnTo>
                      <a:pt x="144" y="311"/>
                    </a:lnTo>
                    <a:lnTo>
                      <a:pt x="130" y="310"/>
                    </a:lnTo>
                    <a:lnTo>
                      <a:pt x="104" y="304"/>
                    </a:lnTo>
                    <a:lnTo>
                      <a:pt x="78" y="297"/>
                    </a:lnTo>
                    <a:lnTo>
                      <a:pt x="57" y="288"/>
                    </a:lnTo>
                    <a:lnTo>
                      <a:pt x="57" y="288"/>
                    </a:lnTo>
                    <a:lnTo>
                      <a:pt x="43" y="272"/>
                    </a:lnTo>
                    <a:lnTo>
                      <a:pt x="31" y="254"/>
                    </a:lnTo>
                    <a:lnTo>
                      <a:pt x="18" y="233"/>
                    </a:lnTo>
                    <a:lnTo>
                      <a:pt x="9" y="210"/>
                    </a:lnTo>
                    <a:lnTo>
                      <a:pt x="5" y="199"/>
                    </a:lnTo>
                    <a:lnTo>
                      <a:pt x="2" y="186"/>
                    </a:lnTo>
                    <a:lnTo>
                      <a:pt x="1" y="174"/>
                    </a:lnTo>
                    <a:lnTo>
                      <a:pt x="0" y="161"/>
                    </a:lnTo>
                    <a:lnTo>
                      <a:pt x="0" y="149"/>
                    </a:lnTo>
                    <a:lnTo>
                      <a:pt x="1" y="137"/>
                    </a:lnTo>
                    <a:lnTo>
                      <a:pt x="4" y="125"/>
                    </a:lnTo>
                    <a:lnTo>
                      <a:pt x="8" y="112"/>
                    </a:lnTo>
                    <a:lnTo>
                      <a:pt x="8" y="112"/>
                    </a:lnTo>
                    <a:lnTo>
                      <a:pt x="11" y="108"/>
                    </a:lnTo>
                    <a:lnTo>
                      <a:pt x="14" y="102"/>
                    </a:lnTo>
                    <a:lnTo>
                      <a:pt x="18" y="98"/>
                    </a:lnTo>
                    <a:lnTo>
                      <a:pt x="19" y="92"/>
                    </a:lnTo>
                    <a:lnTo>
                      <a:pt x="19" y="92"/>
                    </a:lnTo>
                    <a:lnTo>
                      <a:pt x="21" y="87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31" y="66"/>
                    </a:lnTo>
                    <a:lnTo>
                      <a:pt x="43" y="52"/>
                    </a:lnTo>
                    <a:lnTo>
                      <a:pt x="57" y="38"/>
                    </a:lnTo>
                    <a:lnTo>
                      <a:pt x="73" y="26"/>
                    </a:lnTo>
                    <a:lnTo>
                      <a:pt x="91" y="15"/>
                    </a:lnTo>
                    <a:lnTo>
                      <a:pt x="108" y="8"/>
                    </a:lnTo>
                    <a:lnTo>
                      <a:pt x="126" y="3"/>
                    </a:lnTo>
                    <a:lnTo>
                      <a:pt x="136" y="1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0" y="1"/>
                    </a:lnTo>
                    <a:lnTo>
                      <a:pt x="174" y="4"/>
                    </a:lnTo>
                    <a:lnTo>
                      <a:pt x="186" y="8"/>
                    </a:lnTo>
                    <a:lnTo>
                      <a:pt x="196" y="12"/>
                    </a:lnTo>
                    <a:lnTo>
                      <a:pt x="219" y="22"/>
                    </a:lnTo>
                    <a:lnTo>
                      <a:pt x="230" y="25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55" y="21"/>
                    </a:lnTo>
                    <a:lnTo>
                      <a:pt x="266" y="14"/>
                    </a:lnTo>
                    <a:lnTo>
                      <a:pt x="273" y="11"/>
                    </a:lnTo>
                    <a:lnTo>
                      <a:pt x="279" y="11"/>
                    </a:lnTo>
                    <a:lnTo>
                      <a:pt x="286" y="12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300" y="21"/>
                    </a:lnTo>
                    <a:lnTo>
                      <a:pt x="304" y="28"/>
                    </a:lnTo>
                    <a:lnTo>
                      <a:pt x="307" y="33"/>
                    </a:lnTo>
                    <a:lnTo>
                      <a:pt x="307" y="42"/>
                    </a:lnTo>
                    <a:lnTo>
                      <a:pt x="307" y="50"/>
                    </a:lnTo>
                    <a:lnTo>
                      <a:pt x="306" y="59"/>
                    </a:lnTo>
                    <a:lnTo>
                      <a:pt x="300" y="76"/>
                    </a:lnTo>
                    <a:lnTo>
                      <a:pt x="292" y="92"/>
                    </a:lnTo>
                    <a:lnTo>
                      <a:pt x="282" y="109"/>
                    </a:lnTo>
                    <a:lnTo>
                      <a:pt x="271" y="122"/>
                    </a:lnTo>
                    <a:lnTo>
                      <a:pt x="259" y="130"/>
                    </a:lnTo>
                    <a:lnTo>
                      <a:pt x="259" y="130"/>
                    </a:lnTo>
                    <a:close/>
                    <a:moveTo>
                      <a:pt x="279" y="26"/>
                    </a:moveTo>
                    <a:lnTo>
                      <a:pt x="279" y="26"/>
                    </a:lnTo>
                    <a:lnTo>
                      <a:pt x="268" y="36"/>
                    </a:lnTo>
                    <a:lnTo>
                      <a:pt x="255" y="45"/>
                    </a:lnTo>
                    <a:lnTo>
                      <a:pt x="248" y="49"/>
                    </a:lnTo>
                    <a:lnTo>
                      <a:pt x="241" y="50"/>
                    </a:lnTo>
                    <a:lnTo>
                      <a:pt x="233" y="50"/>
                    </a:lnTo>
                    <a:lnTo>
                      <a:pt x="224" y="49"/>
                    </a:lnTo>
                    <a:lnTo>
                      <a:pt x="224" y="49"/>
                    </a:lnTo>
                    <a:lnTo>
                      <a:pt x="213" y="39"/>
                    </a:lnTo>
                    <a:lnTo>
                      <a:pt x="207" y="35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6" y="24"/>
                    </a:lnTo>
                    <a:lnTo>
                      <a:pt x="169" y="19"/>
                    </a:lnTo>
                    <a:lnTo>
                      <a:pt x="153" y="18"/>
                    </a:lnTo>
                    <a:lnTo>
                      <a:pt x="136" y="19"/>
                    </a:lnTo>
                    <a:lnTo>
                      <a:pt x="119" y="22"/>
                    </a:lnTo>
                    <a:lnTo>
                      <a:pt x="104" y="28"/>
                    </a:lnTo>
                    <a:lnTo>
                      <a:pt x="88" y="35"/>
                    </a:lnTo>
                    <a:lnTo>
                      <a:pt x="74" y="45"/>
                    </a:lnTo>
                    <a:lnTo>
                      <a:pt x="61" y="56"/>
                    </a:lnTo>
                    <a:lnTo>
                      <a:pt x="50" y="69"/>
                    </a:lnTo>
                    <a:lnTo>
                      <a:pt x="39" y="81"/>
                    </a:lnTo>
                    <a:lnTo>
                      <a:pt x="31" y="97"/>
                    </a:lnTo>
                    <a:lnTo>
                      <a:pt x="24" y="112"/>
                    </a:lnTo>
                    <a:lnTo>
                      <a:pt x="19" y="129"/>
                    </a:lnTo>
                    <a:lnTo>
                      <a:pt x="16" y="146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82"/>
                    </a:lnTo>
                    <a:lnTo>
                      <a:pt x="24" y="202"/>
                    </a:lnTo>
                    <a:lnTo>
                      <a:pt x="31" y="222"/>
                    </a:lnTo>
                    <a:lnTo>
                      <a:pt x="39" y="238"/>
                    </a:lnTo>
                    <a:lnTo>
                      <a:pt x="50" y="255"/>
                    </a:lnTo>
                    <a:lnTo>
                      <a:pt x="64" y="269"/>
                    </a:lnTo>
                    <a:lnTo>
                      <a:pt x="71" y="275"/>
                    </a:lnTo>
                    <a:lnTo>
                      <a:pt x="78" y="279"/>
                    </a:lnTo>
                    <a:lnTo>
                      <a:pt x="87" y="283"/>
                    </a:lnTo>
                    <a:lnTo>
                      <a:pt x="95" y="288"/>
                    </a:lnTo>
                    <a:lnTo>
                      <a:pt x="95" y="288"/>
                    </a:lnTo>
                    <a:lnTo>
                      <a:pt x="106" y="290"/>
                    </a:lnTo>
                    <a:lnTo>
                      <a:pt x="118" y="292"/>
                    </a:lnTo>
                    <a:lnTo>
                      <a:pt x="143" y="295"/>
                    </a:lnTo>
                    <a:lnTo>
                      <a:pt x="155" y="295"/>
                    </a:lnTo>
                    <a:lnTo>
                      <a:pt x="168" y="295"/>
                    </a:lnTo>
                    <a:lnTo>
                      <a:pt x="181" y="292"/>
                    </a:lnTo>
                    <a:lnTo>
                      <a:pt x="192" y="290"/>
                    </a:lnTo>
                    <a:lnTo>
                      <a:pt x="202" y="286"/>
                    </a:lnTo>
                    <a:lnTo>
                      <a:pt x="210" y="281"/>
                    </a:lnTo>
                    <a:lnTo>
                      <a:pt x="217" y="275"/>
                    </a:lnTo>
                    <a:lnTo>
                      <a:pt x="221" y="268"/>
                    </a:lnTo>
                    <a:lnTo>
                      <a:pt x="224" y="259"/>
                    </a:lnTo>
                    <a:lnTo>
                      <a:pt x="223" y="251"/>
                    </a:lnTo>
                    <a:lnTo>
                      <a:pt x="219" y="240"/>
                    </a:lnTo>
                    <a:lnTo>
                      <a:pt x="212" y="227"/>
                    </a:lnTo>
                    <a:lnTo>
                      <a:pt x="212" y="227"/>
                    </a:lnTo>
                    <a:lnTo>
                      <a:pt x="205" y="226"/>
                    </a:lnTo>
                    <a:lnTo>
                      <a:pt x="198" y="224"/>
                    </a:lnTo>
                    <a:lnTo>
                      <a:pt x="184" y="224"/>
                    </a:lnTo>
                    <a:lnTo>
                      <a:pt x="172" y="227"/>
                    </a:lnTo>
                    <a:lnTo>
                      <a:pt x="161" y="227"/>
                    </a:lnTo>
                    <a:lnTo>
                      <a:pt x="161" y="227"/>
                    </a:lnTo>
                    <a:lnTo>
                      <a:pt x="150" y="226"/>
                    </a:lnTo>
                    <a:lnTo>
                      <a:pt x="140" y="222"/>
                    </a:lnTo>
                    <a:lnTo>
                      <a:pt x="132" y="217"/>
                    </a:lnTo>
                    <a:lnTo>
                      <a:pt x="125" y="210"/>
                    </a:lnTo>
                    <a:lnTo>
                      <a:pt x="118" y="203"/>
                    </a:lnTo>
                    <a:lnTo>
                      <a:pt x="112" y="195"/>
                    </a:lnTo>
                    <a:lnTo>
                      <a:pt x="108" y="185"/>
                    </a:lnTo>
                    <a:lnTo>
                      <a:pt x="105" y="175"/>
                    </a:lnTo>
                    <a:lnTo>
                      <a:pt x="104" y="165"/>
                    </a:lnTo>
                    <a:lnTo>
                      <a:pt x="104" y="156"/>
                    </a:lnTo>
                    <a:lnTo>
                      <a:pt x="104" y="146"/>
                    </a:lnTo>
                    <a:lnTo>
                      <a:pt x="106" y="136"/>
                    </a:lnTo>
                    <a:lnTo>
                      <a:pt x="109" y="126"/>
                    </a:lnTo>
                    <a:lnTo>
                      <a:pt x="115" y="118"/>
                    </a:lnTo>
                    <a:lnTo>
                      <a:pt x="120" y="109"/>
                    </a:lnTo>
                    <a:lnTo>
                      <a:pt x="129" y="102"/>
                    </a:lnTo>
                    <a:lnTo>
                      <a:pt x="129" y="102"/>
                    </a:lnTo>
                    <a:lnTo>
                      <a:pt x="137" y="95"/>
                    </a:lnTo>
                    <a:lnTo>
                      <a:pt x="147" y="91"/>
                    </a:lnTo>
                    <a:lnTo>
                      <a:pt x="157" y="87"/>
                    </a:lnTo>
                    <a:lnTo>
                      <a:pt x="167" y="85"/>
                    </a:lnTo>
                    <a:lnTo>
                      <a:pt x="178" y="84"/>
                    </a:lnTo>
                    <a:lnTo>
                      <a:pt x="189" y="85"/>
                    </a:lnTo>
                    <a:lnTo>
                      <a:pt x="202" y="87"/>
                    </a:lnTo>
                    <a:lnTo>
                      <a:pt x="216" y="90"/>
                    </a:lnTo>
                    <a:lnTo>
                      <a:pt x="216" y="90"/>
                    </a:lnTo>
                    <a:lnTo>
                      <a:pt x="223" y="98"/>
                    </a:lnTo>
                    <a:lnTo>
                      <a:pt x="233" y="105"/>
                    </a:lnTo>
                    <a:lnTo>
                      <a:pt x="238" y="108"/>
                    </a:lnTo>
                    <a:lnTo>
                      <a:pt x="244" y="111"/>
                    </a:lnTo>
                    <a:lnTo>
                      <a:pt x="251" y="111"/>
                    </a:lnTo>
                    <a:lnTo>
                      <a:pt x="258" y="111"/>
                    </a:lnTo>
                    <a:lnTo>
                      <a:pt x="258" y="111"/>
                    </a:lnTo>
                    <a:lnTo>
                      <a:pt x="265" y="104"/>
                    </a:lnTo>
                    <a:lnTo>
                      <a:pt x="273" y="94"/>
                    </a:lnTo>
                    <a:lnTo>
                      <a:pt x="282" y="83"/>
                    </a:lnTo>
                    <a:lnTo>
                      <a:pt x="287" y="70"/>
                    </a:lnTo>
                    <a:lnTo>
                      <a:pt x="292" y="57"/>
                    </a:lnTo>
                    <a:lnTo>
                      <a:pt x="293" y="52"/>
                    </a:lnTo>
                    <a:lnTo>
                      <a:pt x="293" y="46"/>
                    </a:lnTo>
                    <a:lnTo>
                      <a:pt x="292" y="40"/>
                    </a:lnTo>
                    <a:lnTo>
                      <a:pt x="289" y="35"/>
                    </a:lnTo>
                    <a:lnTo>
                      <a:pt x="285" y="31"/>
                    </a:lnTo>
                    <a:lnTo>
                      <a:pt x="279" y="26"/>
                    </a:lnTo>
                    <a:lnTo>
                      <a:pt x="279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4" name="Freeform 133"/>
              <p:cNvSpPr>
                <a:spLocks noEditPoints="1"/>
              </p:cNvSpPr>
              <p:nvPr/>
            </p:nvSpPr>
            <p:spPr bwMode="auto">
              <a:xfrm>
                <a:off x="7932307" y="6353287"/>
                <a:ext cx="279400" cy="207963"/>
              </a:xfrm>
              <a:custGeom>
                <a:avLst/>
                <a:gdLst/>
                <a:ahLst/>
                <a:cxnLst>
                  <a:cxn ang="0">
                    <a:pos x="311" y="83"/>
                  </a:cxn>
                  <a:cxn ang="0">
                    <a:pos x="306" y="72"/>
                  </a:cxn>
                  <a:cxn ang="0">
                    <a:pos x="347" y="33"/>
                  </a:cxn>
                  <a:cxn ang="0">
                    <a:pos x="386" y="44"/>
                  </a:cxn>
                  <a:cxn ang="0">
                    <a:pos x="466" y="68"/>
                  </a:cxn>
                  <a:cxn ang="0">
                    <a:pos x="506" y="93"/>
                  </a:cxn>
                  <a:cxn ang="0">
                    <a:pos x="527" y="144"/>
                  </a:cxn>
                  <a:cxn ang="0">
                    <a:pos x="497" y="198"/>
                  </a:cxn>
                  <a:cxn ang="0">
                    <a:pos x="459" y="226"/>
                  </a:cxn>
                  <a:cxn ang="0">
                    <a:pos x="493" y="284"/>
                  </a:cxn>
                  <a:cxn ang="0">
                    <a:pos x="497" y="340"/>
                  </a:cxn>
                  <a:cxn ang="0">
                    <a:pos x="447" y="386"/>
                  </a:cxn>
                  <a:cxn ang="0">
                    <a:pos x="371" y="395"/>
                  </a:cxn>
                  <a:cxn ang="0">
                    <a:pos x="290" y="371"/>
                  </a:cxn>
                  <a:cxn ang="0">
                    <a:pos x="226" y="299"/>
                  </a:cxn>
                  <a:cxn ang="0">
                    <a:pos x="247" y="261"/>
                  </a:cxn>
                  <a:cxn ang="0">
                    <a:pos x="210" y="274"/>
                  </a:cxn>
                  <a:cxn ang="0">
                    <a:pos x="167" y="256"/>
                  </a:cxn>
                  <a:cxn ang="0">
                    <a:pos x="167" y="226"/>
                  </a:cxn>
                  <a:cxn ang="0">
                    <a:pos x="132" y="233"/>
                  </a:cxn>
                  <a:cxn ang="0">
                    <a:pos x="120" y="271"/>
                  </a:cxn>
                  <a:cxn ang="0">
                    <a:pos x="71" y="318"/>
                  </a:cxn>
                  <a:cxn ang="0">
                    <a:pos x="14" y="323"/>
                  </a:cxn>
                  <a:cxn ang="0">
                    <a:pos x="3" y="299"/>
                  </a:cxn>
                  <a:cxn ang="0">
                    <a:pos x="19" y="242"/>
                  </a:cxn>
                  <a:cxn ang="0">
                    <a:pos x="12" y="111"/>
                  </a:cxn>
                  <a:cxn ang="0">
                    <a:pos x="5" y="40"/>
                  </a:cxn>
                  <a:cxn ang="0">
                    <a:pos x="75" y="0"/>
                  </a:cxn>
                  <a:cxn ang="0">
                    <a:pos x="117" y="30"/>
                  </a:cxn>
                  <a:cxn ang="0">
                    <a:pos x="197" y="151"/>
                  </a:cxn>
                  <a:cxn ang="0">
                    <a:pos x="271" y="200"/>
                  </a:cxn>
                  <a:cxn ang="0">
                    <a:pos x="277" y="208"/>
                  </a:cxn>
                  <a:cxn ang="0">
                    <a:pos x="292" y="179"/>
                  </a:cxn>
                  <a:cxn ang="0">
                    <a:pos x="323" y="101"/>
                  </a:cxn>
                  <a:cxn ang="0">
                    <a:pos x="509" y="145"/>
                  </a:cxn>
                  <a:cxn ang="0">
                    <a:pos x="480" y="93"/>
                  </a:cxn>
                  <a:cxn ang="0">
                    <a:pos x="349" y="48"/>
                  </a:cxn>
                  <a:cxn ang="0">
                    <a:pos x="333" y="72"/>
                  </a:cxn>
                  <a:cxn ang="0">
                    <a:pos x="320" y="151"/>
                  </a:cxn>
                  <a:cxn ang="0">
                    <a:pos x="250" y="278"/>
                  </a:cxn>
                  <a:cxn ang="0">
                    <a:pos x="270" y="332"/>
                  </a:cxn>
                  <a:cxn ang="0">
                    <a:pos x="318" y="367"/>
                  </a:cxn>
                  <a:cxn ang="0">
                    <a:pos x="392" y="379"/>
                  </a:cxn>
                  <a:cxn ang="0">
                    <a:pos x="462" y="360"/>
                  </a:cxn>
                  <a:cxn ang="0">
                    <a:pos x="485" y="318"/>
                  </a:cxn>
                  <a:cxn ang="0">
                    <a:pos x="450" y="247"/>
                  </a:cxn>
                  <a:cxn ang="0">
                    <a:pos x="447" y="205"/>
                  </a:cxn>
                  <a:cxn ang="0">
                    <a:pos x="151" y="107"/>
                  </a:cxn>
                  <a:cxn ang="0">
                    <a:pos x="101" y="33"/>
                  </a:cxn>
                  <a:cxn ang="0">
                    <a:pos x="68" y="17"/>
                  </a:cxn>
                  <a:cxn ang="0">
                    <a:pos x="38" y="28"/>
                  </a:cxn>
                  <a:cxn ang="0">
                    <a:pos x="24" y="110"/>
                  </a:cxn>
                  <a:cxn ang="0">
                    <a:pos x="21" y="288"/>
                  </a:cxn>
                  <a:cxn ang="0">
                    <a:pos x="21" y="309"/>
                  </a:cxn>
                  <a:cxn ang="0">
                    <a:pos x="100" y="287"/>
                  </a:cxn>
                  <a:cxn ang="0">
                    <a:pos x="87" y="252"/>
                  </a:cxn>
                  <a:cxn ang="0">
                    <a:pos x="117" y="221"/>
                  </a:cxn>
                  <a:cxn ang="0">
                    <a:pos x="181" y="214"/>
                  </a:cxn>
                  <a:cxn ang="0">
                    <a:pos x="188" y="260"/>
                  </a:cxn>
                  <a:cxn ang="0">
                    <a:pos x="233" y="245"/>
                  </a:cxn>
                  <a:cxn ang="0">
                    <a:pos x="267" y="218"/>
                  </a:cxn>
                  <a:cxn ang="0">
                    <a:pos x="197" y="174"/>
                  </a:cxn>
                </a:cxnLst>
                <a:rect l="0" t="0" r="r" b="b"/>
                <a:pathLst>
                  <a:path w="527" h="395">
                    <a:moveTo>
                      <a:pt x="323" y="101"/>
                    </a:moveTo>
                    <a:lnTo>
                      <a:pt x="323" y="101"/>
                    </a:lnTo>
                    <a:lnTo>
                      <a:pt x="318" y="90"/>
                    </a:lnTo>
                    <a:lnTo>
                      <a:pt x="311" y="80"/>
                    </a:lnTo>
                    <a:lnTo>
                      <a:pt x="311" y="80"/>
                    </a:lnTo>
                    <a:lnTo>
                      <a:pt x="311" y="83"/>
                    </a:lnTo>
                    <a:lnTo>
                      <a:pt x="312" y="83"/>
                    </a:lnTo>
                    <a:lnTo>
                      <a:pt x="312" y="83"/>
                    </a:lnTo>
                    <a:lnTo>
                      <a:pt x="309" y="82"/>
                    </a:lnTo>
                    <a:lnTo>
                      <a:pt x="308" y="79"/>
                    </a:lnTo>
                    <a:lnTo>
                      <a:pt x="306" y="75"/>
                    </a:lnTo>
                    <a:lnTo>
                      <a:pt x="306" y="72"/>
                    </a:lnTo>
                    <a:lnTo>
                      <a:pt x="309" y="63"/>
                    </a:lnTo>
                    <a:lnTo>
                      <a:pt x="315" y="55"/>
                    </a:lnTo>
                    <a:lnTo>
                      <a:pt x="322" y="48"/>
                    </a:lnTo>
                    <a:lnTo>
                      <a:pt x="330" y="41"/>
                    </a:lnTo>
                    <a:lnTo>
                      <a:pt x="339" y="35"/>
                    </a:lnTo>
                    <a:lnTo>
                      <a:pt x="347" y="33"/>
                    </a:lnTo>
                    <a:lnTo>
                      <a:pt x="347" y="33"/>
                    </a:lnTo>
                    <a:lnTo>
                      <a:pt x="353" y="33"/>
                    </a:lnTo>
                    <a:lnTo>
                      <a:pt x="357" y="34"/>
                    </a:lnTo>
                    <a:lnTo>
                      <a:pt x="368" y="38"/>
                    </a:lnTo>
                    <a:lnTo>
                      <a:pt x="368" y="38"/>
                    </a:lnTo>
                    <a:lnTo>
                      <a:pt x="386" y="44"/>
                    </a:lnTo>
                    <a:lnTo>
                      <a:pt x="407" y="48"/>
                    </a:lnTo>
                    <a:lnTo>
                      <a:pt x="426" y="52"/>
                    </a:lnTo>
                    <a:lnTo>
                      <a:pt x="443" y="58"/>
                    </a:lnTo>
                    <a:lnTo>
                      <a:pt x="443" y="58"/>
                    </a:lnTo>
                    <a:lnTo>
                      <a:pt x="454" y="62"/>
                    </a:lnTo>
                    <a:lnTo>
                      <a:pt x="466" y="68"/>
                    </a:lnTo>
                    <a:lnTo>
                      <a:pt x="466" y="68"/>
                    </a:lnTo>
                    <a:lnTo>
                      <a:pt x="478" y="73"/>
                    </a:lnTo>
                    <a:lnTo>
                      <a:pt x="489" y="79"/>
                    </a:lnTo>
                    <a:lnTo>
                      <a:pt x="497" y="86"/>
                    </a:lnTo>
                    <a:lnTo>
                      <a:pt x="506" y="93"/>
                    </a:lnTo>
                    <a:lnTo>
                      <a:pt x="506" y="93"/>
                    </a:lnTo>
                    <a:lnTo>
                      <a:pt x="509" y="100"/>
                    </a:lnTo>
                    <a:lnTo>
                      <a:pt x="511" y="106"/>
                    </a:lnTo>
                    <a:lnTo>
                      <a:pt x="518" y="117"/>
                    </a:lnTo>
                    <a:lnTo>
                      <a:pt x="524" y="129"/>
                    </a:lnTo>
                    <a:lnTo>
                      <a:pt x="527" y="135"/>
                    </a:lnTo>
                    <a:lnTo>
                      <a:pt x="527" y="144"/>
                    </a:lnTo>
                    <a:lnTo>
                      <a:pt x="527" y="144"/>
                    </a:lnTo>
                    <a:lnTo>
                      <a:pt x="525" y="158"/>
                    </a:lnTo>
                    <a:lnTo>
                      <a:pt x="521" y="170"/>
                    </a:lnTo>
                    <a:lnTo>
                      <a:pt x="516" y="180"/>
                    </a:lnTo>
                    <a:lnTo>
                      <a:pt x="507" y="190"/>
                    </a:lnTo>
                    <a:lnTo>
                      <a:pt x="497" y="198"/>
                    </a:lnTo>
                    <a:lnTo>
                      <a:pt x="486" y="204"/>
                    </a:lnTo>
                    <a:lnTo>
                      <a:pt x="475" y="209"/>
                    </a:lnTo>
                    <a:lnTo>
                      <a:pt x="462" y="214"/>
                    </a:lnTo>
                    <a:lnTo>
                      <a:pt x="462" y="214"/>
                    </a:lnTo>
                    <a:lnTo>
                      <a:pt x="459" y="219"/>
                    </a:lnTo>
                    <a:lnTo>
                      <a:pt x="459" y="226"/>
                    </a:lnTo>
                    <a:lnTo>
                      <a:pt x="461" y="232"/>
                    </a:lnTo>
                    <a:lnTo>
                      <a:pt x="464" y="239"/>
                    </a:lnTo>
                    <a:lnTo>
                      <a:pt x="464" y="239"/>
                    </a:lnTo>
                    <a:lnTo>
                      <a:pt x="479" y="260"/>
                    </a:lnTo>
                    <a:lnTo>
                      <a:pt x="486" y="271"/>
                    </a:lnTo>
                    <a:lnTo>
                      <a:pt x="493" y="284"/>
                    </a:lnTo>
                    <a:lnTo>
                      <a:pt x="497" y="297"/>
                    </a:lnTo>
                    <a:lnTo>
                      <a:pt x="500" y="311"/>
                    </a:lnTo>
                    <a:lnTo>
                      <a:pt x="500" y="325"/>
                    </a:lnTo>
                    <a:lnTo>
                      <a:pt x="500" y="333"/>
                    </a:lnTo>
                    <a:lnTo>
                      <a:pt x="497" y="340"/>
                    </a:lnTo>
                    <a:lnTo>
                      <a:pt x="497" y="340"/>
                    </a:lnTo>
                    <a:lnTo>
                      <a:pt x="493" y="351"/>
                    </a:lnTo>
                    <a:lnTo>
                      <a:pt x="486" y="360"/>
                    </a:lnTo>
                    <a:lnTo>
                      <a:pt x="478" y="368"/>
                    </a:lnTo>
                    <a:lnTo>
                      <a:pt x="469" y="375"/>
                    </a:lnTo>
                    <a:lnTo>
                      <a:pt x="458" y="382"/>
                    </a:lnTo>
                    <a:lnTo>
                      <a:pt x="447" y="386"/>
                    </a:lnTo>
                    <a:lnTo>
                      <a:pt x="436" y="391"/>
                    </a:lnTo>
                    <a:lnTo>
                      <a:pt x="424" y="393"/>
                    </a:lnTo>
                    <a:lnTo>
                      <a:pt x="424" y="393"/>
                    </a:lnTo>
                    <a:lnTo>
                      <a:pt x="406" y="395"/>
                    </a:lnTo>
                    <a:lnTo>
                      <a:pt x="389" y="395"/>
                    </a:lnTo>
                    <a:lnTo>
                      <a:pt x="371" y="395"/>
                    </a:lnTo>
                    <a:lnTo>
                      <a:pt x="354" y="392"/>
                    </a:lnTo>
                    <a:lnTo>
                      <a:pt x="336" y="388"/>
                    </a:lnTo>
                    <a:lnTo>
                      <a:pt x="320" y="384"/>
                    </a:lnTo>
                    <a:lnTo>
                      <a:pt x="304" y="377"/>
                    </a:lnTo>
                    <a:lnTo>
                      <a:pt x="290" y="371"/>
                    </a:lnTo>
                    <a:lnTo>
                      <a:pt x="290" y="371"/>
                    </a:lnTo>
                    <a:lnTo>
                      <a:pt x="273" y="354"/>
                    </a:lnTo>
                    <a:lnTo>
                      <a:pt x="254" y="337"/>
                    </a:lnTo>
                    <a:lnTo>
                      <a:pt x="246" y="329"/>
                    </a:lnTo>
                    <a:lnTo>
                      <a:pt x="239" y="320"/>
                    </a:lnTo>
                    <a:lnTo>
                      <a:pt x="232" y="311"/>
                    </a:lnTo>
                    <a:lnTo>
                      <a:pt x="226" y="299"/>
                    </a:lnTo>
                    <a:lnTo>
                      <a:pt x="226" y="299"/>
                    </a:lnTo>
                    <a:lnTo>
                      <a:pt x="226" y="290"/>
                    </a:lnTo>
                    <a:lnTo>
                      <a:pt x="229" y="283"/>
                    </a:lnTo>
                    <a:lnTo>
                      <a:pt x="232" y="277"/>
                    </a:lnTo>
                    <a:lnTo>
                      <a:pt x="236" y="271"/>
                    </a:lnTo>
                    <a:lnTo>
                      <a:pt x="247" y="261"/>
                    </a:lnTo>
                    <a:lnTo>
                      <a:pt x="257" y="252"/>
                    </a:lnTo>
                    <a:lnTo>
                      <a:pt x="257" y="252"/>
                    </a:lnTo>
                    <a:lnTo>
                      <a:pt x="249" y="256"/>
                    </a:lnTo>
                    <a:lnTo>
                      <a:pt x="239" y="261"/>
                    </a:lnTo>
                    <a:lnTo>
                      <a:pt x="219" y="271"/>
                    </a:lnTo>
                    <a:lnTo>
                      <a:pt x="210" y="274"/>
                    </a:lnTo>
                    <a:lnTo>
                      <a:pt x="198" y="275"/>
                    </a:lnTo>
                    <a:lnTo>
                      <a:pt x="187" y="274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69" y="261"/>
                    </a:lnTo>
                    <a:lnTo>
                      <a:pt x="167" y="256"/>
                    </a:lnTo>
                    <a:lnTo>
                      <a:pt x="166" y="252"/>
                    </a:lnTo>
                    <a:lnTo>
                      <a:pt x="167" y="242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0" y="228"/>
                    </a:lnTo>
                    <a:lnTo>
                      <a:pt x="167" y="226"/>
                    </a:lnTo>
                    <a:lnTo>
                      <a:pt x="163" y="225"/>
                    </a:lnTo>
                    <a:lnTo>
                      <a:pt x="162" y="222"/>
                    </a:lnTo>
                    <a:lnTo>
                      <a:pt x="162" y="222"/>
                    </a:lnTo>
                    <a:lnTo>
                      <a:pt x="155" y="224"/>
                    </a:lnTo>
                    <a:lnTo>
                      <a:pt x="146" y="226"/>
                    </a:lnTo>
                    <a:lnTo>
                      <a:pt x="132" y="233"/>
                    </a:lnTo>
                    <a:lnTo>
                      <a:pt x="118" y="240"/>
                    </a:lnTo>
                    <a:lnTo>
                      <a:pt x="104" y="246"/>
                    </a:lnTo>
                    <a:lnTo>
                      <a:pt x="104" y="246"/>
                    </a:lnTo>
                    <a:lnTo>
                      <a:pt x="113" y="259"/>
                    </a:lnTo>
                    <a:lnTo>
                      <a:pt x="117" y="266"/>
                    </a:lnTo>
                    <a:lnTo>
                      <a:pt x="120" y="271"/>
                    </a:lnTo>
                    <a:lnTo>
                      <a:pt x="121" y="278"/>
                    </a:lnTo>
                    <a:lnTo>
                      <a:pt x="121" y="285"/>
                    </a:lnTo>
                    <a:lnTo>
                      <a:pt x="118" y="292"/>
                    </a:lnTo>
                    <a:lnTo>
                      <a:pt x="113" y="299"/>
                    </a:lnTo>
                    <a:lnTo>
                      <a:pt x="113" y="299"/>
                    </a:lnTo>
                    <a:lnTo>
                      <a:pt x="71" y="318"/>
                    </a:lnTo>
                    <a:lnTo>
                      <a:pt x="51" y="325"/>
                    </a:lnTo>
                    <a:lnTo>
                      <a:pt x="41" y="327"/>
                    </a:lnTo>
                    <a:lnTo>
                      <a:pt x="31" y="329"/>
                    </a:lnTo>
                    <a:lnTo>
                      <a:pt x="31" y="329"/>
                    </a:lnTo>
                    <a:lnTo>
                      <a:pt x="23" y="327"/>
                    </a:lnTo>
                    <a:lnTo>
                      <a:pt x="14" y="323"/>
                    </a:lnTo>
                    <a:lnTo>
                      <a:pt x="10" y="319"/>
                    </a:lnTo>
                    <a:lnTo>
                      <a:pt x="6" y="315"/>
                    </a:lnTo>
                    <a:lnTo>
                      <a:pt x="5" y="309"/>
                    </a:lnTo>
                    <a:lnTo>
                      <a:pt x="3" y="304"/>
                    </a:lnTo>
                    <a:lnTo>
                      <a:pt x="3" y="304"/>
                    </a:lnTo>
                    <a:lnTo>
                      <a:pt x="3" y="299"/>
                    </a:lnTo>
                    <a:lnTo>
                      <a:pt x="3" y="294"/>
                    </a:lnTo>
                    <a:lnTo>
                      <a:pt x="7" y="283"/>
                    </a:lnTo>
                    <a:lnTo>
                      <a:pt x="13" y="270"/>
                    </a:lnTo>
                    <a:lnTo>
                      <a:pt x="17" y="257"/>
                    </a:lnTo>
                    <a:lnTo>
                      <a:pt x="17" y="257"/>
                    </a:lnTo>
                    <a:lnTo>
                      <a:pt x="19" y="242"/>
                    </a:lnTo>
                    <a:lnTo>
                      <a:pt x="20" y="228"/>
                    </a:lnTo>
                    <a:lnTo>
                      <a:pt x="20" y="200"/>
                    </a:lnTo>
                    <a:lnTo>
                      <a:pt x="19" y="170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2" y="111"/>
                    </a:lnTo>
                    <a:lnTo>
                      <a:pt x="6" y="87"/>
                    </a:lnTo>
                    <a:lnTo>
                      <a:pt x="2" y="66"/>
                    </a:lnTo>
                    <a:lnTo>
                      <a:pt x="0" y="58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5" y="40"/>
                    </a:lnTo>
                    <a:lnTo>
                      <a:pt x="10" y="31"/>
                    </a:lnTo>
                    <a:lnTo>
                      <a:pt x="19" y="23"/>
                    </a:lnTo>
                    <a:lnTo>
                      <a:pt x="30" y="16"/>
                    </a:lnTo>
                    <a:lnTo>
                      <a:pt x="40" y="10"/>
                    </a:lnTo>
                    <a:lnTo>
                      <a:pt x="52" y="6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87" y="5"/>
                    </a:lnTo>
                    <a:lnTo>
                      <a:pt x="97" y="10"/>
                    </a:lnTo>
                    <a:lnTo>
                      <a:pt x="107" y="19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32" y="52"/>
                    </a:lnTo>
                    <a:lnTo>
                      <a:pt x="148" y="76"/>
                    </a:lnTo>
                    <a:lnTo>
                      <a:pt x="179" y="125"/>
                    </a:lnTo>
                    <a:lnTo>
                      <a:pt x="179" y="125"/>
                    </a:lnTo>
                    <a:lnTo>
                      <a:pt x="187" y="138"/>
                    </a:lnTo>
                    <a:lnTo>
                      <a:pt x="197" y="151"/>
                    </a:lnTo>
                    <a:lnTo>
                      <a:pt x="207" y="163"/>
                    </a:lnTo>
                    <a:lnTo>
                      <a:pt x="218" y="173"/>
                    </a:lnTo>
                    <a:lnTo>
                      <a:pt x="231" y="183"/>
                    </a:lnTo>
                    <a:lnTo>
                      <a:pt x="243" y="191"/>
                    </a:lnTo>
                    <a:lnTo>
                      <a:pt x="257" y="197"/>
                    </a:lnTo>
                    <a:lnTo>
                      <a:pt x="271" y="200"/>
                    </a:lnTo>
                    <a:lnTo>
                      <a:pt x="271" y="200"/>
                    </a:lnTo>
                    <a:lnTo>
                      <a:pt x="273" y="202"/>
                    </a:lnTo>
                    <a:lnTo>
                      <a:pt x="274" y="207"/>
                    </a:lnTo>
                    <a:lnTo>
                      <a:pt x="274" y="207"/>
                    </a:lnTo>
                    <a:lnTo>
                      <a:pt x="276" y="207"/>
                    </a:lnTo>
                    <a:lnTo>
                      <a:pt x="277" y="208"/>
                    </a:lnTo>
                    <a:lnTo>
                      <a:pt x="277" y="208"/>
                    </a:lnTo>
                    <a:lnTo>
                      <a:pt x="277" y="202"/>
                    </a:lnTo>
                    <a:lnTo>
                      <a:pt x="277" y="200"/>
                    </a:lnTo>
                    <a:lnTo>
                      <a:pt x="281" y="191"/>
                    </a:lnTo>
                    <a:lnTo>
                      <a:pt x="292" y="179"/>
                    </a:lnTo>
                    <a:lnTo>
                      <a:pt x="292" y="179"/>
                    </a:lnTo>
                    <a:lnTo>
                      <a:pt x="298" y="170"/>
                    </a:lnTo>
                    <a:lnTo>
                      <a:pt x="302" y="160"/>
                    </a:lnTo>
                    <a:lnTo>
                      <a:pt x="309" y="142"/>
                    </a:lnTo>
                    <a:lnTo>
                      <a:pt x="315" y="121"/>
                    </a:lnTo>
                    <a:lnTo>
                      <a:pt x="323" y="101"/>
                    </a:lnTo>
                    <a:lnTo>
                      <a:pt x="323" y="101"/>
                    </a:lnTo>
                    <a:close/>
                    <a:moveTo>
                      <a:pt x="497" y="180"/>
                    </a:moveTo>
                    <a:lnTo>
                      <a:pt x="497" y="180"/>
                    </a:lnTo>
                    <a:lnTo>
                      <a:pt x="502" y="174"/>
                    </a:lnTo>
                    <a:lnTo>
                      <a:pt x="504" y="169"/>
                    </a:lnTo>
                    <a:lnTo>
                      <a:pt x="509" y="156"/>
                    </a:lnTo>
                    <a:lnTo>
                      <a:pt x="509" y="145"/>
                    </a:lnTo>
                    <a:lnTo>
                      <a:pt x="507" y="132"/>
                    </a:lnTo>
                    <a:lnTo>
                      <a:pt x="503" y="121"/>
                    </a:lnTo>
                    <a:lnTo>
                      <a:pt x="496" y="110"/>
                    </a:lnTo>
                    <a:lnTo>
                      <a:pt x="489" y="100"/>
                    </a:lnTo>
                    <a:lnTo>
                      <a:pt x="480" y="93"/>
                    </a:lnTo>
                    <a:lnTo>
                      <a:pt x="480" y="93"/>
                    </a:lnTo>
                    <a:lnTo>
                      <a:pt x="447" y="80"/>
                    </a:lnTo>
                    <a:lnTo>
                      <a:pt x="416" y="68"/>
                    </a:lnTo>
                    <a:lnTo>
                      <a:pt x="400" y="62"/>
                    </a:lnTo>
                    <a:lnTo>
                      <a:pt x="384" y="56"/>
                    </a:lnTo>
                    <a:lnTo>
                      <a:pt x="367" y="52"/>
                    </a:lnTo>
                    <a:lnTo>
                      <a:pt x="349" y="48"/>
                    </a:lnTo>
                    <a:lnTo>
                      <a:pt x="349" y="48"/>
                    </a:lnTo>
                    <a:lnTo>
                      <a:pt x="337" y="56"/>
                    </a:lnTo>
                    <a:lnTo>
                      <a:pt x="333" y="61"/>
                    </a:lnTo>
                    <a:lnTo>
                      <a:pt x="330" y="68"/>
                    </a:lnTo>
                    <a:lnTo>
                      <a:pt x="330" y="68"/>
                    </a:lnTo>
                    <a:lnTo>
                      <a:pt x="333" y="72"/>
                    </a:lnTo>
                    <a:lnTo>
                      <a:pt x="336" y="78"/>
                    </a:lnTo>
                    <a:lnTo>
                      <a:pt x="339" y="92"/>
                    </a:lnTo>
                    <a:lnTo>
                      <a:pt x="339" y="104"/>
                    </a:lnTo>
                    <a:lnTo>
                      <a:pt x="339" y="117"/>
                    </a:lnTo>
                    <a:lnTo>
                      <a:pt x="339" y="117"/>
                    </a:lnTo>
                    <a:lnTo>
                      <a:pt x="320" y="151"/>
                    </a:lnTo>
                    <a:lnTo>
                      <a:pt x="304" y="186"/>
                    </a:lnTo>
                    <a:lnTo>
                      <a:pt x="274" y="257"/>
                    </a:lnTo>
                    <a:lnTo>
                      <a:pt x="274" y="257"/>
                    </a:lnTo>
                    <a:lnTo>
                      <a:pt x="263" y="263"/>
                    </a:lnTo>
                    <a:lnTo>
                      <a:pt x="254" y="273"/>
                    </a:lnTo>
                    <a:lnTo>
                      <a:pt x="250" y="278"/>
                    </a:lnTo>
                    <a:lnTo>
                      <a:pt x="249" y="284"/>
                    </a:lnTo>
                    <a:lnTo>
                      <a:pt x="246" y="290"/>
                    </a:lnTo>
                    <a:lnTo>
                      <a:pt x="246" y="295"/>
                    </a:lnTo>
                    <a:lnTo>
                      <a:pt x="246" y="295"/>
                    </a:lnTo>
                    <a:lnTo>
                      <a:pt x="257" y="313"/>
                    </a:lnTo>
                    <a:lnTo>
                      <a:pt x="270" y="332"/>
                    </a:lnTo>
                    <a:lnTo>
                      <a:pt x="278" y="340"/>
                    </a:lnTo>
                    <a:lnTo>
                      <a:pt x="287" y="347"/>
                    </a:lnTo>
                    <a:lnTo>
                      <a:pt x="298" y="354"/>
                    </a:lnTo>
                    <a:lnTo>
                      <a:pt x="309" y="361"/>
                    </a:lnTo>
                    <a:lnTo>
                      <a:pt x="309" y="361"/>
                    </a:lnTo>
                    <a:lnTo>
                      <a:pt x="318" y="367"/>
                    </a:lnTo>
                    <a:lnTo>
                      <a:pt x="329" y="371"/>
                    </a:lnTo>
                    <a:lnTo>
                      <a:pt x="340" y="374"/>
                    </a:lnTo>
                    <a:lnTo>
                      <a:pt x="353" y="377"/>
                    </a:lnTo>
                    <a:lnTo>
                      <a:pt x="365" y="378"/>
                    </a:lnTo>
                    <a:lnTo>
                      <a:pt x="379" y="379"/>
                    </a:lnTo>
                    <a:lnTo>
                      <a:pt x="392" y="379"/>
                    </a:lnTo>
                    <a:lnTo>
                      <a:pt x="406" y="378"/>
                    </a:lnTo>
                    <a:lnTo>
                      <a:pt x="419" y="377"/>
                    </a:lnTo>
                    <a:lnTo>
                      <a:pt x="431" y="374"/>
                    </a:lnTo>
                    <a:lnTo>
                      <a:pt x="443" y="371"/>
                    </a:lnTo>
                    <a:lnTo>
                      <a:pt x="454" y="365"/>
                    </a:lnTo>
                    <a:lnTo>
                      <a:pt x="462" y="360"/>
                    </a:lnTo>
                    <a:lnTo>
                      <a:pt x="471" y="353"/>
                    </a:lnTo>
                    <a:lnTo>
                      <a:pt x="478" y="344"/>
                    </a:lnTo>
                    <a:lnTo>
                      <a:pt x="482" y="336"/>
                    </a:lnTo>
                    <a:lnTo>
                      <a:pt x="482" y="336"/>
                    </a:lnTo>
                    <a:lnTo>
                      <a:pt x="485" y="326"/>
                    </a:lnTo>
                    <a:lnTo>
                      <a:pt x="485" y="318"/>
                    </a:lnTo>
                    <a:lnTo>
                      <a:pt x="485" y="309"/>
                    </a:lnTo>
                    <a:lnTo>
                      <a:pt x="483" y="301"/>
                    </a:lnTo>
                    <a:lnTo>
                      <a:pt x="480" y="294"/>
                    </a:lnTo>
                    <a:lnTo>
                      <a:pt x="478" y="287"/>
                    </a:lnTo>
                    <a:lnTo>
                      <a:pt x="469" y="273"/>
                    </a:lnTo>
                    <a:lnTo>
                      <a:pt x="450" y="247"/>
                    </a:lnTo>
                    <a:lnTo>
                      <a:pt x="443" y="235"/>
                    </a:lnTo>
                    <a:lnTo>
                      <a:pt x="440" y="229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41" y="212"/>
                    </a:lnTo>
                    <a:lnTo>
                      <a:pt x="447" y="205"/>
                    </a:lnTo>
                    <a:lnTo>
                      <a:pt x="454" y="200"/>
                    </a:lnTo>
                    <a:lnTo>
                      <a:pt x="461" y="194"/>
                    </a:lnTo>
                    <a:lnTo>
                      <a:pt x="479" y="187"/>
                    </a:lnTo>
                    <a:lnTo>
                      <a:pt x="497" y="180"/>
                    </a:lnTo>
                    <a:lnTo>
                      <a:pt x="497" y="180"/>
                    </a:lnTo>
                    <a:close/>
                    <a:moveTo>
                      <a:pt x="151" y="107"/>
                    </a:moveTo>
                    <a:lnTo>
                      <a:pt x="151" y="107"/>
                    </a:lnTo>
                    <a:lnTo>
                      <a:pt x="128" y="69"/>
                    </a:lnTo>
                    <a:lnTo>
                      <a:pt x="118" y="52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1" y="33"/>
                    </a:lnTo>
                    <a:lnTo>
                      <a:pt x="93" y="26"/>
                    </a:lnTo>
                    <a:lnTo>
                      <a:pt x="85" y="20"/>
                    </a:lnTo>
                    <a:lnTo>
                      <a:pt x="78" y="17"/>
                    </a:lnTo>
                    <a:lnTo>
                      <a:pt x="78" y="17"/>
                    </a:lnTo>
                    <a:lnTo>
                      <a:pt x="72" y="17"/>
                    </a:lnTo>
                    <a:lnTo>
                      <a:pt x="68" y="17"/>
                    </a:lnTo>
                    <a:lnTo>
                      <a:pt x="59" y="20"/>
                    </a:lnTo>
                    <a:lnTo>
                      <a:pt x="54" y="23"/>
                    </a:lnTo>
                    <a:lnTo>
                      <a:pt x="51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38" y="28"/>
                    </a:lnTo>
                    <a:lnTo>
                      <a:pt x="33" y="37"/>
                    </a:lnTo>
                    <a:lnTo>
                      <a:pt x="26" y="44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20" y="80"/>
                    </a:lnTo>
                    <a:lnTo>
                      <a:pt x="24" y="110"/>
                    </a:lnTo>
                    <a:lnTo>
                      <a:pt x="30" y="172"/>
                    </a:lnTo>
                    <a:lnTo>
                      <a:pt x="31" y="202"/>
                    </a:lnTo>
                    <a:lnTo>
                      <a:pt x="31" y="232"/>
                    </a:lnTo>
                    <a:lnTo>
                      <a:pt x="28" y="260"/>
                    </a:lnTo>
                    <a:lnTo>
                      <a:pt x="26" y="274"/>
                    </a:lnTo>
                    <a:lnTo>
                      <a:pt x="21" y="288"/>
                    </a:lnTo>
                    <a:lnTo>
                      <a:pt x="21" y="288"/>
                    </a:lnTo>
                    <a:lnTo>
                      <a:pt x="21" y="294"/>
                    </a:lnTo>
                    <a:lnTo>
                      <a:pt x="20" y="299"/>
                    </a:lnTo>
                    <a:lnTo>
                      <a:pt x="20" y="304"/>
                    </a:lnTo>
                    <a:lnTo>
                      <a:pt x="21" y="309"/>
                    </a:lnTo>
                    <a:lnTo>
                      <a:pt x="21" y="309"/>
                    </a:lnTo>
                    <a:lnTo>
                      <a:pt x="48" y="308"/>
                    </a:lnTo>
                    <a:lnTo>
                      <a:pt x="59" y="305"/>
                    </a:lnTo>
                    <a:lnTo>
                      <a:pt x="71" y="302"/>
                    </a:lnTo>
                    <a:lnTo>
                      <a:pt x="82" y="298"/>
                    </a:lnTo>
                    <a:lnTo>
                      <a:pt x="92" y="292"/>
                    </a:lnTo>
                    <a:lnTo>
                      <a:pt x="100" y="287"/>
                    </a:lnTo>
                    <a:lnTo>
                      <a:pt x="107" y="278"/>
                    </a:lnTo>
                    <a:lnTo>
                      <a:pt x="107" y="278"/>
                    </a:lnTo>
                    <a:lnTo>
                      <a:pt x="99" y="271"/>
                    </a:lnTo>
                    <a:lnTo>
                      <a:pt x="92" y="264"/>
                    </a:lnTo>
                    <a:lnTo>
                      <a:pt x="89" y="259"/>
                    </a:lnTo>
                    <a:lnTo>
                      <a:pt x="87" y="252"/>
                    </a:lnTo>
                    <a:lnTo>
                      <a:pt x="89" y="246"/>
                    </a:lnTo>
                    <a:lnTo>
                      <a:pt x="92" y="240"/>
                    </a:lnTo>
                    <a:lnTo>
                      <a:pt x="96" y="235"/>
                    </a:lnTo>
                    <a:lnTo>
                      <a:pt x="101" y="229"/>
                    </a:lnTo>
                    <a:lnTo>
                      <a:pt x="108" y="225"/>
                    </a:lnTo>
                    <a:lnTo>
                      <a:pt x="117" y="221"/>
                    </a:lnTo>
                    <a:lnTo>
                      <a:pt x="134" y="214"/>
                    </a:lnTo>
                    <a:lnTo>
                      <a:pt x="153" y="208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7" y="208"/>
                    </a:lnTo>
                    <a:lnTo>
                      <a:pt x="181" y="214"/>
                    </a:lnTo>
                    <a:lnTo>
                      <a:pt x="184" y="221"/>
                    </a:lnTo>
                    <a:lnTo>
                      <a:pt x="184" y="228"/>
                    </a:lnTo>
                    <a:lnTo>
                      <a:pt x="184" y="243"/>
                    </a:lnTo>
                    <a:lnTo>
                      <a:pt x="183" y="257"/>
                    </a:lnTo>
                    <a:lnTo>
                      <a:pt x="183" y="257"/>
                    </a:lnTo>
                    <a:lnTo>
                      <a:pt x="188" y="260"/>
                    </a:lnTo>
                    <a:lnTo>
                      <a:pt x="194" y="260"/>
                    </a:lnTo>
                    <a:lnTo>
                      <a:pt x="200" y="260"/>
                    </a:lnTo>
                    <a:lnTo>
                      <a:pt x="207" y="259"/>
                    </a:lnTo>
                    <a:lnTo>
                      <a:pt x="219" y="252"/>
                    </a:lnTo>
                    <a:lnTo>
                      <a:pt x="233" y="245"/>
                    </a:lnTo>
                    <a:lnTo>
                      <a:pt x="233" y="245"/>
                    </a:lnTo>
                    <a:lnTo>
                      <a:pt x="245" y="240"/>
                    </a:lnTo>
                    <a:lnTo>
                      <a:pt x="254" y="235"/>
                    </a:lnTo>
                    <a:lnTo>
                      <a:pt x="259" y="232"/>
                    </a:lnTo>
                    <a:lnTo>
                      <a:pt x="263" y="229"/>
                    </a:lnTo>
                    <a:lnTo>
                      <a:pt x="266" y="224"/>
                    </a:lnTo>
                    <a:lnTo>
                      <a:pt x="267" y="218"/>
                    </a:lnTo>
                    <a:lnTo>
                      <a:pt x="267" y="218"/>
                    </a:lnTo>
                    <a:lnTo>
                      <a:pt x="256" y="215"/>
                    </a:lnTo>
                    <a:lnTo>
                      <a:pt x="246" y="211"/>
                    </a:lnTo>
                    <a:lnTo>
                      <a:pt x="228" y="201"/>
                    </a:lnTo>
                    <a:lnTo>
                      <a:pt x="211" y="188"/>
                    </a:lnTo>
                    <a:lnTo>
                      <a:pt x="197" y="174"/>
                    </a:lnTo>
                    <a:lnTo>
                      <a:pt x="184" y="159"/>
                    </a:lnTo>
                    <a:lnTo>
                      <a:pt x="173" y="142"/>
                    </a:lnTo>
                    <a:lnTo>
                      <a:pt x="151" y="107"/>
                    </a:lnTo>
                    <a:lnTo>
                      <a:pt x="151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35" name="椭圆 4"/>
          <p:cNvSpPr>
            <a:spLocks noChangeArrowheads="1"/>
          </p:cNvSpPr>
          <p:nvPr/>
        </p:nvSpPr>
        <p:spPr bwMode="auto">
          <a:xfrm flipH="1">
            <a:off x="10705265" y="343654"/>
            <a:ext cx="1152525" cy="1150937"/>
          </a:xfrm>
          <a:custGeom>
            <a:avLst/>
            <a:gdLst>
              <a:gd name="T0" fmla="*/ 0 w 1152128"/>
              <a:gd name="T1" fmla="*/ 0 h 1152128"/>
              <a:gd name="T2" fmla="*/ 0 60000 65536"/>
              <a:gd name="T3" fmla="*/ 0 w 1152128"/>
              <a:gd name="T4" fmla="*/ 0 h 1152128"/>
              <a:gd name="T5" fmla="*/ 1152128 w 1152128"/>
              <a:gd name="T6" fmla="*/ 1152128 h 115212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152128" h="1152128">
                <a:moveTo>
                  <a:pt x="576064" y="0"/>
                </a:moveTo>
                <a:lnTo>
                  <a:pt x="1152128" y="0"/>
                </a:lnTo>
                <a:lnTo>
                  <a:pt x="1152128" y="576064"/>
                </a:lnTo>
                <a:cubicBezTo>
                  <a:pt x="1152128" y="894215"/>
                  <a:pt x="894215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noFill/>
          <a:ln w="12700" cap="flat" cmpd="sng">
            <a:solidFill>
              <a:schemeClr val="accent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6" name="Freeform 127"/>
          <p:cNvSpPr>
            <a:spLocks noEditPoints="1"/>
          </p:cNvSpPr>
          <p:nvPr/>
        </p:nvSpPr>
        <p:spPr bwMode="auto">
          <a:xfrm flipH="1">
            <a:off x="10887846" y="629407"/>
            <a:ext cx="928694" cy="642942"/>
          </a:xfrm>
          <a:custGeom>
            <a:avLst/>
            <a:gdLst/>
            <a:ahLst/>
            <a:cxnLst>
              <a:cxn ang="0">
                <a:pos x="4" y="455"/>
              </a:cxn>
              <a:cxn ang="0">
                <a:pos x="782" y="3"/>
              </a:cxn>
              <a:cxn ang="0">
                <a:pos x="1721" y="189"/>
              </a:cxn>
              <a:cxn ang="0">
                <a:pos x="1600" y="407"/>
              </a:cxn>
              <a:cxn ang="0">
                <a:pos x="1620" y="823"/>
              </a:cxn>
              <a:cxn ang="0">
                <a:pos x="2082" y="841"/>
              </a:cxn>
              <a:cxn ang="0">
                <a:pos x="1746" y="1082"/>
              </a:cxn>
              <a:cxn ang="0">
                <a:pos x="1260" y="1259"/>
              </a:cxn>
              <a:cxn ang="0">
                <a:pos x="880" y="1195"/>
              </a:cxn>
              <a:cxn ang="0">
                <a:pos x="207" y="1096"/>
              </a:cxn>
              <a:cxn ang="0">
                <a:pos x="127" y="750"/>
              </a:cxn>
              <a:cxn ang="0">
                <a:pos x="1976" y="722"/>
              </a:cxn>
              <a:cxn ang="0">
                <a:pos x="1611" y="941"/>
              </a:cxn>
              <a:cxn ang="0">
                <a:pos x="499" y="441"/>
              </a:cxn>
              <a:cxn ang="0">
                <a:pos x="893" y="782"/>
              </a:cxn>
              <a:cxn ang="0">
                <a:pos x="1849" y="241"/>
              </a:cxn>
              <a:cxn ang="0">
                <a:pos x="820" y="20"/>
              </a:cxn>
              <a:cxn ang="0">
                <a:pos x="28" y="477"/>
              </a:cxn>
              <a:cxn ang="0">
                <a:pos x="480" y="386"/>
              </a:cxn>
              <a:cxn ang="0">
                <a:pos x="946" y="295"/>
              </a:cxn>
              <a:cxn ang="0">
                <a:pos x="1533" y="1064"/>
              </a:cxn>
              <a:cxn ang="0">
                <a:pos x="1604" y="1117"/>
              </a:cxn>
              <a:cxn ang="0">
                <a:pos x="1630" y="995"/>
              </a:cxn>
              <a:cxn ang="0">
                <a:pos x="1526" y="750"/>
              </a:cxn>
              <a:cxn ang="0">
                <a:pos x="1551" y="835"/>
              </a:cxn>
              <a:cxn ang="0">
                <a:pos x="1535" y="848"/>
              </a:cxn>
              <a:cxn ang="0">
                <a:pos x="1485" y="978"/>
              </a:cxn>
              <a:cxn ang="0">
                <a:pos x="1281" y="1082"/>
              </a:cxn>
              <a:cxn ang="0">
                <a:pos x="1071" y="1165"/>
              </a:cxn>
              <a:cxn ang="0">
                <a:pos x="1526" y="1018"/>
              </a:cxn>
              <a:cxn ang="0">
                <a:pos x="1517" y="1059"/>
              </a:cxn>
              <a:cxn ang="0">
                <a:pos x="887" y="792"/>
              </a:cxn>
              <a:cxn ang="0">
                <a:pos x="339" y="865"/>
              </a:cxn>
              <a:cxn ang="0">
                <a:pos x="855" y="1160"/>
              </a:cxn>
              <a:cxn ang="0">
                <a:pos x="1017" y="1042"/>
              </a:cxn>
              <a:cxn ang="0">
                <a:pos x="1265" y="793"/>
              </a:cxn>
              <a:cxn ang="0">
                <a:pos x="1467" y="827"/>
              </a:cxn>
              <a:cxn ang="0">
                <a:pos x="1462" y="901"/>
              </a:cxn>
              <a:cxn ang="0">
                <a:pos x="1423" y="790"/>
              </a:cxn>
              <a:cxn ang="0">
                <a:pos x="1402" y="752"/>
              </a:cxn>
              <a:cxn ang="0">
                <a:pos x="1304" y="883"/>
              </a:cxn>
              <a:cxn ang="0">
                <a:pos x="1371" y="1001"/>
              </a:cxn>
              <a:cxn ang="0">
                <a:pos x="1307" y="1101"/>
              </a:cxn>
              <a:cxn ang="0">
                <a:pos x="1079" y="1254"/>
              </a:cxn>
              <a:cxn ang="0">
                <a:pos x="992" y="1129"/>
              </a:cxn>
              <a:cxn ang="0">
                <a:pos x="1039" y="1190"/>
              </a:cxn>
              <a:cxn ang="0">
                <a:pos x="1001" y="1202"/>
              </a:cxn>
              <a:cxn ang="0">
                <a:pos x="852" y="326"/>
              </a:cxn>
              <a:cxn ang="0">
                <a:pos x="835" y="223"/>
              </a:cxn>
              <a:cxn ang="0">
                <a:pos x="738" y="289"/>
              </a:cxn>
              <a:cxn ang="0">
                <a:pos x="240" y="556"/>
              </a:cxn>
              <a:cxn ang="0">
                <a:pos x="377" y="500"/>
              </a:cxn>
              <a:cxn ang="0">
                <a:pos x="255" y="585"/>
              </a:cxn>
              <a:cxn ang="0">
                <a:pos x="389" y="731"/>
              </a:cxn>
              <a:cxn ang="0">
                <a:pos x="193" y="755"/>
              </a:cxn>
              <a:cxn ang="0">
                <a:pos x="115" y="796"/>
              </a:cxn>
              <a:cxn ang="0">
                <a:pos x="126" y="983"/>
              </a:cxn>
              <a:cxn ang="0">
                <a:pos x="168" y="1040"/>
              </a:cxn>
              <a:cxn ang="0">
                <a:pos x="282" y="1009"/>
              </a:cxn>
              <a:cxn ang="0">
                <a:pos x="226" y="729"/>
              </a:cxn>
              <a:cxn ang="0">
                <a:pos x="193" y="733"/>
              </a:cxn>
              <a:cxn ang="0">
                <a:pos x="168" y="705"/>
              </a:cxn>
            </a:cxnLst>
            <a:rect l="0" t="0" r="r" b="b"/>
            <a:pathLst>
              <a:path w="2100" h="1388">
                <a:moveTo>
                  <a:pt x="153" y="731"/>
                </a:moveTo>
                <a:lnTo>
                  <a:pt x="153" y="731"/>
                </a:lnTo>
                <a:lnTo>
                  <a:pt x="146" y="715"/>
                </a:lnTo>
                <a:lnTo>
                  <a:pt x="139" y="696"/>
                </a:lnTo>
                <a:lnTo>
                  <a:pt x="137" y="688"/>
                </a:lnTo>
                <a:lnTo>
                  <a:pt x="136" y="678"/>
                </a:lnTo>
                <a:lnTo>
                  <a:pt x="137" y="668"/>
                </a:lnTo>
                <a:lnTo>
                  <a:pt x="139" y="658"/>
                </a:lnTo>
                <a:lnTo>
                  <a:pt x="139" y="658"/>
                </a:lnTo>
                <a:lnTo>
                  <a:pt x="143" y="650"/>
                </a:lnTo>
                <a:lnTo>
                  <a:pt x="147" y="643"/>
                </a:lnTo>
                <a:lnTo>
                  <a:pt x="153" y="639"/>
                </a:lnTo>
                <a:lnTo>
                  <a:pt x="160" y="633"/>
                </a:lnTo>
                <a:lnTo>
                  <a:pt x="167" y="630"/>
                </a:lnTo>
                <a:lnTo>
                  <a:pt x="175" y="626"/>
                </a:lnTo>
                <a:lnTo>
                  <a:pt x="193" y="622"/>
                </a:lnTo>
                <a:lnTo>
                  <a:pt x="193" y="622"/>
                </a:lnTo>
                <a:lnTo>
                  <a:pt x="193" y="616"/>
                </a:lnTo>
                <a:lnTo>
                  <a:pt x="193" y="609"/>
                </a:lnTo>
                <a:lnTo>
                  <a:pt x="193" y="594"/>
                </a:lnTo>
                <a:lnTo>
                  <a:pt x="192" y="578"/>
                </a:lnTo>
                <a:lnTo>
                  <a:pt x="192" y="570"/>
                </a:lnTo>
                <a:lnTo>
                  <a:pt x="193" y="563"/>
                </a:lnTo>
                <a:lnTo>
                  <a:pt x="193" y="563"/>
                </a:lnTo>
                <a:lnTo>
                  <a:pt x="171" y="553"/>
                </a:lnTo>
                <a:lnTo>
                  <a:pt x="147" y="543"/>
                </a:lnTo>
                <a:lnTo>
                  <a:pt x="99" y="524"/>
                </a:lnTo>
                <a:lnTo>
                  <a:pt x="52" y="505"/>
                </a:lnTo>
                <a:lnTo>
                  <a:pt x="4" y="484"/>
                </a:lnTo>
                <a:lnTo>
                  <a:pt x="4" y="484"/>
                </a:lnTo>
                <a:lnTo>
                  <a:pt x="1" y="479"/>
                </a:lnTo>
                <a:lnTo>
                  <a:pt x="0" y="473"/>
                </a:lnTo>
                <a:lnTo>
                  <a:pt x="0" y="467"/>
                </a:lnTo>
                <a:lnTo>
                  <a:pt x="0" y="463"/>
                </a:lnTo>
                <a:lnTo>
                  <a:pt x="4" y="455"/>
                </a:lnTo>
                <a:lnTo>
                  <a:pt x="10" y="446"/>
                </a:lnTo>
                <a:lnTo>
                  <a:pt x="21" y="432"/>
                </a:lnTo>
                <a:lnTo>
                  <a:pt x="26" y="425"/>
                </a:lnTo>
                <a:lnTo>
                  <a:pt x="28" y="421"/>
                </a:lnTo>
                <a:lnTo>
                  <a:pt x="29" y="417"/>
                </a:lnTo>
                <a:lnTo>
                  <a:pt x="29" y="417"/>
                </a:lnTo>
                <a:lnTo>
                  <a:pt x="36" y="410"/>
                </a:lnTo>
                <a:lnTo>
                  <a:pt x="43" y="404"/>
                </a:lnTo>
                <a:lnTo>
                  <a:pt x="52" y="399"/>
                </a:lnTo>
                <a:lnTo>
                  <a:pt x="59" y="392"/>
                </a:lnTo>
                <a:lnTo>
                  <a:pt x="59" y="392"/>
                </a:lnTo>
                <a:lnTo>
                  <a:pt x="68" y="389"/>
                </a:lnTo>
                <a:lnTo>
                  <a:pt x="78" y="385"/>
                </a:lnTo>
                <a:lnTo>
                  <a:pt x="87" y="380"/>
                </a:lnTo>
                <a:lnTo>
                  <a:pt x="95" y="375"/>
                </a:lnTo>
                <a:lnTo>
                  <a:pt x="95" y="375"/>
                </a:lnTo>
                <a:lnTo>
                  <a:pt x="150" y="352"/>
                </a:lnTo>
                <a:lnTo>
                  <a:pt x="203" y="328"/>
                </a:lnTo>
                <a:lnTo>
                  <a:pt x="257" y="300"/>
                </a:lnTo>
                <a:lnTo>
                  <a:pt x="310" y="272"/>
                </a:lnTo>
                <a:lnTo>
                  <a:pt x="360" y="243"/>
                </a:lnTo>
                <a:lnTo>
                  <a:pt x="412" y="212"/>
                </a:lnTo>
                <a:lnTo>
                  <a:pt x="514" y="153"/>
                </a:lnTo>
                <a:lnTo>
                  <a:pt x="514" y="153"/>
                </a:lnTo>
                <a:lnTo>
                  <a:pt x="581" y="114"/>
                </a:lnTo>
                <a:lnTo>
                  <a:pt x="581" y="114"/>
                </a:lnTo>
                <a:lnTo>
                  <a:pt x="615" y="94"/>
                </a:lnTo>
                <a:lnTo>
                  <a:pt x="645" y="74"/>
                </a:lnTo>
                <a:lnTo>
                  <a:pt x="678" y="53"/>
                </a:lnTo>
                <a:lnTo>
                  <a:pt x="713" y="34"/>
                </a:lnTo>
                <a:lnTo>
                  <a:pt x="713" y="34"/>
                </a:lnTo>
                <a:lnTo>
                  <a:pt x="734" y="22"/>
                </a:lnTo>
                <a:lnTo>
                  <a:pt x="758" y="11"/>
                </a:lnTo>
                <a:lnTo>
                  <a:pt x="769" y="7"/>
                </a:lnTo>
                <a:lnTo>
                  <a:pt x="782" y="3"/>
                </a:lnTo>
                <a:lnTo>
                  <a:pt x="794" y="1"/>
                </a:lnTo>
                <a:lnTo>
                  <a:pt x="807" y="0"/>
                </a:lnTo>
                <a:lnTo>
                  <a:pt x="807" y="0"/>
                </a:lnTo>
                <a:lnTo>
                  <a:pt x="825" y="3"/>
                </a:lnTo>
                <a:lnTo>
                  <a:pt x="843" y="5"/>
                </a:lnTo>
                <a:lnTo>
                  <a:pt x="862" y="10"/>
                </a:lnTo>
                <a:lnTo>
                  <a:pt x="878" y="13"/>
                </a:lnTo>
                <a:lnTo>
                  <a:pt x="878" y="13"/>
                </a:lnTo>
                <a:lnTo>
                  <a:pt x="919" y="27"/>
                </a:lnTo>
                <a:lnTo>
                  <a:pt x="960" y="39"/>
                </a:lnTo>
                <a:lnTo>
                  <a:pt x="1003" y="50"/>
                </a:lnTo>
                <a:lnTo>
                  <a:pt x="1046" y="62"/>
                </a:lnTo>
                <a:lnTo>
                  <a:pt x="1090" y="71"/>
                </a:lnTo>
                <a:lnTo>
                  <a:pt x="1134" y="81"/>
                </a:lnTo>
                <a:lnTo>
                  <a:pt x="1179" y="88"/>
                </a:lnTo>
                <a:lnTo>
                  <a:pt x="1224" y="95"/>
                </a:lnTo>
                <a:lnTo>
                  <a:pt x="1224" y="95"/>
                </a:lnTo>
                <a:lnTo>
                  <a:pt x="1263" y="101"/>
                </a:lnTo>
                <a:lnTo>
                  <a:pt x="1281" y="101"/>
                </a:lnTo>
                <a:lnTo>
                  <a:pt x="1300" y="100"/>
                </a:lnTo>
                <a:lnTo>
                  <a:pt x="1300" y="100"/>
                </a:lnTo>
                <a:lnTo>
                  <a:pt x="1302" y="102"/>
                </a:lnTo>
                <a:lnTo>
                  <a:pt x="1308" y="104"/>
                </a:lnTo>
                <a:lnTo>
                  <a:pt x="1312" y="105"/>
                </a:lnTo>
                <a:lnTo>
                  <a:pt x="1315" y="107"/>
                </a:lnTo>
                <a:lnTo>
                  <a:pt x="1315" y="107"/>
                </a:lnTo>
                <a:lnTo>
                  <a:pt x="1406" y="119"/>
                </a:lnTo>
                <a:lnTo>
                  <a:pt x="1496" y="133"/>
                </a:lnTo>
                <a:lnTo>
                  <a:pt x="1583" y="149"/>
                </a:lnTo>
                <a:lnTo>
                  <a:pt x="1624" y="159"/>
                </a:lnTo>
                <a:lnTo>
                  <a:pt x="1665" y="168"/>
                </a:lnTo>
                <a:lnTo>
                  <a:pt x="1665" y="168"/>
                </a:lnTo>
                <a:lnTo>
                  <a:pt x="1684" y="174"/>
                </a:lnTo>
                <a:lnTo>
                  <a:pt x="1703" y="182"/>
                </a:lnTo>
                <a:lnTo>
                  <a:pt x="1721" y="189"/>
                </a:lnTo>
                <a:lnTo>
                  <a:pt x="1740" y="195"/>
                </a:lnTo>
                <a:lnTo>
                  <a:pt x="1740" y="195"/>
                </a:lnTo>
                <a:lnTo>
                  <a:pt x="1754" y="198"/>
                </a:lnTo>
                <a:lnTo>
                  <a:pt x="1770" y="199"/>
                </a:lnTo>
                <a:lnTo>
                  <a:pt x="1787" y="201"/>
                </a:lnTo>
                <a:lnTo>
                  <a:pt x="1804" y="203"/>
                </a:lnTo>
                <a:lnTo>
                  <a:pt x="1804" y="203"/>
                </a:lnTo>
                <a:lnTo>
                  <a:pt x="1819" y="208"/>
                </a:lnTo>
                <a:lnTo>
                  <a:pt x="1834" y="212"/>
                </a:lnTo>
                <a:lnTo>
                  <a:pt x="1864" y="223"/>
                </a:lnTo>
                <a:lnTo>
                  <a:pt x="1864" y="223"/>
                </a:lnTo>
                <a:lnTo>
                  <a:pt x="1871" y="233"/>
                </a:lnTo>
                <a:lnTo>
                  <a:pt x="1872" y="239"/>
                </a:lnTo>
                <a:lnTo>
                  <a:pt x="1872" y="243"/>
                </a:lnTo>
                <a:lnTo>
                  <a:pt x="1871" y="253"/>
                </a:lnTo>
                <a:lnTo>
                  <a:pt x="1868" y="260"/>
                </a:lnTo>
                <a:lnTo>
                  <a:pt x="1863" y="267"/>
                </a:lnTo>
                <a:lnTo>
                  <a:pt x="1856" y="274"/>
                </a:lnTo>
                <a:lnTo>
                  <a:pt x="1842" y="285"/>
                </a:lnTo>
                <a:lnTo>
                  <a:pt x="1842" y="285"/>
                </a:lnTo>
                <a:lnTo>
                  <a:pt x="1832" y="289"/>
                </a:lnTo>
                <a:lnTo>
                  <a:pt x="1822" y="293"/>
                </a:lnTo>
                <a:lnTo>
                  <a:pt x="1804" y="306"/>
                </a:lnTo>
                <a:lnTo>
                  <a:pt x="1785" y="319"/>
                </a:lnTo>
                <a:lnTo>
                  <a:pt x="1767" y="330"/>
                </a:lnTo>
                <a:lnTo>
                  <a:pt x="1767" y="330"/>
                </a:lnTo>
                <a:lnTo>
                  <a:pt x="1756" y="334"/>
                </a:lnTo>
                <a:lnTo>
                  <a:pt x="1746" y="337"/>
                </a:lnTo>
                <a:lnTo>
                  <a:pt x="1735" y="341"/>
                </a:lnTo>
                <a:lnTo>
                  <a:pt x="1725" y="345"/>
                </a:lnTo>
                <a:lnTo>
                  <a:pt x="1725" y="345"/>
                </a:lnTo>
                <a:lnTo>
                  <a:pt x="1680" y="369"/>
                </a:lnTo>
                <a:lnTo>
                  <a:pt x="1634" y="390"/>
                </a:lnTo>
                <a:lnTo>
                  <a:pt x="1634" y="390"/>
                </a:lnTo>
                <a:lnTo>
                  <a:pt x="1600" y="407"/>
                </a:lnTo>
                <a:lnTo>
                  <a:pt x="1568" y="424"/>
                </a:lnTo>
                <a:lnTo>
                  <a:pt x="1503" y="462"/>
                </a:lnTo>
                <a:lnTo>
                  <a:pt x="1439" y="500"/>
                </a:lnTo>
                <a:lnTo>
                  <a:pt x="1375" y="538"/>
                </a:lnTo>
                <a:lnTo>
                  <a:pt x="1375" y="538"/>
                </a:lnTo>
                <a:lnTo>
                  <a:pt x="1415" y="584"/>
                </a:lnTo>
                <a:lnTo>
                  <a:pt x="1434" y="609"/>
                </a:lnTo>
                <a:lnTo>
                  <a:pt x="1453" y="634"/>
                </a:lnTo>
                <a:lnTo>
                  <a:pt x="1469" y="661"/>
                </a:lnTo>
                <a:lnTo>
                  <a:pt x="1484" y="688"/>
                </a:lnTo>
                <a:lnTo>
                  <a:pt x="1498" y="717"/>
                </a:lnTo>
                <a:lnTo>
                  <a:pt x="1507" y="748"/>
                </a:lnTo>
                <a:lnTo>
                  <a:pt x="1507" y="748"/>
                </a:lnTo>
                <a:lnTo>
                  <a:pt x="1521" y="738"/>
                </a:lnTo>
                <a:lnTo>
                  <a:pt x="1535" y="729"/>
                </a:lnTo>
                <a:lnTo>
                  <a:pt x="1542" y="724"/>
                </a:lnTo>
                <a:lnTo>
                  <a:pt x="1551" y="722"/>
                </a:lnTo>
                <a:lnTo>
                  <a:pt x="1559" y="720"/>
                </a:lnTo>
                <a:lnTo>
                  <a:pt x="1569" y="722"/>
                </a:lnTo>
                <a:lnTo>
                  <a:pt x="1569" y="722"/>
                </a:lnTo>
                <a:lnTo>
                  <a:pt x="1576" y="722"/>
                </a:lnTo>
                <a:lnTo>
                  <a:pt x="1580" y="724"/>
                </a:lnTo>
                <a:lnTo>
                  <a:pt x="1585" y="727"/>
                </a:lnTo>
                <a:lnTo>
                  <a:pt x="1587" y="731"/>
                </a:lnTo>
                <a:lnTo>
                  <a:pt x="1590" y="736"/>
                </a:lnTo>
                <a:lnTo>
                  <a:pt x="1590" y="740"/>
                </a:lnTo>
                <a:lnTo>
                  <a:pt x="1590" y="751"/>
                </a:lnTo>
                <a:lnTo>
                  <a:pt x="1587" y="775"/>
                </a:lnTo>
                <a:lnTo>
                  <a:pt x="1587" y="786"/>
                </a:lnTo>
                <a:lnTo>
                  <a:pt x="1589" y="792"/>
                </a:lnTo>
                <a:lnTo>
                  <a:pt x="1590" y="796"/>
                </a:lnTo>
                <a:lnTo>
                  <a:pt x="1590" y="796"/>
                </a:lnTo>
                <a:lnTo>
                  <a:pt x="1594" y="804"/>
                </a:lnTo>
                <a:lnTo>
                  <a:pt x="1603" y="811"/>
                </a:lnTo>
                <a:lnTo>
                  <a:pt x="1620" y="823"/>
                </a:lnTo>
                <a:lnTo>
                  <a:pt x="1628" y="830"/>
                </a:lnTo>
                <a:lnTo>
                  <a:pt x="1635" y="837"/>
                </a:lnTo>
                <a:lnTo>
                  <a:pt x="1638" y="841"/>
                </a:lnTo>
                <a:lnTo>
                  <a:pt x="1641" y="845"/>
                </a:lnTo>
                <a:lnTo>
                  <a:pt x="1642" y="851"/>
                </a:lnTo>
                <a:lnTo>
                  <a:pt x="1642" y="858"/>
                </a:lnTo>
                <a:lnTo>
                  <a:pt x="1642" y="858"/>
                </a:lnTo>
                <a:lnTo>
                  <a:pt x="1660" y="851"/>
                </a:lnTo>
                <a:lnTo>
                  <a:pt x="1679" y="842"/>
                </a:lnTo>
                <a:lnTo>
                  <a:pt x="1696" y="834"/>
                </a:lnTo>
                <a:lnTo>
                  <a:pt x="1712" y="825"/>
                </a:lnTo>
                <a:lnTo>
                  <a:pt x="1743" y="804"/>
                </a:lnTo>
                <a:lnTo>
                  <a:pt x="1773" y="782"/>
                </a:lnTo>
                <a:lnTo>
                  <a:pt x="1773" y="782"/>
                </a:lnTo>
                <a:lnTo>
                  <a:pt x="1804" y="761"/>
                </a:lnTo>
                <a:lnTo>
                  <a:pt x="1836" y="740"/>
                </a:lnTo>
                <a:lnTo>
                  <a:pt x="1851" y="729"/>
                </a:lnTo>
                <a:lnTo>
                  <a:pt x="1867" y="716"/>
                </a:lnTo>
                <a:lnTo>
                  <a:pt x="1881" y="705"/>
                </a:lnTo>
                <a:lnTo>
                  <a:pt x="1893" y="691"/>
                </a:lnTo>
                <a:lnTo>
                  <a:pt x="1893" y="691"/>
                </a:lnTo>
                <a:lnTo>
                  <a:pt x="1910" y="691"/>
                </a:lnTo>
                <a:lnTo>
                  <a:pt x="1927" y="692"/>
                </a:lnTo>
                <a:lnTo>
                  <a:pt x="1944" y="695"/>
                </a:lnTo>
                <a:lnTo>
                  <a:pt x="1961" y="700"/>
                </a:lnTo>
                <a:lnTo>
                  <a:pt x="1976" y="706"/>
                </a:lnTo>
                <a:lnTo>
                  <a:pt x="1992" y="715"/>
                </a:lnTo>
                <a:lnTo>
                  <a:pt x="2007" y="723"/>
                </a:lnTo>
                <a:lnTo>
                  <a:pt x="2020" y="733"/>
                </a:lnTo>
                <a:lnTo>
                  <a:pt x="2020" y="733"/>
                </a:lnTo>
                <a:lnTo>
                  <a:pt x="2034" y="751"/>
                </a:lnTo>
                <a:lnTo>
                  <a:pt x="2048" y="772"/>
                </a:lnTo>
                <a:lnTo>
                  <a:pt x="2061" y="793"/>
                </a:lnTo>
                <a:lnTo>
                  <a:pt x="2072" y="817"/>
                </a:lnTo>
                <a:lnTo>
                  <a:pt x="2082" y="841"/>
                </a:lnTo>
                <a:lnTo>
                  <a:pt x="2089" y="868"/>
                </a:lnTo>
                <a:lnTo>
                  <a:pt x="2094" y="893"/>
                </a:lnTo>
                <a:lnTo>
                  <a:pt x="2098" y="921"/>
                </a:lnTo>
                <a:lnTo>
                  <a:pt x="2098" y="921"/>
                </a:lnTo>
                <a:lnTo>
                  <a:pt x="2100" y="935"/>
                </a:lnTo>
                <a:lnTo>
                  <a:pt x="2100" y="946"/>
                </a:lnTo>
                <a:lnTo>
                  <a:pt x="2098" y="956"/>
                </a:lnTo>
                <a:lnTo>
                  <a:pt x="2096" y="964"/>
                </a:lnTo>
                <a:lnTo>
                  <a:pt x="2096" y="964"/>
                </a:lnTo>
                <a:lnTo>
                  <a:pt x="2097" y="971"/>
                </a:lnTo>
                <a:lnTo>
                  <a:pt x="2098" y="978"/>
                </a:lnTo>
                <a:lnTo>
                  <a:pt x="2097" y="983"/>
                </a:lnTo>
                <a:lnTo>
                  <a:pt x="2094" y="987"/>
                </a:lnTo>
                <a:lnTo>
                  <a:pt x="2090" y="990"/>
                </a:lnTo>
                <a:lnTo>
                  <a:pt x="2086" y="993"/>
                </a:lnTo>
                <a:lnTo>
                  <a:pt x="2076" y="995"/>
                </a:lnTo>
                <a:lnTo>
                  <a:pt x="2076" y="995"/>
                </a:lnTo>
                <a:lnTo>
                  <a:pt x="2051" y="998"/>
                </a:lnTo>
                <a:lnTo>
                  <a:pt x="2028" y="1002"/>
                </a:lnTo>
                <a:lnTo>
                  <a:pt x="1983" y="1012"/>
                </a:lnTo>
                <a:lnTo>
                  <a:pt x="1940" y="1023"/>
                </a:lnTo>
                <a:lnTo>
                  <a:pt x="1893" y="1036"/>
                </a:lnTo>
                <a:lnTo>
                  <a:pt x="1893" y="1036"/>
                </a:lnTo>
                <a:lnTo>
                  <a:pt x="1849" y="1047"/>
                </a:lnTo>
                <a:lnTo>
                  <a:pt x="1849" y="1047"/>
                </a:lnTo>
                <a:lnTo>
                  <a:pt x="1833" y="1053"/>
                </a:lnTo>
                <a:lnTo>
                  <a:pt x="1818" y="1059"/>
                </a:lnTo>
                <a:lnTo>
                  <a:pt x="1802" y="1064"/>
                </a:lnTo>
                <a:lnTo>
                  <a:pt x="1784" y="1068"/>
                </a:lnTo>
                <a:lnTo>
                  <a:pt x="1784" y="1068"/>
                </a:lnTo>
                <a:lnTo>
                  <a:pt x="1776" y="1071"/>
                </a:lnTo>
                <a:lnTo>
                  <a:pt x="1767" y="1075"/>
                </a:lnTo>
                <a:lnTo>
                  <a:pt x="1756" y="1080"/>
                </a:lnTo>
                <a:lnTo>
                  <a:pt x="1746" y="1082"/>
                </a:lnTo>
                <a:lnTo>
                  <a:pt x="1746" y="1082"/>
                </a:lnTo>
                <a:lnTo>
                  <a:pt x="1724" y="1088"/>
                </a:lnTo>
                <a:lnTo>
                  <a:pt x="1703" y="1092"/>
                </a:lnTo>
                <a:lnTo>
                  <a:pt x="1683" y="1098"/>
                </a:lnTo>
                <a:lnTo>
                  <a:pt x="1674" y="1101"/>
                </a:lnTo>
                <a:lnTo>
                  <a:pt x="1667" y="1103"/>
                </a:lnTo>
                <a:lnTo>
                  <a:pt x="1667" y="1103"/>
                </a:lnTo>
                <a:lnTo>
                  <a:pt x="1656" y="1110"/>
                </a:lnTo>
                <a:lnTo>
                  <a:pt x="1646" y="1115"/>
                </a:lnTo>
                <a:lnTo>
                  <a:pt x="1642" y="1116"/>
                </a:lnTo>
                <a:lnTo>
                  <a:pt x="1638" y="1115"/>
                </a:lnTo>
                <a:lnTo>
                  <a:pt x="1632" y="1113"/>
                </a:lnTo>
                <a:lnTo>
                  <a:pt x="1627" y="1109"/>
                </a:lnTo>
                <a:lnTo>
                  <a:pt x="1627" y="1109"/>
                </a:lnTo>
                <a:lnTo>
                  <a:pt x="1623" y="1115"/>
                </a:lnTo>
                <a:lnTo>
                  <a:pt x="1620" y="1120"/>
                </a:lnTo>
                <a:lnTo>
                  <a:pt x="1617" y="1126"/>
                </a:lnTo>
                <a:lnTo>
                  <a:pt x="1613" y="1132"/>
                </a:lnTo>
                <a:lnTo>
                  <a:pt x="1613" y="1132"/>
                </a:lnTo>
                <a:lnTo>
                  <a:pt x="1600" y="1133"/>
                </a:lnTo>
                <a:lnTo>
                  <a:pt x="1589" y="1137"/>
                </a:lnTo>
                <a:lnTo>
                  <a:pt x="1566" y="1148"/>
                </a:lnTo>
                <a:lnTo>
                  <a:pt x="1557" y="1153"/>
                </a:lnTo>
                <a:lnTo>
                  <a:pt x="1547" y="1155"/>
                </a:lnTo>
                <a:lnTo>
                  <a:pt x="1541" y="1155"/>
                </a:lnTo>
                <a:lnTo>
                  <a:pt x="1537" y="1155"/>
                </a:lnTo>
                <a:lnTo>
                  <a:pt x="1533" y="1154"/>
                </a:lnTo>
                <a:lnTo>
                  <a:pt x="1528" y="1151"/>
                </a:lnTo>
                <a:lnTo>
                  <a:pt x="1528" y="1151"/>
                </a:lnTo>
                <a:lnTo>
                  <a:pt x="1472" y="1169"/>
                </a:lnTo>
                <a:lnTo>
                  <a:pt x="1416" y="1190"/>
                </a:lnTo>
                <a:lnTo>
                  <a:pt x="1359" y="1213"/>
                </a:lnTo>
                <a:lnTo>
                  <a:pt x="1331" y="1226"/>
                </a:lnTo>
                <a:lnTo>
                  <a:pt x="1302" y="1238"/>
                </a:lnTo>
                <a:lnTo>
                  <a:pt x="1302" y="1238"/>
                </a:lnTo>
                <a:lnTo>
                  <a:pt x="1260" y="1259"/>
                </a:lnTo>
                <a:lnTo>
                  <a:pt x="1220" y="1283"/>
                </a:lnTo>
                <a:lnTo>
                  <a:pt x="1179" y="1307"/>
                </a:lnTo>
                <a:lnTo>
                  <a:pt x="1138" y="1331"/>
                </a:lnTo>
                <a:lnTo>
                  <a:pt x="1138" y="1331"/>
                </a:lnTo>
                <a:lnTo>
                  <a:pt x="1112" y="1346"/>
                </a:lnTo>
                <a:lnTo>
                  <a:pt x="1097" y="1355"/>
                </a:lnTo>
                <a:lnTo>
                  <a:pt x="1085" y="1363"/>
                </a:lnTo>
                <a:lnTo>
                  <a:pt x="1085" y="1363"/>
                </a:lnTo>
                <a:lnTo>
                  <a:pt x="1078" y="1367"/>
                </a:lnTo>
                <a:lnTo>
                  <a:pt x="1072" y="1374"/>
                </a:lnTo>
                <a:lnTo>
                  <a:pt x="1067" y="1380"/>
                </a:lnTo>
                <a:lnTo>
                  <a:pt x="1060" y="1384"/>
                </a:lnTo>
                <a:lnTo>
                  <a:pt x="1060" y="1384"/>
                </a:lnTo>
                <a:lnTo>
                  <a:pt x="1051" y="1387"/>
                </a:lnTo>
                <a:lnTo>
                  <a:pt x="1043" y="1387"/>
                </a:lnTo>
                <a:lnTo>
                  <a:pt x="1033" y="1388"/>
                </a:lnTo>
                <a:lnTo>
                  <a:pt x="1024" y="1387"/>
                </a:lnTo>
                <a:lnTo>
                  <a:pt x="1015" y="1384"/>
                </a:lnTo>
                <a:lnTo>
                  <a:pt x="1006" y="1381"/>
                </a:lnTo>
                <a:lnTo>
                  <a:pt x="989" y="1374"/>
                </a:lnTo>
                <a:lnTo>
                  <a:pt x="973" y="1365"/>
                </a:lnTo>
                <a:lnTo>
                  <a:pt x="957" y="1353"/>
                </a:lnTo>
                <a:lnTo>
                  <a:pt x="944" y="1342"/>
                </a:lnTo>
                <a:lnTo>
                  <a:pt x="935" y="1332"/>
                </a:lnTo>
                <a:lnTo>
                  <a:pt x="935" y="1332"/>
                </a:lnTo>
                <a:lnTo>
                  <a:pt x="925" y="1324"/>
                </a:lnTo>
                <a:lnTo>
                  <a:pt x="918" y="1314"/>
                </a:lnTo>
                <a:lnTo>
                  <a:pt x="912" y="1304"/>
                </a:lnTo>
                <a:lnTo>
                  <a:pt x="907" y="1293"/>
                </a:lnTo>
                <a:lnTo>
                  <a:pt x="897" y="1268"/>
                </a:lnTo>
                <a:lnTo>
                  <a:pt x="888" y="1238"/>
                </a:lnTo>
                <a:lnTo>
                  <a:pt x="888" y="1238"/>
                </a:lnTo>
                <a:lnTo>
                  <a:pt x="886" y="1226"/>
                </a:lnTo>
                <a:lnTo>
                  <a:pt x="883" y="1210"/>
                </a:lnTo>
                <a:lnTo>
                  <a:pt x="880" y="1195"/>
                </a:lnTo>
                <a:lnTo>
                  <a:pt x="880" y="1178"/>
                </a:lnTo>
                <a:lnTo>
                  <a:pt x="880" y="1178"/>
                </a:lnTo>
                <a:lnTo>
                  <a:pt x="822" y="1169"/>
                </a:lnTo>
                <a:lnTo>
                  <a:pt x="765" y="1162"/>
                </a:lnTo>
                <a:lnTo>
                  <a:pt x="709" y="1153"/>
                </a:lnTo>
                <a:lnTo>
                  <a:pt x="651" y="1140"/>
                </a:lnTo>
                <a:lnTo>
                  <a:pt x="651" y="1140"/>
                </a:lnTo>
                <a:lnTo>
                  <a:pt x="606" y="1129"/>
                </a:lnTo>
                <a:lnTo>
                  <a:pt x="564" y="1113"/>
                </a:lnTo>
                <a:lnTo>
                  <a:pt x="522" y="1096"/>
                </a:lnTo>
                <a:lnTo>
                  <a:pt x="481" y="1077"/>
                </a:lnTo>
                <a:lnTo>
                  <a:pt x="442" y="1057"/>
                </a:lnTo>
                <a:lnTo>
                  <a:pt x="404" y="1035"/>
                </a:lnTo>
                <a:lnTo>
                  <a:pt x="368" y="1012"/>
                </a:lnTo>
                <a:lnTo>
                  <a:pt x="332" y="990"/>
                </a:lnTo>
                <a:lnTo>
                  <a:pt x="332" y="990"/>
                </a:lnTo>
                <a:lnTo>
                  <a:pt x="331" y="994"/>
                </a:lnTo>
                <a:lnTo>
                  <a:pt x="331" y="998"/>
                </a:lnTo>
                <a:lnTo>
                  <a:pt x="331" y="1002"/>
                </a:lnTo>
                <a:lnTo>
                  <a:pt x="330" y="1007"/>
                </a:lnTo>
                <a:lnTo>
                  <a:pt x="330" y="1007"/>
                </a:lnTo>
                <a:lnTo>
                  <a:pt x="323" y="1009"/>
                </a:lnTo>
                <a:lnTo>
                  <a:pt x="316" y="1012"/>
                </a:lnTo>
                <a:lnTo>
                  <a:pt x="300" y="1018"/>
                </a:lnTo>
                <a:lnTo>
                  <a:pt x="300" y="1018"/>
                </a:lnTo>
                <a:lnTo>
                  <a:pt x="304" y="1035"/>
                </a:lnTo>
                <a:lnTo>
                  <a:pt x="307" y="1042"/>
                </a:lnTo>
                <a:lnTo>
                  <a:pt x="307" y="1047"/>
                </a:lnTo>
                <a:lnTo>
                  <a:pt x="307" y="1047"/>
                </a:lnTo>
                <a:lnTo>
                  <a:pt x="293" y="1060"/>
                </a:lnTo>
                <a:lnTo>
                  <a:pt x="279" y="1071"/>
                </a:lnTo>
                <a:lnTo>
                  <a:pt x="262" y="1081"/>
                </a:lnTo>
                <a:lnTo>
                  <a:pt x="245" y="1088"/>
                </a:lnTo>
                <a:lnTo>
                  <a:pt x="227" y="1094"/>
                </a:lnTo>
                <a:lnTo>
                  <a:pt x="207" y="1096"/>
                </a:lnTo>
                <a:lnTo>
                  <a:pt x="186" y="1095"/>
                </a:lnTo>
                <a:lnTo>
                  <a:pt x="175" y="1094"/>
                </a:lnTo>
                <a:lnTo>
                  <a:pt x="165" y="1092"/>
                </a:lnTo>
                <a:lnTo>
                  <a:pt x="165" y="1092"/>
                </a:lnTo>
                <a:lnTo>
                  <a:pt x="157" y="1087"/>
                </a:lnTo>
                <a:lnTo>
                  <a:pt x="153" y="1084"/>
                </a:lnTo>
                <a:lnTo>
                  <a:pt x="147" y="1082"/>
                </a:lnTo>
                <a:lnTo>
                  <a:pt x="147" y="1082"/>
                </a:lnTo>
                <a:lnTo>
                  <a:pt x="144" y="1082"/>
                </a:lnTo>
                <a:lnTo>
                  <a:pt x="140" y="1085"/>
                </a:lnTo>
                <a:lnTo>
                  <a:pt x="137" y="1085"/>
                </a:lnTo>
                <a:lnTo>
                  <a:pt x="133" y="1085"/>
                </a:lnTo>
                <a:lnTo>
                  <a:pt x="133" y="1085"/>
                </a:lnTo>
                <a:lnTo>
                  <a:pt x="116" y="1077"/>
                </a:lnTo>
                <a:lnTo>
                  <a:pt x="101" y="1067"/>
                </a:lnTo>
                <a:lnTo>
                  <a:pt x="85" y="1056"/>
                </a:lnTo>
                <a:lnTo>
                  <a:pt x="73" y="1043"/>
                </a:lnTo>
                <a:lnTo>
                  <a:pt x="60" y="1030"/>
                </a:lnTo>
                <a:lnTo>
                  <a:pt x="49" y="1018"/>
                </a:lnTo>
                <a:lnTo>
                  <a:pt x="38" y="1004"/>
                </a:lnTo>
                <a:lnTo>
                  <a:pt x="29" y="988"/>
                </a:lnTo>
                <a:lnTo>
                  <a:pt x="29" y="988"/>
                </a:lnTo>
                <a:lnTo>
                  <a:pt x="36" y="978"/>
                </a:lnTo>
                <a:lnTo>
                  <a:pt x="43" y="967"/>
                </a:lnTo>
                <a:lnTo>
                  <a:pt x="49" y="955"/>
                </a:lnTo>
                <a:lnTo>
                  <a:pt x="54" y="941"/>
                </a:lnTo>
                <a:lnTo>
                  <a:pt x="66" y="911"/>
                </a:lnTo>
                <a:lnTo>
                  <a:pt x="74" y="879"/>
                </a:lnTo>
                <a:lnTo>
                  <a:pt x="84" y="847"/>
                </a:lnTo>
                <a:lnTo>
                  <a:pt x="94" y="816"/>
                </a:lnTo>
                <a:lnTo>
                  <a:pt x="105" y="786"/>
                </a:lnTo>
                <a:lnTo>
                  <a:pt x="112" y="772"/>
                </a:lnTo>
                <a:lnTo>
                  <a:pt x="119" y="759"/>
                </a:lnTo>
                <a:lnTo>
                  <a:pt x="119" y="759"/>
                </a:lnTo>
                <a:lnTo>
                  <a:pt x="127" y="750"/>
                </a:lnTo>
                <a:lnTo>
                  <a:pt x="137" y="740"/>
                </a:lnTo>
                <a:lnTo>
                  <a:pt x="147" y="733"/>
                </a:lnTo>
                <a:lnTo>
                  <a:pt x="151" y="731"/>
                </a:lnTo>
                <a:lnTo>
                  <a:pt x="153" y="731"/>
                </a:lnTo>
                <a:lnTo>
                  <a:pt x="153" y="731"/>
                </a:lnTo>
                <a:close/>
                <a:moveTo>
                  <a:pt x="1818" y="1044"/>
                </a:moveTo>
                <a:lnTo>
                  <a:pt x="1818" y="1044"/>
                </a:lnTo>
                <a:lnTo>
                  <a:pt x="1861" y="1030"/>
                </a:lnTo>
                <a:lnTo>
                  <a:pt x="1909" y="1016"/>
                </a:lnTo>
                <a:lnTo>
                  <a:pt x="1957" y="1004"/>
                </a:lnTo>
                <a:lnTo>
                  <a:pt x="2003" y="993"/>
                </a:lnTo>
                <a:lnTo>
                  <a:pt x="2003" y="993"/>
                </a:lnTo>
                <a:lnTo>
                  <a:pt x="2024" y="988"/>
                </a:lnTo>
                <a:lnTo>
                  <a:pt x="2046" y="984"/>
                </a:lnTo>
                <a:lnTo>
                  <a:pt x="2056" y="981"/>
                </a:lnTo>
                <a:lnTo>
                  <a:pt x="2065" y="977"/>
                </a:lnTo>
                <a:lnTo>
                  <a:pt x="2072" y="973"/>
                </a:lnTo>
                <a:lnTo>
                  <a:pt x="2077" y="966"/>
                </a:lnTo>
                <a:lnTo>
                  <a:pt x="2077" y="966"/>
                </a:lnTo>
                <a:lnTo>
                  <a:pt x="2082" y="948"/>
                </a:lnTo>
                <a:lnTo>
                  <a:pt x="2083" y="929"/>
                </a:lnTo>
                <a:lnTo>
                  <a:pt x="2082" y="910"/>
                </a:lnTo>
                <a:lnTo>
                  <a:pt x="2079" y="890"/>
                </a:lnTo>
                <a:lnTo>
                  <a:pt x="2075" y="870"/>
                </a:lnTo>
                <a:lnTo>
                  <a:pt x="2069" y="852"/>
                </a:lnTo>
                <a:lnTo>
                  <a:pt x="2062" y="835"/>
                </a:lnTo>
                <a:lnTo>
                  <a:pt x="2055" y="818"/>
                </a:lnTo>
                <a:lnTo>
                  <a:pt x="2055" y="818"/>
                </a:lnTo>
                <a:lnTo>
                  <a:pt x="2032" y="775"/>
                </a:lnTo>
                <a:lnTo>
                  <a:pt x="2020" y="755"/>
                </a:lnTo>
                <a:lnTo>
                  <a:pt x="2013" y="747"/>
                </a:lnTo>
                <a:lnTo>
                  <a:pt x="2007" y="741"/>
                </a:lnTo>
                <a:lnTo>
                  <a:pt x="2007" y="741"/>
                </a:lnTo>
                <a:lnTo>
                  <a:pt x="1986" y="727"/>
                </a:lnTo>
                <a:lnTo>
                  <a:pt x="1976" y="722"/>
                </a:lnTo>
                <a:lnTo>
                  <a:pt x="1965" y="717"/>
                </a:lnTo>
                <a:lnTo>
                  <a:pt x="1955" y="713"/>
                </a:lnTo>
                <a:lnTo>
                  <a:pt x="1944" y="710"/>
                </a:lnTo>
                <a:lnTo>
                  <a:pt x="1933" y="708"/>
                </a:lnTo>
                <a:lnTo>
                  <a:pt x="1920" y="708"/>
                </a:lnTo>
                <a:lnTo>
                  <a:pt x="1920" y="708"/>
                </a:lnTo>
                <a:lnTo>
                  <a:pt x="1893" y="720"/>
                </a:lnTo>
                <a:lnTo>
                  <a:pt x="1867" y="736"/>
                </a:lnTo>
                <a:lnTo>
                  <a:pt x="1842" y="751"/>
                </a:lnTo>
                <a:lnTo>
                  <a:pt x="1816" y="769"/>
                </a:lnTo>
                <a:lnTo>
                  <a:pt x="1766" y="806"/>
                </a:lnTo>
                <a:lnTo>
                  <a:pt x="1715" y="841"/>
                </a:lnTo>
                <a:lnTo>
                  <a:pt x="1715" y="841"/>
                </a:lnTo>
                <a:lnTo>
                  <a:pt x="1701" y="849"/>
                </a:lnTo>
                <a:lnTo>
                  <a:pt x="1687" y="856"/>
                </a:lnTo>
                <a:lnTo>
                  <a:pt x="1658" y="868"/>
                </a:lnTo>
                <a:lnTo>
                  <a:pt x="1658" y="868"/>
                </a:lnTo>
                <a:lnTo>
                  <a:pt x="1651" y="875"/>
                </a:lnTo>
                <a:lnTo>
                  <a:pt x="1648" y="879"/>
                </a:lnTo>
                <a:lnTo>
                  <a:pt x="1646" y="879"/>
                </a:lnTo>
                <a:lnTo>
                  <a:pt x="1644" y="879"/>
                </a:lnTo>
                <a:lnTo>
                  <a:pt x="1644" y="879"/>
                </a:lnTo>
                <a:lnTo>
                  <a:pt x="1646" y="884"/>
                </a:lnTo>
                <a:lnTo>
                  <a:pt x="1646" y="891"/>
                </a:lnTo>
                <a:lnTo>
                  <a:pt x="1646" y="897"/>
                </a:lnTo>
                <a:lnTo>
                  <a:pt x="1646" y="901"/>
                </a:lnTo>
                <a:lnTo>
                  <a:pt x="1645" y="905"/>
                </a:lnTo>
                <a:lnTo>
                  <a:pt x="1642" y="910"/>
                </a:lnTo>
                <a:lnTo>
                  <a:pt x="1635" y="917"/>
                </a:lnTo>
                <a:lnTo>
                  <a:pt x="1627" y="921"/>
                </a:lnTo>
                <a:lnTo>
                  <a:pt x="1618" y="925"/>
                </a:lnTo>
                <a:lnTo>
                  <a:pt x="1607" y="927"/>
                </a:lnTo>
                <a:lnTo>
                  <a:pt x="1597" y="927"/>
                </a:lnTo>
                <a:lnTo>
                  <a:pt x="1597" y="927"/>
                </a:lnTo>
                <a:lnTo>
                  <a:pt x="1611" y="941"/>
                </a:lnTo>
                <a:lnTo>
                  <a:pt x="1624" y="957"/>
                </a:lnTo>
                <a:lnTo>
                  <a:pt x="1637" y="976"/>
                </a:lnTo>
                <a:lnTo>
                  <a:pt x="1646" y="995"/>
                </a:lnTo>
                <a:lnTo>
                  <a:pt x="1655" y="1016"/>
                </a:lnTo>
                <a:lnTo>
                  <a:pt x="1662" y="1039"/>
                </a:lnTo>
                <a:lnTo>
                  <a:pt x="1666" y="1061"/>
                </a:lnTo>
                <a:lnTo>
                  <a:pt x="1667" y="1085"/>
                </a:lnTo>
                <a:lnTo>
                  <a:pt x="1667" y="1085"/>
                </a:lnTo>
                <a:lnTo>
                  <a:pt x="1704" y="1074"/>
                </a:lnTo>
                <a:lnTo>
                  <a:pt x="1742" y="1064"/>
                </a:lnTo>
                <a:lnTo>
                  <a:pt x="1780" y="1056"/>
                </a:lnTo>
                <a:lnTo>
                  <a:pt x="1818" y="1044"/>
                </a:lnTo>
                <a:lnTo>
                  <a:pt x="1818" y="1044"/>
                </a:lnTo>
                <a:close/>
                <a:moveTo>
                  <a:pt x="821" y="334"/>
                </a:moveTo>
                <a:lnTo>
                  <a:pt x="821" y="334"/>
                </a:lnTo>
                <a:lnTo>
                  <a:pt x="801" y="331"/>
                </a:lnTo>
                <a:lnTo>
                  <a:pt x="786" y="328"/>
                </a:lnTo>
                <a:lnTo>
                  <a:pt x="772" y="326"/>
                </a:lnTo>
                <a:lnTo>
                  <a:pt x="765" y="323"/>
                </a:lnTo>
                <a:lnTo>
                  <a:pt x="759" y="319"/>
                </a:lnTo>
                <a:lnTo>
                  <a:pt x="759" y="319"/>
                </a:lnTo>
                <a:lnTo>
                  <a:pt x="755" y="316"/>
                </a:lnTo>
                <a:lnTo>
                  <a:pt x="751" y="314"/>
                </a:lnTo>
                <a:lnTo>
                  <a:pt x="747" y="314"/>
                </a:lnTo>
                <a:lnTo>
                  <a:pt x="742" y="314"/>
                </a:lnTo>
                <a:lnTo>
                  <a:pt x="732" y="319"/>
                </a:lnTo>
                <a:lnTo>
                  <a:pt x="720" y="324"/>
                </a:lnTo>
                <a:lnTo>
                  <a:pt x="720" y="324"/>
                </a:lnTo>
                <a:lnTo>
                  <a:pt x="695" y="335"/>
                </a:lnTo>
                <a:lnTo>
                  <a:pt x="669" y="348"/>
                </a:lnTo>
                <a:lnTo>
                  <a:pt x="624" y="371"/>
                </a:lnTo>
                <a:lnTo>
                  <a:pt x="624" y="371"/>
                </a:lnTo>
                <a:lnTo>
                  <a:pt x="582" y="392"/>
                </a:lnTo>
                <a:lnTo>
                  <a:pt x="542" y="415"/>
                </a:lnTo>
                <a:lnTo>
                  <a:pt x="499" y="441"/>
                </a:lnTo>
                <a:lnTo>
                  <a:pt x="457" y="466"/>
                </a:lnTo>
                <a:lnTo>
                  <a:pt x="375" y="518"/>
                </a:lnTo>
                <a:lnTo>
                  <a:pt x="332" y="542"/>
                </a:lnTo>
                <a:lnTo>
                  <a:pt x="290" y="566"/>
                </a:lnTo>
                <a:lnTo>
                  <a:pt x="290" y="566"/>
                </a:lnTo>
                <a:lnTo>
                  <a:pt x="289" y="567"/>
                </a:lnTo>
                <a:lnTo>
                  <a:pt x="289" y="569"/>
                </a:lnTo>
                <a:lnTo>
                  <a:pt x="289" y="569"/>
                </a:lnTo>
                <a:lnTo>
                  <a:pt x="289" y="569"/>
                </a:lnTo>
                <a:lnTo>
                  <a:pt x="289" y="567"/>
                </a:lnTo>
                <a:lnTo>
                  <a:pt x="290" y="567"/>
                </a:lnTo>
                <a:lnTo>
                  <a:pt x="290" y="567"/>
                </a:lnTo>
                <a:lnTo>
                  <a:pt x="338" y="577"/>
                </a:lnTo>
                <a:lnTo>
                  <a:pt x="380" y="590"/>
                </a:lnTo>
                <a:lnTo>
                  <a:pt x="421" y="605"/>
                </a:lnTo>
                <a:lnTo>
                  <a:pt x="463" y="623"/>
                </a:lnTo>
                <a:lnTo>
                  <a:pt x="463" y="623"/>
                </a:lnTo>
                <a:lnTo>
                  <a:pt x="490" y="634"/>
                </a:lnTo>
                <a:lnTo>
                  <a:pt x="519" y="646"/>
                </a:lnTo>
                <a:lnTo>
                  <a:pt x="549" y="654"/>
                </a:lnTo>
                <a:lnTo>
                  <a:pt x="578" y="663"/>
                </a:lnTo>
                <a:lnTo>
                  <a:pt x="578" y="663"/>
                </a:lnTo>
                <a:lnTo>
                  <a:pt x="623" y="677"/>
                </a:lnTo>
                <a:lnTo>
                  <a:pt x="667" y="691"/>
                </a:lnTo>
                <a:lnTo>
                  <a:pt x="710" y="705"/>
                </a:lnTo>
                <a:lnTo>
                  <a:pt x="749" y="719"/>
                </a:lnTo>
                <a:lnTo>
                  <a:pt x="749" y="719"/>
                </a:lnTo>
                <a:lnTo>
                  <a:pt x="777" y="729"/>
                </a:lnTo>
                <a:lnTo>
                  <a:pt x="805" y="738"/>
                </a:lnTo>
                <a:lnTo>
                  <a:pt x="805" y="738"/>
                </a:lnTo>
                <a:lnTo>
                  <a:pt x="818" y="744"/>
                </a:lnTo>
                <a:lnTo>
                  <a:pt x="831" y="751"/>
                </a:lnTo>
                <a:lnTo>
                  <a:pt x="862" y="768"/>
                </a:lnTo>
                <a:lnTo>
                  <a:pt x="877" y="775"/>
                </a:lnTo>
                <a:lnTo>
                  <a:pt x="893" y="782"/>
                </a:lnTo>
                <a:lnTo>
                  <a:pt x="908" y="786"/>
                </a:lnTo>
                <a:lnTo>
                  <a:pt x="922" y="788"/>
                </a:lnTo>
                <a:lnTo>
                  <a:pt x="922" y="788"/>
                </a:lnTo>
                <a:lnTo>
                  <a:pt x="932" y="786"/>
                </a:lnTo>
                <a:lnTo>
                  <a:pt x="939" y="783"/>
                </a:lnTo>
                <a:lnTo>
                  <a:pt x="947" y="781"/>
                </a:lnTo>
                <a:lnTo>
                  <a:pt x="953" y="781"/>
                </a:lnTo>
                <a:lnTo>
                  <a:pt x="957" y="782"/>
                </a:lnTo>
                <a:lnTo>
                  <a:pt x="957" y="782"/>
                </a:lnTo>
                <a:lnTo>
                  <a:pt x="1005" y="748"/>
                </a:lnTo>
                <a:lnTo>
                  <a:pt x="1055" y="716"/>
                </a:lnTo>
                <a:lnTo>
                  <a:pt x="1107" y="686"/>
                </a:lnTo>
                <a:lnTo>
                  <a:pt x="1159" y="656"/>
                </a:lnTo>
                <a:lnTo>
                  <a:pt x="1211" y="626"/>
                </a:lnTo>
                <a:lnTo>
                  <a:pt x="1263" y="595"/>
                </a:lnTo>
                <a:lnTo>
                  <a:pt x="1312" y="563"/>
                </a:lnTo>
                <a:lnTo>
                  <a:pt x="1338" y="546"/>
                </a:lnTo>
                <a:lnTo>
                  <a:pt x="1361" y="529"/>
                </a:lnTo>
                <a:lnTo>
                  <a:pt x="1361" y="529"/>
                </a:lnTo>
                <a:lnTo>
                  <a:pt x="1422" y="494"/>
                </a:lnTo>
                <a:lnTo>
                  <a:pt x="1482" y="459"/>
                </a:lnTo>
                <a:lnTo>
                  <a:pt x="1542" y="422"/>
                </a:lnTo>
                <a:lnTo>
                  <a:pt x="1573" y="406"/>
                </a:lnTo>
                <a:lnTo>
                  <a:pt x="1606" y="389"/>
                </a:lnTo>
                <a:lnTo>
                  <a:pt x="1606" y="389"/>
                </a:lnTo>
                <a:lnTo>
                  <a:pt x="1638" y="373"/>
                </a:lnTo>
                <a:lnTo>
                  <a:pt x="1670" y="358"/>
                </a:lnTo>
                <a:lnTo>
                  <a:pt x="1735" y="327"/>
                </a:lnTo>
                <a:lnTo>
                  <a:pt x="1767" y="310"/>
                </a:lnTo>
                <a:lnTo>
                  <a:pt x="1798" y="292"/>
                </a:lnTo>
                <a:lnTo>
                  <a:pt x="1826" y="272"/>
                </a:lnTo>
                <a:lnTo>
                  <a:pt x="1840" y="262"/>
                </a:lnTo>
                <a:lnTo>
                  <a:pt x="1854" y="251"/>
                </a:lnTo>
                <a:lnTo>
                  <a:pt x="1854" y="251"/>
                </a:lnTo>
                <a:lnTo>
                  <a:pt x="1849" y="241"/>
                </a:lnTo>
                <a:lnTo>
                  <a:pt x="1842" y="234"/>
                </a:lnTo>
                <a:lnTo>
                  <a:pt x="1833" y="229"/>
                </a:lnTo>
                <a:lnTo>
                  <a:pt x="1825" y="225"/>
                </a:lnTo>
                <a:lnTo>
                  <a:pt x="1815" y="222"/>
                </a:lnTo>
                <a:lnTo>
                  <a:pt x="1805" y="219"/>
                </a:lnTo>
                <a:lnTo>
                  <a:pt x="1785" y="216"/>
                </a:lnTo>
                <a:lnTo>
                  <a:pt x="1785" y="216"/>
                </a:lnTo>
                <a:lnTo>
                  <a:pt x="1745" y="208"/>
                </a:lnTo>
                <a:lnTo>
                  <a:pt x="1724" y="203"/>
                </a:lnTo>
                <a:lnTo>
                  <a:pt x="1704" y="196"/>
                </a:lnTo>
                <a:lnTo>
                  <a:pt x="1704" y="196"/>
                </a:lnTo>
                <a:lnTo>
                  <a:pt x="1673" y="185"/>
                </a:lnTo>
                <a:lnTo>
                  <a:pt x="1642" y="177"/>
                </a:lnTo>
                <a:lnTo>
                  <a:pt x="1611" y="168"/>
                </a:lnTo>
                <a:lnTo>
                  <a:pt x="1580" y="161"/>
                </a:lnTo>
                <a:lnTo>
                  <a:pt x="1516" y="149"/>
                </a:lnTo>
                <a:lnTo>
                  <a:pt x="1450" y="139"/>
                </a:lnTo>
                <a:lnTo>
                  <a:pt x="1450" y="139"/>
                </a:lnTo>
                <a:lnTo>
                  <a:pt x="1378" y="128"/>
                </a:lnTo>
                <a:lnTo>
                  <a:pt x="1311" y="118"/>
                </a:lnTo>
                <a:lnTo>
                  <a:pt x="1243" y="111"/>
                </a:lnTo>
                <a:lnTo>
                  <a:pt x="1176" y="105"/>
                </a:lnTo>
                <a:lnTo>
                  <a:pt x="1176" y="105"/>
                </a:lnTo>
                <a:lnTo>
                  <a:pt x="1147" y="97"/>
                </a:lnTo>
                <a:lnTo>
                  <a:pt x="1119" y="91"/>
                </a:lnTo>
                <a:lnTo>
                  <a:pt x="1060" y="80"/>
                </a:lnTo>
                <a:lnTo>
                  <a:pt x="1060" y="80"/>
                </a:lnTo>
                <a:lnTo>
                  <a:pt x="1005" y="66"/>
                </a:lnTo>
                <a:lnTo>
                  <a:pt x="978" y="59"/>
                </a:lnTo>
                <a:lnTo>
                  <a:pt x="953" y="49"/>
                </a:lnTo>
                <a:lnTo>
                  <a:pt x="953" y="49"/>
                </a:lnTo>
                <a:lnTo>
                  <a:pt x="900" y="34"/>
                </a:lnTo>
                <a:lnTo>
                  <a:pt x="873" y="28"/>
                </a:lnTo>
                <a:lnTo>
                  <a:pt x="846" y="22"/>
                </a:lnTo>
                <a:lnTo>
                  <a:pt x="820" y="20"/>
                </a:lnTo>
                <a:lnTo>
                  <a:pt x="807" y="20"/>
                </a:lnTo>
                <a:lnTo>
                  <a:pt x="793" y="20"/>
                </a:lnTo>
                <a:lnTo>
                  <a:pt x="780" y="21"/>
                </a:lnTo>
                <a:lnTo>
                  <a:pt x="768" y="24"/>
                </a:lnTo>
                <a:lnTo>
                  <a:pt x="755" y="28"/>
                </a:lnTo>
                <a:lnTo>
                  <a:pt x="742" y="34"/>
                </a:lnTo>
                <a:lnTo>
                  <a:pt x="742" y="34"/>
                </a:lnTo>
                <a:lnTo>
                  <a:pt x="713" y="49"/>
                </a:lnTo>
                <a:lnTo>
                  <a:pt x="685" y="64"/>
                </a:lnTo>
                <a:lnTo>
                  <a:pt x="629" y="100"/>
                </a:lnTo>
                <a:lnTo>
                  <a:pt x="629" y="100"/>
                </a:lnTo>
                <a:lnTo>
                  <a:pt x="571" y="135"/>
                </a:lnTo>
                <a:lnTo>
                  <a:pt x="515" y="168"/>
                </a:lnTo>
                <a:lnTo>
                  <a:pt x="403" y="233"/>
                </a:lnTo>
                <a:lnTo>
                  <a:pt x="403" y="233"/>
                </a:lnTo>
                <a:lnTo>
                  <a:pt x="348" y="267"/>
                </a:lnTo>
                <a:lnTo>
                  <a:pt x="320" y="283"/>
                </a:lnTo>
                <a:lnTo>
                  <a:pt x="293" y="298"/>
                </a:lnTo>
                <a:lnTo>
                  <a:pt x="293" y="298"/>
                </a:lnTo>
                <a:lnTo>
                  <a:pt x="179" y="354"/>
                </a:lnTo>
                <a:lnTo>
                  <a:pt x="120" y="382"/>
                </a:lnTo>
                <a:lnTo>
                  <a:pt x="61" y="408"/>
                </a:lnTo>
                <a:lnTo>
                  <a:pt x="61" y="408"/>
                </a:lnTo>
                <a:lnTo>
                  <a:pt x="59" y="415"/>
                </a:lnTo>
                <a:lnTo>
                  <a:pt x="54" y="422"/>
                </a:lnTo>
                <a:lnTo>
                  <a:pt x="49" y="428"/>
                </a:lnTo>
                <a:lnTo>
                  <a:pt x="42" y="434"/>
                </a:lnTo>
                <a:lnTo>
                  <a:pt x="35" y="439"/>
                </a:lnTo>
                <a:lnTo>
                  <a:pt x="29" y="446"/>
                </a:lnTo>
                <a:lnTo>
                  <a:pt x="25" y="453"/>
                </a:lnTo>
                <a:lnTo>
                  <a:pt x="22" y="460"/>
                </a:lnTo>
                <a:lnTo>
                  <a:pt x="22" y="460"/>
                </a:lnTo>
                <a:lnTo>
                  <a:pt x="22" y="466"/>
                </a:lnTo>
                <a:lnTo>
                  <a:pt x="24" y="473"/>
                </a:lnTo>
                <a:lnTo>
                  <a:pt x="28" y="477"/>
                </a:lnTo>
                <a:lnTo>
                  <a:pt x="33" y="481"/>
                </a:lnTo>
                <a:lnTo>
                  <a:pt x="39" y="486"/>
                </a:lnTo>
                <a:lnTo>
                  <a:pt x="46" y="488"/>
                </a:lnTo>
                <a:lnTo>
                  <a:pt x="54" y="490"/>
                </a:lnTo>
                <a:lnTo>
                  <a:pt x="61" y="490"/>
                </a:lnTo>
                <a:lnTo>
                  <a:pt x="61" y="490"/>
                </a:lnTo>
                <a:lnTo>
                  <a:pt x="80" y="500"/>
                </a:lnTo>
                <a:lnTo>
                  <a:pt x="99" y="508"/>
                </a:lnTo>
                <a:lnTo>
                  <a:pt x="119" y="515"/>
                </a:lnTo>
                <a:lnTo>
                  <a:pt x="137" y="519"/>
                </a:lnTo>
                <a:lnTo>
                  <a:pt x="137" y="519"/>
                </a:lnTo>
                <a:lnTo>
                  <a:pt x="153" y="531"/>
                </a:lnTo>
                <a:lnTo>
                  <a:pt x="171" y="539"/>
                </a:lnTo>
                <a:lnTo>
                  <a:pt x="191" y="546"/>
                </a:lnTo>
                <a:lnTo>
                  <a:pt x="200" y="549"/>
                </a:lnTo>
                <a:lnTo>
                  <a:pt x="210" y="550"/>
                </a:lnTo>
                <a:lnTo>
                  <a:pt x="210" y="550"/>
                </a:lnTo>
                <a:lnTo>
                  <a:pt x="222" y="542"/>
                </a:lnTo>
                <a:lnTo>
                  <a:pt x="231" y="536"/>
                </a:lnTo>
                <a:lnTo>
                  <a:pt x="255" y="526"/>
                </a:lnTo>
                <a:lnTo>
                  <a:pt x="279" y="518"/>
                </a:lnTo>
                <a:lnTo>
                  <a:pt x="290" y="512"/>
                </a:lnTo>
                <a:lnTo>
                  <a:pt x="302" y="505"/>
                </a:lnTo>
                <a:lnTo>
                  <a:pt x="302" y="505"/>
                </a:lnTo>
                <a:lnTo>
                  <a:pt x="313" y="497"/>
                </a:lnTo>
                <a:lnTo>
                  <a:pt x="324" y="487"/>
                </a:lnTo>
                <a:lnTo>
                  <a:pt x="335" y="476"/>
                </a:lnTo>
                <a:lnTo>
                  <a:pt x="346" y="467"/>
                </a:lnTo>
                <a:lnTo>
                  <a:pt x="346" y="467"/>
                </a:lnTo>
                <a:lnTo>
                  <a:pt x="373" y="452"/>
                </a:lnTo>
                <a:lnTo>
                  <a:pt x="401" y="437"/>
                </a:lnTo>
                <a:lnTo>
                  <a:pt x="401" y="437"/>
                </a:lnTo>
                <a:lnTo>
                  <a:pt x="428" y="418"/>
                </a:lnTo>
                <a:lnTo>
                  <a:pt x="453" y="401"/>
                </a:lnTo>
                <a:lnTo>
                  <a:pt x="480" y="386"/>
                </a:lnTo>
                <a:lnTo>
                  <a:pt x="494" y="378"/>
                </a:lnTo>
                <a:lnTo>
                  <a:pt x="508" y="371"/>
                </a:lnTo>
                <a:lnTo>
                  <a:pt x="508" y="371"/>
                </a:lnTo>
                <a:lnTo>
                  <a:pt x="565" y="345"/>
                </a:lnTo>
                <a:lnTo>
                  <a:pt x="623" y="319"/>
                </a:lnTo>
                <a:lnTo>
                  <a:pt x="682" y="293"/>
                </a:lnTo>
                <a:lnTo>
                  <a:pt x="711" y="281"/>
                </a:lnTo>
                <a:lnTo>
                  <a:pt x="742" y="269"/>
                </a:lnTo>
                <a:lnTo>
                  <a:pt x="742" y="269"/>
                </a:lnTo>
                <a:lnTo>
                  <a:pt x="749" y="258"/>
                </a:lnTo>
                <a:lnTo>
                  <a:pt x="758" y="248"/>
                </a:lnTo>
                <a:lnTo>
                  <a:pt x="766" y="239"/>
                </a:lnTo>
                <a:lnTo>
                  <a:pt x="776" y="229"/>
                </a:lnTo>
                <a:lnTo>
                  <a:pt x="787" y="222"/>
                </a:lnTo>
                <a:lnTo>
                  <a:pt x="800" y="215"/>
                </a:lnTo>
                <a:lnTo>
                  <a:pt x="814" y="210"/>
                </a:lnTo>
                <a:lnTo>
                  <a:pt x="829" y="206"/>
                </a:lnTo>
                <a:lnTo>
                  <a:pt x="829" y="206"/>
                </a:lnTo>
                <a:lnTo>
                  <a:pt x="842" y="205"/>
                </a:lnTo>
                <a:lnTo>
                  <a:pt x="849" y="205"/>
                </a:lnTo>
                <a:lnTo>
                  <a:pt x="866" y="206"/>
                </a:lnTo>
                <a:lnTo>
                  <a:pt x="866" y="206"/>
                </a:lnTo>
                <a:lnTo>
                  <a:pt x="884" y="209"/>
                </a:lnTo>
                <a:lnTo>
                  <a:pt x="898" y="213"/>
                </a:lnTo>
                <a:lnTo>
                  <a:pt x="911" y="218"/>
                </a:lnTo>
                <a:lnTo>
                  <a:pt x="921" y="223"/>
                </a:lnTo>
                <a:lnTo>
                  <a:pt x="921" y="223"/>
                </a:lnTo>
                <a:lnTo>
                  <a:pt x="925" y="227"/>
                </a:lnTo>
                <a:lnTo>
                  <a:pt x="930" y="232"/>
                </a:lnTo>
                <a:lnTo>
                  <a:pt x="937" y="244"/>
                </a:lnTo>
                <a:lnTo>
                  <a:pt x="951" y="268"/>
                </a:lnTo>
                <a:lnTo>
                  <a:pt x="951" y="268"/>
                </a:lnTo>
                <a:lnTo>
                  <a:pt x="950" y="278"/>
                </a:lnTo>
                <a:lnTo>
                  <a:pt x="949" y="288"/>
                </a:lnTo>
                <a:lnTo>
                  <a:pt x="946" y="295"/>
                </a:lnTo>
                <a:lnTo>
                  <a:pt x="942" y="303"/>
                </a:lnTo>
                <a:lnTo>
                  <a:pt x="937" y="309"/>
                </a:lnTo>
                <a:lnTo>
                  <a:pt x="932" y="316"/>
                </a:lnTo>
                <a:lnTo>
                  <a:pt x="921" y="326"/>
                </a:lnTo>
                <a:lnTo>
                  <a:pt x="921" y="326"/>
                </a:lnTo>
                <a:lnTo>
                  <a:pt x="908" y="331"/>
                </a:lnTo>
                <a:lnTo>
                  <a:pt x="895" y="335"/>
                </a:lnTo>
                <a:lnTo>
                  <a:pt x="883" y="338"/>
                </a:lnTo>
                <a:lnTo>
                  <a:pt x="871" y="340"/>
                </a:lnTo>
                <a:lnTo>
                  <a:pt x="859" y="338"/>
                </a:lnTo>
                <a:lnTo>
                  <a:pt x="846" y="338"/>
                </a:lnTo>
                <a:lnTo>
                  <a:pt x="821" y="334"/>
                </a:lnTo>
                <a:lnTo>
                  <a:pt x="821" y="334"/>
                </a:lnTo>
                <a:close/>
                <a:moveTo>
                  <a:pt x="1618" y="966"/>
                </a:moveTo>
                <a:lnTo>
                  <a:pt x="1618" y="966"/>
                </a:lnTo>
                <a:lnTo>
                  <a:pt x="1596" y="948"/>
                </a:lnTo>
                <a:lnTo>
                  <a:pt x="1576" y="927"/>
                </a:lnTo>
                <a:lnTo>
                  <a:pt x="1576" y="927"/>
                </a:lnTo>
                <a:lnTo>
                  <a:pt x="1545" y="931"/>
                </a:lnTo>
                <a:lnTo>
                  <a:pt x="1516" y="936"/>
                </a:lnTo>
                <a:lnTo>
                  <a:pt x="1516" y="936"/>
                </a:lnTo>
                <a:lnTo>
                  <a:pt x="1520" y="948"/>
                </a:lnTo>
                <a:lnTo>
                  <a:pt x="1526" y="957"/>
                </a:lnTo>
                <a:lnTo>
                  <a:pt x="1537" y="978"/>
                </a:lnTo>
                <a:lnTo>
                  <a:pt x="1537" y="978"/>
                </a:lnTo>
                <a:lnTo>
                  <a:pt x="1537" y="993"/>
                </a:lnTo>
                <a:lnTo>
                  <a:pt x="1538" y="1007"/>
                </a:lnTo>
                <a:lnTo>
                  <a:pt x="1538" y="1021"/>
                </a:lnTo>
                <a:lnTo>
                  <a:pt x="1537" y="1036"/>
                </a:lnTo>
                <a:lnTo>
                  <a:pt x="1537" y="1036"/>
                </a:lnTo>
                <a:lnTo>
                  <a:pt x="1535" y="1043"/>
                </a:lnTo>
                <a:lnTo>
                  <a:pt x="1534" y="1050"/>
                </a:lnTo>
                <a:lnTo>
                  <a:pt x="1533" y="1056"/>
                </a:lnTo>
                <a:lnTo>
                  <a:pt x="1533" y="1064"/>
                </a:lnTo>
                <a:lnTo>
                  <a:pt x="1533" y="1064"/>
                </a:lnTo>
                <a:lnTo>
                  <a:pt x="1534" y="1071"/>
                </a:lnTo>
                <a:lnTo>
                  <a:pt x="1538" y="1080"/>
                </a:lnTo>
                <a:lnTo>
                  <a:pt x="1544" y="1089"/>
                </a:lnTo>
                <a:lnTo>
                  <a:pt x="1547" y="1099"/>
                </a:lnTo>
                <a:lnTo>
                  <a:pt x="1547" y="1099"/>
                </a:lnTo>
                <a:lnTo>
                  <a:pt x="1547" y="1108"/>
                </a:lnTo>
                <a:lnTo>
                  <a:pt x="1547" y="1117"/>
                </a:lnTo>
                <a:lnTo>
                  <a:pt x="1547" y="1127"/>
                </a:lnTo>
                <a:lnTo>
                  <a:pt x="1548" y="1137"/>
                </a:lnTo>
                <a:lnTo>
                  <a:pt x="1548" y="1137"/>
                </a:lnTo>
                <a:lnTo>
                  <a:pt x="1552" y="1137"/>
                </a:lnTo>
                <a:lnTo>
                  <a:pt x="1557" y="1136"/>
                </a:lnTo>
                <a:lnTo>
                  <a:pt x="1562" y="1132"/>
                </a:lnTo>
                <a:lnTo>
                  <a:pt x="1568" y="1126"/>
                </a:lnTo>
                <a:lnTo>
                  <a:pt x="1571" y="1124"/>
                </a:lnTo>
                <a:lnTo>
                  <a:pt x="1575" y="1123"/>
                </a:lnTo>
                <a:lnTo>
                  <a:pt x="1575" y="1123"/>
                </a:lnTo>
                <a:lnTo>
                  <a:pt x="1576" y="1103"/>
                </a:lnTo>
                <a:lnTo>
                  <a:pt x="1576" y="1082"/>
                </a:lnTo>
                <a:lnTo>
                  <a:pt x="1576" y="1082"/>
                </a:lnTo>
                <a:lnTo>
                  <a:pt x="1573" y="1073"/>
                </a:lnTo>
                <a:lnTo>
                  <a:pt x="1571" y="1061"/>
                </a:lnTo>
                <a:lnTo>
                  <a:pt x="1571" y="1056"/>
                </a:lnTo>
                <a:lnTo>
                  <a:pt x="1571" y="1050"/>
                </a:lnTo>
                <a:lnTo>
                  <a:pt x="1572" y="1046"/>
                </a:lnTo>
                <a:lnTo>
                  <a:pt x="1575" y="1043"/>
                </a:lnTo>
                <a:lnTo>
                  <a:pt x="1575" y="1043"/>
                </a:lnTo>
                <a:lnTo>
                  <a:pt x="1578" y="1051"/>
                </a:lnTo>
                <a:lnTo>
                  <a:pt x="1580" y="1061"/>
                </a:lnTo>
                <a:lnTo>
                  <a:pt x="1583" y="1081"/>
                </a:lnTo>
                <a:lnTo>
                  <a:pt x="1587" y="1122"/>
                </a:lnTo>
                <a:lnTo>
                  <a:pt x="1587" y="1122"/>
                </a:lnTo>
                <a:lnTo>
                  <a:pt x="1596" y="1120"/>
                </a:lnTo>
                <a:lnTo>
                  <a:pt x="1604" y="1117"/>
                </a:lnTo>
                <a:lnTo>
                  <a:pt x="1604" y="1117"/>
                </a:lnTo>
                <a:lnTo>
                  <a:pt x="1606" y="1094"/>
                </a:lnTo>
                <a:lnTo>
                  <a:pt x="1607" y="1071"/>
                </a:lnTo>
                <a:lnTo>
                  <a:pt x="1607" y="1071"/>
                </a:lnTo>
                <a:lnTo>
                  <a:pt x="1603" y="1063"/>
                </a:lnTo>
                <a:lnTo>
                  <a:pt x="1601" y="1054"/>
                </a:lnTo>
                <a:lnTo>
                  <a:pt x="1600" y="1046"/>
                </a:lnTo>
                <a:lnTo>
                  <a:pt x="1599" y="1037"/>
                </a:lnTo>
                <a:lnTo>
                  <a:pt x="1599" y="1037"/>
                </a:lnTo>
                <a:lnTo>
                  <a:pt x="1593" y="1026"/>
                </a:lnTo>
                <a:lnTo>
                  <a:pt x="1587" y="1015"/>
                </a:lnTo>
                <a:lnTo>
                  <a:pt x="1585" y="1011"/>
                </a:lnTo>
                <a:lnTo>
                  <a:pt x="1583" y="1005"/>
                </a:lnTo>
                <a:lnTo>
                  <a:pt x="1583" y="1001"/>
                </a:lnTo>
                <a:lnTo>
                  <a:pt x="1585" y="995"/>
                </a:lnTo>
                <a:lnTo>
                  <a:pt x="1585" y="995"/>
                </a:lnTo>
                <a:lnTo>
                  <a:pt x="1592" y="1004"/>
                </a:lnTo>
                <a:lnTo>
                  <a:pt x="1597" y="1015"/>
                </a:lnTo>
                <a:lnTo>
                  <a:pt x="1601" y="1026"/>
                </a:lnTo>
                <a:lnTo>
                  <a:pt x="1607" y="1037"/>
                </a:lnTo>
                <a:lnTo>
                  <a:pt x="1613" y="1063"/>
                </a:lnTo>
                <a:lnTo>
                  <a:pt x="1618" y="1087"/>
                </a:lnTo>
                <a:lnTo>
                  <a:pt x="1618" y="1087"/>
                </a:lnTo>
                <a:lnTo>
                  <a:pt x="1627" y="1088"/>
                </a:lnTo>
                <a:lnTo>
                  <a:pt x="1634" y="1091"/>
                </a:lnTo>
                <a:lnTo>
                  <a:pt x="1641" y="1095"/>
                </a:lnTo>
                <a:lnTo>
                  <a:pt x="1648" y="1095"/>
                </a:lnTo>
                <a:lnTo>
                  <a:pt x="1648" y="1095"/>
                </a:lnTo>
                <a:lnTo>
                  <a:pt x="1651" y="1087"/>
                </a:lnTo>
                <a:lnTo>
                  <a:pt x="1652" y="1078"/>
                </a:lnTo>
                <a:lnTo>
                  <a:pt x="1652" y="1070"/>
                </a:lnTo>
                <a:lnTo>
                  <a:pt x="1652" y="1061"/>
                </a:lnTo>
                <a:lnTo>
                  <a:pt x="1649" y="1044"/>
                </a:lnTo>
                <a:lnTo>
                  <a:pt x="1644" y="1028"/>
                </a:lnTo>
                <a:lnTo>
                  <a:pt x="1638" y="1011"/>
                </a:lnTo>
                <a:lnTo>
                  <a:pt x="1630" y="995"/>
                </a:lnTo>
                <a:lnTo>
                  <a:pt x="1624" y="980"/>
                </a:lnTo>
                <a:lnTo>
                  <a:pt x="1618" y="966"/>
                </a:lnTo>
                <a:lnTo>
                  <a:pt x="1618" y="966"/>
                </a:lnTo>
                <a:close/>
                <a:moveTo>
                  <a:pt x="1583" y="914"/>
                </a:moveTo>
                <a:lnTo>
                  <a:pt x="1583" y="914"/>
                </a:lnTo>
                <a:lnTo>
                  <a:pt x="1599" y="911"/>
                </a:lnTo>
                <a:lnTo>
                  <a:pt x="1614" y="908"/>
                </a:lnTo>
                <a:lnTo>
                  <a:pt x="1620" y="907"/>
                </a:lnTo>
                <a:lnTo>
                  <a:pt x="1625" y="903"/>
                </a:lnTo>
                <a:lnTo>
                  <a:pt x="1628" y="897"/>
                </a:lnTo>
                <a:lnTo>
                  <a:pt x="1630" y="890"/>
                </a:lnTo>
                <a:lnTo>
                  <a:pt x="1630" y="890"/>
                </a:lnTo>
                <a:lnTo>
                  <a:pt x="1630" y="875"/>
                </a:lnTo>
                <a:lnTo>
                  <a:pt x="1627" y="861"/>
                </a:lnTo>
                <a:lnTo>
                  <a:pt x="1623" y="849"/>
                </a:lnTo>
                <a:lnTo>
                  <a:pt x="1615" y="839"/>
                </a:lnTo>
                <a:lnTo>
                  <a:pt x="1607" y="830"/>
                </a:lnTo>
                <a:lnTo>
                  <a:pt x="1597" y="823"/>
                </a:lnTo>
                <a:lnTo>
                  <a:pt x="1579" y="809"/>
                </a:lnTo>
                <a:lnTo>
                  <a:pt x="1579" y="809"/>
                </a:lnTo>
                <a:lnTo>
                  <a:pt x="1576" y="797"/>
                </a:lnTo>
                <a:lnTo>
                  <a:pt x="1576" y="785"/>
                </a:lnTo>
                <a:lnTo>
                  <a:pt x="1579" y="759"/>
                </a:lnTo>
                <a:lnTo>
                  <a:pt x="1579" y="750"/>
                </a:lnTo>
                <a:lnTo>
                  <a:pt x="1578" y="740"/>
                </a:lnTo>
                <a:lnTo>
                  <a:pt x="1575" y="737"/>
                </a:lnTo>
                <a:lnTo>
                  <a:pt x="1572" y="734"/>
                </a:lnTo>
                <a:lnTo>
                  <a:pt x="1569" y="733"/>
                </a:lnTo>
                <a:lnTo>
                  <a:pt x="1564" y="731"/>
                </a:lnTo>
                <a:lnTo>
                  <a:pt x="1564" y="731"/>
                </a:lnTo>
                <a:lnTo>
                  <a:pt x="1552" y="734"/>
                </a:lnTo>
                <a:lnTo>
                  <a:pt x="1540" y="738"/>
                </a:lnTo>
                <a:lnTo>
                  <a:pt x="1540" y="738"/>
                </a:lnTo>
                <a:lnTo>
                  <a:pt x="1533" y="743"/>
                </a:lnTo>
                <a:lnTo>
                  <a:pt x="1526" y="750"/>
                </a:lnTo>
                <a:lnTo>
                  <a:pt x="1520" y="755"/>
                </a:lnTo>
                <a:lnTo>
                  <a:pt x="1513" y="759"/>
                </a:lnTo>
                <a:lnTo>
                  <a:pt x="1513" y="759"/>
                </a:lnTo>
                <a:lnTo>
                  <a:pt x="1513" y="765"/>
                </a:lnTo>
                <a:lnTo>
                  <a:pt x="1514" y="771"/>
                </a:lnTo>
                <a:lnTo>
                  <a:pt x="1516" y="781"/>
                </a:lnTo>
                <a:lnTo>
                  <a:pt x="1516" y="785"/>
                </a:lnTo>
                <a:lnTo>
                  <a:pt x="1514" y="789"/>
                </a:lnTo>
                <a:lnTo>
                  <a:pt x="1510" y="790"/>
                </a:lnTo>
                <a:lnTo>
                  <a:pt x="1505" y="790"/>
                </a:lnTo>
                <a:lnTo>
                  <a:pt x="1505" y="790"/>
                </a:lnTo>
                <a:lnTo>
                  <a:pt x="1503" y="782"/>
                </a:lnTo>
                <a:lnTo>
                  <a:pt x="1503" y="779"/>
                </a:lnTo>
                <a:lnTo>
                  <a:pt x="1500" y="776"/>
                </a:lnTo>
                <a:lnTo>
                  <a:pt x="1500" y="776"/>
                </a:lnTo>
                <a:lnTo>
                  <a:pt x="1489" y="799"/>
                </a:lnTo>
                <a:lnTo>
                  <a:pt x="1484" y="811"/>
                </a:lnTo>
                <a:lnTo>
                  <a:pt x="1479" y="824"/>
                </a:lnTo>
                <a:lnTo>
                  <a:pt x="1475" y="837"/>
                </a:lnTo>
                <a:lnTo>
                  <a:pt x="1474" y="849"/>
                </a:lnTo>
                <a:lnTo>
                  <a:pt x="1472" y="862"/>
                </a:lnTo>
                <a:lnTo>
                  <a:pt x="1475" y="873"/>
                </a:lnTo>
                <a:lnTo>
                  <a:pt x="1475" y="873"/>
                </a:lnTo>
                <a:lnTo>
                  <a:pt x="1482" y="865"/>
                </a:lnTo>
                <a:lnTo>
                  <a:pt x="1491" y="855"/>
                </a:lnTo>
                <a:lnTo>
                  <a:pt x="1498" y="845"/>
                </a:lnTo>
                <a:lnTo>
                  <a:pt x="1506" y="835"/>
                </a:lnTo>
                <a:lnTo>
                  <a:pt x="1514" y="828"/>
                </a:lnTo>
                <a:lnTo>
                  <a:pt x="1524" y="824"/>
                </a:lnTo>
                <a:lnTo>
                  <a:pt x="1528" y="824"/>
                </a:lnTo>
                <a:lnTo>
                  <a:pt x="1534" y="824"/>
                </a:lnTo>
                <a:lnTo>
                  <a:pt x="1538" y="825"/>
                </a:lnTo>
                <a:lnTo>
                  <a:pt x="1544" y="828"/>
                </a:lnTo>
                <a:lnTo>
                  <a:pt x="1544" y="828"/>
                </a:lnTo>
                <a:lnTo>
                  <a:pt x="1551" y="835"/>
                </a:lnTo>
                <a:lnTo>
                  <a:pt x="1554" y="844"/>
                </a:lnTo>
                <a:lnTo>
                  <a:pt x="1554" y="849"/>
                </a:lnTo>
                <a:lnTo>
                  <a:pt x="1551" y="855"/>
                </a:lnTo>
                <a:lnTo>
                  <a:pt x="1547" y="861"/>
                </a:lnTo>
                <a:lnTo>
                  <a:pt x="1541" y="865"/>
                </a:lnTo>
                <a:lnTo>
                  <a:pt x="1527" y="875"/>
                </a:lnTo>
                <a:lnTo>
                  <a:pt x="1513" y="883"/>
                </a:lnTo>
                <a:lnTo>
                  <a:pt x="1507" y="887"/>
                </a:lnTo>
                <a:lnTo>
                  <a:pt x="1502" y="893"/>
                </a:lnTo>
                <a:lnTo>
                  <a:pt x="1498" y="898"/>
                </a:lnTo>
                <a:lnTo>
                  <a:pt x="1498" y="904"/>
                </a:lnTo>
                <a:lnTo>
                  <a:pt x="1498" y="912"/>
                </a:lnTo>
                <a:lnTo>
                  <a:pt x="1502" y="921"/>
                </a:lnTo>
                <a:lnTo>
                  <a:pt x="1502" y="921"/>
                </a:lnTo>
                <a:lnTo>
                  <a:pt x="1527" y="918"/>
                </a:lnTo>
                <a:lnTo>
                  <a:pt x="1557" y="915"/>
                </a:lnTo>
                <a:lnTo>
                  <a:pt x="1557" y="915"/>
                </a:lnTo>
                <a:lnTo>
                  <a:pt x="1559" y="911"/>
                </a:lnTo>
                <a:lnTo>
                  <a:pt x="1564" y="908"/>
                </a:lnTo>
                <a:lnTo>
                  <a:pt x="1569" y="905"/>
                </a:lnTo>
                <a:lnTo>
                  <a:pt x="1575" y="904"/>
                </a:lnTo>
                <a:lnTo>
                  <a:pt x="1575" y="904"/>
                </a:lnTo>
                <a:lnTo>
                  <a:pt x="1575" y="908"/>
                </a:lnTo>
                <a:lnTo>
                  <a:pt x="1578" y="910"/>
                </a:lnTo>
                <a:lnTo>
                  <a:pt x="1583" y="914"/>
                </a:lnTo>
                <a:lnTo>
                  <a:pt x="1583" y="914"/>
                </a:lnTo>
                <a:close/>
                <a:moveTo>
                  <a:pt x="1493" y="879"/>
                </a:moveTo>
                <a:lnTo>
                  <a:pt x="1493" y="879"/>
                </a:lnTo>
                <a:lnTo>
                  <a:pt x="1499" y="875"/>
                </a:lnTo>
                <a:lnTo>
                  <a:pt x="1505" y="870"/>
                </a:lnTo>
                <a:lnTo>
                  <a:pt x="1516" y="865"/>
                </a:lnTo>
                <a:lnTo>
                  <a:pt x="1527" y="858"/>
                </a:lnTo>
                <a:lnTo>
                  <a:pt x="1531" y="854"/>
                </a:lnTo>
                <a:lnTo>
                  <a:pt x="1535" y="848"/>
                </a:lnTo>
                <a:lnTo>
                  <a:pt x="1535" y="848"/>
                </a:lnTo>
                <a:lnTo>
                  <a:pt x="1531" y="845"/>
                </a:lnTo>
                <a:lnTo>
                  <a:pt x="1528" y="844"/>
                </a:lnTo>
                <a:lnTo>
                  <a:pt x="1527" y="841"/>
                </a:lnTo>
                <a:lnTo>
                  <a:pt x="1527" y="841"/>
                </a:lnTo>
                <a:lnTo>
                  <a:pt x="1521" y="844"/>
                </a:lnTo>
                <a:lnTo>
                  <a:pt x="1514" y="848"/>
                </a:lnTo>
                <a:lnTo>
                  <a:pt x="1509" y="854"/>
                </a:lnTo>
                <a:lnTo>
                  <a:pt x="1505" y="859"/>
                </a:lnTo>
                <a:lnTo>
                  <a:pt x="1498" y="870"/>
                </a:lnTo>
                <a:lnTo>
                  <a:pt x="1493" y="879"/>
                </a:lnTo>
                <a:lnTo>
                  <a:pt x="1493" y="879"/>
                </a:lnTo>
                <a:close/>
                <a:moveTo>
                  <a:pt x="1526" y="1080"/>
                </a:moveTo>
                <a:lnTo>
                  <a:pt x="1526" y="1080"/>
                </a:lnTo>
                <a:lnTo>
                  <a:pt x="1524" y="1085"/>
                </a:lnTo>
                <a:lnTo>
                  <a:pt x="1523" y="1091"/>
                </a:lnTo>
                <a:lnTo>
                  <a:pt x="1520" y="1094"/>
                </a:lnTo>
                <a:lnTo>
                  <a:pt x="1514" y="1096"/>
                </a:lnTo>
                <a:lnTo>
                  <a:pt x="1514" y="1096"/>
                </a:lnTo>
                <a:lnTo>
                  <a:pt x="1506" y="1094"/>
                </a:lnTo>
                <a:lnTo>
                  <a:pt x="1498" y="1092"/>
                </a:lnTo>
                <a:lnTo>
                  <a:pt x="1488" y="1092"/>
                </a:lnTo>
                <a:lnTo>
                  <a:pt x="1479" y="1092"/>
                </a:lnTo>
                <a:lnTo>
                  <a:pt x="1461" y="1095"/>
                </a:lnTo>
                <a:lnTo>
                  <a:pt x="1447" y="1099"/>
                </a:lnTo>
                <a:lnTo>
                  <a:pt x="1447" y="1099"/>
                </a:lnTo>
                <a:lnTo>
                  <a:pt x="1447" y="1096"/>
                </a:lnTo>
                <a:lnTo>
                  <a:pt x="1446" y="1095"/>
                </a:lnTo>
                <a:lnTo>
                  <a:pt x="1444" y="1094"/>
                </a:lnTo>
                <a:lnTo>
                  <a:pt x="1443" y="1092"/>
                </a:lnTo>
                <a:lnTo>
                  <a:pt x="1443" y="1092"/>
                </a:lnTo>
                <a:lnTo>
                  <a:pt x="1457" y="1067"/>
                </a:lnTo>
                <a:lnTo>
                  <a:pt x="1468" y="1039"/>
                </a:lnTo>
                <a:lnTo>
                  <a:pt x="1478" y="1009"/>
                </a:lnTo>
                <a:lnTo>
                  <a:pt x="1485" y="978"/>
                </a:lnTo>
                <a:lnTo>
                  <a:pt x="1485" y="978"/>
                </a:lnTo>
                <a:lnTo>
                  <a:pt x="1479" y="973"/>
                </a:lnTo>
                <a:lnTo>
                  <a:pt x="1475" y="967"/>
                </a:lnTo>
                <a:lnTo>
                  <a:pt x="1471" y="963"/>
                </a:lnTo>
                <a:lnTo>
                  <a:pt x="1464" y="959"/>
                </a:lnTo>
                <a:lnTo>
                  <a:pt x="1464" y="959"/>
                </a:lnTo>
                <a:lnTo>
                  <a:pt x="1455" y="966"/>
                </a:lnTo>
                <a:lnTo>
                  <a:pt x="1447" y="973"/>
                </a:lnTo>
                <a:lnTo>
                  <a:pt x="1441" y="976"/>
                </a:lnTo>
                <a:lnTo>
                  <a:pt x="1436" y="977"/>
                </a:lnTo>
                <a:lnTo>
                  <a:pt x="1432" y="977"/>
                </a:lnTo>
                <a:lnTo>
                  <a:pt x="1426" y="976"/>
                </a:lnTo>
                <a:lnTo>
                  <a:pt x="1426" y="976"/>
                </a:lnTo>
                <a:lnTo>
                  <a:pt x="1409" y="987"/>
                </a:lnTo>
                <a:lnTo>
                  <a:pt x="1394" y="998"/>
                </a:lnTo>
                <a:lnTo>
                  <a:pt x="1380" y="1011"/>
                </a:lnTo>
                <a:lnTo>
                  <a:pt x="1367" y="1025"/>
                </a:lnTo>
                <a:lnTo>
                  <a:pt x="1354" y="1040"/>
                </a:lnTo>
                <a:lnTo>
                  <a:pt x="1343" y="1056"/>
                </a:lnTo>
                <a:lnTo>
                  <a:pt x="1333" y="1073"/>
                </a:lnTo>
                <a:lnTo>
                  <a:pt x="1324" y="1089"/>
                </a:lnTo>
                <a:lnTo>
                  <a:pt x="1324" y="1089"/>
                </a:lnTo>
                <a:lnTo>
                  <a:pt x="1322" y="1095"/>
                </a:lnTo>
                <a:lnTo>
                  <a:pt x="1322" y="1102"/>
                </a:lnTo>
                <a:lnTo>
                  <a:pt x="1322" y="1102"/>
                </a:lnTo>
                <a:lnTo>
                  <a:pt x="1319" y="1106"/>
                </a:lnTo>
                <a:lnTo>
                  <a:pt x="1316" y="1110"/>
                </a:lnTo>
                <a:lnTo>
                  <a:pt x="1309" y="1120"/>
                </a:lnTo>
                <a:lnTo>
                  <a:pt x="1307" y="1124"/>
                </a:lnTo>
                <a:lnTo>
                  <a:pt x="1302" y="1126"/>
                </a:lnTo>
                <a:lnTo>
                  <a:pt x="1298" y="1124"/>
                </a:lnTo>
                <a:lnTo>
                  <a:pt x="1293" y="1119"/>
                </a:lnTo>
                <a:lnTo>
                  <a:pt x="1293" y="1119"/>
                </a:lnTo>
                <a:lnTo>
                  <a:pt x="1291" y="1108"/>
                </a:lnTo>
                <a:lnTo>
                  <a:pt x="1287" y="1095"/>
                </a:lnTo>
                <a:lnTo>
                  <a:pt x="1281" y="1082"/>
                </a:lnTo>
                <a:lnTo>
                  <a:pt x="1277" y="1077"/>
                </a:lnTo>
                <a:lnTo>
                  <a:pt x="1273" y="1073"/>
                </a:lnTo>
                <a:lnTo>
                  <a:pt x="1273" y="1073"/>
                </a:lnTo>
                <a:lnTo>
                  <a:pt x="1265" y="1066"/>
                </a:lnTo>
                <a:lnTo>
                  <a:pt x="1256" y="1060"/>
                </a:lnTo>
                <a:lnTo>
                  <a:pt x="1248" y="1057"/>
                </a:lnTo>
                <a:lnTo>
                  <a:pt x="1239" y="1054"/>
                </a:lnTo>
                <a:lnTo>
                  <a:pt x="1222" y="1049"/>
                </a:lnTo>
                <a:lnTo>
                  <a:pt x="1214" y="1046"/>
                </a:lnTo>
                <a:lnTo>
                  <a:pt x="1207" y="1043"/>
                </a:lnTo>
                <a:lnTo>
                  <a:pt x="1207" y="1043"/>
                </a:lnTo>
                <a:lnTo>
                  <a:pt x="1206" y="1040"/>
                </a:lnTo>
                <a:lnTo>
                  <a:pt x="1206" y="1037"/>
                </a:lnTo>
                <a:lnTo>
                  <a:pt x="1208" y="1033"/>
                </a:lnTo>
                <a:lnTo>
                  <a:pt x="1211" y="1029"/>
                </a:lnTo>
                <a:lnTo>
                  <a:pt x="1211" y="1028"/>
                </a:lnTo>
                <a:lnTo>
                  <a:pt x="1210" y="1025"/>
                </a:lnTo>
                <a:lnTo>
                  <a:pt x="1210" y="1025"/>
                </a:lnTo>
                <a:lnTo>
                  <a:pt x="1186" y="1032"/>
                </a:lnTo>
                <a:lnTo>
                  <a:pt x="1159" y="1039"/>
                </a:lnTo>
                <a:lnTo>
                  <a:pt x="1131" y="1046"/>
                </a:lnTo>
                <a:lnTo>
                  <a:pt x="1102" y="1051"/>
                </a:lnTo>
                <a:lnTo>
                  <a:pt x="1074" y="1054"/>
                </a:lnTo>
                <a:lnTo>
                  <a:pt x="1044" y="1057"/>
                </a:lnTo>
                <a:lnTo>
                  <a:pt x="1015" y="1057"/>
                </a:lnTo>
                <a:lnTo>
                  <a:pt x="987" y="1054"/>
                </a:lnTo>
                <a:lnTo>
                  <a:pt x="987" y="1054"/>
                </a:lnTo>
                <a:lnTo>
                  <a:pt x="989" y="1060"/>
                </a:lnTo>
                <a:lnTo>
                  <a:pt x="992" y="1064"/>
                </a:lnTo>
                <a:lnTo>
                  <a:pt x="1002" y="1073"/>
                </a:lnTo>
                <a:lnTo>
                  <a:pt x="1022" y="1088"/>
                </a:lnTo>
                <a:lnTo>
                  <a:pt x="1022" y="1088"/>
                </a:lnTo>
                <a:lnTo>
                  <a:pt x="1040" y="1110"/>
                </a:lnTo>
                <a:lnTo>
                  <a:pt x="1055" y="1137"/>
                </a:lnTo>
                <a:lnTo>
                  <a:pt x="1071" y="1165"/>
                </a:lnTo>
                <a:lnTo>
                  <a:pt x="1076" y="1181"/>
                </a:lnTo>
                <a:lnTo>
                  <a:pt x="1082" y="1198"/>
                </a:lnTo>
                <a:lnTo>
                  <a:pt x="1086" y="1213"/>
                </a:lnTo>
                <a:lnTo>
                  <a:pt x="1090" y="1231"/>
                </a:lnTo>
                <a:lnTo>
                  <a:pt x="1093" y="1248"/>
                </a:lnTo>
                <a:lnTo>
                  <a:pt x="1095" y="1266"/>
                </a:lnTo>
                <a:lnTo>
                  <a:pt x="1096" y="1285"/>
                </a:lnTo>
                <a:lnTo>
                  <a:pt x="1095" y="1303"/>
                </a:lnTo>
                <a:lnTo>
                  <a:pt x="1093" y="1322"/>
                </a:lnTo>
                <a:lnTo>
                  <a:pt x="1090" y="1342"/>
                </a:lnTo>
                <a:lnTo>
                  <a:pt x="1090" y="1342"/>
                </a:lnTo>
                <a:lnTo>
                  <a:pt x="1168" y="1296"/>
                </a:lnTo>
                <a:lnTo>
                  <a:pt x="1207" y="1273"/>
                </a:lnTo>
                <a:lnTo>
                  <a:pt x="1246" y="1251"/>
                </a:lnTo>
                <a:lnTo>
                  <a:pt x="1288" y="1230"/>
                </a:lnTo>
                <a:lnTo>
                  <a:pt x="1329" y="1210"/>
                </a:lnTo>
                <a:lnTo>
                  <a:pt x="1371" y="1192"/>
                </a:lnTo>
                <a:lnTo>
                  <a:pt x="1415" y="1174"/>
                </a:lnTo>
                <a:lnTo>
                  <a:pt x="1415" y="1174"/>
                </a:lnTo>
                <a:lnTo>
                  <a:pt x="1446" y="1164"/>
                </a:lnTo>
                <a:lnTo>
                  <a:pt x="1475" y="1153"/>
                </a:lnTo>
                <a:lnTo>
                  <a:pt x="1506" y="1141"/>
                </a:lnTo>
                <a:lnTo>
                  <a:pt x="1520" y="1134"/>
                </a:lnTo>
                <a:lnTo>
                  <a:pt x="1534" y="1126"/>
                </a:lnTo>
                <a:lnTo>
                  <a:pt x="1534" y="1126"/>
                </a:lnTo>
                <a:lnTo>
                  <a:pt x="1534" y="1113"/>
                </a:lnTo>
                <a:lnTo>
                  <a:pt x="1534" y="1101"/>
                </a:lnTo>
                <a:lnTo>
                  <a:pt x="1531" y="1089"/>
                </a:lnTo>
                <a:lnTo>
                  <a:pt x="1528" y="1084"/>
                </a:lnTo>
                <a:lnTo>
                  <a:pt x="1526" y="1080"/>
                </a:lnTo>
                <a:lnTo>
                  <a:pt x="1526" y="1080"/>
                </a:lnTo>
                <a:close/>
                <a:moveTo>
                  <a:pt x="1521" y="1043"/>
                </a:moveTo>
                <a:lnTo>
                  <a:pt x="1521" y="1043"/>
                </a:lnTo>
                <a:lnTo>
                  <a:pt x="1524" y="1030"/>
                </a:lnTo>
                <a:lnTo>
                  <a:pt x="1526" y="1018"/>
                </a:lnTo>
                <a:lnTo>
                  <a:pt x="1526" y="1004"/>
                </a:lnTo>
                <a:lnTo>
                  <a:pt x="1524" y="991"/>
                </a:lnTo>
                <a:lnTo>
                  <a:pt x="1521" y="978"/>
                </a:lnTo>
                <a:lnTo>
                  <a:pt x="1517" y="967"/>
                </a:lnTo>
                <a:lnTo>
                  <a:pt x="1513" y="957"/>
                </a:lnTo>
                <a:lnTo>
                  <a:pt x="1506" y="950"/>
                </a:lnTo>
                <a:lnTo>
                  <a:pt x="1506" y="950"/>
                </a:lnTo>
                <a:lnTo>
                  <a:pt x="1506" y="955"/>
                </a:lnTo>
                <a:lnTo>
                  <a:pt x="1505" y="959"/>
                </a:lnTo>
                <a:lnTo>
                  <a:pt x="1502" y="966"/>
                </a:lnTo>
                <a:lnTo>
                  <a:pt x="1498" y="971"/>
                </a:lnTo>
                <a:lnTo>
                  <a:pt x="1495" y="976"/>
                </a:lnTo>
                <a:lnTo>
                  <a:pt x="1495" y="976"/>
                </a:lnTo>
                <a:lnTo>
                  <a:pt x="1495" y="981"/>
                </a:lnTo>
                <a:lnTo>
                  <a:pt x="1496" y="987"/>
                </a:lnTo>
                <a:lnTo>
                  <a:pt x="1496" y="993"/>
                </a:lnTo>
                <a:lnTo>
                  <a:pt x="1495" y="1000"/>
                </a:lnTo>
                <a:lnTo>
                  <a:pt x="1495" y="1000"/>
                </a:lnTo>
                <a:lnTo>
                  <a:pt x="1493" y="1009"/>
                </a:lnTo>
                <a:lnTo>
                  <a:pt x="1489" y="1019"/>
                </a:lnTo>
                <a:lnTo>
                  <a:pt x="1481" y="1037"/>
                </a:lnTo>
                <a:lnTo>
                  <a:pt x="1477" y="1047"/>
                </a:lnTo>
                <a:lnTo>
                  <a:pt x="1472" y="1057"/>
                </a:lnTo>
                <a:lnTo>
                  <a:pt x="1469" y="1067"/>
                </a:lnTo>
                <a:lnTo>
                  <a:pt x="1469" y="1078"/>
                </a:lnTo>
                <a:lnTo>
                  <a:pt x="1469" y="1078"/>
                </a:lnTo>
                <a:lnTo>
                  <a:pt x="1481" y="1078"/>
                </a:lnTo>
                <a:lnTo>
                  <a:pt x="1496" y="1078"/>
                </a:lnTo>
                <a:lnTo>
                  <a:pt x="1505" y="1078"/>
                </a:lnTo>
                <a:lnTo>
                  <a:pt x="1510" y="1075"/>
                </a:lnTo>
                <a:lnTo>
                  <a:pt x="1516" y="1070"/>
                </a:lnTo>
                <a:lnTo>
                  <a:pt x="1517" y="1067"/>
                </a:lnTo>
                <a:lnTo>
                  <a:pt x="1519" y="1064"/>
                </a:lnTo>
                <a:lnTo>
                  <a:pt x="1519" y="1064"/>
                </a:lnTo>
                <a:lnTo>
                  <a:pt x="1517" y="1059"/>
                </a:lnTo>
                <a:lnTo>
                  <a:pt x="1516" y="1056"/>
                </a:lnTo>
                <a:lnTo>
                  <a:pt x="1514" y="1051"/>
                </a:lnTo>
                <a:lnTo>
                  <a:pt x="1514" y="1046"/>
                </a:lnTo>
                <a:lnTo>
                  <a:pt x="1514" y="1046"/>
                </a:lnTo>
                <a:lnTo>
                  <a:pt x="1516" y="1044"/>
                </a:lnTo>
                <a:lnTo>
                  <a:pt x="1517" y="1044"/>
                </a:lnTo>
                <a:lnTo>
                  <a:pt x="1520" y="1046"/>
                </a:lnTo>
                <a:lnTo>
                  <a:pt x="1521" y="1046"/>
                </a:lnTo>
                <a:lnTo>
                  <a:pt x="1521" y="1043"/>
                </a:lnTo>
                <a:lnTo>
                  <a:pt x="1521" y="1043"/>
                </a:lnTo>
                <a:close/>
                <a:moveTo>
                  <a:pt x="1498" y="761"/>
                </a:moveTo>
                <a:lnTo>
                  <a:pt x="1498" y="761"/>
                </a:lnTo>
                <a:lnTo>
                  <a:pt x="1495" y="755"/>
                </a:lnTo>
                <a:lnTo>
                  <a:pt x="1495" y="755"/>
                </a:lnTo>
                <a:lnTo>
                  <a:pt x="1484" y="726"/>
                </a:lnTo>
                <a:lnTo>
                  <a:pt x="1469" y="695"/>
                </a:lnTo>
                <a:lnTo>
                  <a:pt x="1455" y="667"/>
                </a:lnTo>
                <a:lnTo>
                  <a:pt x="1440" y="640"/>
                </a:lnTo>
                <a:lnTo>
                  <a:pt x="1422" y="615"/>
                </a:lnTo>
                <a:lnTo>
                  <a:pt x="1404" y="591"/>
                </a:lnTo>
                <a:lnTo>
                  <a:pt x="1382" y="570"/>
                </a:lnTo>
                <a:lnTo>
                  <a:pt x="1359" y="550"/>
                </a:lnTo>
                <a:lnTo>
                  <a:pt x="1359" y="550"/>
                </a:lnTo>
                <a:lnTo>
                  <a:pt x="1308" y="583"/>
                </a:lnTo>
                <a:lnTo>
                  <a:pt x="1256" y="613"/>
                </a:lnTo>
                <a:lnTo>
                  <a:pt x="1152" y="675"/>
                </a:lnTo>
                <a:lnTo>
                  <a:pt x="1100" y="706"/>
                </a:lnTo>
                <a:lnTo>
                  <a:pt x="1048" y="737"/>
                </a:lnTo>
                <a:lnTo>
                  <a:pt x="998" y="771"/>
                </a:lnTo>
                <a:lnTo>
                  <a:pt x="949" y="804"/>
                </a:lnTo>
                <a:lnTo>
                  <a:pt x="949" y="804"/>
                </a:lnTo>
                <a:lnTo>
                  <a:pt x="930" y="804"/>
                </a:lnTo>
                <a:lnTo>
                  <a:pt x="915" y="802"/>
                </a:lnTo>
                <a:lnTo>
                  <a:pt x="901" y="797"/>
                </a:lnTo>
                <a:lnTo>
                  <a:pt x="887" y="792"/>
                </a:lnTo>
                <a:lnTo>
                  <a:pt x="862" y="779"/>
                </a:lnTo>
                <a:lnTo>
                  <a:pt x="835" y="766"/>
                </a:lnTo>
                <a:lnTo>
                  <a:pt x="835" y="766"/>
                </a:lnTo>
                <a:lnTo>
                  <a:pt x="831" y="765"/>
                </a:lnTo>
                <a:lnTo>
                  <a:pt x="827" y="765"/>
                </a:lnTo>
                <a:lnTo>
                  <a:pt x="821" y="764"/>
                </a:lnTo>
                <a:lnTo>
                  <a:pt x="817" y="762"/>
                </a:lnTo>
                <a:lnTo>
                  <a:pt x="817" y="762"/>
                </a:lnTo>
                <a:lnTo>
                  <a:pt x="800" y="755"/>
                </a:lnTo>
                <a:lnTo>
                  <a:pt x="783" y="747"/>
                </a:lnTo>
                <a:lnTo>
                  <a:pt x="766" y="738"/>
                </a:lnTo>
                <a:lnTo>
                  <a:pt x="749" y="731"/>
                </a:lnTo>
                <a:lnTo>
                  <a:pt x="749" y="731"/>
                </a:lnTo>
                <a:lnTo>
                  <a:pt x="730" y="724"/>
                </a:lnTo>
                <a:lnTo>
                  <a:pt x="711" y="719"/>
                </a:lnTo>
                <a:lnTo>
                  <a:pt x="672" y="709"/>
                </a:lnTo>
                <a:lnTo>
                  <a:pt x="672" y="709"/>
                </a:lnTo>
                <a:lnTo>
                  <a:pt x="648" y="700"/>
                </a:lnTo>
                <a:lnTo>
                  <a:pt x="626" y="692"/>
                </a:lnTo>
                <a:lnTo>
                  <a:pt x="579" y="675"/>
                </a:lnTo>
                <a:lnTo>
                  <a:pt x="579" y="675"/>
                </a:lnTo>
                <a:lnTo>
                  <a:pt x="528" y="660"/>
                </a:lnTo>
                <a:lnTo>
                  <a:pt x="476" y="644"/>
                </a:lnTo>
                <a:lnTo>
                  <a:pt x="476" y="644"/>
                </a:lnTo>
                <a:lnTo>
                  <a:pt x="469" y="649"/>
                </a:lnTo>
                <a:lnTo>
                  <a:pt x="463" y="656"/>
                </a:lnTo>
                <a:lnTo>
                  <a:pt x="456" y="661"/>
                </a:lnTo>
                <a:lnTo>
                  <a:pt x="449" y="667"/>
                </a:lnTo>
                <a:lnTo>
                  <a:pt x="449" y="667"/>
                </a:lnTo>
                <a:lnTo>
                  <a:pt x="426" y="696"/>
                </a:lnTo>
                <a:lnTo>
                  <a:pt x="407" y="727"/>
                </a:lnTo>
                <a:lnTo>
                  <a:pt x="389" y="759"/>
                </a:lnTo>
                <a:lnTo>
                  <a:pt x="370" y="793"/>
                </a:lnTo>
                <a:lnTo>
                  <a:pt x="355" y="828"/>
                </a:lnTo>
                <a:lnTo>
                  <a:pt x="339" y="865"/>
                </a:lnTo>
                <a:lnTo>
                  <a:pt x="325" y="901"/>
                </a:lnTo>
                <a:lnTo>
                  <a:pt x="311" y="939"/>
                </a:lnTo>
                <a:lnTo>
                  <a:pt x="311" y="939"/>
                </a:lnTo>
                <a:lnTo>
                  <a:pt x="314" y="939"/>
                </a:lnTo>
                <a:lnTo>
                  <a:pt x="316" y="941"/>
                </a:lnTo>
                <a:lnTo>
                  <a:pt x="317" y="945"/>
                </a:lnTo>
                <a:lnTo>
                  <a:pt x="317" y="949"/>
                </a:lnTo>
                <a:lnTo>
                  <a:pt x="316" y="952"/>
                </a:lnTo>
                <a:lnTo>
                  <a:pt x="316" y="952"/>
                </a:lnTo>
                <a:lnTo>
                  <a:pt x="324" y="962"/>
                </a:lnTo>
                <a:lnTo>
                  <a:pt x="328" y="966"/>
                </a:lnTo>
                <a:lnTo>
                  <a:pt x="331" y="973"/>
                </a:lnTo>
                <a:lnTo>
                  <a:pt x="331" y="973"/>
                </a:lnTo>
                <a:lnTo>
                  <a:pt x="379" y="1004"/>
                </a:lnTo>
                <a:lnTo>
                  <a:pt x="429" y="1033"/>
                </a:lnTo>
                <a:lnTo>
                  <a:pt x="456" y="1047"/>
                </a:lnTo>
                <a:lnTo>
                  <a:pt x="483" y="1061"/>
                </a:lnTo>
                <a:lnTo>
                  <a:pt x="509" y="1074"/>
                </a:lnTo>
                <a:lnTo>
                  <a:pt x="537" y="1085"/>
                </a:lnTo>
                <a:lnTo>
                  <a:pt x="565" y="1096"/>
                </a:lnTo>
                <a:lnTo>
                  <a:pt x="595" y="1106"/>
                </a:lnTo>
                <a:lnTo>
                  <a:pt x="624" y="1116"/>
                </a:lnTo>
                <a:lnTo>
                  <a:pt x="655" y="1124"/>
                </a:lnTo>
                <a:lnTo>
                  <a:pt x="686" y="1132"/>
                </a:lnTo>
                <a:lnTo>
                  <a:pt x="718" y="1137"/>
                </a:lnTo>
                <a:lnTo>
                  <a:pt x="752" y="1143"/>
                </a:lnTo>
                <a:lnTo>
                  <a:pt x="786" y="1146"/>
                </a:lnTo>
                <a:lnTo>
                  <a:pt x="786" y="1146"/>
                </a:lnTo>
                <a:lnTo>
                  <a:pt x="791" y="1150"/>
                </a:lnTo>
                <a:lnTo>
                  <a:pt x="797" y="1151"/>
                </a:lnTo>
                <a:lnTo>
                  <a:pt x="810" y="1151"/>
                </a:lnTo>
                <a:lnTo>
                  <a:pt x="810" y="1151"/>
                </a:lnTo>
                <a:lnTo>
                  <a:pt x="827" y="1154"/>
                </a:lnTo>
                <a:lnTo>
                  <a:pt x="845" y="1158"/>
                </a:lnTo>
                <a:lnTo>
                  <a:pt x="855" y="1160"/>
                </a:lnTo>
                <a:lnTo>
                  <a:pt x="864" y="1160"/>
                </a:lnTo>
                <a:lnTo>
                  <a:pt x="873" y="1160"/>
                </a:lnTo>
                <a:lnTo>
                  <a:pt x="881" y="1158"/>
                </a:lnTo>
                <a:lnTo>
                  <a:pt x="881" y="1158"/>
                </a:lnTo>
                <a:lnTo>
                  <a:pt x="884" y="1147"/>
                </a:lnTo>
                <a:lnTo>
                  <a:pt x="888" y="1139"/>
                </a:lnTo>
                <a:lnTo>
                  <a:pt x="893" y="1130"/>
                </a:lnTo>
                <a:lnTo>
                  <a:pt x="898" y="1122"/>
                </a:lnTo>
                <a:lnTo>
                  <a:pt x="911" y="1108"/>
                </a:lnTo>
                <a:lnTo>
                  <a:pt x="923" y="1095"/>
                </a:lnTo>
                <a:lnTo>
                  <a:pt x="923" y="1095"/>
                </a:lnTo>
                <a:lnTo>
                  <a:pt x="933" y="1091"/>
                </a:lnTo>
                <a:lnTo>
                  <a:pt x="943" y="1089"/>
                </a:lnTo>
                <a:lnTo>
                  <a:pt x="951" y="1089"/>
                </a:lnTo>
                <a:lnTo>
                  <a:pt x="961" y="1089"/>
                </a:lnTo>
                <a:lnTo>
                  <a:pt x="980" y="1089"/>
                </a:lnTo>
                <a:lnTo>
                  <a:pt x="989" y="1089"/>
                </a:lnTo>
                <a:lnTo>
                  <a:pt x="999" y="1087"/>
                </a:lnTo>
                <a:lnTo>
                  <a:pt x="999" y="1087"/>
                </a:lnTo>
                <a:lnTo>
                  <a:pt x="994" y="1081"/>
                </a:lnTo>
                <a:lnTo>
                  <a:pt x="988" y="1075"/>
                </a:lnTo>
                <a:lnTo>
                  <a:pt x="975" y="1068"/>
                </a:lnTo>
                <a:lnTo>
                  <a:pt x="961" y="1061"/>
                </a:lnTo>
                <a:lnTo>
                  <a:pt x="946" y="1057"/>
                </a:lnTo>
                <a:lnTo>
                  <a:pt x="946" y="1057"/>
                </a:lnTo>
                <a:lnTo>
                  <a:pt x="946" y="1053"/>
                </a:lnTo>
                <a:lnTo>
                  <a:pt x="947" y="1049"/>
                </a:lnTo>
                <a:lnTo>
                  <a:pt x="949" y="1047"/>
                </a:lnTo>
                <a:lnTo>
                  <a:pt x="951" y="1044"/>
                </a:lnTo>
                <a:lnTo>
                  <a:pt x="957" y="1042"/>
                </a:lnTo>
                <a:lnTo>
                  <a:pt x="964" y="1040"/>
                </a:lnTo>
                <a:lnTo>
                  <a:pt x="964" y="1040"/>
                </a:lnTo>
                <a:lnTo>
                  <a:pt x="977" y="1040"/>
                </a:lnTo>
                <a:lnTo>
                  <a:pt x="989" y="1040"/>
                </a:lnTo>
                <a:lnTo>
                  <a:pt x="1017" y="1042"/>
                </a:lnTo>
                <a:lnTo>
                  <a:pt x="1044" y="1043"/>
                </a:lnTo>
                <a:lnTo>
                  <a:pt x="1058" y="1043"/>
                </a:lnTo>
                <a:lnTo>
                  <a:pt x="1072" y="1043"/>
                </a:lnTo>
                <a:lnTo>
                  <a:pt x="1072" y="1043"/>
                </a:lnTo>
                <a:lnTo>
                  <a:pt x="1093" y="1040"/>
                </a:lnTo>
                <a:lnTo>
                  <a:pt x="1113" y="1036"/>
                </a:lnTo>
                <a:lnTo>
                  <a:pt x="1151" y="1028"/>
                </a:lnTo>
                <a:lnTo>
                  <a:pt x="1189" y="1018"/>
                </a:lnTo>
                <a:lnTo>
                  <a:pt x="1228" y="1008"/>
                </a:lnTo>
                <a:lnTo>
                  <a:pt x="1228" y="1008"/>
                </a:lnTo>
                <a:lnTo>
                  <a:pt x="1243" y="997"/>
                </a:lnTo>
                <a:lnTo>
                  <a:pt x="1260" y="985"/>
                </a:lnTo>
                <a:lnTo>
                  <a:pt x="1277" y="977"/>
                </a:lnTo>
                <a:lnTo>
                  <a:pt x="1295" y="967"/>
                </a:lnTo>
                <a:lnTo>
                  <a:pt x="1332" y="950"/>
                </a:lnTo>
                <a:lnTo>
                  <a:pt x="1366" y="934"/>
                </a:lnTo>
                <a:lnTo>
                  <a:pt x="1366" y="934"/>
                </a:lnTo>
                <a:lnTo>
                  <a:pt x="1345" y="925"/>
                </a:lnTo>
                <a:lnTo>
                  <a:pt x="1326" y="915"/>
                </a:lnTo>
                <a:lnTo>
                  <a:pt x="1308" y="904"/>
                </a:lnTo>
                <a:lnTo>
                  <a:pt x="1291" y="889"/>
                </a:lnTo>
                <a:lnTo>
                  <a:pt x="1291" y="889"/>
                </a:lnTo>
                <a:lnTo>
                  <a:pt x="1280" y="879"/>
                </a:lnTo>
                <a:lnTo>
                  <a:pt x="1270" y="868"/>
                </a:lnTo>
                <a:lnTo>
                  <a:pt x="1260" y="855"/>
                </a:lnTo>
                <a:lnTo>
                  <a:pt x="1253" y="842"/>
                </a:lnTo>
                <a:lnTo>
                  <a:pt x="1251" y="837"/>
                </a:lnTo>
                <a:lnTo>
                  <a:pt x="1249" y="830"/>
                </a:lnTo>
                <a:lnTo>
                  <a:pt x="1249" y="824"/>
                </a:lnTo>
                <a:lnTo>
                  <a:pt x="1249" y="817"/>
                </a:lnTo>
                <a:lnTo>
                  <a:pt x="1251" y="811"/>
                </a:lnTo>
                <a:lnTo>
                  <a:pt x="1255" y="804"/>
                </a:lnTo>
                <a:lnTo>
                  <a:pt x="1259" y="799"/>
                </a:lnTo>
                <a:lnTo>
                  <a:pt x="1265" y="793"/>
                </a:lnTo>
                <a:lnTo>
                  <a:pt x="1265" y="793"/>
                </a:lnTo>
                <a:lnTo>
                  <a:pt x="1273" y="790"/>
                </a:lnTo>
                <a:lnTo>
                  <a:pt x="1280" y="789"/>
                </a:lnTo>
                <a:lnTo>
                  <a:pt x="1294" y="788"/>
                </a:lnTo>
                <a:lnTo>
                  <a:pt x="1300" y="788"/>
                </a:lnTo>
                <a:lnTo>
                  <a:pt x="1305" y="786"/>
                </a:lnTo>
                <a:lnTo>
                  <a:pt x="1311" y="783"/>
                </a:lnTo>
                <a:lnTo>
                  <a:pt x="1315" y="779"/>
                </a:lnTo>
                <a:lnTo>
                  <a:pt x="1315" y="779"/>
                </a:lnTo>
                <a:lnTo>
                  <a:pt x="1319" y="773"/>
                </a:lnTo>
                <a:lnTo>
                  <a:pt x="1321" y="766"/>
                </a:lnTo>
                <a:lnTo>
                  <a:pt x="1322" y="752"/>
                </a:lnTo>
                <a:lnTo>
                  <a:pt x="1324" y="738"/>
                </a:lnTo>
                <a:lnTo>
                  <a:pt x="1324" y="731"/>
                </a:lnTo>
                <a:lnTo>
                  <a:pt x="1326" y="724"/>
                </a:lnTo>
                <a:lnTo>
                  <a:pt x="1326" y="724"/>
                </a:lnTo>
                <a:lnTo>
                  <a:pt x="1331" y="717"/>
                </a:lnTo>
                <a:lnTo>
                  <a:pt x="1336" y="710"/>
                </a:lnTo>
                <a:lnTo>
                  <a:pt x="1343" y="706"/>
                </a:lnTo>
                <a:lnTo>
                  <a:pt x="1350" y="703"/>
                </a:lnTo>
                <a:lnTo>
                  <a:pt x="1350" y="703"/>
                </a:lnTo>
                <a:lnTo>
                  <a:pt x="1363" y="708"/>
                </a:lnTo>
                <a:lnTo>
                  <a:pt x="1374" y="712"/>
                </a:lnTo>
                <a:lnTo>
                  <a:pt x="1384" y="719"/>
                </a:lnTo>
                <a:lnTo>
                  <a:pt x="1394" y="726"/>
                </a:lnTo>
                <a:lnTo>
                  <a:pt x="1402" y="733"/>
                </a:lnTo>
                <a:lnTo>
                  <a:pt x="1411" y="741"/>
                </a:lnTo>
                <a:lnTo>
                  <a:pt x="1418" y="751"/>
                </a:lnTo>
                <a:lnTo>
                  <a:pt x="1425" y="761"/>
                </a:lnTo>
                <a:lnTo>
                  <a:pt x="1436" y="782"/>
                </a:lnTo>
                <a:lnTo>
                  <a:pt x="1446" y="804"/>
                </a:lnTo>
                <a:lnTo>
                  <a:pt x="1454" y="828"/>
                </a:lnTo>
                <a:lnTo>
                  <a:pt x="1462" y="854"/>
                </a:lnTo>
                <a:lnTo>
                  <a:pt x="1462" y="854"/>
                </a:lnTo>
                <a:lnTo>
                  <a:pt x="1464" y="839"/>
                </a:lnTo>
                <a:lnTo>
                  <a:pt x="1467" y="827"/>
                </a:lnTo>
                <a:lnTo>
                  <a:pt x="1469" y="816"/>
                </a:lnTo>
                <a:lnTo>
                  <a:pt x="1474" y="804"/>
                </a:lnTo>
                <a:lnTo>
                  <a:pt x="1485" y="782"/>
                </a:lnTo>
                <a:lnTo>
                  <a:pt x="1498" y="761"/>
                </a:lnTo>
                <a:lnTo>
                  <a:pt x="1498" y="761"/>
                </a:lnTo>
                <a:close/>
                <a:moveTo>
                  <a:pt x="1440" y="897"/>
                </a:moveTo>
                <a:lnTo>
                  <a:pt x="1440" y="897"/>
                </a:lnTo>
                <a:lnTo>
                  <a:pt x="1436" y="905"/>
                </a:lnTo>
                <a:lnTo>
                  <a:pt x="1433" y="912"/>
                </a:lnTo>
                <a:lnTo>
                  <a:pt x="1430" y="920"/>
                </a:lnTo>
                <a:lnTo>
                  <a:pt x="1429" y="928"/>
                </a:lnTo>
                <a:lnTo>
                  <a:pt x="1430" y="945"/>
                </a:lnTo>
                <a:lnTo>
                  <a:pt x="1433" y="962"/>
                </a:lnTo>
                <a:lnTo>
                  <a:pt x="1433" y="962"/>
                </a:lnTo>
                <a:lnTo>
                  <a:pt x="1439" y="962"/>
                </a:lnTo>
                <a:lnTo>
                  <a:pt x="1443" y="959"/>
                </a:lnTo>
                <a:lnTo>
                  <a:pt x="1447" y="956"/>
                </a:lnTo>
                <a:lnTo>
                  <a:pt x="1450" y="952"/>
                </a:lnTo>
                <a:lnTo>
                  <a:pt x="1455" y="943"/>
                </a:lnTo>
                <a:lnTo>
                  <a:pt x="1460" y="941"/>
                </a:lnTo>
                <a:lnTo>
                  <a:pt x="1464" y="938"/>
                </a:lnTo>
                <a:lnTo>
                  <a:pt x="1464" y="938"/>
                </a:lnTo>
                <a:lnTo>
                  <a:pt x="1468" y="939"/>
                </a:lnTo>
                <a:lnTo>
                  <a:pt x="1471" y="942"/>
                </a:lnTo>
                <a:lnTo>
                  <a:pt x="1475" y="948"/>
                </a:lnTo>
                <a:lnTo>
                  <a:pt x="1481" y="953"/>
                </a:lnTo>
                <a:lnTo>
                  <a:pt x="1484" y="956"/>
                </a:lnTo>
                <a:lnTo>
                  <a:pt x="1489" y="957"/>
                </a:lnTo>
                <a:lnTo>
                  <a:pt x="1489" y="957"/>
                </a:lnTo>
                <a:lnTo>
                  <a:pt x="1489" y="943"/>
                </a:lnTo>
                <a:lnTo>
                  <a:pt x="1489" y="931"/>
                </a:lnTo>
                <a:lnTo>
                  <a:pt x="1485" y="921"/>
                </a:lnTo>
                <a:lnTo>
                  <a:pt x="1479" y="912"/>
                </a:lnTo>
                <a:lnTo>
                  <a:pt x="1471" y="905"/>
                </a:lnTo>
                <a:lnTo>
                  <a:pt x="1462" y="901"/>
                </a:lnTo>
                <a:lnTo>
                  <a:pt x="1451" y="898"/>
                </a:lnTo>
                <a:lnTo>
                  <a:pt x="1440" y="897"/>
                </a:lnTo>
                <a:lnTo>
                  <a:pt x="1440" y="897"/>
                </a:lnTo>
                <a:close/>
                <a:moveTo>
                  <a:pt x="1423" y="790"/>
                </a:moveTo>
                <a:lnTo>
                  <a:pt x="1423" y="790"/>
                </a:lnTo>
                <a:lnTo>
                  <a:pt x="1416" y="785"/>
                </a:lnTo>
                <a:lnTo>
                  <a:pt x="1411" y="781"/>
                </a:lnTo>
                <a:lnTo>
                  <a:pt x="1404" y="779"/>
                </a:lnTo>
                <a:lnTo>
                  <a:pt x="1396" y="779"/>
                </a:lnTo>
                <a:lnTo>
                  <a:pt x="1391" y="782"/>
                </a:lnTo>
                <a:lnTo>
                  <a:pt x="1385" y="785"/>
                </a:lnTo>
                <a:lnTo>
                  <a:pt x="1380" y="789"/>
                </a:lnTo>
                <a:lnTo>
                  <a:pt x="1373" y="795"/>
                </a:lnTo>
                <a:lnTo>
                  <a:pt x="1373" y="795"/>
                </a:lnTo>
                <a:lnTo>
                  <a:pt x="1389" y="807"/>
                </a:lnTo>
                <a:lnTo>
                  <a:pt x="1404" y="823"/>
                </a:lnTo>
                <a:lnTo>
                  <a:pt x="1418" y="839"/>
                </a:lnTo>
                <a:lnTo>
                  <a:pt x="1422" y="848"/>
                </a:lnTo>
                <a:lnTo>
                  <a:pt x="1427" y="858"/>
                </a:lnTo>
                <a:lnTo>
                  <a:pt x="1427" y="858"/>
                </a:lnTo>
                <a:lnTo>
                  <a:pt x="1429" y="865"/>
                </a:lnTo>
                <a:lnTo>
                  <a:pt x="1430" y="872"/>
                </a:lnTo>
                <a:lnTo>
                  <a:pt x="1432" y="876"/>
                </a:lnTo>
                <a:lnTo>
                  <a:pt x="1434" y="879"/>
                </a:lnTo>
                <a:lnTo>
                  <a:pt x="1437" y="880"/>
                </a:lnTo>
                <a:lnTo>
                  <a:pt x="1441" y="882"/>
                </a:lnTo>
                <a:lnTo>
                  <a:pt x="1441" y="882"/>
                </a:lnTo>
                <a:lnTo>
                  <a:pt x="1444" y="873"/>
                </a:lnTo>
                <a:lnTo>
                  <a:pt x="1446" y="863"/>
                </a:lnTo>
                <a:lnTo>
                  <a:pt x="1446" y="851"/>
                </a:lnTo>
                <a:lnTo>
                  <a:pt x="1443" y="837"/>
                </a:lnTo>
                <a:lnTo>
                  <a:pt x="1440" y="824"/>
                </a:lnTo>
                <a:lnTo>
                  <a:pt x="1436" y="811"/>
                </a:lnTo>
                <a:lnTo>
                  <a:pt x="1430" y="800"/>
                </a:lnTo>
                <a:lnTo>
                  <a:pt x="1423" y="790"/>
                </a:lnTo>
                <a:lnTo>
                  <a:pt x="1423" y="790"/>
                </a:lnTo>
                <a:close/>
                <a:moveTo>
                  <a:pt x="1370" y="804"/>
                </a:moveTo>
                <a:lnTo>
                  <a:pt x="1370" y="804"/>
                </a:lnTo>
                <a:lnTo>
                  <a:pt x="1371" y="818"/>
                </a:lnTo>
                <a:lnTo>
                  <a:pt x="1375" y="831"/>
                </a:lnTo>
                <a:lnTo>
                  <a:pt x="1381" y="841"/>
                </a:lnTo>
                <a:lnTo>
                  <a:pt x="1388" y="851"/>
                </a:lnTo>
                <a:lnTo>
                  <a:pt x="1396" y="859"/>
                </a:lnTo>
                <a:lnTo>
                  <a:pt x="1405" y="868"/>
                </a:lnTo>
                <a:lnTo>
                  <a:pt x="1420" y="880"/>
                </a:lnTo>
                <a:lnTo>
                  <a:pt x="1420" y="880"/>
                </a:lnTo>
                <a:lnTo>
                  <a:pt x="1416" y="868"/>
                </a:lnTo>
                <a:lnTo>
                  <a:pt x="1412" y="858"/>
                </a:lnTo>
                <a:lnTo>
                  <a:pt x="1406" y="847"/>
                </a:lnTo>
                <a:lnTo>
                  <a:pt x="1401" y="837"/>
                </a:lnTo>
                <a:lnTo>
                  <a:pt x="1394" y="828"/>
                </a:lnTo>
                <a:lnTo>
                  <a:pt x="1387" y="820"/>
                </a:lnTo>
                <a:lnTo>
                  <a:pt x="1378" y="811"/>
                </a:lnTo>
                <a:lnTo>
                  <a:pt x="1370" y="804"/>
                </a:lnTo>
                <a:lnTo>
                  <a:pt x="1370" y="804"/>
                </a:lnTo>
                <a:close/>
                <a:moveTo>
                  <a:pt x="1370" y="775"/>
                </a:moveTo>
                <a:lnTo>
                  <a:pt x="1370" y="775"/>
                </a:lnTo>
                <a:lnTo>
                  <a:pt x="1375" y="769"/>
                </a:lnTo>
                <a:lnTo>
                  <a:pt x="1384" y="765"/>
                </a:lnTo>
                <a:lnTo>
                  <a:pt x="1392" y="761"/>
                </a:lnTo>
                <a:lnTo>
                  <a:pt x="1398" y="761"/>
                </a:lnTo>
                <a:lnTo>
                  <a:pt x="1402" y="761"/>
                </a:lnTo>
                <a:lnTo>
                  <a:pt x="1402" y="761"/>
                </a:lnTo>
                <a:lnTo>
                  <a:pt x="1406" y="764"/>
                </a:lnTo>
                <a:lnTo>
                  <a:pt x="1411" y="766"/>
                </a:lnTo>
                <a:lnTo>
                  <a:pt x="1413" y="769"/>
                </a:lnTo>
                <a:lnTo>
                  <a:pt x="1413" y="768"/>
                </a:lnTo>
                <a:lnTo>
                  <a:pt x="1413" y="766"/>
                </a:lnTo>
                <a:lnTo>
                  <a:pt x="1413" y="766"/>
                </a:lnTo>
                <a:lnTo>
                  <a:pt x="1402" y="752"/>
                </a:lnTo>
                <a:lnTo>
                  <a:pt x="1387" y="737"/>
                </a:lnTo>
                <a:lnTo>
                  <a:pt x="1378" y="730"/>
                </a:lnTo>
                <a:lnTo>
                  <a:pt x="1370" y="724"/>
                </a:lnTo>
                <a:lnTo>
                  <a:pt x="1361" y="720"/>
                </a:lnTo>
                <a:lnTo>
                  <a:pt x="1354" y="719"/>
                </a:lnTo>
                <a:lnTo>
                  <a:pt x="1354" y="719"/>
                </a:lnTo>
                <a:lnTo>
                  <a:pt x="1349" y="720"/>
                </a:lnTo>
                <a:lnTo>
                  <a:pt x="1346" y="722"/>
                </a:lnTo>
                <a:lnTo>
                  <a:pt x="1343" y="724"/>
                </a:lnTo>
                <a:lnTo>
                  <a:pt x="1340" y="729"/>
                </a:lnTo>
                <a:lnTo>
                  <a:pt x="1338" y="737"/>
                </a:lnTo>
                <a:lnTo>
                  <a:pt x="1336" y="748"/>
                </a:lnTo>
                <a:lnTo>
                  <a:pt x="1333" y="771"/>
                </a:lnTo>
                <a:lnTo>
                  <a:pt x="1331" y="781"/>
                </a:lnTo>
                <a:lnTo>
                  <a:pt x="1329" y="785"/>
                </a:lnTo>
                <a:lnTo>
                  <a:pt x="1326" y="789"/>
                </a:lnTo>
                <a:lnTo>
                  <a:pt x="1326" y="789"/>
                </a:lnTo>
                <a:lnTo>
                  <a:pt x="1319" y="795"/>
                </a:lnTo>
                <a:lnTo>
                  <a:pt x="1312" y="799"/>
                </a:lnTo>
                <a:lnTo>
                  <a:pt x="1307" y="800"/>
                </a:lnTo>
                <a:lnTo>
                  <a:pt x="1300" y="800"/>
                </a:lnTo>
                <a:lnTo>
                  <a:pt x="1286" y="802"/>
                </a:lnTo>
                <a:lnTo>
                  <a:pt x="1277" y="803"/>
                </a:lnTo>
                <a:lnTo>
                  <a:pt x="1270" y="807"/>
                </a:lnTo>
                <a:lnTo>
                  <a:pt x="1270" y="807"/>
                </a:lnTo>
                <a:lnTo>
                  <a:pt x="1267" y="810"/>
                </a:lnTo>
                <a:lnTo>
                  <a:pt x="1265" y="814"/>
                </a:lnTo>
                <a:lnTo>
                  <a:pt x="1263" y="823"/>
                </a:lnTo>
                <a:lnTo>
                  <a:pt x="1265" y="832"/>
                </a:lnTo>
                <a:lnTo>
                  <a:pt x="1267" y="841"/>
                </a:lnTo>
                <a:lnTo>
                  <a:pt x="1273" y="849"/>
                </a:lnTo>
                <a:lnTo>
                  <a:pt x="1279" y="858"/>
                </a:lnTo>
                <a:lnTo>
                  <a:pt x="1293" y="873"/>
                </a:lnTo>
                <a:lnTo>
                  <a:pt x="1293" y="873"/>
                </a:lnTo>
                <a:lnTo>
                  <a:pt x="1304" y="883"/>
                </a:lnTo>
                <a:lnTo>
                  <a:pt x="1315" y="891"/>
                </a:lnTo>
                <a:lnTo>
                  <a:pt x="1326" y="900"/>
                </a:lnTo>
                <a:lnTo>
                  <a:pt x="1339" y="907"/>
                </a:lnTo>
                <a:lnTo>
                  <a:pt x="1352" y="912"/>
                </a:lnTo>
                <a:lnTo>
                  <a:pt x="1364" y="917"/>
                </a:lnTo>
                <a:lnTo>
                  <a:pt x="1391" y="925"/>
                </a:lnTo>
                <a:lnTo>
                  <a:pt x="1391" y="925"/>
                </a:lnTo>
                <a:lnTo>
                  <a:pt x="1398" y="924"/>
                </a:lnTo>
                <a:lnTo>
                  <a:pt x="1405" y="922"/>
                </a:lnTo>
                <a:lnTo>
                  <a:pt x="1411" y="924"/>
                </a:lnTo>
                <a:lnTo>
                  <a:pt x="1416" y="925"/>
                </a:lnTo>
                <a:lnTo>
                  <a:pt x="1416" y="925"/>
                </a:lnTo>
                <a:lnTo>
                  <a:pt x="1416" y="920"/>
                </a:lnTo>
                <a:lnTo>
                  <a:pt x="1418" y="914"/>
                </a:lnTo>
                <a:lnTo>
                  <a:pt x="1420" y="904"/>
                </a:lnTo>
                <a:lnTo>
                  <a:pt x="1420" y="904"/>
                </a:lnTo>
                <a:lnTo>
                  <a:pt x="1395" y="877"/>
                </a:lnTo>
                <a:lnTo>
                  <a:pt x="1382" y="862"/>
                </a:lnTo>
                <a:lnTo>
                  <a:pt x="1371" y="847"/>
                </a:lnTo>
                <a:lnTo>
                  <a:pt x="1361" y="831"/>
                </a:lnTo>
                <a:lnTo>
                  <a:pt x="1357" y="823"/>
                </a:lnTo>
                <a:lnTo>
                  <a:pt x="1356" y="813"/>
                </a:lnTo>
                <a:lnTo>
                  <a:pt x="1354" y="804"/>
                </a:lnTo>
                <a:lnTo>
                  <a:pt x="1354" y="795"/>
                </a:lnTo>
                <a:lnTo>
                  <a:pt x="1356" y="785"/>
                </a:lnTo>
                <a:lnTo>
                  <a:pt x="1359" y="775"/>
                </a:lnTo>
                <a:lnTo>
                  <a:pt x="1359" y="775"/>
                </a:lnTo>
                <a:lnTo>
                  <a:pt x="1363" y="773"/>
                </a:lnTo>
                <a:lnTo>
                  <a:pt x="1366" y="775"/>
                </a:lnTo>
                <a:lnTo>
                  <a:pt x="1367" y="776"/>
                </a:lnTo>
                <a:lnTo>
                  <a:pt x="1370" y="775"/>
                </a:lnTo>
                <a:lnTo>
                  <a:pt x="1370" y="775"/>
                </a:lnTo>
                <a:close/>
                <a:moveTo>
                  <a:pt x="1364" y="1008"/>
                </a:moveTo>
                <a:lnTo>
                  <a:pt x="1364" y="1008"/>
                </a:lnTo>
                <a:lnTo>
                  <a:pt x="1371" y="1001"/>
                </a:lnTo>
                <a:lnTo>
                  <a:pt x="1381" y="995"/>
                </a:lnTo>
                <a:lnTo>
                  <a:pt x="1401" y="980"/>
                </a:lnTo>
                <a:lnTo>
                  <a:pt x="1409" y="973"/>
                </a:lnTo>
                <a:lnTo>
                  <a:pt x="1415" y="964"/>
                </a:lnTo>
                <a:lnTo>
                  <a:pt x="1418" y="959"/>
                </a:lnTo>
                <a:lnTo>
                  <a:pt x="1418" y="955"/>
                </a:lnTo>
                <a:lnTo>
                  <a:pt x="1418" y="950"/>
                </a:lnTo>
                <a:lnTo>
                  <a:pt x="1416" y="945"/>
                </a:lnTo>
                <a:lnTo>
                  <a:pt x="1416" y="945"/>
                </a:lnTo>
                <a:lnTo>
                  <a:pt x="1411" y="943"/>
                </a:lnTo>
                <a:lnTo>
                  <a:pt x="1405" y="943"/>
                </a:lnTo>
                <a:lnTo>
                  <a:pt x="1399" y="943"/>
                </a:lnTo>
                <a:lnTo>
                  <a:pt x="1394" y="941"/>
                </a:lnTo>
                <a:lnTo>
                  <a:pt x="1394" y="941"/>
                </a:lnTo>
                <a:lnTo>
                  <a:pt x="1359" y="955"/>
                </a:lnTo>
                <a:lnTo>
                  <a:pt x="1322" y="970"/>
                </a:lnTo>
                <a:lnTo>
                  <a:pt x="1286" y="987"/>
                </a:lnTo>
                <a:lnTo>
                  <a:pt x="1252" y="1004"/>
                </a:lnTo>
                <a:lnTo>
                  <a:pt x="1252" y="1004"/>
                </a:lnTo>
                <a:lnTo>
                  <a:pt x="1252" y="1009"/>
                </a:lnTo>
                <a:lnTo>
                  <a:pt x="1249" y="1014"/>
                </a:lnTo>
                <a:lnTo>
                  <a:pt x="1249" y="1014"/>
                </a:lnTo>
                <a:lnTo>
                  <a:pt x="1235" y="1021"/>
                </a:lnTo>
                <a:lnTo>
                  <a:pt x="1229" y="1026"/>
                </a:lnTo>
                <a:lnTo>
                  <a:pt x="1228" y="1029"/>
                </a:lnTo>
                <a:lnTo>
                  <a:pt x="1227" y="1033"/>
                </a:lnTo>
                <a:lnTo>
                  <a:pt x="1227" y="1033"/>
                </a:lnTo>
                <a:lnTo>
                  <a:pt x="1243" y="1039"/>
                </a:lnTo>
                <a:lnTo>
                  <a:pt x="1258" y="1047"/>
                </a:lnTo>
                <a:lnTo>
                  <a:pt x="1286" y="1066"/>
                </a:lnTo>
                <a:lnTo>
                  <a:pt x="1286" y="1066"/>
                </a:lnTo>
                <a:lnTo>
                  <a:pt x="1294" y="1084"/>
                </a:lnTo>
                <a:lnTo>
                  <a:pt x="1300" y="1094"/>
                </a:lnTo>
                <a:lnTo>
                  <a:pt x="1307" y="1101"/>
                </a:lnTo>
                <a:lnTo>
                  <a:pt x="1307" y="1101"/>
                </a:lnTo>
                <a:lnTo>
                  <a:pt x="1318" y="1077"/>
                </a:lnTo>
                <a:lnTo>
                  <a:pt x="1332" y="1053"/>
                </a:lnTo>
                <a:lnTo>
                  <a:pt x="1346" y="1029"/>
                </a:lnTo>
                <a:lnTo>
                  <a:pt x="1354" y="1018"/>
                </a:lnTo>
                <a:lnTo>
                  <a:pt x="1364" y="1008"/>
                </a:lnTo>
                <a:lnTo>
                  <a:pt x="1364" y="1008"/>
                </a:lnTo>
                <a:close/>
                <a:moveTo>
                  <a:pt x="894" y="1178"/>
                </a:moveTo>
                <a:lnTo>
                  <a:pt x="894" y="1178"/>
                </a:lnTo>
                <a:lnTo>
                  <a:pt x="900" y="1217"/>
                </a:lnTo>
                <a:lnTo>
                  <a:pt x="902" y="1237"/>
                </a:lnTo>
                <a:lnTo>
                  <a:pt x="908" y="1256"/>
                </a:lnTo>
                <a:lnTo>
                  <a:pt x="914" y="1275"/>
                </a:lnTo>
                <a:lnTo>
                  <a:pt x="921" y="1292"/>
                </a:lnTo>
                <a:lnTo>
                  <a:pt x="929" y="1307"/>
                </a:lnTo>
                <a:lnTo>
                  <a:pt x="939" y="1321"/>
                </a:lnTo>
                <a:lnTo>
                  <a:pt x="939" y="1321"/>
                </a:lnTo>
                <a:lnTo>
                  <a:pt x="953" y="1334"/>
                </a:lnTo>
                <a:lnTo>
                  <a:pt x="970" y="1346"/>
                </a:lnTo>
                <a:lnTo>
                  <a:pt x="987" y="1358"/>
                </a:lnTo>
                <a:lnTo>
                  <a:pt x="996" y="1362"/>
                </a:lnTo>
                <a:lnTo>
                  <a:pt x="1006" y="1365"/>
                </a:lnTo>
                <a:lnTo>
                  <a:pt x="1015" y="1367"/>
                </a:lnTo>
                <a:lnTo>
                  <a:pt x="1024" y="1369"/>
                </a:lnTo>
                <a:lnTo>
                  <a:pt x="1033" y="1369"/>
                </a:lnTo>
                <a:lnTo>
                  <a:pt x="1043" y="1369"/>
                </a:lnTo>
                <a:lnTo>
                  <a:pt x="1051" y="1366"/>
                </a:lnTo>
                <a:lnTo>
                  <a:pt x="1060" y="1362"/>
                </a:lnTo>
                <a:lnTo>
                  <a:pt x="1067" y="1355"/>
                </a:lnTo>
                <a:lnTo>
                  <a:pt x="1074" y="1346"/>
                </a:lnTo>
                <a:lnTo>
                  <a:pt x="1074" y="1346"/>
                </a:lnTo>
                <a:lnTo>
                  <a:pt x="1079" y="1324"/>
                </a:lnTo>
                <a:lnTo>
                  <a:pt x="1082" y="1299"/>
                </a:lnTo>
                <a:lnTo>
                  <a:pt x="1082" y="1275"/>
                </a:lnTo>
                <a:lnTo>
                  <a:pt x="1079" y="1254"/>
                </a:lnTo>
                <a:lnTo>
                  <a:pt x="1079" y="1254"/>
                </a:lnTo>
                <a:lnTo>
                  <a:pt x="1068" y="1258"/>
                </a:lnTo>
                <a:lnTo>
                  <a:pt x="1058" y="1263"/>
                </a:lnTo>
                <a:lnTo>
                  <a:pt x="1041" y="1275"/>
                </a:lnTo>
                <a:lnTo>
                  <a:pt x="1032" y="1279"/>
                </a:lnTo>
                <a:lnTo>
                  <a:pt x="1022" y="1283"/>
                </a:lnTo>
                <a:lnTo>
                  <a:pt x="1010" y="1287"/>
                </a:lnTo>
                <a:lnTo>
                  <a:pt x="998" y="1289"/>
                </a:lnTo>
                <a:lnTo>
                  <a:pt x="998" y="1289"/>
                </a:lnTo>
                <a:lnTo>
                  <a:pt x="987" y="1285"/>
                </a:lnTo>
                <a:lnTo>
                  <a:pt x="978" y="1279"/>
                </a:lnTo>
                <a:lnTo>
                  <a:pt x="971" y="1271"/>
                </a:lnTo>
                <a:lnTo>
                  <a:pt x="964" y="1262"/>
                </a:lnTo>
                <a:lnTo>
                  <a:pt x="960" y="1252"/>
                </a:lnTo>
                <a:lnTo>
                  <a:pt x="954" y="1242"/>
                </a:lnTo>
                <a:lnTo>
                  <a:pt x="946" y="1223"/>
                </a:lnTo>
                <a:lnTo>
                  <a:pt x="946" y="1223"/>
                </a:lnTo>
                <a:lnTo>
                  <a:pt x="940" y="1210"/>
                </a:lnTo>
                <a:lnTo>
                  <a:pt x="935" y="1199"/>
                </a:lnTo>
                <a:lnTo>
                  <a:pt x="933" y="1195"/>
                </a:lnTo>
                <a:lnTo>
                  <a:pt x="933" y="1190"/>
                </a:lnTo>
                <a:lnTo>
                  <a:pt x="936" y="1186"/>
                </a:lnTo>
                <a:lnTo>
                  <a:pt x="939" y="1182"/>
                </a:lnTo>
                <a:lnTo>
                  <a:pt x="939" y="1182"/>
                </a:lnTo>
                <a:lnTo>
                  <a:pt x="949" y="1186"/>
                </a:lnTo>
                <a:lnTo>
                  <a:pt x="957" y="1189"/>
                </a:lnTo>
                <a:lnTo>
                  <a:pt x="968" y="1190"/>
                </a:lnTo>
                <a:lnTo>
                  <a:pt x="978" y="1189"/>
                </a:lnTo>
                <a:lnTo>
                  <a:pt x="989" y="1188"/>
                </a:lnTo>
                <a:lnTo>
                  <a:pt x="999" y="1185"/>
                </a:lnTo>
                <a:lnTo>
                  <a:pt x="1020" y="1178"/>
                </a:lnTo>
                <a:lnTo>
                  <a:pt x="1020" y="1178"/>
                </a:lnTo>
                <a:lnTo>
                  <a:pt x="1015" y="1164"/>
                </a:lnTo>
                <a:lnTo>
                  <a:pt x="1008" y="1151"/>
                </a:lnTo>
                <a:lnTo>
                  <a:pt x="1001" y="1140"/>
                </a:lnTo>
                <a:lnTo>
                  <a:pt x="992" y="1129"/>
                </a:lnTo>
                <a:lnTo>
                  <a:pt x="982" y="1120"/>
                </a:lnTo>
                <a:lnTo>
                  <a:pt x="971" y="1112"/>
                </a:lnTo>
                <a:lnTo>
                  <a:pt x="959" y="1106"/>
                </a:lnTo>
                <a:lnTo>
                  <a:pt x="944" y="1103"/>
                </a:lnTo>
                <a:lnTo>
                  <a:pt x="944" y="1103"/>
                </a:lnTo>
                <a:lnTo>
                  <a:pt x="936" y="1108"/>
                </a:lnTo>
                <a:lnTo>
                  <a:pt x="929" y="1113"/>
                </a:lnTo>
                <a:lnTo>
                  <a:pt x="922" y="1119"/>
                </a:lnTo>
                <a:lnTo>
                  <a:pt x="915" y="1124"/>
                </a:lnTo>
                <a:lnTo>
                  <a:pt x="909" y="1133"/>
                </a:lnTo>
                <a:lnTo>
                  <a:pt x="905" y="1140"/>
                </a:lnTo>
                <a:lnTo>
                  <a:pt x="898" y="1158"/>
                </a:lnTo>
                <a:lnTo>
                  <a:pt x="898" y="1158"/>
                </a:lnTo>
                <a:lnTo>
                  <a:pt x="900" y="1160"/>
                </a:lnTo>
                <a:lnTo>
                  <a:pt x="902" y="1162"/>
                </a:lnTo>
                <a:lnTo>
                  <a:pt x="902" y="1167"/>
                </a:lnTo>
                <a:lnTo>
                  <a:pt x="902" y="1171"/>
                </a:lnTo>
                <a:lnTo>
                  <a:pt x="902" y="1171"/>
                </a:lnTo>
                <a:lnTo>
                  <a:pt x="900" y="1175"/>
                </a:lnTo>
                <a:lnTo>
                  <a:pt x="894" y="1178"/>
                </a:lnTo>
                <a:lnTo>
                  <a:pt x="894" y="1178"/>
                </a:lnTo>
                <a:close/>
                <a:moveTo>
                  <a:pt x="1009" y="1101"/>
                </a:moveTo>
                <a:lnTo>
                  <a:pt x="1009" y="1101"/>
                </a:lnTo>
                <a:lnTo>
                  <a:pt x="1003" y="1102"/>
                </a:lnTo>
                <a:lnTo>
                  <a:pt x="998" y="1103"/>
                </a:lnTo>
                <a:lnTo>
                  <a:pt x="992" y="1105"/>
                </a:lnTo>
                <a:lnTo>
                  <a:pt x="987" y="1108"/>
                </a:lnTo>
                <a:lnTo>
                  <a:pt x="987" y="1108"/>
                </a:lnTo>
                <a:lnTo>
                  <a:pt x="994" y="1112"/>
                </a:lnTo>
                <a:lnTo>
                  <a:pt x="1002" y="1119"/>
                </a:lnTo>
                <a:lnTo>
                  <a:pt x="1008" y="1126"/>
                </a:lnTo>
                <a:lnTo>
                  <a:pt x="1015" y="1133"/>
                </a:lnTo>
                <a:lnTo>
                  <a:pt x="1024" y="1150"/>
                </a:lnTo>
                <a:lnTo>
                  <a:pt x="1033" y="1169"/>
                </a:lnTo>
                <a:lnTo>
                  <a:pt x="1039" y="1190"/>
                </a:lnTo>
                <a:lnTo>
                  <a:pt x="1041" y="1213"/>
                </a:lnTo>
                <a:lnTo>
                  <a:pt x="1041" y="1235"/>
                </a:lnTo>
                <a:lnTo>
                  <a:pt x="1040" y="1247"/>
                </a:lnTo>
                <a:lnTo>
                  <a:pt x="1037" y="1258"/>
                </a:lnTo>
                <a:lnTo>
                  <a:pt x="1037" y="1258"/>
                </a:lnTo>
                <a:lnTo>
                  <a:pt x="1050" y="1252"/>
                </a:lnTo>
                <a:lnTo>
                  <a:pt x="1060" y="1245"/>
                </a:lnTo>
                <a:lnTo>
                  <a:pt x="1069" y="1238"/>
                </a:lnTo>
                <a:lnTo>
                  <a:pt x="1078" y="1230"/>
                </a:lnTo>
                <a:lnTo>
                  <a:pt x="1078" y="1230"/>
                </a:lnTo>
                <a:lnTo>
                  <a:pt x="1074" y="1210"/>
                </a:lnTo>
                <a:lnTo>
                  <a:pt x="1068" y="1192"/>
                </a:lnTo>
                <a:lnTo>
                  <a:pt x="1061" y="1175"/>
                </a:lnTo>
                <a:lnTo>
                  <a:pt x="1053" y="1158"/>
                </a:lnTo>
                <a:lnTo>
                  <a:pt x="1043" y="1141"/>
                </a:lnTo>
                <a:lnTo>
                  <a:pt x="1033" y="1127"/>
                </a:lnTo>
                <a:lnTo>
                  <a:pt x="1022" y="1113"/>
                </a:lnTo>
                <a:lnTo>
                  <a:pt x="1009" y="1101"/>
                </a:lnTo>
                <a:lnTo>
                  <a:pt x="1009" y="1101"/>
                </a:lnTo>
                <a:close/>
                <a:moveTo>
                  <a:pt x="999" y="1273"/>
                </a:moveTo>
                <a:lnTo>
                  <a:pt x="999" y="1273"/>
                </a:lnTo>
                <a:lnTo>
                  <a:pt x="1005" y="1273"/>
                </a:lnTo>
                <a:lnTo>
                  <a:pt x="1009" y="1271"/>
                </a:lnTo>
                <a:lnTo>
                  <a:pt x="1013" y="1268"/>
                </a:lnTo>
                <a:lnTo>
                  <a:pt x="1016" y="1263"/>
                </a:lnTo>
                <a:lnTo>
                  <a:pt x="1022" y="1254"/>
                </a:lnTo>
                <a:lnTo>
                  <a:pt x="1026" y="1241"/>
                </a:lnTo>
                <a:lnTo>
                  <a:pt x="1027" y="1227"/>
                </a:lnTo>
                <a:lnTo>
                  <a:pt x="1027" y="1213"/>
                </a:lnTo>
                <a:lnTo>
                  <a:pt x="1026" y="1202"/>
                </a:lnTo>
                <a:lnTo>
                  <a:pt x="1023" y="1192"/>
                </a:lnTo>
                <a:lnTo>
                  <a:pt x="1023" y="1192"/>
                </a:lnTo>
                <a:lnTo>
                  <a:pt x="1017" y="1196"/>
                </a:lnTo>
                <a:lnTo>
                  <a:pt x="1009" y="1199"/>
                </a:lnTo>
                <a:lnTo>
                  <a:pt x="1001" y="1202"/>
                </a:lnTo>
                <a:lnTo>
                  <a:pt x="991" y="1203"/>
                </a:lnTo>
                <a:lnTo>
                  <a:pt x="971" y="1206"/>
                </a:lnTo>
                <a:lnTo>
                  <a:pt x="953" y="1207"/>
                </a:lnTo>
                <a:lnTo>
                  <a:pt x="953" y="1207"/>
                </a:lnTo>
                <a:lnTo>
                  <a:pt x="957" y="1214"/>
                </a:lnTo>
                <a:lnTo>
                  <a:pt x="961" y="1224"/>
                </a:lnTo>
                <a:lnTo>
                  <a:pt x="971" y="1247"/>
                </a:lnTo>
                <a:lnTo>
                  <a:pt x="977" y="1256"/>
                </a:lnTo>
                <a:lnTo>
                  <a:pt x="982" y="1265"/>
                </a:lnTo>
                <a:lnTo>
                  <a:pt x="987" y="1269"/>
                </a:lnTo>
                <a:lnTo>
                  <a:pt x="991" y="1271"/>
                </a:lnTo>
                <a:lnTo>
                  <a:pt x="995" y="1273"/>
                </a:lnTo>
                <a:lnTo>
                  <a:pt x="999" y="1273"/>
                </a:lnTo>
                <a:lnTo>
                  <a:pt x="999" y="1273"/>
                </a:lnTo>
                <a:close/>
                <a:moveTo>
                  <a:pt x="770" y="291"/>
                </a:moveTo>
                <a:lnTo>
                  <a:pt x="770" y="291"/>
                </a:lnTo>
                <a:lnTo>
                  <a:pt x="768" y="283"/>
                </a:lnTo>
                <a:lnTo>
                  <a:pt x="766" y="275"/>
                </a:lnTo>
                <a:lnTo>
                  <a:pt x="763" y="262"/>
                </a:lnTo>
                <a:lnTo>
                  <a:pt x="763" y="262"/>
                </a:lnTo>
                <a:lnTo>
                  <a:pt x="759" y="267"/>
                </a:lnTo>
                <a:lnTo>
                  <a:pt x="756" y="272"/>
                </a:lnTo>
                <a:lnTo>
                  <a:pt x="755" y="278"/>
                </a:lnTo>
                <a:lnTo>
                  <a:pt x="754" y="283"/>
                </a:lnTo>
                <a:lnTo>
                  <a:pt x="754" y="283"/>
                </a:lnTo>
                <a:lnTo>
                  <a:pt x="759" y="288"/>
                </a:lnTo>
                <a:lnTo>
                  <a:pt x="765" y="292"/>
                </a:lnTo>
                <a:lnTo>
                  <a:pt x="769" y="298"/>
                </a:lnTo>
                <a:lnTo>
                  <a:pt x="770" y="302"/>
                </a:lnTo>
                <a:lnTo>
                  <a:pt x="770" y="306"/>
                </a:lnTo>
                <a:lnTo>
                  <a:pt x="770" y="306"/>
                </a:lnTo>
                <a:lnTo>
                  <a:pt x="790" y="314"/>
                </a:lnTo>
                <a:lnTo>
                  <a:pt x="813" y="320"/>
                </a:lnTo>
                <a:lnTo>
                  <a:pt x="839" y="324"/>
                </a:lnTo>
                <a:lnTo>
                  <a:pt x="852" y="326"/>
                </a:lnTo>
                <a:lnTo>
                  <a:pt x="864" y="326"/>
                </a:lnTo>
                <a:lnTo>
                  <a:pt x="877" y="324"/>
                </a:lnTo>
                <a:lnTo>
                  <a:pt x="890" y="321"/>
                </a:lnTo>
                <a:lnTo>
                  <a:pt x="900" y="319"/>
                </a:lnTo>
                <a:lnTo>
                  <a:pt x="909" y="313"/>
                </a:lnTo>
                <a:lnTo>
                  <a:pt x="918" y="307"/>
                </a:lnTo>
                <a:lnTo>
                  <a:pt x="925" y="299"/>
                </a:lnTo>
                <a:lnTo>
                  <a:pt x="930" y="289"/>
                </a:lnTo>
                <a:lnTo>
                  <a:pt x="932" y="276"/>
                </a:lnTo>
                <a:lnTo>
                  <a:pt x="932" y="276"/>
                </a:lnTo>
                <a:lnTo>
                  <a:pt x="926" y="285"/>
                </a:lnTo>
                <a:lnTo>
                  <a:pt x="919" y="292"/>
                </a:lnTo>
                <a:lnTo>
                  <a:pt x="909" y="298"/>
                </a:lnTo>
                <a:lnTo>
                  <a:pt x="901" y="303"/>
                </a:lnTo>
                <a:lnTo>
                  <a:pt x="890" y="306"/>
                </a:lnTo>
                <a:lnTo>
                  <a:pt x="878" y="310"/>
                </a:lnTo>
                <a:lnTo>
                  <a:pt x="867" y="312"/>
                </a:lnTo>
                <a:lnTo>
                  <a:pt x="856" y="313"/>
                </a:lnTo>
                <a:lnTo>
                  <a:pt x="845" y="313"/>
                </a:lnTo>
                <a:lnTo>
                  <a:pt x="832" y="312"/>
                </a:lnTo>
                <a:lnTo>
                  <a:pt x="821" y="310"/>
                </a:lnTo>
                <a:lnTo>
                  <a:pt x="810" y="309"/>
                </a:lnTo>
                <a:lnTo>
                  <a:pt x="798" y="305"/>
                </a:lnTo>
                <a:lnTo>
                  <a:pt x="789" y="300"/>
                </a:lnTo>
                <a:lnTo>
                  <a:pt x="779" y="296"/>
                </a:lnTo>
                <a:lnTo>
                  <a:pt x="770" y="291"/>
                </a:lnTo>
                <a:lnTo>
                  <a:pt x="770" y="291"/>
                </a:lnTo>
                <a:close/>
                <a:moveTo>
                  <a:pt x="907" y="240"/>
                </a:moveTo>
                <a:lnTo>
                  <a:pt x="907" y="240"/>
                </a:lnTo>
                <a:lnTo>
                  <a:pt x="901" y="233"/>
                </a:lnTo>
                <a:lnTo>
                  <a:pt x="895" y="227"/>
                </a:lnTo>
                <a:lnTo>
                  <a:pt x="895" y="227"/>
                </a:lnTo>
                <a:lnTo>
                  <a:pt x="878" y="225"/>
                </a:lnTo>
                <a:lnTo>
                  <a:pt x="857" y="222"/>
                </a:lnTo>
                <a:lnTo>
                  <a:pt x="835" y="223"/>
                </a:lnTo>
                <a:lnTo>
                  <a:pt x="824" y="225"/>
                </a:lnTo>
                <a:lnTo>
                  <a:pt x="813" y="227"/>
                </a:lnTo>
                <a:lnTo>
                  <a:pt x="803" y="230"/>
                </a:lnTo>
                <a:lnTo>
                  <a:pt x="794" y="234"/>
                </a:lnTo>
                <a:lnTo>
                  <a:pt x="787" y="240"/>
                </a:lnTo>
                <a:lnTo>
                  <a:pt x="783" y="247"/>
                </a:lnTo>
                <a:lnTo>
                  <a:pt x="780" y="254"/>
                </a:lnTo>
                <a:lnTo>
                  <a:pt x="780" y="264"/>
                </a:lnTo>
                <a:lnTo>
                  <a:pt x="783" y="274"/>
                </a:lnTo>
                <a:lnTo>
                  <a:pt x="789" y="285"/>
                </a:lnTo>
                <a:lnTo>
                  <a:pt x="789" y="285"/>
                </a:lnTo>
                <a:lnTo>
                  <a:pt x="796" y="289"/>
                </a:lnTo>
                <a:lnTo>
                  <a:pt x="804" y="293"/>
                </a:lnTo>
                <a:lnTo>
                  <a:pt x="824" y="298"/>
                </a:lnTo>
                <a:lnTo>
                  <a:pt x="845" y="299"/>
                </a:lnTo>
                <a:lnTo>
                  <a:pt x="856" y="299"/>
                </a:lnTo>
                <a:lnTo>
                  <a:pt x="867" y="299"/>
                </a:lnTo>
                <a:lnTo>
                  <a:pt x="878" y="298"/>
                </a:lnTo>
                <a:lnTo>
                  <a:pt x="888" y="295"/>
                </a:lnTo>
                <a:lnTo>
                  <a:pt x="898" y="291"/>
                </a:lnTo>
                <a:lnTo>
                  <a:pt x="905" y="286"/>
                </a:lnTo>
                <a:lnTo>
                  <a:pt x="912" y="281"/>
                </a:lnTo>
                <a:lnTo>
                  <a:pt x="916" y="274"/>
                </a:lnTo>
                <a:lnTo>
                  <a:pt x="919" y="265"/>
                </a:lnTo>
                <a:lnTo>
                  <a:pt x="921" y="255"/>
                </a:lnTo>
                <a:lnTo>
                  <a:pt x="921" y="255"/>
                </a:lnTo>
                <a:lnTo>
                  <a:pt x="915" y="253"/>
                </a:lnTo>
                <a:lnTo>
                  <a:pt x="911" y="247"/>
                </a:lnTo>
                <a:lnTo>
                  <a:pt x="902" y="239"/>
                </a:lnTo>
                <a:lnTo>
                  <a:pt x="902" y="239"/>
                </a:lnTo>
                <a:lnTo>
                  <a:pt x="905" y="239"/>
                </a:lnTo>
                <a:lnTo>
                  <a:pt x="907" y="240"/>
                </a:lnTo>
                <a:lnTo>
                  <a:pt x="907" y="240"/>
                </a:lnTo>
                <a:close/>
                <a:moveTo>
                  <a:pt x="738" y="289"/>
                </a:moveTo>
                <a:lnTo>
                  <a:pt x="738" y="289"/>
                </a:lnTo>
                <a:lnTo>
                  <a:pt x="721" y="295"/>
                </a:lnTo>
                <a:lnTo>
                  <a:pt x="704" y="300"/>
                </a:lnTo>
                <a:lnTo>
                  <a:pt x="689" y="307"/>
                </a:lnTo>
                <a:lnTo>
                  <a:pt x="675" y="316"/>
                </a:lnTo>
                <a:lnTo>
                  <a:pt x="675" y="316"/>
                </a:lnTo>
                <a:lnTo>
                  <a:pt x="661" y="320"/>
                </a:lnTo>
                <a:lnTo>
                  <a:pt x="650" y="326"/>
                </a:lnTo>
                <a:lnTo>
                  <a:pt x="650" y="326"/>
                </a:lnTo>
                <a:lnTo>
                  <a:pt x="631" y="331"/>
                </a:lnTo>
                <a:lnTo>
                  <a:pt x="616" y="338"/>
                </a:lnTo>
                <a:lnTo>
                  <a:pt x="584" y="354"/>
                </a:lnTo>
                <a:lnTo>
                  <a:pt x="554" y="369"/>
                </a:lnTo>
                <a:lnTo>
                  <a:pt x="522" y="383"/>
                </a:lnTo>
                <a:lnTo>
                  <a:pt x="522" y="383"/>
                </a:lnTo>
                <a:lnTo>
                  <a:pt x="508" y="387"/>
                </a:lnTo>
                <a:lnTo>
                  <a:pt x="495" y="392"/>
                </a:lnTo>
                <a:lnTo>
                  <a:pt x="484" y="399"/>
                </a:lnTo>
                <a:lnTo>
                  <a:pt x="474" y="406"/>
                </a:lnTo>
                <a:lnTo>
                  <a:pt x="453" y="420"/>
                </a:lnTo>
                <a:lnTo>
                  <a:pt x="443" y="427"/>
                </a:lnTo>
                <a:lnTo>
                  <a:pt x="431" y="432"/>
                </a:lnTo>
                <a:lnTo>
                  <a:pt x="431" y="432"/>
                </a:lnTo>
                <a:lnTo>
                  <a:pt x="422" y="441"/>
                </a:lnTo>
                <a:lnTo>
                  <a:pt x="414" y="446"/>
                </a:lnTo>
                <a:lnTo>
                  <a:pt x="394" y="458"/>
                </a:lnTo>
                <a:lnTo>
                  <a:pt x="373" y="469"/>
                </a:lnTo>
                <a:lnTo>
                  <a:pt x="363" y="473"/>
                </a:lnTo>
                <a:lnTo>
                  <a:pt x="353" y="480"/>
                </a:lnTo>
                <a:lnTo>
                  <a:pt x="353" y="480"/>
                </a:lnTo>
                <a:lnTo>
                  <a:pt x="327" y="500"/>
                </a:lnTo>
                <a:lnTo>
                  <a:pt x="299" y="522"/>
                </a:lnTo>
                <a:lnTo>
                  <a:pt x="285" y="532"/>
                </a:lnTo>
                <a:lnTo>
                  <a:pt x="271" y="542"/>
                </a:lnTo>
                <a:lnTo>
                  <a:pt x="255" y="550"/>
                </a:lnTo>
                <a:lnTo>
                  <a:pt x="240" y="556"/>
                </a:lnTo>
                <a:lnTo>
                  <a:pt x="240" y="556"/>
                </a:lnTo>
                <a:lnTo>
                  <a:pt x="234" y="556"/>
                </a:lnTo>
                <a:lnTo>
                  <a:pt x="230" y="554"/>
                </a:lnTo>
                <a:lnTo>
                  <a:pt x="230" y="554"/>
                </a:lnTo>
                <a:lnTo>
                  <a:pt x="223" y="560"/>
                </a:lnTo>
                <a:lnTo>
                  <a:pt x="217" y="567"/>
                </a:lnTo>
                <a:lnTo>
                  <a:pt x="213" y="574"/>
                </a:lnTo>
                <a:lnTo>
                  <a:pt x="209" y="583"/>
                </a:lnTo>
                <a:lnTo>
                  <a:pt x="205" y="601"/>
                </a:lnTo>
                <a:lnTo>
                  <a:pt x="202" y="622"/>
                </a:lnTo>
                <a:lnTo>
                  <a:pt x="202" y="622"/>
                </a:lnTo>
                <a:lnTo>
                  <a:pt x="216" y="627"/>
                </a:lnTo>
                <a:lnTo>
                  <a:pt x="230" y="633"/>
                </a:lnTo>
                <a:lnTo>
                  <a:pt x="230" y="633"/>
                </a:lnTo>
                <a:lnTo>
                  <a:pt x="231" y="626"/>
                </a:lnTo>
                <a:lnTo>
                  <a:pt x="233" y="619"/>
                </a:lnTo>
                <a:lnTo>
                  <a:pt x="234" y="604"/>
                </a:lnTo>
                <a:lnTo>
                  <a:pt x="236" y="588"/>
                </a:lnTo>
                <a:lnTo>
                  <a:pt x="237" y="581"/>
                </a:lnTo>
                <a:lnTo>
                  <a:pt x="238" y="576"/>
                </a:lnTo>
                <a:lnTo>
                  <a:pt x="238" y="576"/>
                </a:lnTo>
                <a:lnTo>
                  <a:pt x="245" y="571"/>
                </a:lnTo>
                <a:lnTo>
                  <a:pt x="251" y="567"/>
                </a:lnTo>
                <a:lnTo>
                  <a:pt x="257" y="561"/>
                </a:lnTo>
                <a:lnTo>
                  <a:pt x="264" y="556"/>
                </a:lnTo>
                <a:lnTo>
                  <a:pt x="264" y="556"/>
                </a:lnTo>
                <a:lnTo>
                  <a:pt x="269" y="554"/>
                </a:lnTo>
                <a:lnTo>
                  <a:pt x="275" y="553"/>
                </a:lnTo>
                <a:lnTo>
                  <a:pt x="282" y="552"/>
                </a:lnTo>
                <a:lnTo>
                  <a:pt x="287" y="550"/>
                </a:lnTo>
                <a:lnTo>
                  <a:pt x="287" y="550"/>
                </a:lnTo>
                <a:lnTo>
                  <a:pt x="296" y="543"/>
                </a:lnTo>
                <a:lnTo>
                  <a:pt x="304" y="538"/>
                </a:lnTo>
                <a:lnTo>
                  <a:pt x="304" y="538"/>
                </a:lnTo>
                <a:lnTo>
                  <a:pt x="377" y="500"/>
                </a:lnTo>
                <a:lnTo>
                  <a:pt x="411" y="479"/>
                </a:lnTo>
                <a:lnTo>
                  <a:pt x="428" y="469"/>
                </a:lnTo>
                <a:lnTo>
                  <a:pt x="443" y="458"/>
                </a:lnTo>
                <a:lnTo>
                  <a:pt x="443" y="458"/>
                </a:lnTo>
                <a:lnTo>
                  <a:pt x="448" y="455"/>
                </a:lnTo>
                <a:lnTo>
                  <a:pt x="452" y="453"/>
                </a:lnTo>
                <a:lnTo>
                  <a:pt x="456" y="451"/>
                </a:lnTo>
                <a:lnTo>
                  <a:pt x="460" y="451"/>
                </a:lnTo>
                <a:lnTo>
                  <a:pt x="460" y="451"/>
                </a:lnTo>
                <a:lnTo>
                  <a:pt x="492" y="428"/>
                </a:lnTo>
                <a:lnTo>
                  <a:pt x="526" y="407"/>
                </a:lnTo>
                <a:lnTo>
                  <a:pt x="560" y="387"/>
                </a:lnTo>
                <a:lnTo>
                  <a:pt x="595" y="369"/>
                </a:lnTo>
                <a:lnTo>
                  <a:pt x="668" y="333"/>
                </a:lnTo>
                <a:lnTo>
                  <a:pt x="741" y="298"/>
                </a:lnTo>
                <a:lnTo>
                  <a:pt x="741" y="298"/>
                </a:lnTo>
                <a:lnTo>
                  <a:pt x="742" y="298"/>
                </a:lnTo>
                <a:lnTo>
                  <a:pt x="742" y="296"/>
                </a:lnTo>
                <a:lnTo>
                  <a:pt x="742" y="296"/>
                </a:lnTo>
                <a:lnTo>
                  <a:pt x="740" y="296"/>
                </a:lnTo>
                <a:lnTo>
                  <a:pt x="738" y="295"/>
                </a:lnTo>
                <a:lnTo>
                  <a:pt x="738" y="289"/>
                </a:lnTo>
                <a:lnTo>
                  <a:pt x="738" y="289"/>
                </a:lnTo>
                <a:close/>
                <a:moveTo>
                  <a:pt x="457" y="637"/>
                </a:moveTo>
                <a:lnTo>
                  <a:pt x="457" y="637"/>
                </a:lnTo>
                <a:lnTo>
                  <a:pt x="457" y="633"/>
                </a:lnTo>
                <a:lnTo>
                  <a:pt x="457" y="633"/>
                </a:lnTo>
                <a:lnTo>
                  <a:pt x="410" y="615"/>
                </a:lnTo>
                <a:lnTo>
                  <a:pt x="362" y="599"/>
                </a:lnTo>
                <a:lnTo>
                  <a:pt x="338" y="594"/>
                </a:lnTo>
                <a:lnTo>
                  <a:pt x="313" y="587"/>
                </a:lnTo>
                <a:lnTo>
                  <a:pt x="286" y="583"/>
                </a:lnTo>
                <a:lnTo>
                  <a:pt x="259" y="580"/>
                </a:lnTo>
                <a:lnTo>
                  <a:pt x="259" y="580"/>
                </a:lnTo>
                <a:lnTo>
                  <a:pt x="255" y="585"/>
                </a:lnTo>
                <a:lnTo>
                  <a:pt x="251" y="591"/>
                </a:lnTo>
                <a:lnTo>
                  <a:pt x="248" y="598"/>
                </a:lnTo>
                <a:lnTo>
                  <a:pt x="247" y="606"/>
                </a:lnTo>
                <a:lnTo>
                  <a:pt x="243" y="623"/>
                </a:lnTo>
                <a:lnTo>
                  <a:pt x="240" y="640"/>
                </a:lnTo>
                <a:lnTo>
                  <a:pt x="240" y="640"/>
                </a:lnTo>
                <a:lnTo>
                  <a:pt x="250" y="646"/>
                </a:lnTo>
                <a:lnTo>
                  <a:pt x="258" y="653"/>
                </a:lnTo>
                <a:lnTo>
                  <a:pt x="265" y="661"/>
                </a:lnTo>
                <a:lnTo>
                  <a:pt x="271" y="671"/>
                </a:lnTo>
                <a:lnTo>
                  <a:pt x="273" y="682"/>
                </a:lnTo>
                <a:lnTo>
                  <a:pt x="273" y="693"/>
                </a:lnTo>
                <a:lnTo>
                  <a:pt x="272" y="705"/>
                </a:lnTo>
                <a:lnTo>
                  <a:pt x="268" y="717"/>
                </a:lnTo>
                <a:lnTo>
                  <a:pt x="268" y="717"/>
                </a:lnTo>
                <a:lnTo>
                  <a:pt x="264" y="724"/>
                </a:lnTo>
                <a:lnTo>
                  <a:pt x="257" y="730"/>
                </a:lnTo>
                <a:lnTo>
                  <a:pt x="251" y="736"/>
                </a:lnTo>
                <a:lnTo>
                  <a:pt x="245" y="741"/>
                </a:lnTo>
                <a:lnTo>
                  <a:pt x="245" y="741"/>
                </a:lnTo>
                <a:lnTo>
                  <a:pt x="254" y="750"/>
                </a:lnTo>
                <a:lnTo>
                  <a:pt x="259" y="758"/>
                </a:lnTo>
                <a:lnTo>
                  <a:pt x="266" y="766"/>
                </a:lnTo>
                <a:lnTo>
                  <a:pt x="271" y="776"/>
                </a:lnTo>
                <a:lnTo>
                  <a:pt x="279" y="799"/>
                </a:lnTo>
                <a:lnTo>
                  <a:pt x="285" y="823"/>
                </a:lnTo>
                <a:lnTo>
                  <a:pt x="295" y="873"/>
                </a:lnTo>
                <a:lnTo>
                  <a:pt x="299" y="897"/>
                </a:lnTo>
                <a:lnTo>
                  <a:pt x="304" y="921"/>
                </a:lnTo>
                <a:lnTo>
                  <a:pt x="304" y="921"/>
                </a:lnTo>
                <a:lnTo>
                  <a:pt x="318" y="879"/>
                </a:lnTo>
                <a:lnTo>
                  <a:pt x="334" y="839"/>
                </a:lnTo>
                <a:lnTo>
                  <a:pt x="351" y="802"/>
                </a:lnTo>
                <a:lnTo>
                  <a:pt x="369" y="766"/>
                </a:lnTo>
                <a:lnTo>
                  <a:pt x="389" y="731"/>
                </a:lnTo>
                <a:lnTo>
                  <a:pt x="410" y="698"/>
                </a:lnTo>
                <a:lnTo>
                  <a:pt x="432" y="667"/>
                </a:lnTo>
                <a:lnTo>
                  <a:pt x="457" y="637"/>
                </a:lnTo>
                <a:lnTo>
                  <a:pt x="457" y="637"/>
                </a:lnTo>
                <a:close/>
                <a:moveTo>
                  <a:pt x="286" y="901"/>
                </a:moveTo>
                <a:lnTo>
                  <a:pt x="286" y="901"/>
                </a:lnTo>
                <a:lnTo>
                  <a:pt x="276" y="848"/>
                </a:lnTo>
                <a:lnTo>
                  <a:pt x="271" y="823"/>
                </a:lnTo>
                <a:lnTo>
                  <a:pt x="265" y="800"/>
                </a:lnTo>
                <a:lnTo>
                  <a:pt x="265" y="800"/>
                </a:lnTo>
                <a:lnTo>
                  <a:pt x="261" y="789"/>
                </a:lnTo>
                <a:lnTo>
                  <a:pt x="257" y="779"/>
                </a:lnTo>
                <a:lnTo>
                  <a:pt x="251" y="769"/>
                </a:lnTo>
                <a:lnTo>
                  <a:pt x="244" y="761"/>
                </a:lnTo>
                <a:lnTo>
                  <a:pt x="237" y="754"/>
                </a:lnTo>
                <a:lnTo>
                  <a:pt x="229" y="750"/>
                </a:lnTo>
                <a:lnTo>
                  <a:pt x="224" y="750"/>
                </a:lnTo>
                <a:lnTo>
                  <a:pt x="219" y="750"/>
                </a:lnTo>
                <a:lnTo>
                  <a:pt x="214" y="750"/>
                </a:lnTo>
                <a:lnTo>
                  <a:pt x="209" y="752"/>
                </a:lnTo>
                <a:lnTo>
                  <a:pt x="209" y="752"/>
                </a:lnTo>
                <a:lnTo>
                  <a:pt x="209" y="768"/>
                </a:lnTo>
                <a:lnTo>
                  <a:pt x="210" y="782"/>
                </a:lnTo>
                <a:lnTo>
                  <a:pt x="214" y="811"/>
                </a:lnTo>
                <a:lnTo>
                  <a:pt x="216" y="824"/>
                </a:lnTo>
                <a:lnTo>
                  <a:pt x="216" y="838"/>
                </a:lnTo>
                <a:lnTo>
                  <a:pt x="214" y="851"/>
                </a:lnTo>
                <a:lnTo>
                  <a:pt x="210" y="862"/>
                </a:lnTo>
                <a:lnTo>
                  <a:pt x="210" y="862"/>
                </a:lnTo>
                <a:lnTo>
                  <a:pt x="206" y="835"/>
                </a:lnTo>
                <a:lnTo>
                  <a:pt x="203" y="809"/>
                </a:lnTo>
                <a:lnTo>
                  <a:pt x="200" y="783"/>
                </a:lnTo>
                <a:lnTo>
                  <a:pt x="198" y="769"/>
                </a:lnTo>
                <a:lnTo>
                  <a:pt x="193" y="755"/>
                </a:lnTo>
                <a:lnTo>
                  <a:pt x="193" y="755"/>
                </a:lnTo>
                <a:lnTo>
                  <a:pt x="191" y="768"/>
                </a:lnTo>
                <a:lnTo>
                  <a:pt x="191" y="781"/>
                </a:lnTo>
                <a:lnTo>
                  <a:pt x="191" y="807"/>
                </a:lnTo>
                <a:lnTo>
                  <a:pt x="189" y="820"/>
                </a:lnTo>
                <a:lnTo>
                  <a:pt x="189" y="832"/>
                </a:lnTo>
                <a:lnTo>
                  <a:pt x="186" y="844"/>
                </a:lnTo>
                <a:lnTo>
                  <a:pt x="182" y="854"/>
                </a:lnTo>
                <a:lnTo>
                  <a:pt x="182" y="854"/>
                </a:lnTo>
                <a:lnTo>
                  <a:pt x="179" y="821"/>
                </a:lnTo>
                <a:lnTo>
                  <a:pt x="179" y="793"/>
                </a:lnTo>
                <a:lnTo>
                  <a:pt x="179" y="793"/>
                </a:lnTo>
                <a:lnTo>
                  <a:pt x="181" y="776"/>
                </a:lnTo>
                <a:lnTo>
                  <a:pt x="182" y="761"/>
                </a:lnTo>
                <a:lnTo>
                  <a:pt x="181" y="754"/>
                </a:lnTo>
                <a:lnTo>
                  <a:pt x="179" y="750"/>
                </a:lnTo>
                <a:lnTo>
                  <a:pt x="175" y="747"/>
                </a:lnTo>
                <a:lnTo>
                  <a:pt x="168" y="745"/>
                </a:lnTo>
                <a:lnTo>
                  <a:pt x="168" y="745"/>
                </a:lnTo>
                <a:lnTo>
                  <a:pt x="161" y="758"/>
                </a:lnTo>
                <a:lnTo>
                  <a:pt x="154" y="772"/>
                </a:lnTo>
                <a:lnTo>
                  <a:pt x="147" y="786"/>
                </a:lnTo>
                <a:lnTo>
                  <a:pt x="139" y="797"/>
                </a:lnTo>
                <a:lnTo>
                  <a:pt x="139" y="797"/>
                </a:lnTo>
                <a:lnTo>
                  <a:pt x="137" y="789"/>
                </a:lnTo>
                <a:lnTo>
                  <a:pt x="139" y="782"/>
                </a:lnTo>
                <a:lnTo>
                  <a:pt x="140" y="776"/>
                </a:lnTo>
                <a:lnTo>
                  <a:pt x="143" y="771"/>
                </a:lnTo>
                <a:lnTo>
                  <a:pt x="149" y="759"/>
                </a:lnTo>
                <a:lnTo>
                  <a:pt x="151" y="752"/>
                </a:lnTo>
                <a:lnTo>
                  <a:pt x="153" y="745"/>
                </a:lnTo>
                <a:lnTo>
                  <a:pt x="153" y="745"/>
                </a:lnTo>
                <a:lnTo>
                  <a:pt x="141" y="755"/>
                </a:lnTo>
                <a:lnTo>
                  <a:pt x="132" y="768"/>
                </a:lnTo>
                <a:lnTo>
                  <a:pt x="122" y="781"/>
                </a:lnTo>
                <a:lnTo>
                  <a:pt x="115" y="796"/>
                </a:lnTo>
                <a:lnTo>
                  <a:pt x="108" y="810"/>
                </a:lnTo>
                <a:lnTo>
                  <a:pt x="102" y="827"/>
                </a:lnTo>
                <a:lnTo>
                  <a:pt x="91" y="861"/>
                </a:lnTo>
                <a:lnTo>
                  <a:pt x="73" y="929"/>
                </a:lnTo>
                <a:lnTo>
                  <a:pt x="61" y="963"/>
                </a:lnTo>
                <a:lnTo>
                  <a:pt x="56" y="978"/>
                </a:lnTo>
                <a:lnTo>
                  <a:pt x="47" y="994"/>
                </a:lnTo>
                <a:lnTo>
                  <a:pt x="47" y="994"/>
                </a:lnTo>
                <a:lnTo>
                  <a:pt x="56" y="1001"/>
                </a:lnTo>
                <a:lnTo>
                  <a:pt x="63" y="1009"/>
                </a:lnTo>
                <a:lnTo>
                  <a:pt x="76" y="1028"/>
                </a:lnTo>
                <a:lnTo>
                  <a:pt x="83" y="1036"/>
                </a:lnTo>
                <a:lnTo>
                  <a:pt x="90" y="1043"/>
                </a:lnTo>
                <a:lnTo>
                  <a:pt x="98" y="1049"/>
                </a:lnTo>
                <a:lnTo>
                  <a:pt x="108" y="1051"/>
                </a:lnTo>
                <a:lnTo>
                  <a:pt x="108" y="1051"/>
                </a:lnTo>
                <a:lnTo>
                  <a:pt x="111" y="1028"/>
                </a:lnTo>
                <a:lnTo>
                  <a:pt x="113" y="1004"/>
                </a:lnTo>
                <a:lnTo>
                  <a:pt x="119" y="955"/>
                </a:lnTo>
                <a:lnTo>
                  <a:pt x="123" y="905"/>
                </a:lnTo>
                <a:lnTo>
                  <a:pt x="127" y="882"/>
                </a:lnTo>
                <a:lnTo>
                  <a:pt x="132" y="859"/>
                </a:lnTo>
                <a:lnTo>
                  <a:pt x="132" y="859"/>
                </a:lnTo>
                <a:lnTo>
                  <a:pt x="133" y="851"/>
                </a:lnTo>
                <a:lnTo>
                  <a:pt x="136" y="841"/>
                </a:lnTo>
                <a:lnTo>
                  <a:pt x="139" y="837"/>
                </a:lnTo>
                <a:lnTo>
                  <a:pt x="141" y="832"/>
                </a:lnTo>
                <a:lnTo>
                  <a:pt x="144" y="830"/>
                </a:lnTo>
                <a:lnTo>
                  <a:pt x="150" y="830"/>
                </a:lnTo>
                <a:lnTo>
                  <a:pt x="150" y="830"/>
                </a:lnTo>
                <a:lnTo>
                  <a:pt x="143" y="856"/>
                </a:lnTo>
                <a:lnTo>
                  <a:pt x="137" y="882"/>
                </a:lnTo>
                <a:lnTo>
                  <a:pt x="133" y="907"/>
                </a:lnTo>
                <a:lnTo>
                  <a:pt x="130" y="932"/>
                </a:lnTo>
                <a:lnTo>
                  <a:pt x="126" y="983"/>
                </a:lnTo>
                <a:lnTo>
                  <a:pt x="125" y="1033"/>
                </a:lnTo>
                <a:lnTo>
                  <a:pt x="125" y="1033"/>
                </a:lnTo>
                <a:lnTo>
                  <a:pt x="122" y="1037"/>
                </a:lnTo>
                <a:lnTo>
                  <a:pt x="120" y="1042"/>
                </a:lnTo>
                <a:lnTo>
                  <a:pt x="119" y="1046"/>
                </a:lnTo>
                <a:lnTo>
                  <a:pt x="120" y="1051"/>
                </a:lnTo>
                <a:lnTo>
                  <a:pt x="120" y="1056"/>
                </a:lnTo>
                <a:lnTo>
                  <a:pt x="123" y="1060"/>
                </a:lnTo>
                <a:lnTo>
                  <a:pt x="126" y="1063"/>
                </a:lnTo>
                <a:lnTo>
                  <a:pt x="130" y="1064"/>
                </a:lnTo>
                <a:lnTo>
                  <a:pt x="130" y="1064"/>
                </a:lnTo>
                <a:lnTo>
                  <a:pt x="137" y="1018"/>
                </a:lnTo>
                <a:lnTo>
                  <a:pt x="141" y="995"/>
                </a:lnTo>
                <a:lnTo>
                  <a:pt x="144" y="984"/>
                </a:lnTo>
                <a:lnTo>
                  <a:pt x="147" y="974"/>
                </a:lnTo>
                <a:lnTo>
                  <a:pt x="147" y="974"/>
                </a:lnTo>
                <a:lnTo>
                  <a:pt x="149" y="985"/>
                </a:lnTo>
                <a:lnTo>
                  <a:pt x="149" y="998"/>
                </a:lnTo>
                <a:lnTo>
                  <a:pt x="146" y="1025"/>
                </a:lnTo>
                <a:lnTo>
                  <a:pt x="143" y="1049"/>
                </a:lnTo>
                <a:lnTo>
                  <a:pt x="143" y="1060"/>
                </a:lnTo>
                <a:lnTo>
                  <a:pt x="144" y="1071"/>
                </a:lnTo>
                <a:lnTo>
                  <a:pt x="144" y="1071"/>
                </a:lnTo>
                <a:lnTo>
                  <a:pt x="147" y="1071"/>
                </a:lnTo>
                <a:lnTo>
                  <a:pt x="151" y="1071"/>
                </a:lnTo>
                <a:lnTo>
                  <a:pt x="154" y="1073"/>
                </a:lnTo>
                <a:lnTo>
                  <a:pt x="158" y="1073"/>
                </a:lnTo>
                <a:lnTo>
                  <a:pt x="158" y="1073"/>
                </a:lnTo>
                <a:lnTo>
                  <a:pt x="160" y="1056"/>
                </a:lnTo>
                <a:lnTo>
                  <a:pt x="160" y="1037"/>
                </a:lnTo>
                <a:lnTo>
                  <a:pt x="161" y="1019"/>
                </a:lnTo>
                <a:lnTo>
                  <a:pt x="163" y="1012"/>
                </a:lnTo>
                <a:lnTo>
                  <a:pt x="165" y="1007"/>
                </a:lnTo>
                <a:lnTo>
                  <a:pt x="165" y="1007"/>
                </a:lnTo>
                <a:lnTo>
                  <a:pt x="168" y="1040"/>
                </a:lnTo>
                <a:lnTo>
                  <a:pt x="170" y="1059"/>
                </a:lnTo>
                <a:lnTo>
                  <a:pt x="171" y="1075"/>
                </a:lnTo>
                <a:lnTo>
                  <a:pt x="171" y="1075"/>
                </a:lnTo>
                <a:lnTo>
                  <a:pt x="181" y="1078"/>
                </a:lnTo>
                <a:lnTo>
                  <a:pt x="193" y="1081"/>
                </a:lnTo>
                <a:lnTo>
                  <a:pt x="202" y="1081"/>
                </a:lnTo>
                <a:lnTo>
                  <a:pt x="209" y="1081"/>
                </a:lnTo>
                <a:lnTo>
                  <a:pt x="214" y="1080"/>
                </a:lnTo>
                <a:lnTo>
                  <a:pt x="222" y="1078"/>
                </a:lnTo>
                <a:lnTo>
                  <a:pt x="222" y="1078"/>
                </a:lnTo>
                <a:lnTo>
                  <a:pt x="223" y="1066"/>
                </a:lnTo>
                <a:lnTo>
                  <a:pt x="223" y="1054"/>
                </a:lnTo>
                <a:lnTo>
                  <a:pt x="222" y="1030"/>
                </a:lnTo>
                <a:lnTo>
                  <a:pt x="220" y="1008"/>
                </a:lnTo>
                <a:lnTo>
                  <a:pt x="220" y="998"/>
                </a:lnTo>
                <a:lnTo>
                  <a:pt x="223" y="988"/>
                </a:lnTo>
                <a:lnTo>
                  <a:pt x="223" y="988"/>
                </a:lnTo>
                <a:lnTo>
                  <a:pt x="230" y="1032"/>
                </a:lnTo>
                <a:lnTo>
                  <a:pt x="233" y="1054"/>
                </a:lnTo>
                <a:lnTo>
                  <a:pt x="236" y="1075"/>
                </a:lnTo>
                <a:lnTo>
                  <a:pt x="236" y="1075"/>
                </a:lnTo>
                <a:lnTo>
                  <a:pt x="243" y="1074"/>
                </a:lnTo>
                <a:lnTo>
                  <a:pt x="251" y="1071"/>
                </a:lnTo>
                <a:lnTo>
                  <a:pt x="257" y="1067"/>
                </a:lnTo>
                <a:lnTo>
                  <a:pt x="262" y="1063"/>
                </a:lnTo>
                <a:lnTo>
                  <a:pt x="273" y="1053"/>
                </a:lnTo>
                <a:lnTo>
                  <a:pt x="283" y="1043"/>
                </a:lnTo>
                <a:lnTo>
                  <a:pt x="283" y="1043"/>
                </a:lnTo>
                <a:lnTo>
                  <a:pt x="285" y="1028"/>
                </a:lnTo>
                <a:lnTo>
                  <a:pt x="283" y="1022"/>
                </a:lnTo>
                <a:lnTo>
                  <a:pt x="282" y="1019"/>
                </a:lnTo>
                <a:lnTo>
                  <a:pt x="279" y="1018"/>
                </a:lnTo>
                <a:lnTo>
                  <a:pt x="279" y="1018"/>
                </a:lnTo>
                <a:lnTo>
                  <a:pt x="282" y="1012"/>
                </a:lnTo>
                <a:lnTo>
                  <a:pt x="282" y="1009"/>
                </a:lnTo>
                <a:lnTo>
                  <a:pt x="282" y="1004"/>
                </a:lnTo>
                <a:lnTo>
                  <a:pt x="282" y="1004"/>
                </a:lnTo>
                <a:lnTo>
                  <a:pt x="262" y="924"/>
                </a:lnTo>
                <a:lnTo>
                  <a:pt x="245" y="844"/>
                </a:lnTo>
                <a:lnTo>
                  <a:pt x="245" y="844"/>
                </a:lnTo>
                <a:lnTo>
                  <a:pt x="243" y="838"/>
                </a:lnTo>
                <a:lnTo>
                  <a:pt x="241" y="831"/>
                </a:lnTo>
                <a:lnTo>
                  <a:pt x="240" y="828"/>
                </a:lnTo>
                <a:lnTo>
                  <a:pt x="241" y="825"/>
                </a:lnTo>
                <a:lnTo>
                  <a:pt x="243" y="823"/>
                </a:lnTo>
                <a:lnTo>
                  <a:pt x="247" y="821"/>
                </a:lnTo>
                <a:lnTo>
                  <a:pt x="247" y="821"/>
                </a:lnTo>
                <a:lnTo>
                  <a:pt x="251" y="827"/>
                </a:lnTo>
                <a:lnTo>
                  <a:pt x="255" y="835"/>
                </a:lnTo>
                <a:lnTo>
                  <a:pt x="257" y="842"/>
                </a:lnTo>
                <a:lnTo>
                  <a:pt x="259" y="851"/>
                </a:lnTo>
                <a:lnTo>
                  <a:pt x="261" y="869"/>
                </a:lnTo>
                <a:lnTo>
                  <a:pt x="264" y="886"/>
                </a:lnTo>
                <a:lnTo>
                  <a:pt x="264" y="886"/>
                </a:lnTo>
                <a:lnTo>
                  <a:pt x="271" y="918"/>
                </a:lnTo>
                <a:lnTo>
                  <a:pt x="280" y="949"/>
                </a:lnTo>
                <a:lnTo>
                  <a:pt x="290" y="978"/>
                </a:lnTo>
                <a:lnTo>
                  <a:pt x="297" y="1007"/>
                </a:lnTo>
                <a:lnTo>
                  <a:pt x="297" y="1007"/>
                </a:lnTo>
                <a:lnTo>
                  <a:pt x="302" y="1004"/>
                </a:lnTo>
                <a:lnTo>
                  <a:pt x="304" y="1001"/>
                </a:lnTo>
                <a:lnTo>
                  <a:pt x="309" y="1000"/>
                </a:lnTo>
                <a:lnTo>
                  <a:pt x="311" y="997"/>
                </a:lnTo>
                <a:lnTo>
                  <a:pt x="311" y="997"/>
                </a:lnTo>
                <a:lnTo>
                  <a:pt x="306" y="976"/>
                </a:lnTo>
                <a:lnTo>
                  <a:pt x="299" y="950"/>
                </a:lnTo>
                <a:lnTo>
                  <a:pt x="292" y="924"/>
                </a:lnTo>
                <a:lnTo>
                  <a:pt x="286" y="901"/>
                </a:lnTo>
                <a:lnTo>
                  <a:pt x="286" y="901"/>
                </a:lnTo>
                <a:close/>
                <a:moveTo>
                  <a:pt x="226" y="729"/>
                </a:moveTo>
                <a:lnTo>
                  <a:pt x="226" y="729"/>
                </a:lnTo>
                <a:lnTo>
                  <a:pt x="230" y="730"/>
                </a:lnTo>
                <a:lnTo>
                  <a:pt x="236" y="729"/>
                </a:lnTo>
                <a:lnTo>
                  <a:pt x="241" y="726"/>
                </a:lnTo>
                <a:lnTo>
                  <a:pt x="247" y="720"/>
                </a:lnTo>
                <a:lnTo>
                  <a:pt x="251" y="715"/>
                </a:lnTo>
                <a:lnTo>
                  <a:pt x="255" y="709"/>
                </a:lnTo>
                <a:lnTo>
                  <a:pt x="257" y="702"/>
                </a:lnTo>
                <a:lnTo>
                  <a:pt x="257" y="695"/>
                </a:lnTo>
                <a:lnTo>
                  <a:pt x="257" y="695"/>
                </a:lnTo>
                <a:lnTo>
                  <a:pt x="243" y="712"/>
                </a:lnTo>
                <a:lnTo>
                  <a:pt x="234" y="720"/>
                </a:lnTo>
                <a:lnTo>
                  <a:pt x="226" y="729"/>
                </a:lnTo>
                <a:lnTo>
                  <a:pt x="226" y="729"/>
                </a:lnTo>
                <a:close/>
                <a:moveTo>
                  <a:pt x="254" y="670"/>
                </a:moveTo>
                <a:lnTo>
                  <a:pt x="254" y="670"/>
                </a:lnTo>
                <a:lnTo>
                  <a:pt x="252" y="668"/>
                </a:lnTo>
                <a:lnTo>
                  <a:pt x="250" y="664"/>
                </a:lnTo>
                <a:lnTo>
                  <a:pt x="248" y="663"/>
                </a:lnTo>
                <a:lnTo>
                  <a:pt x="247" y="661"/>
                </a:lnTo>
                <a:lnTo>
                  <a:pt x="244" y="661"/>
                </a:lnTo>
                <a:lnTo>
                  <a:pt x="244" y="661"/>
                </a:lnTo>
                <a:lnTo>
                  <a:pt x="241" y="674"/>
                </a:lnTo>
                <a:lnTo>
                  <a:pt x="236" y="685"/>
                </a:lnTo>
                <a:lnTo>
                  <a:pt x="227" y="695"/>
                </a:lnTo>
                <a:lnTo>
                  <a:pt x="217" y="702"/>
                </a:lnTo>
                <a:lnTo>
                  <a:pt x="206" y="709"/>
                </a:lnTo>
                <a:lnTo>
                  <a:pt x="193" y="715"/>
                </a:lnTo>
                <a:lnTo>
                  <a:pt x="179" y="719"/>
                </a:lnTo>
                <a:lnTo>
                  <a:pt x="165" y="722"/>
                </a:lnTo>
                <a:lnTo>
                  <a:pt x="165" y="722"/>
                </a:lnTo>
                <a:lnTo>
                  <a:pt x="172" y="727"/>
                </a:lnTo>
                <a:lnTo>
                  <a:pt x="179" y="730"/>
                </a:lnTo>
                <a:lnTo>
                  <a:pt x="186" y="733"/>
                </a:lnTo>
                <a:lnTo>
                  <a:pt x="193" y="733"/>
                </a:lnTo>
                <a:lnTo>
                  <a:pt x="199" y="731"/>
                </a:lnTo>
                <a:lnTo>
                  <a:pt x="206" y="729"/>
                </a:lnTo>
                <a:lnTo>
                  <a:pt x="213" y="726"/>
                </a:lnTo>
                <a:lnTo>
                  <a:pt x="219" y="720"/>
                </a:lnTo>
                <a:lnTo>
                  <a:pt x="230" y="709"/>
                </a:lnTo>
                <a:lnTo>
                  <a:pt x="240" y="696"/>
                </a:lnTo>
                <a:lnTo>
                  <a:pt x="248" y="682"/>
                </a:lnTo>
                <a:lnTo>
                  <a:pt x="254" y="670"/>
                </a:lnTo>
                <a:lnTo>
                  <a:pt x="254" y="670"/>
                </a:lnTo>
                <a:close/>
                <a:moveTo>
                  <a:pt x="168" y="705"/>
                </a:moveTo>
                <a:lnTo>
                  <a:pt x="168" y="705"/>
                </a:lnTo>
                <a:lnTo>
                  <a:pt x="179" y="703"/>
                </a:lnTo>
                <a:lnTo>
                  <a:pt x="192" y="700"/>
                </a:lnTo>
                <a:lnTo>
                  <a:pt x="205" y="695"/>
                </a:lnTo>
                <a:lnTo>
                  <a:pt x="214" y="688"/>
                </a:lnTo>
                <a:lnTo>
                  <a:pt x="223" y="681"/>
                </a:lnTo>
                <a:lnTo>
                  <a:pt x="226" y="675"/>
                </a:lnTo>
                <a:lnTo>
                  <a:pt x="227" y="671"/>
                </a:lnTo>
                <a:lnTo>
                  <a:pt x="227" y="667"/>
                </a:lnTo>
                <a:lnTo>
                  <a:pt x="227" y="661"/>
                </a:lnTo>
                <a:lnTo>
                  <a:pt x="224" y="656"/>
                </a:lnTo>
                <a:lnTo>
                  <a:pt x="222" y="651"/>
                </a:lnTo>
                <a:lnTo>
                  <a:pt x="222" y="651"/>
                </a:lnTo>
                <a:lnTo>
                  <a:pt x="214" y="658"/>
                </a:lnTo>
                <a:lnTo>
                  <a:pt x="206" y="665"/>
                </a:lnTo>
                <a:lnTo>
                  <a:pt x="191" y="677"/>
                </a:lnTo>
                <a:lnTo>
                  <a:pt x="172" y="688"/>
                </a:lnTo>
                <a:lnTo>
                  <a:pt x="154" y="698"/>
                </a:lnTo>
                <a:lnTo>
                  <a:pt x="154" y="698"/>
                </a:lnTo>
                <a:lnTo>
                  <a:pt x="154" y="700"/>
                </a:lnTo>
                <a:lnTo>
                  <a:pt x="156" y="702"/>
                </a:lnTo>
                <a:lnTo>
                  <a:pt x="160" y="705"/>
                </a:lnTo>
                <a:lnTo>
                  <a:pt x="164" y="705"/>
                </a:lnTo>
                <a:lnTo>
                  <a:pt x="168" y="705"/>
                </a:lnTo>
                <a:lnTo>
                  <a:pt x="168" y="705"/>
                </a:lnTo>
                <a:close/>
                <a:moveTo>
                  <a:pt x="189" y="639"/>
                </a:moveTo>
                <a:lnTo>
                  <a:pt x="189" y="639"/>
                </a:lnTo>
                <a:lnTo>
                  <a:pt x="179" y="642"/>
                </a:lnTo>
                <a:lnTo>
                  <a:pt x="171" y="646"/>
                </a:lnTo>
                <a:lnTo>
                  <a:pt x="164" y="650"/>
                </a:lnTo>
                <a:lnTo>
                  <a:pt x="160" y="657"/>
                </a:lnTo>
                <a:lnTo>
                  <a:pt x="156" y="664"/>
                </a:lnTo>
                <a:lnTo>
                  <a:pt x="153" y="671"/>
                </a:lnTo>
                <a:lnTo>
                  <a:pt x="153" y="679"/>
                </a:lnTo>
                <a:lnTo>
                  <a:pt x="153" y="686"/>
                </a:lnTo>
                <a:lnTo>
                  <a:pt x="153" y="686"/>
                </a:lnTo>
                <a:lnTo>
                  <a:pt x="161" y="682"/>
                </a:lnTo>
                <a:lnTo>
                  <a:pt x="168" y="678"/>
                </a:lnTo>
                <a:lnTo>
                  <a:pt x="181" y="670"/>
                </a:lnTo>
                <a:lnTo>
                  <a:pt x="192" y="658"/>
                </a:lnTo>
                <a:lnTo>
                  <a:pt x="205" y="649"/>
                </a:lnTo>
                <a:lnTo>
                  <a:pt x="205" y="649"/>
                </a:lnTo>
                <a:lnTo>
                  <a:pt x="205" y="649"/>
                </a:lnTo>
                <a:lnTo>
                  <a:pt x="205" y="646"/>
                </a:lnTo>
                <a:lnTo>
                  <a:pt x="205" y="643"/>
                </a:lnTo>
                <a:lnTo>
                  <a:pt x="205" y="643"/>
                </a:lnTo>
                <a:lnTo>
                  <a:pt x="200" y="643"/>
                </a:lnTo>
                <a:lnTo>
                  <a:pt x="198" y="642"/>
                </a:lnTo>
                <a:lnTo>
                  <a:pt x="193" y="640"/>
                </a:lnTo>
                <a:lnTo>
                  <a:pt x="189" y="639"/>
                </a:lnTo>
                <a:lnTo>
                  <a:pt x="189" y="63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7" name="椭圆 4"/>
          <p:cNvSpPr>
            <a:spLocks noChangeArrowheads="1"/>
          </p:cNvSpPr>
          <p:nvPr/>
        </p:nvSpPr>
        <p:spPr bwMode="auto">
          <a:xfrm flipH="1">
            <a:off x="10705265" y="5552985"/>
            <a:ext cx="1152525" cy="1150937"/>
          </a:xfrm>
          <a:custGeom>
            <a:avLst/>
            <a:gdLst>
              <a:gd name="T0" fmla="*/ 0 w 1152128"/>
              <a:gd name="T1" fmla="*/ 0 h 1152128"/>
              <a:gd name="T2" fmla="*/ 0 60000 65536"/>
              <a:gd name="T3" fmla="*/ 0 w 1152128"/>
              <a:gd name="T4" fmla="*/ 0 h 1152128"/>
              <a:gd name="T5" fmla="*/ 1152128 w 1152128"/>
              <a:gd name="T6" fmla="*/ 1152128 h 115212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152128" h="1152128">
                <a:moveTo>
                  <a:pt x="576064" y="0"/>
                </a:moveTo>
                <a:lnTo>
                  <a:pt x="1152128" y="0"/>
                </a:lnTo>
                <a:lnTo>
                  <a:pt x="1152128" y="576064"/>
                </a:lnTo>
                <a:cubicBezTo>
                  <a:pt x="1152128" y="894215"/>
                  <a:pt x="894215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8" name="Freeform 132"/>
          <p:cNvSpPr>
            <a:spLocks noEditPoints="1"/>
          </p:cNvSpPr>
          <p:nvPr/>
        </p:nvSpPr>
        <p:spPr bwMode="auto">
          <a:xfrm flipH="1">
            <a:off x="10852907" y="5838737"/>
            <a:ext cx="892175" cy="561975"/>
          </a:xfrm>
          <a:custGeom>
            <a:avLst/>
            <a:gdLst/>
            <a:ahLst/>
            <a:cxnLst>
              <a:cxn ang="0">
                <a:pos x="932" y="146"/>
              </a:cxn>
              <a:cxn ang="0">
                <a:pos x="1663" y="466"/>
              </a:cxn>
              <a:cxn ang="0">
                <a:pos x="1374" y="1060"/>
              </a:cxn>
              <a:cxn ang="0">
                <a:pos x="380" y="828"/>
              </a:cxn>
              <a:cxn ang="0">
                <a:pos x="1" y="585"/>
              </a:cxn>
              <a:cxn ang="0">
                <a:pos x="1561" y="757"/>
              </a:cxn>
              <a:cxn ang="0">
                <a:pos x="1217" y="988"/>
              </a:cxn>
              <a:cxn ang="0">
                <a:pos x="285" y="760"/>
              </a:cxn>
              <a:cxn ang="0">
                <a:pos x="300" y="293"/>
              </a:cxn>
              <a:cxn ang="0">
                <a:pos x="197" y="456"/>
              </a:cxn>
              <a:cxn ang="0">
                <a:pos x="516" y="848"/>
              </a:cxn>
              <a:cxn ang="0">
                <a:pos x="1430" y="1045"/>
              </a:cxn>
              <a:cxn ang="0">
                <a:pos x="1631" y="600"/>
              </a:cxn>
              <a:cxn ang="0">
                <a:pos x="838" y="219"/>
              </a:cxn>
              <a:cxn ang="0">
                <a:pos x="283" y="98"/>
              </a:cxn>
              <a:cxn ang="0">
                <a:pos x="819" y="261"/>
              </a:cxn>
              <a:cxn ang="0">
                <a:pos x="297" y="392"/>
              </a:cxn>
              <a:cxn ang="0">
                <a:pos x="617" y="726"/>
              </a:cxn>
              <a:cxn ang="0">
                <a:pos x="1124" y="851"/>
              </a:cxn>
              <a:cxn ang="0">
                <a:pos x="1502" y="817"/>
              </a:cxn>
              <a:cxn ang="0">
                <a:pos x="1551" y="621"/>
              </a:cxn>
              <a:cxn ang="0">
                <a:pos x="810" y="744"/>
              </a:cxn>
              <a:cxn ang="0">
                <a:pos x="321" y="386"/>
              </a:cxn>
              <a:cxn ang="0">
                <a:pos x="1573" y="385"/>
              </a:cxn>
              <a:cxn ang="0">
                <a:pos x="1388" y="288"/>
              </a:cxn>
              <a:cxn ang="0">
                <a:pos x="336" y="27"/>
              </a:cxn>
              <a:cxn ang="0">
                <a:pos x="334" y="76"/>
              </a:cxn>
              <a:cxn ang="0">
                <a:pos x="481" y="121"/>
              </a:cxn>
              <a:cxn ang="0">
                <a:pos x="613" y="125"/>
              </a:cxn>
              <a:cxn ang="0">
                <a:pos x="786" y="161"/>
              </a:cxn>
              <a:cxn ang="0">
                <a:pos x="988" y="220"/>
              </a:cxn>
              <a:cxn ang="0">
                <a:pos x="1155" y="270"/>
              </a:cxn>
              <a:cxn ang="0">
                <a:pos x="1329" y="320"/>
              </a:cxn>
              <a:cxn ang="0">
                <a:pos x="1460" y="355"/>
              </a:cxn>
              <a:cxn ang="0">
                <a:pos x="342" y="521"/>
              </a:cxn>
              <a:cxn ang="0">
                <a:pos x="838" y="734"/>
              </a:cxn>
              <a:cxn ang="0">
                <a:pos x="1274" y="833"/>
              </a:cxn>
              <a:cxn ang="0">
                <a:pos x="1448" y="430"/>
              </a:cxn>
              <a:cxn ang="0">
                <a:pos x="824" y="271"/>
              </a:cxn>
              <a:cxn ang="0">
                <a:pos x="1503" y="375"/>
              </a:cxn>
              <a:cxn ang="0">
                <a:pos x="898" y="813"/>
              </a:cxn>
              <a:cxn ang="0">
                <a:pos x="313" y="615"/>
              </a:cxn>
              <a:cxn ang="0">
                <a:pos x="171" y="639"/>
              </a:cxn>
              <a:cxn ang="0">
                <a:pos x="946" y="896"/>
              </a:cxn>
              <a:cxn ang="0">
                <a:pos x="1489" y="852"/>
              </a:cxn>
              <a:cxn ang="0">
                <a:pos x="1392" y="347"/>
              </a:cxn>
              <a:cxn ang="0">
                <a:pos x="1190" y="293"/>
              </a:cxn>
              <a:cxn ang="0">
                <a:pos x="1033" y="248"/>
              </a:cxn>
              <a:cxn ang="0">
                <a:pos x="897" y="216"/>
              </a:cxn>
              <a:cxn ang="0">
                <a:pos x="808" y="191"/>
              </a:cxn>
              <a:cxn ang="0">
                <a:pos x="661" y="139"/>
              </a:cxn>
              <a:cxn ang="0">
                <a:pos x="453" y="112"/>
              </a:cxn>
              <a:cxn ang="0">
                <a:pos x="242" y="275"/>
              </a:cxn>
              <a:cxn ang="0">
                <a:pos x="240" y="94"/>
              </a:cxn>
              <a:cxn ang="0">
                <a:pos x="162" y="171"/>
              </a:cxn>
              <a:cxn ang="0">
                <a:pos x="205" y="34"/>
              </a:cxn>
              <a:cxn ang="0">
                <a:pos x="228" y="206"/>
              </a:cxn>
              <a:cxn ang="0">
                <a:pos x="171" y="194"/>
              </a:cxn>
              <a:cxn ang="0">
                <a:pos x="193" y="159"/>
              </a:cxn>
              <a:cxn ang="0">
                <a:pos x="16" y="584"/>
              </a:cxn>
              <a:cxn ang="0">
                <a:pos x="117" y="373"/>
              </a:cxn>
              <a:cxn ang="0">
                <a:pos x="203" y="209"/>
              </a:cxn>
            </a:cxnLst>
            <a:rect l="0" t="0" r="r" b="b"/>
            <a:pathLst>
              <a:path w="1684" h="1061">
                <a:moveTo>
                  <a:pt x="196" y="8"/>
                </a:moveTo>
                <a:lnTo>
                  <a:pt x="196" y="8"/>
                </a:lnTo>
                <a:lnTo>
                  <a:pt x="202" y="10"/>
                </a:lnTo>
                <a:lnTo>
                  <a:pt x="209" y="8"/>
                </a:lnTo>
                <a:lnTo>
                  <a:pt x="221" y="6"/>
                </a:lnTo>
                <a:lnTo>
                  <a:pt x="233" y="3"/>
                </a:lnTo>
                <a:lnTo>
                  <a:pt x="242" y="0"/>
                </a:lnTo>
                <a:lnTo>
                  <a:pt x="242" y="0"/>
                </a:lnTo>
                <a:lnTo>
                  <a:pt x="249" y="1"/>
                </a:lnTo>
                <a:lnTo>
                  <a:pt x="258" y="3"/>
                </a:lnTo>
                <a:lnTo>
                  <a:pt x="275" y="6"/>
                </a:lnTo>
                <a:lnTo>
                  <a:pt x="275" y="6"/>
                </a:lnTo>
                <a:lnTo>
                  <a:pt x="320" y="8"/>
                </a:lnTo>
                <a:lnTo>
                  <a:pt x="345" y="11"/>
                </a:lnTo>
                <a:lnTo>
                  <a:pt x="367" y="15"/>
                </a:lnTo>
                <a:lnTo>
                  <a:pt x="367" y="15"/>
                </a:lnTo>
                <a:lnTo>
                  <a:pt x="384" y="21"/>
                </a:lnTo>
                <a:lnTo>
                  <a:pt x="401" y="27"/>
                </a:lnTo>
                <a:lnTo>
                  <a:pt x="416" y="32"/>
                </a:lnTo>
                <a:lnTo>
                  <a:pt x="433" y="36"/>
                </a:lnTo>
                <a:lnTo>
                  <a:pt x="433" y="36"/>
                </a:lnTo>
                <a:lnTo>
                  <a:pt x="461" y="42"/>
                </a:lnTo>
                <a:lnTo>
                  <a:pt x="488" y="48"/>
                </a:lnTo>
                <a:lnTo>
                  <a:pt x="543" y="56"/>
                </a:lnTo>
                <a:lnTo>
                  <a:pt x="598" y="65"/>
                </a:lnTo>
                <a:lnTo>
                  <a:pt x="626" y="69"/>
                </a:lnTo>
                <a:lnTo>
                  <a:pt x="652" y="76"/>
                </a:lnTo>
                <a:lnTo>
                  <a:pt x="652" y="76"/>
                </a:lnTo>
                <a:lnTo>
                  <a:pt x="721" y="93"/>
                </a:lnTo>
                <a:lnTo>
                  <a:pt x="790" y="111"/>
                </a:lnTo>
                <a:lnTo>
                  <a:pt x="790" y="111"/>
                </a:lnTo>
                <a:lnTo>
                  <a:pt x="932" y="146"/>
                </a:lnTo>
                <a:lnTo>
                  <a:pt x="1002" y="166"/>
                </a:lnTo>
                <a:lnTo>
                  <a:pt x="1036" y="175"/>
                </a:lnTo>
                <a:lnTo>
                  <a:pt x="1069" y="187"/>
                </a:lnTo>
                <a:lnTo>
                  <a:pt x="1069" y="187"/>
                </a:lnTo>
                <a:lnTo>
                  <a:pt x="1104" y="198"/>
                </a:lnTo>
                <a:lnTo>
                  <a:pt x="1139" y="209"/>
                </a:lnTo>
                <a:lnTo>
                  <a:pt x="1175" y="219"/>
                </a:lnTo>
                <a:lnTo>
                  <a:pt x="1208" y="229"/>
                </a:lnTo>
                <a:lnTo>
                  <a:pt x="1208" y="229"/>
                </a:lnTo>
                <a:lnTo>
                  <a:pt x="1242" y="240"/>
                </a:lnTo>
                <a:lnTo>
                  <a:pt x="1276" y="250"/>
                </a:lnTo>
                <a:lnTo>
                  <a:pt x="1309" y="258"/>
                </a:lnTo>
                <a:lnTo>
                  <a:pt x="1343" y="265"/>
                </a:lnTo>
                <a:lnTo>
                  <a:pt x="1474" y="292"/>
                </a:lnTo>
                <a:lnTo>
                  <a:pt x="1474" y="292"/>
                </a:lnTo>
                <a:lnTo>
                  <a:pt x="1495" y="302"/>
                </a:lnTo>
                <a:lnTo>
                  <a:pt x="1506" y="305"/>
                </a:lnTo>
                <a:lnTo>
                  <a:pt x="1517" y="306"/>
                </a:lnTo>
                <a:lnTo>
                  <a:pt x="1517" y="306"/>
                </a:lnTo>
                <a:lnTo>
                  <a:pt x="1525" y="313"/>
                </a:lnTo>
                <a:lnTo>
                  <a:pt x="1534" y="317"/>
                </a:lnTo>
                <a:lnTo>
                  <a:pt x="1544" y="322"/>
                </a:lnTo>
                <a:lnTo>
                  <a:pt x="1552" y="327"/>
                </a:lnTo>
                <a:lnTo>
                  <a:pt x="1552" y="327"/>
                </a:lnTo>
                <a:lnTo>
                  <a:pt x="1561" y="334"/>
                </a:lnTo>
                <a:lnTo>
                  <a:pt x="1569" y="343"/>
                </a:lnTo>
                <a:lnTo>
                  <a:pt x="1586" y="362"/>
                </a:lnTo>
                <a:lnTo>
                  <a:pt x="1618" y="406"/>
                </a:lnTo>
                <a:lnTo>
                  <a:pt x="1618" y="406"/>
                </a:lnTo>
                <a:lnTo>
                  <a:pt x="1642" y="435"/>
                </a:lnTo>
                <a:lnTo>
                  <a:pt x="1653" y="451"/>
                </a:lnTo>
                <a:lnTo>
                  <a:pt x="1663" y="466"/>
                </a:lnTo>
                <a:lnTo>
                  <a:pt x="1673" y="483"/>
                </a:lnTo>
                <a:lnTo>
                  <a:pt x="1679" y="501"/>
                </a:lnTo>
                <a:lnTo>
                  <a:pt x="1681" y="510"/>
                </a:lnTo>
                <a:lnTo>
                  <a:pt x="1683" y="519"/>
                </a:lnTo>
                <a:lnTo>
                  <a:pt x="1684" y="529"/>
                </a:lnTo>
                <a:lnTo>
                  <a:pt x="1684" y="541"/>
                </a:lnTo>
                <a:lnTo>
                  <a:pt x="1684" y="541"/>
                </a:lnTo>
                <a:lnTo>
                  <a:pt x="1681" y="557"/>
                </a:lnTo>
                <a:lnTo>
                  <a:pt x="1680" y="574"/>
                </a:lnTo>
                <a:lnTo>
                  <a:pt x="1671" y="608"/>
                </a:lnTo>
                <a:lnTo>
                  <a:pt x="1660" y="642"/>
                </a:lnTo>
                <a:lnTo>
                  <a:pt x="1649" y="674"/>
                </a:lnTo>
                <a:lnTo>
                  <a:pt x="1649" y="674"/>
                </a:lnTo>
                <a:lnTo>
                  <a:pt x="1636" y="703"/>
                </a:lnTo>
                <a:lnTo>
                  <a:pt x="1624" y="731"/>
                </a:lnTo>
                <a:lnTo>
                  <a:pt x="1596" y="790"/>
                </a:lnTo>
                <a:lnTo>
                  <a:pt x="1596" y="790"/>
                </a:lnTo>
                <a:lnTo>
                  <a:pt x="1570" y="851"/>
                </a:lnTo>
                <a:lnTo>
                  <a:pt x="1545" y="911"/>
                </a:lnTo>
                <a:lnTo>
                  <a:pt x="1545" y="911"/>
                </a:lnTo>
                <a:lnTo>
                  <a:pt x="1530" y="949"/>
                </a:lnTo>
                <a:lnTo>
                  <a:pt x="1516" y="986"/>
                </a:lnTo>
                <a:lnTo>
                  <a:pt x="1509" y="1002"/>
                </a:lnTo>
                <a:lnTo>
                  <a:pt x="1500" y="1018"/>
                </a:lnTo>
                <a:lnTo>
                  <a:pt x="1492" y="1032"/>
                </a:lnTo>
                <a:lnTo>
                  <a:pt x="1481" y="1046"/>
                </a:lnTo>
                <a:lnTo>
                  <a:pt x="1481" y="1046"/>
                </a:lnTo>
                <a:lnTo>
                  <a:pt x="1440" y="1054"/>
                </a:lnTo>
                <a:lnTo>
                  <a:pt x="1416" y="1059"/>
                </a:lnTo>
                <a:lnTo>
                  <a:pt x="1389" y="1061"/>
                </a:lnTo>
                <a:lnTo>
                  <a:pt x="1389" y="1061"/>
                </a:lnTo>
                <a:lnTo>
                  <a:pt x="1374" y="1060"/>
                </a:lnTo>
                <a:lnTo>
                  <a:pt x="1357" y="1056"/>
                </a:lnTo>
                <a:lnTo>
                  <a:pt x="1328" y="1047"/>
                </a:lnTo>
                <a:lnTo>
                  <a:pt x="1298" y="1036"/>
                </a:lnTo>
                <a:lnTo>
                  <a:pt x="1283" y="1032"/>
                </a:lnTo>
                <a:lnTo>
                  <a:pt x="1267" y="1028"/>
                </a:lnTo>
                <a:lnTo>
                  <a:pt x="1267" y="1028"/>
                </a:lnTo>
                <a:lnTo>
                  <a:pt x="1221" y="1016"/>
                </a:lnTo>
                <a:lnTo>
                  <a:pt x="1175" y="1004"/>
                </a:lnTo>
                <a:lnTo>
                  <a:pt x="1128" y="990"/>
                </a:lnTo>
                <a:lnTo>
                  <a:pt x="1080" y="977"/>
                </a:lnTo>
                <a:lnTo>
                  <a:pt x="1080" y="977"/>
                </a:lnTo>
                <a:lnTo>
                  <a:pt x="984" y="955"/>
                </a:lnTo>
                <a:lnTo>
                  <a:pt x="984" y="955"/>
                </a:lnTo>
                <a:lnTo>
                  <a:pt x="892" y="931"/>
                </a:lnTo>
                <a:lnTo>
                  <a:pt x="846" y="920"/>
                </a:lnTo>
                <a:lnTo>
                  <a:pt x="822" y="915"/>
                </a:lnTo>
                <a:lnTo>
                  <a:pt x="798" y="911"/>
                </a:lnTo>
                <a:lnTo>
                  <a:pt x="798" y="911"/>
                </a:lnTo>
                <a:lnTo>
                  <a:pt x="696" y="897"/>
                </a:lnTo>
                <a:lnTo>
                  <a:pt x="696" y="897"/>
                </a:lnTo>
                <a:lnTo>
                  <a:pt x="666" y="892"/>
                </a:lnTo>
                <a:lnTo>
                  <a:pt x="638" y="886"/>
                </a:lnTo>
                <a:lnTo>
                  <a:pt x="610" y="880"/>
                </a:lnTo>
                <a:lnTo>
                  <a:pt x="595" y="879"/>
                </a:lnTo>
                <a:lnTo>
                  <a:pt x="579" y="877"/>
                </a:lnTo>
                <a:lnTo>
                  <a:pt x="579" y="877"/>
                </a:lnTo>
                <a:lnTo>
                  <a:pt x="554" y="869"/>
                </a:lnTo>
                <a:lnTo>
                  <a:pt x="529" y="862"/>
                </a:lnTo>
                <a:lnTo>
                  <a:pt x="478" y="851"/>
                </a:lnTo>
                <a:lnTo>
                  <a:pt x="428" y="841"/>
                </a:lnTo>
                <a:lnTo>
                  <a:pt x="380" y="828"/>
                </a:lnTo>
                <a:lnTo>
                  <a:pt x="380" y="828"/>
                </a:lnTo>
                <a:lnTo>
                  <a:pt x="336" y="819"/>
                </a:lnTo>
                <a:lnTo>
                  <a:pt x="294" y="809"/>
                </a:lnTo>
                <a:lnTo>
                  <a:pt x="251" y="799"/>
                </a:lnTo>
                <a:lnTo>
                  <a:pt x="231" y="792"/>
                </a:lnTo>
                <a:lnTo>
                  <a:pt x="210" y="785"/>
                </a:lnTo>
                <a:lnTo>
                  <a:pt x="210" y="785"/>
                </a:lnTo>
                <a:lnTo>
                  <a:pt x="197" y="785"/>
                </a:lnTo>
                <a:lnTo>
                  <a:pt x="186" y="783"/>
                </a:lnTo>
                <a:lnTo>
                  <a:pt x="175" y="782"/>
                </a:lnTo>
                <a:lnTo>
                  <a:pt x="165" y="778"/>
                </a:lnTo>
                <a:lnTo>
                  <a:pt x="144" y="772"/>
                </a:lnTo>
                <a:lnTo>
                  <a:pt x="132" y="769"/>
                </a:lnTo>
                <a:lnTo>
                  <a:pt x="119" y="768"/>
                </a:lnTo>
                <a:lnTo>
                  <a:pt x="119" y="768"/>
                </a:lnTo>
                <a:lnTo>
                  <a:pt x="109" y="761"/>
                </a:lnTo>
                <a:lnTo>
                  <a:pt x="98" y="755"/>
                </a:lnTo>
                <a:lnTo>
                  <a:pt x="89" y="748"/>
                </a:lnTo>
                <a:lnTo>
                  <a:pt x="81" y="741"/>
                </a:lnTo>
                <a:lnTo>
                  <a:pt x="81" y="741"/>
                </a:lnTo>
                <a:lnTo>
                  <a:pt x="75" y="736"/>
                </a:lnTo>
                <a:lnTo>
                  <a:pt x="73" y="729"/>
                </a:lnTo>
                <a:lnTo>
                  <a:pt x="68" y="722"/>
                </a:lnTo>
                <a:lnTo>
                  <a:pt x="64" y="713"/>
                </a:lnTo>
                <a:lnTo>
                  <a:pt x="64" y="713"/>
                </a:lnTo>
                <a:lnTo>
                  <a:pt x="54" y="698"/>
                </a:lnTo>
                <a:lnTo>
                  <a:pt x="42" y="682"/>
                </a:lnTo>
                <a:lnTo>
                  <a:pt x="30" y="667"/>
                </a:lnTo>
                <a:lnTo>
                  <a:pt x="21" y="650"/>
                </a:lnTo>
                <a:lnTo>
                  <a:pt x="21" y="650"/>
                </a:lnTo>
                <a:lnTo>
                  <a:pt x="14" y="632"/>
                </a:lnTo>
                <a:lnTo>
                  <a:pt x="5" y="609"/>
                </a:lnTo>
                <a:lnTo>
                  <a:pt x="1" y="585"/>
                </a:lnTo>
                <a:lnTo>
                  <a:pt x="0" y="574"/>
                </a:lnTo>
                <a:lnTo>
                  <a:pt x="0" y="563"/>
                </a:lnTo>
                <a:lnTo>
                  <a:pt x="0" y="563"/>
                </a:lnTo>
                <a:lnTo>
                  <a:pt x="2" y="546"/>
                </a:lnTo>
                <a:lnTo>
                  <a:pt x="8" y="529"/>
                </a:lnTo>
                <a:lnTo>
                  <a:pt x="14" y="512"/>
                </a:lnTo>
                <a:lnTo>
                  <a:pt x="22" y="496"/>
                </a:lnTo>
                <a:lnTo>
                  <a:pt x="37" y="463"/>
                </a:lnTo>
                <a:lnTo>
                  <a:pt x="46" y="448"/>
                </a:lnTo>
                <a:lnTo>
                  <a:pt x="53" y="432"/>
                </a:lnTo>
                <a:lnTo>
                  <a:pt x="53" y="432"/>
                </a:lnTo>
                <a:lnTo>
                  <a:pt x="66" y="397"/>
                </a:lnTo>
                <a:lnTo>
                  <a:pt x="78" y="362"/>
                </a:lnTo>
                <a:lnTo>
                  <a:pt x="102" y="292"/>
                </a:lnTo>
                <a:lnTo>
                  <a:pt x="102" y="292"/>
                </a:lnTo>
                <a:lnTo>
                  <a:pt x="113" y="254"/>
                </a:lnTo>
                <a:lnTo>
                  <a:pt x="124" y="216"/>
                </a:lnTo>
                <a:lnTo>
                  <a:pt x="146" y="142"/>
                </a:lnTo>
                <a:lnTo>
                  <a:pt x="155" y="107"/>
                </a:lnTo>
                <a:lnTo>
                  <a:pt x="168" y="72"/>
                </a:lnTo>
                <a:lnTo>
                  <a:pt x="181" y="39"/>
                </a:lnTo>
                <a:lnTo>
                  <a:pt x="196" y="8"/>
                </a:lnTo>
                <a:lnTo>
                  <a:pt x="196" y="8"/>
                </a:lnTo>
                <a:close/>
                <a:moveTo>
                  <a:pt x="1631" y="600"/>
                </a:moveTo>
                <a:lnTo>
                  <a:pt x="1631" y="600"/>
                </a:lnTo>
                <a:lnTo>
                  <a:pt x="1627" y="618"/>
                </a:lnTo>
                <a:lnTo>
                  <a:pt x="1621" y="636"/>
                </a:lnTo>
                <a:lnTo>
                  <a:pt x="1614" y="653"/>
                </a:lnTo>
                <a:lnTo>
                  <a:pt x="1607" y="670"/>
                </a:lnTo>
                <a:lnTo>
                  <a:pt x="1607" y="670"/>
                </a:lnTo>
                <a:lnTo>
                  <a:pt x="1584" y="713"/>
                </a:lnTo>
                <a:lnTo>
                  <a:pt x="1561" y="757"/>
                </a:lnTo>
                <a:lnTo>
                  <a:pt x="1535" y="796"/>
                </a:lnTo>
                <a:lnTo>
                  <a:pt x="1509" y="833"/>
                </a:lnTo>
                <a:lnTo>
                  <a:pt x="1509" y="833"/>
                </a:lnTo>
                <a:lnTo>
                  <a:pt x="1504" y="858"/>
                </a:lnTo>
                <a:lnTo>
                  <a:pt x="1499" y="883"/>
                </a:lnTo>
                <a:lnTo>
                  <a:pt x="1490" y="908"/>
                </a:lnTo>
                <a:lnTo>
                  <a:pt x="1479" y="934"/>
                </a:lnTo>
                <a:lnTo>
                  <a:pt x="1467" y="958"/>
                </a:lnTo>
                <a:lnTo>
                  <a:pt x="1452" y="979"/>
                </a:lnTo>
                <a:lnTo>
                  <a:pt x="1436" y="997"/>
                </a:lnTo>
                <a:lnTo>
                  <a:pt x="1427" y="1005"/>
                </a:lnTo>
                <a:lnTo>
                  <a:pt x="1417" y="1012"/>
                </a:lnTo>
                <a:lnTo>
                  <a:pt x="1417" y="1012"/>
                </a:lnTo>
                <a:lnTo>
                  <a:pt x="1415" y="1012"/>
                </a:lnTo>
                <a:lnTo>
                  <a:pt x="1410" y="1014"/>
                </a:lnTo>
                <a:lnTo>
                  <a:pt x="1405" y="1015"/>
                </a:lnTo>
                <a:lnTo>
                  <a:pt x="1401" y="1016"/>
                </a:lnTo>
                <a:lnTo>
                  <a:pt x="1401" y="1016"/>
                </a:lnTo>
                <a:lnTo>
                  <a:pt x="1389" y="1015"/>
                </a:lnTo>
                <a:lnTo>
                  <a:pt x="1377" y="1012"/>
                </a:lnTo>
                <a:lnTo>
                  <a:pt x="1363" y="1011"/>
                </a:lnTo>
                <a:lnTo>
                  <a:pt x="1347" y="1009"/>
                </a:lnTo>
                <a:lnTo>
                  <a:pt x="1347" y="1009"/>
                </a:lnTo>
                <a:lnTo>
                  <a:pt x="1337" y="1009"/>
                </a:lnTo>
                <a:lnTo>
                  <a:pt x="1326" y="1011"/>
                </a:lnTo>
                <a:lnTo>
                  <a:pt x="1326" y="1011"/>
                </a:lnTo>
                <a:lnTo>
                  <a:pt x="1312" y="1009"/>
                </a:lnTo>
                <a:lnTo>
                  <a:pt x="1298" y="1007"/>
                </a:lnTo>
                <a:lnTo>
                  <a:pt x="1269" y="998"/>
                </a:lnTo>
                <a:lnTo>
                  <a:pt x="1242" y="991"/>
                </a:lnTo>
                <a:lnTo>
                  <a:pt x="1229" y="988"/>
                </a:lnTo>
                <a:lnTo>
                  <a:pt x="1217" y="988"/>
                </a:lnTo>
                <a:lnTo>
                  <a:pt x="1217" y="988"/>
                </a:lnTo>
                <a:lnTo>
                  <a:pt x="1210" y="983"/>
                </a:lnTo>
                <a:lnTo>
                  <a:pt x="1203" y="980"/>
                </a:lnTo>
                <a:lnTo>
                  <a:pt x="1187" y="974"/>
                </a:lnTo>
                <a:lnTo>
                  <a:pt x="1151" y="966"/>
                </a:lnTo>
                <a:lnTo>
                  <a:pt x="1151" y="966"/>
                </a:lnTo>
                <a:lnTo>
                  <a:pt x="1123" y="958"/>
                </a:lnTo>
                <a:lnTo>
                  <a:pt x="1110" y="953"/>
                </a:lnTo>
                <a:lnTo>
                  <a:pt x="1096" y="952"/>
                </a:lnTo>
                <a:lnTo>
                  <a:pt x="1096" y="952"/>
                </a:lnTo>
                <a:lnTo>
                  <a:pt x="1068" y="946"/>
                </a:lnTo>
                <a:lnTo>
                  <a:pt x="1041" y="939"/>
                </a:lnTo>
                <a:lnTo>
                  <a:pt x="988" y="921"/>
                </a:lnTo>
                <a:lnTo>
                  <a:pt x="988" y="921"/>
                </a:lnTo>
                <a:lnTo>
                  <a:pt x="960" y="914"/>
                </a:lnTo>
                <a:lnTo>
                  <a:pt x="933" y="907"/>
                </a:lnTo>
                <a:lnTo>
                  <a:pt x="876" y="896"/>
                </a:lnTo>
                <a:lnTo>
                  <a:pt x="821" y="886"/>
                </a:lnTo>
                <a:lnTo>
                  <a:pt x="766" y="876"/>
                </a:lnTo>
                <a:lnTo>
                  <a:pt x="766" y="876"/>
                </a:lnTo>
                <a:lnTo>
                  <a:pt x="735" y="869"/>
                </a:lnTo>
                <a:lnTo>
                  <a:pt x="706" y="861"/>
                </a:lnTo>
                <a:lnTo>
                  <a:pt x="647" y="842"/>
                </a:lnTo>
                <a:lnTo>
                  <a:pt x="647" y="842"/>
                </a:lnTo>
                <a:lnTo>
                  <a:pt x="588" y="826"/>
                </a:lnTo>
                <a:lnTo>
                  <a:pt x="527" y="810"/>
                </a:lnTo>
                <a:lnTo>
                  <a:pt x="468" y="795"/>
                </a:lnTo>
                <a:lnTo>
                  <a:pt x="409" y="782"/>
                </a:lnTo>
                <a:lnTo>
                  <a:pt x="409" y="782"/>
                </a:lnTo>
                <a:lnTo>
                  <a:pt x="346" y="769"/>
                </a:lnTo>
                <a:lnTo>
                  <a:pt x="285" y="760"/>
                </a:lnTo>
                <a:lnTo>
                  <a:pt x="285" y="760"/>
                </a:lnTo>
                <a:lnTo>
                  <a:pt x="266" y="757"/>
                </a:lnTo>
                <a:lnTo>
                  <a:pt x="245" y="754"/>
                </a:lnTo>
                <a:lnTo>
                  <a:pt x="223" y="751"/>
                </a:lnTo>
                <a:lnTo>
                  <a:pt x="203" y="746"/>
                </a:lnTo>
                <a:lnTo>
                  <a:pt x="203" y="746"/>
                </a:lnTo>
                <a:lnTo>
                  <a:pt x="189" y="740"/>
                </a:lnTo>
                <a:lnTo>
                  <a:pt x="178" y="733"/>
                </a:lnTo>
                <a:lnTo>
                  <a:pt x="168" y="726"/>
                </a:lnTo>
                <a:lnTo>
                  <a:pt x="161" y="716"/>
                </a:lnTo>
                <a:lnTo>
                  <a:pt x="157" y="706"/>
                </a:lnTo>
                <a:lnTo>
                  <a:pt x="153" y="694"/>
                </a:lnTo>
                <a:lnTo>
                  <a:pt x="151" y="681"/>
                </a:lnTo>
                <a:lnTo>
                  <a:pt x="153" y="664"/>
                </a:lnTo>
                <a:lnTo>
                  <a:pt x="153" y="664"/>
                </a:lnTo>
                <a:lnTo>
                  <a:pt x="154" y="649"/>
                </a:lnTo>
                <a:lnTo>
                  <a:pt x="157" y="630"/>
                </a:lnTo>
                <a:lnTo>
                  <a:pt x="161" y="611"/>
                </a:lnTo>
                <a:lnTo>
                  <a:pt x="167" y="591"/>
                </a:lnTo>
                <a:lnTo>
                  <a:pt x="167" y="591"/>
                </a:lnTo>
                <a:lnTo>
                  <a:pt x="172" y="576"/>
                </a:lnTo>
                <a:lnTo>
                  <a:pt x="179" y="560"/>
                </a:lnTo>
                <a:lnTo>
                  <a:pt x="196" y="528"/>
                </a:lnTo>
                <a:lnTo>
                  <a:pt x="214" y="496"/>
                </a:lnTo>
                <a:lnTo>
                  <a:pt x="223" y="479"/>
                </a:lnTo>
                <a:lnTo>
                  <a:pt x="231" y="462"/>
                </a:lnTo>
                <a:lnTo>
                  <a:pt x="231" y="462"/>
                </a:lnTo>
                <a:lnTo>
                  <a:pt x="259" y="392"/>
                </a:lnTo>
                <a:lnTo>
                  <a:pt x="287" y="324"/>
                </a:lnTo>
                <a:lnTo>
                  <a:pt x="287" y="324"/>
                </a:lnTo>
                <a:lnTo>
                  <a:pt x="297" y="299"/>
                </a:lnTo>
                <a:lnTo>
                  <a:pt x="297" y="299"/>
                </a:lnTo>
                <a:lnTo>
                  <a:pt x="300" y="293"/>
                </a:lnTo>
                <a:lnTo>
                  <a:pt x="304" y="288"/>
                </a:lnTo>
                <a:lnTo>
                  <a:pt x="308" y="282"/>
                </a:lnTo>
                <a:lnTo>
                  <a:pt x="311" y="277"/>
                </a:lnTo>
                <a:lnTo>
                  <a:pt x="311" y="277"/>
                </a:lnTo>
                <a:lnTo>
                  <a:pt x="314" y="270"/>
                </a:lnTo>
                <a:lnTo>
                  <a:pt x="315" y="261"/>
                </a:lnTo>
                <a:lnTo>
                  <a:pt x="317" y="251"/>
                </a:lnTo>
                <a:lnTo>
                  <a:pt x="318" y="243"/>
                </a:lnTo>
                <a:lnTo>
                  <a:pt x="318" y="243"/>
                </a:lnTo>
                <a:lnTo>
                  <a:pt x="327" y="220"/>
                </a:lnTo>
                <a:lnTo>
                  <a:pt x="329" y="209"/>
                </a:lnTo>
                <a:lnTo>
                  <a:pt x="334" y="197"/>
                </a:lnTo>
                <a:lnTo>
                  <a:pt x="335" y="184"/>
                </a:lnTo>
                <a:lnTo>
                  <a:pt x="335" y="173"/>
                </a:lnTo>
                <a:lnTo>
                  <a:pt x="332" y="161"/>
                </a:lnTo>
                <a:lnTo>
                  <a:pt x="331" y="157"/>
                </a:lnTo>
                <a:lnTo>
                  <a:pt x="327" y="153"/>
                </a:lnTo>
                <a:lnTo>
                  <a:pt x="327" y="153"/>
                </a:lnTo>
                <a:lnTo>
                  <a:pt x="317" y="154"/>
                </a:lnTo>
                <a:lnTo>
                  <a:pt x="308" y="159"/>
                </a:lnTo>
                <a:lnTo>
                  <a:pt x="290" y="168"/>
                </a:lnTo>
                <a:lnTo>
                  <a:pt x="290" y="168"/>
                </a:lnTo>
                <a:lnTo>
                  <a:pt x="283" y="185"/>
                </a:lnTo>
                <a:lnTo>
                  <a:pt x="278" y="204"/>
                </a:lnTo>
                <a:lnTo>
                  <a:pt x="268" y="240"/>
                </a:lnTo>
                <a:lnTo>
                  <a:pt x="258" y="277"/>
                </a:lnTo>
                <a:lnTo>
                  <a:pt x="248" y="313"/>
                </a:lnTo>
                <a:lnTo>
                  <a:pt x="248" y="313"/>
                </a:lnTo>
                <a:lnTo>
                  <a:pt x="237" y="348"/>
                </a:lnTo>
                <a:lnTo>
                  <a:pt x="226" y="385"/>
                </a:lnTo>
                <a:lnTo>
                  <a:pt x="213" y="421"/>
                </a:lnTo>
                <a:lnTo>
                  <a:pt x="197" y="456"/>
                </a:lnTo>
                <a:lnTo>
                  <a:pt x="197" y="456"/>
                </a:lnTo>
                <a:lnTo>
                  <a:pt x="182" y="487"/>
                </a:lnTo>
                <a:lnTo>
                  <a:pt x="167" y="519"/>
                </a:lnTo>
                <a:lnTo>
                  <a:pt x="150" y="552"/>
                </a:lnTo>
                <a:lnTo>
                  <a:pt x="133" y="585"/>
                </a:lnTo>
                <a:lnTo>
                  <a:pt x="133" y="585"/>
                </a:lnTo>
                <a:lnTo>
                  <a:pt x="126" y="602"/>
                </a:lnTo>
                <a:lnTo>
                  <a:pt x="120" y="619"/>
                </a:lnTo>
                <a:lnTo>
                  <a:pt x="109" y="660"/>
                </a:lnTo>
                <a:lnTo>
                  <a:pt x="109" y="660"/>
                </a:lnTo>
                <a:lnTo>
                  <a:pt x="103" y="680"/>
                </a:lnTo>
                <a:lnTo>
                  <a:pt x="98" y="701"/>
                </a:lnTo>
                <a:lnTo>
                  <a:pt x="96" y="710"/>
                </a:lnTo>
                <a:lnTo>
                  <a:pt x="95" y="720"/>
                </a:lnTo>
                <a:lnTo>
                  <a:pt x="96" y="729"/>
                </a:lnTo>
                <a:lnTo>
                  <a:pt x="98" y="736"/>
                </a:lnTo>
                <a:lnTo>
                  <a:pt x="98" y="736"/>
                </a:lnTo>
                <a:lnTo>
                  <a:pt x="102" y="741"/>
                </a:lnTo>
                <a:lnTo>
                  <a:pt x="110" y="747"/>
                </a:lnTo>
                <a:lnTo>
                  <a:pt x="120" y="751"/>
                </a:lnTo>
                <a:lnTo>
                  <a:pt x="132" y="755"/>
                </a:lnTo>
                <a:lnTo>
                  <a:pt x="158" y="762"/>
                </a:lnTo>
                <a:lnTo>
                  <a:pt x="183" y="768"/>
                </a:lnTo>
                <a:lnTo>
                  <a:pt x="183" y="768"/>
                </a:lnTo>
                <a:lnTo>
                  <a:pt x="221" y="776"/>
                </a:lnTo>
                <a:lnTo>
                  <a:pt x="258" y="785"/>
                </a:lnTo>
                <a:lnTo>
                  <a:pt x="328" y="804"/>
                </a:lnTo>
                <a:lnTo>
                  <a:pt x="395" y="823"/>
                </a:lnTo>
                <a:lnTo>
                  <a:pt x="431" y="831"/>
                </a:lnTo>
                <a:lnTo>
                  <a:pt x="466" y="838"/>
                </a:lnTo>
                <a:lnTo>
                  <a:pt x="466" y="838"/>
                </a:lnTo>
                <a:lnTo>
                  <a:pt x="516" y="848"/>
                </a:lnTo>
                <a:lnTo>
                  <a:pt x="568" y="861"/>
                </a:lnTo>
                <a:lnTo>
                  <a:pt x="620" y="873"/>
                </a:lnTo>
                <a:lnTo>
                  <a:pt x="647" y="879"/>
                </a:lnTo>
                <a:lnTo>
                  <a:pt x="673" y="883"/>
                </a:lnTo>
                <a:lnTo>
                  <a:pt x="673" y="883"/>
                </a:lnTo>
                <a:lnTo>
                  <a:pt x="728" y="890"/>
                </a:lnTo>
                <a:lnTo>
                  <a:pt x="783" y="897"/>
                </a:lnTo>
                <a:lnTo>
                  <a:pt x="783" y="897"/>
                </a:lnTo>
                <a:lnTo>
                  <a:pt x="810" y="901"/>
                </a:lnTo>
                <a:lnTo>
                  <a:pt x="836" y="907"/>
                </a:lnTo>
                <a:lnTo>
                  <a:pt x="888" y="920"/>
                </a:lnTo>
                <a:lnTo>
                  <a:pt x="888" y="920"/>
                </a:lnTo>
                <a:lnTo>
                  <a:pt x="967" y="938"/>
                </a:lnTo>
                <a:lnTo>
                  <a:pt x="1043" y="956"/>
                </a:lnTo>
                <a:lnTo>
                  <a:pt x="1189" y="994"/>
                </a:lnTo>
                <a:lnTo>
                  <a:pt x="1189" y="994"/>
                </a:lnTo>
                <a:lnTo>
                  <a:pt x="1214" y="1000"/>
                </a:lnTo>
                <a:lnTo>
                  <a:pt x="1239" y="1004"/>
                </a:lnTo>
                <a:lnTo>
                  <a:pt x="1264" y="1009"/>
                </a:lnTo>
                <a:lnTo>
                  <a:pt x="1290" y="1016"/>
                </a:lnTo>
                <a:lnTo>
                  <a:pt x="1290" y="1016"/>
                </a:lnTo>
                <a:lnTo>
                  <a:pt x="1305" y="1021"/>
                </a:lnTo>
                <a:lnTo>
                  <a:pt x="1321" y="1028"/>
                </a:lnTo>
                <a:lnTo>
                  <a:pt x="1336" y="1033"/>
                </a:lnTo>
                <a:lnTo>
                  <a:pt x="1351" y="1039"/>
                </a:lnTo>
                <a:lnTo>
                  <a:pt x="1351" y="1039"/>
                </a:lnTo>
                <a:lnTo>
                  <a:pt x="1365" y="1042"/>
                </a:lnTo>
                <a:lnTo>
                  <a:pt x="1385" y="1045"/>
                </a:lnTo>
                <a:lnTo>
                  <a:pt x="1405" y="1046"/>
                </a:lnTo>
                <a:lnTo>
                  <a:pt x="1422" y="1046"/>
                </a:lnTo>
                <a:lnTo>
                  <a:pt x="1422" y="1046"/>
                </a:lnTo>
                <a:lnTo>
                  <a:pt x="1430" y="1045"/>
                </a:lnTo>
                <a:lnTo>
                  <a:pt x="1438" y="1040"/>
                </a:lnTo>
                <a:lnTo>
                  <a:pt x="1455" y="1033"/>
                </a:lnTo>
                <a:lnTo>
                  <a:pt x="1472" y="1024"/>
                </a:lnTo>
                <a:lnTo>
                  <a:pt x="1488" y="1016"/>
                </a:lnTo>
                <a:lnTo>
                  <a:pt x="1488" y="1016"/>
                </a:lnTo>
                <a:lnTo>
                  <a:pt x="1503" y="974"/>
                </a:lnTo>
                <a:lnTo>
                  <a:pt x="1520" y="934"/>
                </a:lnTo>
                <a:lnTo>
                  <a:pt x="1556" y="851"/>
                </a:lnTo>
                <a:lnTo>
                  <a:pt x="1593" y="769"/>
                </a:lnTo>
                <a:lnTo>
                  <a:pt x="1611" y="729"/>
                </a:lnTo>
                <a:lnTo>
                  <a:pt x="1628" y="688"/>
                </a:lnTo>
                <a:lnTo>
                  <a:pt x="1628" y="688"/>
                </a:lnTo>
                <a:lnTo>
                  <a:pt x="1643" y="649"/>
                </a:lnTo>
                <a:lnTo>
                  <a:pt x="1650" y="628"/>
                </a:lnTo>
                <a:lnTo>
                  <a:pt x="1656" y="607"/>
                </a:lnTo>
                <a:lnTo>
                  <a:pt x="1662" y="585"/>
                </a:lnTo>
                <a:lnTo>
                  <a:pt x="1666" y="564"/>
                </a:lnTo>
                <a:lnTo>
                  <a:pt x="1667" y="543"/>
                </a:lnTo>
                <a:lnTo>
                  <a:pt x="1666" y="524"/>
                </a:lnTo>
                <a:lnTo>
                  <a:pt x="1666" y="524"/>
                </a:lnTo>
                <a:lnTo>
                  <a:pt x="1652" y="504"/>
                </a:lnTo>
                <a:lnTo>
                  <a:pt x="1645" y="496"/>
                </a:lnTo>
                <a:lnTo>
                  <a:pt x="1642" y="494"/>
                </a:lnTo>
                <a:lnTo>
                  <a:pt x="1642" y="496"/>
                </a:lnTo>
                <a:lnTo>
                  <a:pt x="1642" y="496"/>
                </a:lnTo>
                <a:lnTo>
                  <a:pt x="1646" y="508"/>
                </a:lnTo>
                <a:lnTo>
                  <a:pt x="1648" y="521"/>
                </a:lnTo>
                <a:lnTo>
                  <a:pt x="1648" y="534"/>
                </a:lnTo>
                <a:lnTo>
                  <a:pt x="1645" y="546"/>
                </a:lnTo>
                <a:lnTo>
                  <a:pt x="1639" y="573"/>
                </a:lnTo>
                <a:lnTo>
                  <a:pt x="1631" y="600"/>
                </a:lnTo>
                <a:lnTo>
                  <a:pt x="1631" y="600"/>
                </a:lnTo>
                <a:close/>
                <a:moveTo>
                  <a:pt x="1629" y="442"/>
                </a:moveTo>
                <a:lnTo>
                  <a:pt x="1629" y="442"/>
                </a:lnTo>
                <a:lnTo>
                  <a:pt x="1621" y="441"/>
                </a:lnTo>
                <a:lnTo>
                  <a:pt x="1615" y="438"/>
                </a:lnTo>
                <a:lnTo>
                  <a:pt x="1610" y="434"/>
                </a:lnTo>
                <a:lnTo>
                  <a:pt x="1604" y="428"/>
                </a:lnTo>
                <a:lnTo>
                  <a:pt x="1604" y="428"/>
                </a:lnTo>
                <a:lnTo>
                  <a:pt x="1593" y="425"/>
                </a:lnTo>
                <a:lnTo>
                  <a:pt x="1580" y="423"/>
                </a:lnTo>
                <a:lnTo>
                  <a:pt x="1556" y="413"/>
                </a:lnTo>
                <a:lnTo>
                  <a:pt x="1545" y="409"/>
                </a:lnTo>
                <a:lnTo>
                  <a:pt x="1534" y="406"/>
                </a:lnTo>
                <a:lnTo>
                  <a:pt x="1523" y="404"/>
                </a:lnTo>
                <a:lnTo>
                  <a:pt x="1510" y="404"/>
                </a:lnTo>
                <a:lnTo>
                  <a:pt x="1510" y="404"/>
                </a:lnTo>
                <a:lnTo>
                  <a:pt x="1469" y="392"/>
                </a:lnTo>
                <a:lnTo>
                  <a:pt x="1429" y="379"/>
                </a:lnTo>
                <a:lnTo>
                  <a:pt x="1347" y="357"/>
                </a:lnTo>
                <a:lnTo>
                  <a:pt x="1266" y="336"/>
                </a:lnTo>
                <a:lnTo>
                  <a:pt x="1183" y="313"/>
                </a:lnTo>
                <a:lnTo>
                  <a:pt x="1183" y="313"/>
                </a:lnTo>
                <a:lnTo>
                  <a:pt x="1144" y="303"/>
                </a:lnTo>
                <a:lnTo>
                  <a:pt x="1104" y="293"/>
                </a:lnTo>
                <a:lnTo>
                  <a:pt x="1104" y="293"/>
                </a:lnTo>
                <a:lnTo>
                  <a:pt x="1048" y="279"/>
                </a:lnTo>
                <a:lnTo>
                  <a:pt x="993" y="264"/>
                </a:lnTo>
                <a:lnTo>
                  <a:pt x="993" y="264"/>
                </a:lnTo>
                <a:lnTo>
                  <a:pt x="954" y="254"/>
                </a:lnTo>
                <a:lnTo>
                  <a:pt x="915" y="243"/>
                </a:lnTo>
                <a:lnTo>
                  <a:pt x="915" y="243"/>
                </a:lnTo>
                <a:lnTo>
                  <a:pt x="876" y="232"/>
                </a:lnTo>
                <a:lnTo>
                  <a:pt x="838" y="219"/>
                </a:lnTo>
                <a:lnTo>
                  <a:pt x="798" y="206"/>
                </a:lnTo>
                <a:lnTo>
                  <a:pt x="777" y="202"/>
                </a:lnTo>
                <a:lnTo>
                  <a:pt x="758" y="198"/>
                </a:lnTo>
                <a:lnTo>
                  <a:pt x="758" y="198"/>
                </a:lnTo>
                <a:lnTo>
                  <a:pt x="727" y="188"/>
                </a:lnTo>
                <a:lnTo>
                  <a:pt x="694" y="180"/>
                </a:lnTo>
                <a:lnTo>
                  <a:pt x="661" y="171"/>
                </a:lnTo>
                <a:lnTo>
                  <a:pt x="628" y="166"/>
                </a:lnTo>
                <a:lnTo>
                  <a:pt x="560" y="153"/>
                </a:lnTo>
                <a:lnTo>
                  <a:pt x="526" y="146"/>
                </a:lnTo>
                <a:lnTo>
                  <a:pt x="492" y="139"/>
                </a:lnTo>
                <a:lnTo>
                  <a:pt x="492" y="139"/>
                </a:lnTo>
                <a:lnTo>
                  <a:pt x="491" y="138"/>
                </a:lnTo>
                <a:lnTo>
                  <a:pt x="489" y="138"/>
                </a:lnTo>
                <a:lnTo>
                  <a:pt x="485" y="140"/>
                </a:lnTo>
                <a:lnTo>
                  <a:pt x="481" y="142"/>
                </a:lnTo>
                <a:lnTo>
                  <a:pt x="478" y="142"/>
                </a:lnTo>
                <a:lnTo>
                  <a:pt x="475" y="140"/>
                </a:lnTo>
                <a:lnTo>
                  <a:pt x="475" y="140"/>
                </a:lnTo>
                <a:lnTo>
                  <a:pt x="473" y="139"/>
                </a:lnTo>
                <a:lnTo>
                  <a:pt x="471" y="139"/>
                </a:lnTo>
                <a:lnTo>
                  <a:pt x="470" y="135"/>
                </a:lnTo>
                <a:lnTo>
                  <a:pt x="467" y="131"/>
                </a:lnTo>
                <a:lnTo>
                  <a:pt x="466" y="131"/>
                </a:lnTo>
                <a:lnTo>
                  <a:pt x="463" y="129"/>
                </a:lnTo>
                <a:lnTo>
                  <a:pt x="463" y="129"/>
                </a:lnTo>
                <a:lnTo>
                  <a:pt x="415" y="118"/>
                </a:lnTo>
                <a:lnTo>
                  <a:pt x="369" y="108"/>
                </a:lnTo>
                <a:lnTo>
                  <a:pt x="324" y="100"/>
                </a:lnTo>
                <a:lnTo>
                  <a:pt x="278" y="94"/>
                </a:lnTo>
                <a:lnTo>
                  <a:pt x="278" y="94"/>
                </a:lnTo>
                <a:lnTo>
                  <a:pt x="283" y="98"/>
                </a:lnTo>
                <a:lnTo>
                  <a:pt x="289" y="104"/>
                </a:lnTo>
                <a:lnTo>
                  <a:pt x="297" y="117"/>
                </a:lnTo>
                <a:lnTo>
                  <a:pt x="307" y="128"/>
                </a:lnTo>
                <a:lnTo>
                  <a:pt x="313" y="133"/>
                </a:lnTo>
                <a:lnTo>
                  <a:pt x="318" y="136"/>
                </a:lnTo>
                <a:lnTo>
                  <a:pt x="318" y="136"/>
                </a:lnTo>
                <a:lnTo>
                  <a:pt x="325" y="139"/>
                </a:lnTo>
                <a:lnTo>
                  <a:pt x="332" y="139"/>
                </a:lnTo>
                <a:lnTo>
                  <a:pt x="346" y="139"/>
                </a:lnTo>
                <a:lnTo>
                  <a:pt x="353" y="139"/>
                </a:lnTo>
                <a:lnTo>
                  <a:pt x="359" y="140"/>
                </a:lnTo>
                <a:lnTo>
                  <a:pt x="366" y="142"/>
                </a:lnTo>
                <a:lnTo>
                  <a:pt x="373" y="146"/>
                </a:lnTo>
                <a:lnTo>
                  <a:pt x="373" y="146"/>
                </a:lnTo>
                <a:lnTo>
                  <a:pt x="374" y="145"/>
                </a:lnTo>
                <a:lnTo>
                  <a:pt x="376" y="145"/>
                </a:lnTo>
                <a:lnTo>
                  <a:pt x="377" y="140"/>
                </a:lnTo>
                <a:lnTo>
                  <a:pt x="380" y="139"/>
                </a:lnTo>
                <a:lnTo>
                  <a:pt x="381" y="138"/>
                </a:lnTo>
                <a:lnTo>
                  <a:pt x="384" y="139"/>
                </a:lnTo>
                <a:lnTo>
                  <a:pt x="384" y="139"/>
                </a:lnTo>
                <a:lnTo>
                  <a:pt x="387" y="140"/>
                </a:lnTo>
                <a:lnTo>
                  <a:pt x="388" y="145"/>
                </a:lnTo>
                <a:lnTo>
                  <a:pt x="391" y="147"/>
                </a:lnTo>
                <a:lnTo>
                  <a:pt x="393" y="149"/>
                </a:lnTo>
                <a:lnTo>
                  <a:pt x="395" y="149"/>
                </a:lnTo>
                <a:lnTo>
                  <a:pt x="395" y="149"/>
                </a:lnTo>
                <a:lnTo>
                  <a:pt x="502" y="177"/>
                </a:lnTo>
                <a:lnTo>
                  <a:pt x="606" y="205"/>
                </a:lnTo>
                <a:lnTo>
                  <a:pt x="711" y="233"/>
                </a:lnTo>
                <a:lnTo>
                  <a:pt x="819" y="261"/>
                </a:lnTo>
                <a:lnTo>
                  <a:pt x="819" y="261"/>
                </a:lnTo>
                <a:lnTo>
                  <a:pt x="888" y="277"/>
                </a:lnTo>
                <a:lnTo>
                  <a:pt x="957" y="292"/>
                </a:lnTo>
                <a:lnTo>
                  <a:pt x="1026" y="307"/>
                </a:lnTo>
                <a:lnTo>
                  <a:pt x="1095" y="324"/>
                </a:lnTo>
                <a:lnTo>
                  <a:pt x="1095" y="324"/>
                </a:lnTo>
                <a:lnTo>
                  <a:pt x="1226" y="358"/>
                </a:lnTo>
                <a:lnTo>
                  <a:pt x="1360" y="392"/>
                </a:lnTo>
                <a:lnTo>
                  <a:pt x="1360" y="392"/>
                </a:lnTo>
                <a:lnTo>
                  <a:pt x="1408" y="406"/>
                </a:lnTo>
                <a:lnTo>
                  <a:pt x="1458" y="420"/>
                </a:lnTo>
                <a:lnTo>
                  <a:pt x="1509" y="435"/>
                </a:lnTo>
                <a:lnTo>
                  <a:pt x="1534" y="441"/>
                </a:lnTo>
                <a:lnTo>
                  <a:pt x="1558" y="446"/>
                </a:lnTo>
                <a:lnTo>
                  <a:pt x="1558" y="446"/>
                </a:lnTo>
                <a:lnTo>
                  <a:pt x="1589" y="452"/>
                </a:lnTo>
                <a:lnTo>
                  <a:pt x="1603" y="456"/>
                </a:lnTo>
                <a:lnTo>
                  <a:pt x="1615" y="461"/>
                </a:lnTo>
                <a:lnTo>
                  <a:pt x="1628" y="466"/>
                </a:lnTo>
                <a:lnTo>
                  <a:pt x="1638" y="472"/>
                </a:lnTo>
                <a:lnTo>
                  <a:pt x="1648" y="479"/>
                </a:lnTo>
                <a:lnTo>
                  <a:pt x="1657" y="489"/>
                </a:lnTo>
                <a:lnTo>
                  <a:pt x="1657" y="489"/>
                </a:lnTo>
                <a:lnTo>
                  <a:pt x="1643" y="465"/>
                </a:lnTo>
                <a:lnTo>
                  <a:pt x="1629" y="442"/>
                </a:lnTo>
                <a:lnTo>
                  <a:pt x="1629" y="442"/>
                </a:lnTo>
                <a:close/>
                <a:moveTo>
                  <a:pt x="327" y="263"/>
                </a:moveTo>
                <a:lnTo>
                  <a:pt x="327" y="263"/>
                </a:lnTo>
                <a:lnTo>
                  <a:pt x="318" y="303"/>
                </a:lnTo>
                <a:lnTo>
                  <a:pt x="310" y="347"/>
                </a:lnTo>
                <a:lnTo>
                  <a:pt x="310" y="347"/>
                </a:lnTo>
                <a:lnTo>
                  <a:pt x="304" y="369"/>
                </a:lnTo>
                <a:lnTo>
                  <a:pt x="297" y="392"/>
                </a:lnTo>
                <a:lnTo>
                  <a:pt x="292" y="413"/>
                </a:lnTo>
                <a:lnTo>
                  <a:pt x="289" y="434"/>
                </a:lnTo>
                <a:lnTo>
                  <a:pt x="289" y="434"/>
                </a:lnTo>
                <a:lnTo>
                  <a:pt x="286" y="458"/>
                </a:lnTo>
                <a:lnTo>
                  <a:pt x="285" y="470"/>
                </a:lnTo>
                <a:lnTo>
                  <a:pt x="285" y="482"/>
                </a:lnTo>
                <a:lnTo>
                  <a:pt x="285" y="482"/>
                </a:lnTo>
                <a:lnTo>
                  <a:pt x="286" y="487"/>
                </a:lnTo>
                <a:lnTo>
                  <a:pt x="289" y="493"/>
                </a:lnTo>
                <a:lnTo>
                  <a:pt x="292" y="500"/>
                </a:lnTo>
                <a:lnTo>
                  <a:pt x="294" y="507"/>
                </a:lnTo>
                <a:lnTo>
                  <a:pt x="294" y="507"/>
                </a:lnTo>
                <a:lnTo>
                  <a:pt x="296" y="524"/>
                </a:lnTo>
                <a:lnTo>
                  <a:pt x="299" y="539"/>
                </a:lnTo>
                <a:lnTo>
                  <a:pt x="300" y="555"/>
                </a:lnTo>
                <a:lnTo>
                  <a:pt x="303" y="569"/>
                </a:lnTo>
                <a:lnTo>
                  <a:pt x="303" y="569"/>
                </a:lnTo>
                <a:lnTo>
                  <a:pt x="304" y="574"/>
                </a:lnTo>
                <a:lnTo>
                  <a:pt x="308" y="581"/>
                </a:lnTo>
                <a:lnTo>
                  <a:pt x="317" y="595"/>
                </a:lnTo>
                <a:lnTo>
                  <a:pt x="328" y="608"/>
                </a:lnTo>
                <a:lnTo>
                  <a:pt x="339" y="621"/>
                </a:lnTo>
                <a:lnTo>
                  <a:pt x="339" y="621"/>
                </a:lnTo>
                <a:lnTo>
                  <a:pt x="355" y="635"/>
                </a:lnTo>
                <a:lnTo>
                  <a:pt x="372" y="647"/>
                </a:lnTo>
                <a:lnTo>
                  <a:pt x="390" y="657"/>
                </a:lnTo>
                <a:lnTo>
                  <a:pt x="408" y="665"/>
                </a:lnTo>
                <a:lnTo>
                  <a:pt x="429" y="673"/>
                </a:lnTo>
                <a:lnTo>
                  <a:pt x="450" y="678"/>
                </a:lnTo>
                <a:lnTo>
                  <a:pt x="496" y="691"/>
                </a:lnTo>
                <a:lnTo>
                  <a:pt x="496" y="691"/>
                </a:lnTo>
                <a:lnTo>
                  <a:pt x="617" y="726"/>
                </a:lnTo>
                <a:lnTo>
                  <a:pt x="617" y="726"/>
                </a:lnTo>
                <a:lnTo>
                  <a:pt x="648" y="737"/>
                </a:lnTo>
                <a:lnTo>
                  <a:pt x="662" y="743"/>
                </a:lnTo>
                <a:lnTo>
                  <a:pt x="678" y="747"/>
                </a:lnTo>
                <a:lnTo>
                  <a:pt x="678" y="747"/>
                </a:lnTo>
                <a:lnTo>
                  <a:pt x="692" y="750"/>
                </a:lnTo>
                <a:lnTo>
                  <a:pt x="704" y="751"/>
                </a:lnTo>
                <a:lnTo>
                  <a:pt x="731" y="754"/>
                </a:lnTo>
                <a:lnTo>
                  <a:pt x="731" y="754"/>
                </a:lnTo>
                <a:lnTo>
                  <a:pt x="742" y="757"/>
                </a:lnTo>
                <a:lnTo>
                  <a:pt x="753" y="760"/>
                </a:lnTo>
                <a:lnTo>
                  <a:pt x="776" y="768"/>
                </a:lnTo>
                <a:lnTo>
                  <a:pt x="776" y="768"/>
                </a:lnTo>
                <a:lnTo>
                  <a:pt x="801" y="774"/>
                </a:lnTo>
                <a:lnTo>
                  <a:pt x="826" y="779"/>
                </a:lnTo>
                <a:lnTo>
                  <a:pt x="877" y="790"/>
                </a:lnTo>
                <a:lnTo>
                  <a:pt x="877" y="790"/>
                </a:lnTo>
                <a:lnTo>
                  <a:pt x="904" y="797"/>
                </a:lnTo>
                <a:lnTo>
                  <a:pt x="929" y="804"/>
                </a:lnTo>
                <a:lnTo>
                  <a:pt x="954" y="812"/>
                </a:lnTo>
                <a:lnTo>
                  <a:pt x="979" y="817"/>
                </a:lnTo>
                <a:lnTo>
                  <a:pt x="979" y="817"/>
                </a:lnTo>
                <a:lnTo>
                  <a:pt x="995" y="820"/>
                </a:lnTo>
                <a:lnTo>
                  <a:pt x="1010" y="824"/>
                </a:lnTo>
                <a:lnTo>
                  <a:pt x="1040" y="833"/>
                </a:lnTo>
                <a:lnTo>
                  <a:pt x="1055" y="837"/>
                </a:lnTo>
                <a:lnTo>
                  <a:pt x="1069" y="840"/>
                </a:lnTo>
                <a:lnTo>
                  <a:pt x="1083" y="841"/>
                </a:lnTo>
                <a:lnTo>
                  <a:pt x="1097" y="841"/>
                </a:lnTo>
                <a:lnTo>
                  <a:pt x="1097" y="841"/>
                </a:lnTo>
                <a:lnTo>
                  <a:pt x="1110" y="847"/>
                </a:lnTo>
                <a:lnTo>
                  <a:pt x="1124" y="851"/>
                </a:lnTo>
                <a:lnTo>
                  <a:pt x="1139" y="852"/>
                </a:lnTo>
                <a:lnTo>
                  <a:pt x="1148" y="851"/>
                </a:lnTo>
                <a:lnTo>
                  <a:pt x="1155" y="849"/>
                </a:lnTo>
                <a:lnTo>
                  <a:pt x="1155" y="849"/>
                </a:lnTo>
                <a:lnTo>
                  <a:pt x="1162" y="854"/>
                </a:lnTo>
                <a:lnTo>
                  <a:pt x="1168" y="858"/>
                </a:lnTo>
                <a:lnTo>
                  <a:pt x="1182" y="862"/>
                </a:lnTo>
                <a:lnTo>
                  <a:pt x="1182" y="862"/>
                </a:lnTo>
                <a:lnTo>
                  <a:pt x="1233" y="876"/>
                </a:lnTo>
                <a:lnTo>
                  <a:pt x="1260" y="882"/>
                </a:lnTo>
                <a:lnTo>
                  <a:pt x="1273" y="885"/>
                </a:lnTo>
                <a:lnTo>
                  <a:pt x="1285" y="885"/>
                </a:lnTo>
                <a:lnTo>
                  <a:pt x="1285" y="885"/>
                </a:lnTo>
                <a:lnTo>
                  <a:pt x="1295" y="885"/>
                </a:lnTo>
                <a:lnTo>
                  <a:pt x="1306" y="885"/>
                </a:lnTo>
                <a:lnTo>
                  <a:pt x="1329" y="882"/>
                </a:lnTo>
                <a:lnTo>
                  <a:pt x="1329" y="882"/>
                </a:lnTo>
                <a:lnTo>
                  <a:pt x="1340" y="882"/>
                </a:lnTo>
                <a:lnTo>
                  <a:pt x="1353" y="882"/>
                </a:lnTo>
                <a:lnTo>
                  <a:pt x="1364" y="882"/>
                </a:lnTo>
                <a:lnTo>
                  <a:pt x="1375" y="882"/>
                </a:lnTo>
                <a:lnTo>
                  <a:pt x="1375" y="882"/>
                </a:lnTo>
                <a:lnTo>
                  <a:pt x="1392" y="879"/>
                </a:lnTo>
                <a:lnTo>
                  <a:pt x="1408" y="875"/>
                </a:lnTo>
                <a:lnTo>
                  <a:pt x="1423" y="870"/>
                </a:lnTo>
                <a:lnTo>
                  <a:pt x="1436" y="865"/>
                </a:lnTo>
                <a:lnTo>
                  <a:pt x="1450" y="859"/>
                </a:lnTo>
                <a:lnTo>
                  <a:pt x="1461" y="852"/>
                </a:lnTo>
                <a:lnTo>
                  <a:pt x="1472" y="844"/>
                </a:lnTo>
                <a:lnTo>
                  <a:pt x="1483" y="835"/>
                </a:lnTo>
                <a:lnTo>
                  <a:pt x="1493" y="827"/>
                </a:lnTo>
                <a:lnTo>
                  <a:pt x="1502" y="817"/>
                </a:lnTo>
                <a:lnTo>
                  <a:pt x="1518" y="796"/>
                </a:lnTo>
                <a:lnTo>
                  <a:pt x="1534" y="774"/>
                </a:lnTo>
                <a:lnTo>
                  <a:pt x="1549" y="748"/>
                </a:lnTo>
                <a:lnTo>
                  <a:pt x="1549" y="748"/>
                </a:lnTo>
                <a:lnTo>
                  <a:pt x="1575" y="701"/>
                </a:lnTo>
                <a:lnTo>
                  <a:pt x="1587" y="677"/>
                </a:lnTo>
                <a:lnTo>
                  <a:pt x="1598" y="651"/>
                </a:lnTo>
                <a:lnTo>
                  <a:pt x="1610" y="625"/>
                </a:lnTo>
                <a:lnTo>
                  <a:pt x="1620" y="598"/>
                </a:lnTo>
                <a:lnTo>
                  <a:pt x="1627" y="571"/>
                </a:lnTo>
                <a:lnTo>
                  <a:pt x="1632" y="542"/>
                </a:lnTo>
                <a:lnTo>
                  <a:pt x="1632" y="542"/>
                </a:lnTo>
                <a:lnTo>
                  <a:pt x="1634" y="526"/>
                </a:lnTo>
                <a:lnTo>
                  <a:pt x="1632" y="512"/>
                </a:lnTo>
                <a:lnTo>
                  <a:pt x="1628" y="500"/>
                </a:lnTo>
                <a:lnTo>
                  <a:pt x="1621" y="487"/>
                </a:lnTo>
                <a:lnTo>
                  <a:pt x="1611" y="477"/>
                </a:lnTo>
                <a:lnTo>
                  <a:pt x="1600" y="470"/>
                </a:lnTo>
                <a:lnTo>
                  <a:pt x="1584" y="465"/>
                </a:lnTo>
                <a:lnTo>
                  <a:pt x="1568" y="462"/>
                </a:lnTo>
                <a:lnTo>
                  <a:pt x="1568" y="462"/>
                </a:lnTo>
                <a:lnTo>
                  <a:pt x="1573" y="469"/>
                </a:lnTo>
                <a:lnTo>
                  <a:pt x="1576" y="476"/>
                </a:lnTo>
                <a:lnTo>
                  <a:pt x="1579" y="484"/>
                </a:lnTo>
                <a:lnTo>
                  <a:pt x="1582" y="493"/>
                </a:lnTo>
                <a:lnTo>
                  <a:pt x="1583" y="508"/>
                </a:lnTo>
                <a:lnTo>
                  <a:pt x="1582" y="525"/>
                </a:lnTo>
                <a:lnTo>
                  <a:pt x="1579" y="543"/>
                </a:lnTo>
                <a:lnTo>
                  <a:pt x="1573" y="560"/>
                </a:lnTo>
                <a:lnTo>
                  <a:pt x="1563" y="591"/>
                </a:lnTo>
                <a:lnTo>
                  <a:pt x="1563" y="591"/>
                </a:lnTo>
                <a:lnTo>
                  <a:pt x="1551" y="621"/>
                </a:lnTo>
                <a:lnTo>
                  <a:pt x="1540" y="647"/>
                </a:lnTo>
                <a:lnTo>
                  <a:pt x="1511" y="698"/>
                </a:lnTo>
                <a:lnTo>
                  <a:pt x="1511" y="698"/>
                </a:lnTo>
                <a:lnTo>
                  <a:pt x="1500" y="719"/>
                </a:lnTo>
                <a:lnTo>
                  <a:pt x="1485" y="740"/>
                </a:lnTo>
                <a:lnTo>
                  <a:pt x="1469" y="760"/>
                </a:lnTo>
                <a:lnTo>
                  <a:pt x="1452" y="778"/>
                </a:lnTo>
                <a:lnTo>
                  <a:pt x="1434" y="795"/>
                </a:lnTo>
                <a:lnTo>
                  <a:pt x="1416" y="810"/>
                </a:lnTo>
                <a:lnTo>
                  <a:pt x="1396" y="823"/>
                </a:lnTo>
                <a:lnTo>
                  <a:pt x="1378" y="834"/>
                </a:lnTo>
                <a:lnTo>
                  <a:pt x="1378" y="834"/>
                </a:lnTo>
                <a:lnTo>
                  <a:pt x="1349" y="841"/>
                </a:lnTo>
                <a:lnTo>
                  <a:pt x="1322" y="847"/>
                </a:lnTo>
                <a:lnTo>
                  <a:pt x="1294" y="849"/>
                </a:lnTo>
                <a:lnTo>
                  <a:pt x="1280" y="849"/>
                </a:lnTo>
                <a:lnTo>
                  <a:pt x="1266" y="848"/>
                </a:lnTo>
                <a:lnTo>
                  <a:pt x="1266" y="848"/>
                </a:lnTo>
                <a:lnTo>
                  <a:pt x="1238" y="844"/>
                </a:lnTo>
                <a:lnTo>
                  <a:pt x="1208" y="838"/>
                </a:lnTo>
                <a:lnTo>
                  <a:pt x="1152" y="821"/>
                </a:lnTo>
                <a:lnTo>
                  <a:pt x="1152" y="821"/>
                </a:lnTo>
                <a:lnTo>
                  <a:pt x="1125" y="814"/>
                </a:lnTo>
                <a:lnTo>
                  <a:pt x="1097" y="809"/>
                </a:lnTo>
                <a:lnTo>
                  <a:pt x="1040" y="797"/>
                </a:lnTo>
                <a:lnTo>
                  <a:pt x="1040" y="797"/>
                </a:lnTo>
                <a:lnTo>
                  <a:pt x="1010" y="792"/>
                </a:lnTo>
                <a:lnTo>
                  <a:pt x="982" y="783"/>
                </a:lnTo>
                <a:lnTo>
                  <a:pt x="953" y="776"/>
                </a:lnTo>
                <a:lnTo>
                  <a:pt x="925" y="769"/>
                </a:lnTo>
                <a:lnTo>
                  <a:pt x="925" y="769"/>
                </a:lnTo>
                <a:lnTo>
                  <a:pt x="810" y="744"/>
                </a:lnTo>
                <a:lnTo>
                  <a:pt x="694" y="717"/>
                </a:lnTo>
                <a:lnTo>
                  <a:pt x="694" y="717"/>
                </a:lnTo>
                <a:lnTo>
                  <a:pt x="666" y="709"/>
                </a:lnTo>
                <a:lnTo>
                  <a:pt x="640" y="701"/>
                </a:lnTo>
                <a:lnTo>
                  <a:pt x="612" y="692"/>
                </a:lnTo>
                <a:lnTo>
                  <a:pt x="584" y="684"/>
                </a:lnTo>
                <a:lnTo>
                  <a:pt x="584" y="684"/>
                </a:lnTo>
                <a:lnTo>
                  <a:pt x="554" y="677"/>
                </a:lnTo>
                <a:lnTo>
                  <a:pt x="523" y="671"/>
                </a:lnTo>
                <a:lnTo>
                  <a:pt x="495" y="665"/>
                </a:lnTo>
                <a:lnTo>
                  <a:pt x="467" y="657"/>
                </a:lnTo>
                <a:lnTo>
                  <a:pt x="467" y="657"/>
                </a:lnTo>
                <a:lnTo>
                  <a:pt x="456" y="653"/>
                </a:lnTo>
                <a:lnTo>
                  <a:pt x="445" y="647"/>
                </a:lnTo>
                <a:lnTo>
                  <a:pt x="424" y="633"/>
                </a:lnTo>
                <a:lnTo>
                  <a:pt x="402" y="618"/>
                </a:lnTo>
                <a:lnTo>
                  <a:pt x="391" y="612"/>
                </a:lnTo>
                <a:lnTo>
                  <a:pt x="380" y="607"/>
                </a:lnTo>
                <a:lnTo>
                  <a:pt x="380" y="607"/>
                </a:lnTo>
                <a:lnTo>
                  <a:pt x="365" y="588"/>
                </a:lnTo>
                <a:lnTo>
                  <a:pt x="352" y="571"/>
                </a:lnTo>
                <a:lnTo>
                  <a:pt x="341" y="556"/>
                </a:lnTo>
                <a:lnTo>
                  <a:pt x="335" y="546"/>
                </a:lnTo>
                <a:lnTo>
                  <a:pt x="331" y="536"/>
                </a:lnTo>
                <a:lnTo>
                  <a:pt x="331" y="536"/>
                </a:lnTo>
                <a:lnTo>
                  <a:pt x="324" y="519"/>
                </a:lnTo>
                <a:lnTo>
                  <a:pt x="320" y="501"/>
                </a:lnTo>
                <a:lnTo>
                  <a:pt x="318" y="483"/>
                </a:lnTo>
                <a:lnTo>
                  <a:pt x="317" y="465"/>
                </a:lnTo>
                <a:lnTo>
                  <a:pt x="317" y="445"/>
                </a:lnTo>
                <a:lnTo>
                  <a:pt x="318" y="425"/>
                </a:lnTo>
                <a:lnTo>
                  <a:pt x="321" y="386"/>
                </a:lnTo>
                <a:lnTo>
                  <a:pt x="321" y="386"/>
                </a:lnTo>
                <a:lnTo>
                  <a:pt x="324" y="373"/>
                </a:lnTo>
                <a:lnTo>
                  <a:pt x="328" y="361"/>
                </a:lnTo>
                <a:lnTo>
                  <a:pt x="336" y="334"/>
                </a:lnTo>
                <a:lnTo>
                  <a:pt x="348" y="309"/>
                </a:lnTo>
                <a:lnTo>
                  <a:pt x="356" y="284"/>
                </a:lnTo>
                <a:lnTo>
                  <a:pt x="356" y="284"/>
                </a:lnTo>
                <a:lnTo>
                  <a:pt x="360" y="275"/>
                </a:lnTo>
                <a:lnTo>
                  <a:pt x="363" y="268"/>
                </a:lnTo>
                <a:lnTo>
                  <a:pt x="367" y="260"/>
                </a:lnTo>
                <a:lnTo>
                  <a:pt x="370" y="251"/>
                </a:lnTo>
                <a:lnTo>
                  <a:pt x="370" y="251"/>
                </a:lnTo>
                <a:lnTo>
                  <a:pt x="376" y="229"/>
                </a:lnTo>
                <a:lnTo>
                  <a:pt x="379" y="208"/>
                </a:lnTo>
                <a:lnTo>
                  <a:pt x="379" y="187"/>
                </a:lnTo>
                <a:lnTo>
                  <a:pt x="376" y="164"/>
                </a:lnTo>
                <a:lnTo>
                  <a:pt x="376" y="164"/>
                </a:lnTo>
                <a:lnTo>
                  <a:pt x="363" y="159"/>
                </a:lnTo>
                <a:lnTo>
                  <a:pt x="356" y="157"/>
                </a:lnTo>
                <a:lnTo>
                  <a:pt x="348" y="156"/>
                </a:lnTo>
                <a:lnTo>
                  <a:pt x="348" y="156"/>
                </a:lnTo>
                <a:lnTo>
                  <a:pt x="349" y="171"/>
                </a:lnTo>
                <a:lnTo>
                  <a:pt x="349" y="185"/>
                </a:lnTo>
                <a:lnTo>
                  <a:pt x="348" y="198"/>
                </a:lnTo>
                <a:lnTo>
                  <a:pt x="343" y="211"/>
                </a:lnTo>
                <a:lnTo>
                  <a:pt x="335" y="236"/>
                </a:lnTo>
                <a:lnTo>
                  <a:pt x="331" y="250"/>
                </a:lnTo>
                <a:lnTo>
                  <a:pt x="327" y="263"/>
                </a:lnTo>
                <a:lnTo>
                  <a:pt x="327" y="263"/>
                </a:lnTo>
                <a:close/>
                <a:moveTo>
                  <a:pt x="1586" y="385"/>
                </a:moveTo>
                <a:lnTo>
                  <a:pt x="1586" y="385"/>
                </a:lnTo>
                <a:lnTo>
                  <a:pt x="1573" y="385"/>
                </a:lnTo>
                <a:lnTo>
                  <a:pt x="1566" y="385"/>
                </a:lnTo>
                <a:lnTo>
                  <a:pt x="1562" y="385"/>
                </a:lnTo>
                <a:lnTo>
                  <a:pt x="1559" y="387"/>
                </a:lnTo>
                <a:lnTo>
                  <a:pt x="1554" y="393"/>
                </a:lnTo>
                <a:lnTo>
                  <a:pt x="1554" y="393"/>
                </a:lnTo>
                <a:lnTo>
                  <a:pt x="1582" y="404"/>
                </a:lnTo>
                <a:lnTo>
                  <a:pt x="1594" y="409"/>
                </a:lnTo>
                <a:lnTo>
                  <a:pt x="1607" y="411"/>
                </a:lnTo>
                <a:lnTo>
                  <a:pt x="1607" y="411"/>
                </a:lnTo>
                <a:lnTo>
                  <a:pt x="1601" y="404"/>
                </a:lnTo>
                <a:lnTo>
                  <a:pt x="1596" y="399"/>
                </a:lnTo>
                <a:lnTo>
                  <a:pt x="1591" y="392"/>
                </a:lnTo>
                <a:lnTo>
                  <a:pt x="1586" y="385"/>
                </a:lnTo>
                <a:lnTo>
                  <a:pt x="1586" y="385"/>
                </a:lnTo>
                <a:close/>
                <a:moveTo>
                  <a:pt x="1547" y="376"/>
                </a:moveTo>
                <a:lnTo>
                  <a:pt x="1547" y="376"/>
                </a:lnTo>
                <a:lnTo>
                  <a:pt x="1552" y="375"/>
                </a:lnTo>
                <a:lnTo>
                  <a:pt x="1556" y="372"/>
                </a:lnTo>
                <a:lnTo>
                  <a:pt x="1568" y="364"/>
                </a:lnTo>
                <a:lnTo>
                  <a:pt x="1568" y="364"/>
                </a:lnTo>
                <a:lnTo>
                  <a:pt x="1559" y="354"/>
                </a:lnTo>
                <a:lnTo>
                  <a:pt x="1549" y="345"/>
                </a:lnTo>
                <a:lnTo>
                  <a:pt x="1538" y="336"/>
                </a:lnTo>
                <a:lnTo>
                  <a:pt x="1524" y="329"/>
                </a:lnTo>
                <a:lnTo>
                  <a:pt x="1511" y="322"/>
                </a:lnTo>
                <a:lnTo>
                  <a:pt x="1496" y="314"/>
                </a:lnTo>
                <a:lnTo>
                  <a:pt x="1481" y="310"/>
                </a:lnTo>
                <a:lnTo>
                  <a:pt x="1464" y="306"/>
                </a:lnTo>
                <a:lnTo>
                  <a:pt x="1464" y="306"/>
                </a:lnTo>
                <a:lnTo>
                  <a:pt x="1437" y="300"/>
                </a:lnTo>
                <a:lnTo>
                  <a:pt x="1412" y="295"/>
                </a:lnTo>
                <a:lnTo>
                  <a:pt x="1388" y="288"/>
                </a:lnTo>
                <a:lnTo>
                  <a:pt x="1365" y="284"/>
                </a:lnTo>
                <a:lnTo>
                  <a:pt x="1365" y="284"/>
                </a:lnTo>
                <a:lnTo>
                  <a:pt x="1339" y="279"/>
                </a:lnTo>
                <a:lnTo>
                  <a:pt x="1314" y="275"/>
                </a:lnTo>
                <a:lnTo>
                  <a:pt x="1314" y="275"/>
                </a:lnTo>
                <a:lnTo>
                  <a:pt x="1304" y="272"/>
                </a:lnTo>
                <a:lnTo>
                  <a:pt x="1294" y="268"/>
                </a:lnTo>
                <a:lnTo>
                  <a:pt x="1284" y="264"/>
                </a:lnTo>
                <a:lnTo>
                  <a:pt x="1274" y="261"/>
                </a:lnTo>
                <a:lnTo>
                  <a:pt x="1274" y="261"/>
                </a:lnTo>
                <a:lnTo>
                  <a:pt x="1196" y="239"/>
                </a:lnTo>
                <a:lnTo>
                  <a:pt x="1116" y="213"/>
                </a:lnTo>
                <a:lnTo>
                  <a:pt x="1116" y="213"/>
                </a:lnTo>
                <a:lnTo>
                  <a:pt x="1055" y="195"/>
                </a:lnTo>
                <a:lnTo>
                  <a:pt x="995" y="177"/>
                </a:lnTo>
                <a:lnTo>
                  <a:pt x="873" y="143"/>
                </a:lnTo>
                <a:lnTo>
                  <a:pt x="749" y="112"/>
                </a:lnTo>
                <a:lnTo>
                  <a:pt x="630" y="84"/>
                </a:lnTo>
                <a:lnTo>
                  <a:pt x="630" y="84"/>
                </a:lnTo>
                <a:lnTo>
                  <a:pt x="602" y="76"/>
                </a:lnTo>
                <a:lnTo>
                  <a:pt x="574" y="70"/>
                </a:lnTo>
                <a:lnTo>
                  <a:pt x="544" y="66"/>
                </a:lnTo>
                <a:lnTo>
                  <a:pt x="516" y="62"/>
                </a:lnTo>
                <a:lnTo>
                  <a:pt x="459" y="55"/>
                </a:lnTo>
                <a:lnTo>
                  <a:pt x="431" y="51"/>
                </a:lnTo>
                <a:lnTo>
                  <a:pt x="402" y="44"/>
                </a:lnTo>
                <a:lnTo>
                  <a:pt x="402" y="44"/>
                </a:lnTo>
                <a:lnTo>
                  <a:pt x="384" y="38"/>
                </a:lnTo>
                <a:lnTo>
                  <a:pt x="366" y="31"/>
                </a:lnTo>
                <a:lnTo>
                  <a:pt x="356" y="29"/>
                </a:lnTo>
                <a:lnTo>
                  <a:pt x="346" y="27"/>
                </a:lnTo>
                <a:lnTo>
                  <a:pt x="336" y="27"/>
                </a:lnTo>
                <a:lnTo>
                  <a:pt x="327" y="27"/>
                </a:lnTo>
                <a:lnTo>
                  <a:pt x="327" y="27"/>
                </a:lnTo>
                <a:lnTo>
                  <a:pt x="317" y="22"/>
                </a:lnTo>
                <a:lnTo>
                  <a:pt x="306" y="21"/>
                </a:lnTo>
                <a:lnTo>
                  <a:pt x="286" y="20"/>
                </a:lnTo>
                <a:lnTo>
                  <a:pt x="269" y="18"/>
                </a:lnTo>
                <a:lnTo>
                  <a:pt x="261" y="17"/>
                </a:lnTo>
                <a:lnTo>
                  <a:pt x="252" y="14"/>
                </a:lnTo>
                <a:lnTo>
                  <a:pt x="252" y="14"/>
                </a:lnTo>
                <a:lnTo>
                  <a:pt x="237" y="18"/>
                </a:lnTo>
                <a:lnTo>
                  <a:pt x="230" y="20"/>
                </a:lnTo>
                <a:lnTo>
                  <a:pt x="219" y="20"/>
                </a:lnTo>
                <a:lnTo>
                  <a:pt x="219" y="20"/>
                </a:lnTo>
                <a:lnTo>
                  <a:pt x="220" y="31"/>
                </a:lnTo>
                <a:lnTo>
                  <a:pt x="223" y="39"/>
                </a:lnTo>
                <a:lnTo>
                  <a:pt x="227" y="48"/>
                </a:lnTo>
                <a:lnTo>
                  <a:pt x="233" y="53"/>
                </a:lnTo>
                <a:lnTo>
                  <a:pt x="245" y="66"/>
                </a:lnTo>
                <a:lnTo>
                  <a:pt x="259" y="77"/>
                </a:lnTo>
                <a:lnTo>
                  <a:pt x="259" y="77"/>
                </a:lnTo>
                <a:lnTo>
                  <a:pt x="269" y="67"/>
                </a:lnTo>
                <a:lnTo>
                  <a:pt x="275" y="63"/>
                </a:lnTo>
                <a:lnTo>
                  <a:pt x="280" y="59"/>
                </a:lnTo>
                <a:lnTo>
                  <a:pt x="287" y="56"/>
                </a:lnTo>
                <a:lnTo>
                  <a:pt x="294" y="55"/>
                </a:lnTo>
                <a:lnTo>
                  <a:pt x="303" y="55"/>
                </a:lnTo>
                <a:lnTo>
                  <a:pt x="313" y="58"/>
                </a:lnTo>
                <a:lnTo>
                  <a:pt x="313" y="58"/>
                </a:lnTo>
                <a:lnTo>
                  <a:pt x="317" y="60"/>
                </a:lnTo>
                <a:lnTo>
                  <a:pt x="321" y="63"/>
                </a:lnTo>
                <a:lnTo>
                  <a:pt x="327" y="69"/>
                </a:lnTo>
                <a:lnTo>
                  <a:pt x="334" y="76"/>
                </a:lnTo>
                <a:lnTo>
                  <a:pt x="339" y="80"/>
                </a:lnTo>
                <a:lnTo>
                  <a:pt x="339" y="80"/>
                </a:lnTo>
                <a:lnTo>
                  <a:pt x="342" y="79"/>
                </a:lnTo>
                <a:lnTo>
                  <a:pt x="343" y="77"/>
                </a:lnTo>
                <a:lnTo>
                  <a:pt x="348" y="72"/>
                </a:lnTo>
                <a:lnTo>
                  <a:pt x="351" y="67"/>
                </a:lnTo>
                <a:lnTo>
                  <a:pt x="353" y="66"/>
                </a:lnTo>
                <a:lnTo>
                  <a:pt x="356" y="65"/>
                </a:lnTo>
                <a:lnTo>
                  <a:pt x="356" y="65"/>
                </a:lnTo>
                <a:lnTo>
                  <a:pt x="362" y="69"/>
                </a:lnTo>
                <a:lnTo>
                  <a:pt x="365" y="73"/>
                </a:lnTo>
                <a:lnTo>
                  <a:pt x="367" y="79"/>
                </a:lnTo>
                <a:lnTo>
                  <a:pt x="370" y="84"/>
                </a:lnTo>
                <a:lnTo>
                  <a:pt x="370" y="84"/>
                </a:lnTo>
                <a:lnTo>
                  <a:pt x="381" y="81"/>
                </a:lnTo>
                <a:lnTo>
                  <a:pt x="391" y="80"/>
                </a:lnTo>
                <a:lnTo>
                  <a:pt x="400" y="81"/>
                </a:lnTo>
                <a:lnTo>
                  <a:pt x="408" y="86"/>
                </a:lnTo>
                <a:lnTo>
                  <a:pt x="415" y="88"/>
                </a:lnTo>
                <a:lnTo>
                  <a:pt x="422" y="94"/>
                </a:lnTo>
                <a:lnTo>
                  <a:pt x="438" y="104"/>
                </a:lnTo>
                <a:lnTo>
                  <a:pt x="438" y="104"/>
                </a:lnTo>
                <a:lnTo>
                  <a:pt x="440" y="98"/>
                </a:lnTo>
                <a:lnTo>
                  <a:pt x="443" y="94"/>
                </a:lnTo>
                <a:lnTo>
                  <a:pt x="446" y="91"/>
                </a:lnTo>
                <a:lnTo>
                  <a:pt x="449" y="90"/>
                </a:lnTo>
                <a:lnTo>
                  <a:pt x="452" y="90"/>
                </a:lnTo>
                <a:lnTo>
                  <a:pt x="454" y="90"/>
                </a:lnTo>
                <a:lnTo>
                  <a:pt x="461" y="93"/>
                </a:lnTo>
                <a:lnTo>
                  <a:pt x="467" y="98"/>
                </a:lnTo>
                <a:lnTo>
                  <a:pt x="473" y="107"/>
                </a:lnTo>
                <a:lnTo>
                  <a:pt x="481" y="121"/>
                </a:lnTo>
                <a:lnTo>
                  <a:pt x="481" y="121"/>
                </a:lnTo>
                <a:lnTo>
                  <a:pt x="488" y="118"/>
                </a:lnTo>
                <a:lnTo>
                  <a:pt x="494" y="115"/>
                </a:lnTo>
                <a:lnTo>
                  <a:pt x="499" y="112"/>
                </a:lnTo>
                <a:lnTo>
                  <a:pt x="506" y="112"/>
                </a:lnTo>
                <a:lnTo>
                  <a:pt x="506" y="112"/>
                </a:lnTo>
                <a:lnTo>
                  <a:pt x="513" y="114"/>
                </a:lnTo>
                <a:lnTo>
                  <a:pt x="518" y="118"/>
                </a:lnTo>
                <a:lnTo>
                  <a:pt x="522" y="122"/>
                </a:lnTo>
                <a:lnTo>
                  <a:pt x="527" y="125"/>
                </a:lnTo>
                <a:lnTo>
                  <a:pt x="527" y="125"/>
                </a:lnTo>
                <a:lnTo>
                  <a:pt x="533" y="124"/>
                </a:lnTo>
                <a:lnTo>
                  <a:pt x="537" y="121"/>
                </a:lnTo>
                <a:lnTo>
                  <a:pt x="540" y="119"/>
                </a:lnTo>
                <a:lnTo>
                  <a:pt x="546" y="118"/>
                </a:lnTo>
                <a:lnTo>
                  <a:pt x="546" y="118"/>
                </a:lnTo>
                <a:lnTo>
                  <a:pt x="553" y="118"/>
                </a:lnTo>
                <a:lnTo>
                  <a:pt x="557" y="121"/>
                </a:lnTo>
                <a:lnTo>
                  <a:pt x="561" y="124"/>
                </a:lnTo>
                <a:lnTo>
                  <a:pt x="564" y="128"/>
                </a:lnTo>
                <a:lnTo>
                  <a:pt x="569" y="135"/>
                </a:lnTo>
                <a:lnTo>
                  <a:pt x="574" y="138"/>
                </a:lnTo>
                <a:lnTo>
                  <a:pt x="579" y="139"/>
                </a:lnTo>
                <a:lnTo>
                  <a:pt x="579" y="139"/>
                </a:lnTo>
                <a:lnTo>
                  <a:pt x="584" y="138"/>
                </a:lnTo>
                <a:lnTo>
                  <a:pt x="586" y="136"/>
                </a:lnTo>
                <a:lnTo>
                  <a:pt x="593" y="132"/>
                </a:lnTo>
                <a:lnTo>
                  <a:pt x="600" y="126"/>
                </a:lnTo>
                <a:lnTo>
                  <a:pt x="605" y="125"/>
                </a:lnTo>
                <a:lnTo>
                  <a:pt x="609" y="125"/>
                </a:lnTo>
                <a:lnTo>
                  <a:pt x="609" y="125"/>
                </a:lnTo>
                <a:lnTo>
                  <a:pt x="613" y="125"/>
                </a:lnTo>
                <a:lnTo>
                  <a:pt x="616" y="128"/>
                </a:lnTo>
                <a:lnTo>
                  <a:pt x="621" y="135"/>
                </a:lnTo>
                <a:lnTo>
                  <a:pt x="623" y="138"/>
                </a:lnTo>
                <a:lnTo>
                  <a:pt x="627" y="140"/>
                </a:lnTo>
                <a:lnTo>
                  <a:pt x="630" y="143"/>
                </a:lnTo>
                <a:lnTo>
                  <a:pt x="637" y="143"/>
                </a:lnTo>
                <a:lnTo>
                  <a:pt x="637" y="143"/>
                </a:lnTo>
                <a:lnTo>
                  <a:pt x="641" y="138"/>
                </a:lnTo>
                <a:lnTo>
                  <a:pt x="645" y="131"/>
                </a:lnTo>
                <a:lnTo>
                  <a:pt x="651" y="126"/>
                </a:lnTo>
                <a:lnTo>
                  <a:pt x="655" y="124"/>
                </a:lnTo>
                <a:lnTo>
                  <a:pt x="659" y="122"/>
                </a:lnTo>
                <a:lnTo>
                  <a:pt x="659" y="122"/>
                </a:lnTo>
                <a:lnTo>
                  <a:pt x="666" y="126"/>
                </a:lnTo>
                <a:lnTo>
                  <a:pt x="673" y="129"/>
                </a:lnTo>
                <a:lnTo>
                  <a:pt x="685" y="139"/>
                </a:lnTo>
                <a:lnTo>
                  <a:pt x="706" y="159"/>
                </a:lnTo>
                <a:lnTo>
                  <a:pt x="706" y="159"/>
                </a:lnTo>
                <a:lnTo>
                  <a:pt x="715" y="154"/>
                </a:lnTo>
                <a:lnTo>
                  <a:pt x="723" y="152"/>
                </a:lnTo>
                <a:lnTo>
                  <a:pt x="730" y="152"/>
                </a:lnTo>
                <a:lnTo>
                  <a:pt x="737" y="154"/>
                </a:lnTo>
                <a:lnTo>
                  <a:pt x="744" y="159"/>
                </a:lnTo>
                <a:lnTo>
                  <a:pt x="748" y="166"/>
                </a:lnTo>
                <a:lnTo>
                  <a:pt x="753" y="173"/>
                </a:lnTo>
                <a:lnTo>
                  <a:pt x="758" y="180"/>
                </a:lnTo>
                <a:lnTo>
                  <a:pt x="758" y="180"/>
                </a:lnTo>
                <a:lnTo>
                  <a:pt x="766" y="170"/>
                </a:lnTo>
                <a:lnTo>
                  <a:pt x="770" y="167"/>
                </a:lnTo>
                <a:lnTo>
                  <a:pt x="776" y="164"/>
                </a:lnTo>
                <a:lnTo>
                  <a:pt x="780" y="163"/>
                </a:lnTo>
                <a:lnTo>
                  <a:pt x="786" y="161"/>
                </a:lnTo>
                <a:lnTo>
                  <a:pt x="794" y="163"/>
                </a:lnTo>
                <a:lnTo>
                  <a:pt x="804" y="166"/>
                </a:lnTo>
                <a:lnTo>
                  <a:pt x="812" y="173"/>
                </a:lnTo>
                <a:lnTo>
                  <a:pt x="819" y="183"/>
                </a:lnTo>
                <a:lnTo>
                  <a:pt x="825" y="194"/>
                </a:lnTo>
                <a:lnTo>
                  <a:pt x="825" y="194"/>
                </a:lnTo>
                <a:lnTo>
                  <a:pt x="833" y="190"/>
                </a:lnTo>
                <a:lnTo>
                  <a:pt x="842" y="188"/>
                </a:lnTo>
                <a:lnTo>
                  <a:pt x="849" y="190"/>
                </a:lnTo>
                <a:lnTo>
                  <a:pt x="856" y="192"/>
                </a:lnTo>
                <a:lnTo>
                  <a:pt x="861" y="198"/>
                </a:lnTo>
                <a:lnTo>
                  <a:pt x="869" y="204"/>
                </a:lnTo>
                <a:lnTo>
                  <a:pt x="874" y="209"/>
                </a:lnTo>
                <a:lnTo>
                  <a:pt x="881" y="213"/>
                </a:lnTo>
                <a:lnTo>
                  <a:pt x="881" y="213"/>
                </a:lnTo>
                <a:lnTo>
                  <a:pt x="890" y="201"/>
                </a:lnTo>
                <a:lnTo>
                  <a:pt x="895" y="197"/>
                </a:lnTo>
                <a:lnTo>
                  <a:pt x="899" y="195"/>
                </a:lnTo>
                <a:lnTo>
                  <a:pt x="904" y="194"/>
                </a:lnTo>
                <a:lnTo>
                  <a:pt x="904" y="194"/>
                </a:lnTo>
                <a:lnTo>
                  <a:pt x="909" y="199"/>
                </a:lnTo>
                <a:lnTo>
                  <a:pt x="915" y="204"/>
                </a:lnTo>
                <a:lnTo>
                  <a:pt x="926" y="215"/>
                </a:lnTo>
                <a:lnTo>
                  <a:pt x="932" y="219"/>
                </a:lnTo>
                <a:lnTo>
                  <a:pt x="939" y="222"/>
                </a:lnTo>
                <a:lnTo>
                  <a:pt x="947" y="225"/>
                </a:lnTo>
                <a:lnTo>
                  <a:pt x="956" y="226"/>
                </a:lnTo>
                <a:lnTo>
                  <a:pt x="956" y="226"/>
                </a:lnTo>
                <a:lnTo>
                  <a:pt x="965" y="219"/>
                </a:lnTo>
                <a:lnTo>
                  <a:pt x="974" y="218"/>
                </a:lnTo>
                <a:lnTo>
                  <a:pt x="981" y="218"/>
                </a:lnTo>
                <a:lnTo>
                  <a:pt x="988" y="220"/>
                </a:lnTo>
                <a:lnTo>
                  <a:pt x="995" y="226"/>
                </a:lnTo>
                <a:lnTo>
                  <a:pt x="1000" y="233"/>
                </a:lnTo>
                <a:lnTo>
                  <a:pt x="1010" y="247"/>
                </a:lnTo>
                <a:lnTo>
                  <a:pt x="1010" y="247"/>
                </a:lnTo>
                <a:lnTo>
                  <a:pt x="1013" y="246"/>
                </a:lnTo>
                <a:lnTo>
                  <a:pt x="1015" y="244"/>
                </a:lnTo>
                <a:lnTo>
                  <a:pt x="1020" y="240"/>
                </a:lnTo>
                <a:lnTo>
                  <a:pt x="1026" y="236"/>
                </a:lnTo>
                <a:lnTo>
                  <a:pt x="1030" y="233"/>
                </a:lnTo>
                <a:lnTo>
                  <a:pt x="1033" y="233"/>
                </a:lnTo>
                <a:lnTo>
                  <a:pt x="1033" y="233"/>
                </a:lnTo>
                <a:lnTo>
                  <a:pt x="1037" y="236"/>
                </a:lnTo>
                <a:lnTo>
                  <a:pt x="1041" y="239"/>
                </a:lnTo>
                <a:lnTo>
                  <a:pt x="1045" y="246"/>
                </a:lnTo>
                <a:lnTo>
                  <a:pt x="1051" y="254"/>
                </a:lnTo>
                <a:lnTo>
                  <a:pt x="1055" y="263"/>
                </a:lnTo>
                <a:lnTo>
                  <a:pt x="1055" y="263"/>
                </a:lnTo>
                <a:lnTo>
                  <a:pt x="1068" y="261"/>
                </a:lnTo>
                <a:lnTo>
                  <a:pt x="1078" y="258"/>
                </a:lnTo>
                <a:lnTo>
                  <a:pt x="1088" y="256"/>
                </a:lnTo>
                <a:lnTo>
                  <a:pt x="1093" y="256"/>
                </a:lnTo>
                <a:lnTo>
                  <a:pt x="1097" y="257"/>
                </a:lnTo>
                <a:lnTo>
                  <a:pt x="1097" y="257"/>
                </a:lnTo>
                <a:lnTo>
                  <a:pt x="1110" y="270"/>
                </a:lnTo>
                <a:lnTo>
                  <a:pt x="1117" y="275"/>
                </a:lnTo>
                <a:lnTo>
                  <a:pt x="1125" y="278"/>
                </a:lnTo>
                <a:lnTo>
                  <a:pt x="1125" y="278"/>
                </a:lnTo>
                <a:lnTo>
                  <a:pt x="1131" y="272"/>
                </a:lnTo>
                <a:lnTo>
                  <a:pt x="1137" y="270"/>
                </a:lnTo>
                <a:lnTo>
                  <a:pt x="1142" y="268"/>
                </a:lnTo>
                <a:lnTo>
                  <a:pt x="1149" y="268"/>
                </a:lnTo>
                <a:lnTo>
                  <a:pt x="1155" y="270"/>
                </a:lnTo>
                <a:lnTo>
                  <a:pt x="1162" y="272"/>
                </a:lnTo>
                <a:lnTo>
                  <a:pt x="1173" y="279"/>
                </a:lnTo>
                <a:lnTo>
                  <a:pt x="1173" y="279"/>
                </a:lnTo>
                <a:lnTo>
                  <a:pt x="1182" y="277"/>
                </a:lnTo>
                <a:lnTo>
                  <a:pt x="1189" y="277"/>
                </a:lnTo>
                <a:lnTo>
                  <a:pt x="1196" y="278"/>
                </a:lnTo>
                <a:lnTo>
                  <a:pt x="1203" y="282"/>
                </a:lnTo>
                <a:lnTo>
                  <a:pt x="1214" y="293"/>
                </a:lnTo>
                <a:lnTo>
                  <a:pt x="1225" y="303"/>
                </a:lnTo>
                <a:lnTo>
                  <a:pt x="1225" y="303"/>
                </a:lnTo>
                <a:lnTo>
                  <a:pt x="1228" y="299"/>
                </a:lnTo>
                <a:lnTo>
                  <a:pt x="1232" y="295"/>
                </a:lnTo>
                <a:lnTo>
                  <a:pt x="1241" y="291"/>
                </a:lnTo>
                <a:lnTo>
                  <a:pt x="1241" y="291"/>
                </a:lnTo>
                <a:lnTo>
                  <a:pt x="1246" y="292"/>
                </a:lnTo>
                <a:lnTo>
                  <a:pt x="1250" y="295"/>
                </a:lnTo>
                <a:lnTo>
                  <a:pt x="1259" y="302"/>
                </a:lnTo>
                <a:lnTo>
                  <a:pt x="1264" y="309"/>
                </a:lnTo>
                <a:lnTo>
                  <a:pt x="1269" y="312"/>
                </a:lnTo>
                <a:lnTo>
                  <a:pt x="1273" y="314"/>
                </a:lnTo>
                <a:lnTo>
                  <a:pt x="1273" y="314"/>
                </a:lnTo>
                <a:lnTo>
                  <a:pt x="1280" y="310"/>
                </a:lnTo>
                <a:lnTo>
                  <a:pt x="1287" y="309"/>
                </a:lnTo>
                <a:lnTo>
                  <a:pt x="1294" y="307"/>
                </a:lnTo>
                <a:lnTo>
                  <a:pt x="1301" y="309"/>
                </a:lnTo>
                <a:lnTo>
                  <a:pt x="1306" y="310"/>
                </a:lnTo>
                <a:lnTo>
                  <a:pt x="1314" y="314"/>
                </a:lnTo>
                <a:lnTo>
                  <a:pt x="1319" y="319"/>
                </a:lnTo>
                <a:lnTo>
                  <a:pt x="1323" y="324"/>
                </a:lnTo>
                <a:lnTo>
                  <a:pt x="1323" y="324"/>
                </a:lnTo>
                <a:lnTo>
                  <a:pt x="1326" y="322"/>
                </a:lnTo>
                <a:lnTo>
                  <a:pt x="1329" y="320"/>
                </a:lnTo>
                <a:lnTo>
                  <a:pt x="1337" y="320"/>
                </a:lnTo>
                <a:lnTo>
                  <a:pt x="1337" y="320"/>
                </a:lnTo>
                <a:lnTo>
                  <a:pt x="1343" y="327"/>
                </a:lnTo>
                <a:lnTo>
                  <a:pt x="1349" y="333"/>
                </a:lnTo>
                <a:lnTo>
                  <a:pt x="1356" y="337"/>
                </a:lnTo>
                <a:lnTo>
                  <a:pt x="1364" y="341"/>
                </a:lnTo>
                <a:lnTo>
                  <a:pt x="1364" y="341"/>
                </a:lnTo>
                <a:lnTo>
                  <a:pt x="1371" y="337"/>
                </a:lnTo>
                <a:lnTo>
                  <a:pt x="1379" y="334"/>
                </a:lnTo>
                <a:lnTo>
                  <a:pt x="1387" y="334"/>
                </a:lnTo>
                <a:lnTo>
                  <a:pt x="1392" y="334"/>
                </a:lnTo>
                <a:lnTo>
                  <a:pt x="1399" y="336"/>
                </a:lnTo>
                <a:lnTo>
                  <a:pt x="1405" y="338"/>
                </a:lnTo>
                <a:lnTo>
                  <a:pt x="1416" y="347"/>
                </a:lnTo>
                <a:lnTo>
                  <a:pt x="1426" y="355"/>
                </a:lnTo>
                <a:lnTo>
                  <a:pt x="1438" y="364"/>
                </a:lnTo>
                <a:lnTo>
                  <a:pt x="1444" y="368"/>
                </a:lnTo>
                <a:lnTo>
                  <a:pt x="1451" y="371"/>
                </a:lnTo>
                <a:lnTo>
                  <a:pt x="1458" y="373"/>
                </a:lnTo>
                <a:lnTo>
                  <a:pt x="1465" y="375"/>
                </a:lnTo>
                <a:lnTo>
                  <a:pt x="1465" y="375"/>
                </a:lnTo>
                <a:lnTo>
                  <a:pt x="1464" y="371"/>
                </a:lnTo>
                <a:lnTo>
                  <a:pt x="1461" y="369"/>
                </a:lnTo>
                <a:lnTo>
                  <a:pt x="1455" y="366"/>
                </a:lnTo>
                <a:lnTo>
                  <a:pt x="1448" y="366"/>
                </a:lnTo>
                <a:lnTo>
                  <a:pt x="1445" y="365"/>
                </a:lnTo>
                <a:lnTo>
                  <a:pt x="1444" y="362"/>
                </a:lnTo>
                <a:lnTo>
                  <a:pt x="1444" y="362"/>
                </a:lnTo>
                <a:lnTo>
                  <a:pt x="1450" y="357"/>
                </a:lnTo>
                <a:lnTo>
                  <a:pt x="1451" y="354"/>
                </a:lnTo>
                <a:lnTo>
                  <a:pt x="1454" y="354"/>
                </a:lnTo>
                <a:lnTo>
                  <a:pt x="1460" y="355"/>
                </a:lnTo>
                <a:lnTo>
                  <a:pt x="1465" y="358"/>
                </a:lnTo>
                <a:lnTo>
                  <a:pt x="1478" y="365"/>
                </a:lnTo>
                <a:lnTo>
                  <a:pt x="1483" y="369"/>
                </a:lnTo>
                <a:lnTo>
                  <a:pt x="1489" y="371"/>
                </a:lnTo>
                <a:lnTo>
                  <a:pt x="1489" y="371"/>
                </a:lnTo>
                <a:lnTo>
                  <a:pt x="1492" y="366"/>
                </a:lnTo>
                <a:lnTo>
                  <a:pt x="1495" y="362"/>
                </a:lnTo>
                <a:lnTo>
                  <a:pt x="1497" y="359"/>
                </a:lnTo>
                <a:lnTo>
                  <a:pt x="1500" y="359"/>
                </a:lnTo>
                <a:lnTo>
                  <a:pt x="1504" y="358"/>
                </a:lnTo>
                <a:lnTo>
                  <a:pt x="1507" y="359"/>
                </a:lnTo>
                <a:lnTo>
                  <a:pt x="1514" y="362"/>
                </a:lnTo>
                <a:lnTo>
                  <a:pt x="1530" y="372"/>
                </a:lnTo>
                <a:lnTo>
                  <a:pt x="1538" y="375"/>
                </a:lnTo>
                <a:lnTo>
                  <a:pt x="1542" y="376"/>
                </a:lnTo>
                <a:lnTo>
                  <a:pt x="1547" y="376"/>
                </a:lnTo>
                <a:lnTo>
                  <a:pt x="1547" y="376"/>
                </a:lnTo>
                <a:close/>
                <a:moveTo>
                  <a:pt x="374" y="289"/>
                </a:moveTo>
                <a:lnTo>
                  <a:pt x="374" y="289"/>
                </a:lnTo>
                <a:lnTo>
                  <a:pt x="363" y="319"/>
                </a:lnTo>
                <a:lnTo>
                  <a:pt x="352" y="347"/>
                </a:lnTo>
                <a:lnTo>
                  <a:pt x="346" y="361"/>
                </a:lnTo>
                <a:lnTo>
                  <a:pt x="342" y="375"/>
                </a:lnTo>
                <a:lnTo>
                  <a:pt x="339" y="390"/>
                </a:lnTo>
                <a:lnTo>
                  <a:pt x="338" y="406"/>
                </a:lnTo>
                <a:lnTo>
                  <a:pt x="338" y="406"/>
                </a:lnTo>
                <a:lnTo>
                  <a:pt x="335" y="448"/>
                </a:lnTo>
                <a:lnTo>
                  <a:pt x="334" y="469"/>
                </a:lnTo>
                <a:lnTo>
                  <a:pt x="335" y="491"/>
                </a:lnTo>
                <a:lnTo>
                  <a:pt x="335" y="491"/>
                </a:lnTo>
                <a:lnTo>
                  <a:pt x="338" y="507"/>
                </a:lnTo>
                <a:lnTo>
                  <a:pt x="342" y="521"/>
                </a:lnTo>
                <a:lnTo>
                  <a:pt x="348" y="534"/>
                </a:lnTo>
                <a:lnTo>
                  <a:pt x="353" y="545"/>
                </a:lnTo>
                <a:lnTo>
                  <a:pt x="366" y="566"/>
                </a:lnTo>
                <a:lnTo>
                  <a:pt x="381" y="585"/>
                </a:lnTo>
                <a:lnTo>
                  <a:pt x="381" y="585"/>
                </a:lnTo>
                <a:lnTo>
                  <a:pt x="390" y="595"/>
                </a:lnTo>
                <a:lnTo>
                  <a:pt x="398" y="602"/>
                </a:lnTo>
                <a:lnTo>
                  <a:pt x="424" y="616"/>
                </a:lnTo>
                <a:lnTo>
                  <a:pt x="424" y="616"/>
                </a:lnTo>
                <a:lnTo>
                  <a:pt x="447" y="629"/>
                </a:lnTo>
                <a:lnTo>
                  <a:pt x="474" y="642"/>
                </a:lnTo>
                <a:lnTo>
                  <a:pt x="501" y="651"/>
                </a:lnTo>
                <a:lnTo>
                  <a:pt x="515" y="656"/>
                </a:lnTo>
                <a:lnTo>
                  <a:pt x="530" y="660"/>
                </a:lnTo>
                <a:lnTo>
                  <a:pt x="530" y="660"/>
                </a:lnTo>
                <a:lnTo>
                  <a:pt x="537" y="660"/>
                </a:lnTo>
                <a:lnTo>
                  <a:pt x="544" y="660"/>
                </a:lnTo>
                <a:lnTo>
                  <a:pt x="551" y="660"/>
                </a:lnTo>
                <a:lnTo>
                  <a:pt x="558" y="661"/>
                </a:lnTo>
                <a:lnTo>
                  <a:pt x="558" y="661"/>
                </a:lnTo>
                <a:lnTo>
                  <a:pt x="578" y="665"/>
                </a:lnTo>
                <a:lnTo>
                  <a:pt x="596" y="671"/>
                </a:lnTo>
                <a:lnTo>
                  <a:pt x="634" y="684"/>
                </a:lnTo>
                <a:lnTo>
                  <a:pt x="669" y="695"/>
                </a:lnTo>
                <a:lnTo>
                  <a:pt x="706" y="706"/>
                </a:lnTo>
                <a:lnTo>
                  <a:pt x="706" y="706"/>
                </a:lnTo>
                <a:lnTo>
                  <a:pt x="762" y="720"/>
                </a:lnTo>
                <a:lnTo>
                  <a:pt x="818" y="733"/>
                </a:lnTo>
                <a:lnTo>
                  <a:pt x="818" y="733"/>
                </a:lnTo>
                <a:lnTo>
                  <a:pt x="828" y="733"/>
                </a:lnTo>
                <a:lnTo>
                  <a:pt x="838" y="734"/>
                </a:lnTo>
                <a:lnTo>
                  <a:pt x="838" y="734"/>
                </a:lnTo>
                <a:lnTo>
                  <a:pt x="842" y="737"/>
                </a:lnTo>
                <a:lnTo>
                  <a:pt x="846" y="738"/>
                </a:lnTo>
                <a:lnTo>
                  <a:pt x="850" y="741"/>
                </a:lnTo>
                <a:lnTo>
                  <a:pt x="854" y="743"/>
                </a:lnTo>
                <a:lnTo>
                  <a:pt x="854" y="743"/>
                </a:lnTo>
                <a:lnTo>
                  <a:pt x="860" y="744"/>
                </a:lnTo>
                <a:lnTo>
                  <a:pt x="866" y="743"/>
                </a:lnTo>
                <a:lnTo>
                  <a:pt x="871" y="743"/>
                </a:lnTo>
                <a:lnTo>
                  <a:pt x="876" y="743"/>
                </a:lnTo>
                <a:lnTo>
                  <a:pt x="876" y="743"/>
                </a:lnTo>
                <a:lnTo>
                  <a:pt x="885" y="747"/>
                </a:lnTo>
                <a:lnTo>
                  <a:pt x="895" y="750"/>
                </a:lnTo>
                <a:lnTo>
                  <a:pt x="895" y="750"/>
                </a:lnTo>
                <a:lnTo>
                  <a:pt x="949" y="764"/>
                </a:lnTo>
                <a:lnTo>
                  <a:pt x="975" y="769"/>
                </a:lnTo>
                <a:lnTo>
                  <a:pt x="1002" y="775"/>
                </a:lnTo>
                <a:lnTo>
                  <a:pt x="1002" y="775"/>
                </a:lnTo>
                <a:lnTo>
                  <a:pt x="1066" y="788"/>
                </a:lnTo>
                <a:lnTo>
                  <a:pt x="1066" y="788"/>
                </a:lnTo>
                <a:lnTo>
                  <a:pt x="1088" y="792"/>
                </a:lnTo>
                <a:lnTo>
                  <a:pt x="1109" y="796"/>
                </a:lnTo>
                <a:lnTo>
                  <a:pt x="1148" y="807"/>
                </a:lnTo>
                <a:lnTo>
                  <a:pt x="1187" y="819"/>
                </a:lnTo>
                <a:lnTo>
                  <a:pt x="1229" y="828"/>
                </a:lnTo>
                <a:lnTo>
                  <a:pt x="1229" y="828"/>
                </a:lnTo>
                <a:lnTo>
                  <a:pt x="1248" y="834"/>
                </a:lnTo>
                <a:lnTo>
                  <a:pt x="1266" y="835"/>
                </a:lnTo>
                <a:lnTo>
                  <a:pt x="1266" y="835"/>
                </a:lnTo>
                <a:lnTo>
                  <a:pt x="1269" y="835"/>
                </a:lnTo>
                <a:lnTo>
                  <a:pt x="1271" y="834"/>
                </a:lnTo>
                <a:lnTo>
                  <a:pt x="1274" y="833"/>
                </a:lnTo>
                <a:lnTo>
                  <a:pt x="1274" y="833"/>
                </a:lnTo>
                <a:lnTo>
                  <a:pt x="1280" y="834"/>
                </a:lnTo>
                <a:lnTo>
                  <a:pt x="1284" y="835"/>
                </a:lnTo>
                <a:lnTo>
                  <a:pt x="1288" y="835"/>
                </a:lnTo>
                <a:lnTo>
                  <a:pt x="1288" y="835"/>
                </a:lnTo>
                <a:lnTo>
                  <a:pt x="1309" y="834"/>
                </a:lnTo>
                <a:lnTo>
                  <a:pt x="1333" y="831"/>
                </a:lnTo>
                <a:lnTo>
                  <a:pt x="1356" y="826"/>
                </a:lnTo>
                <a:lnTo>
                  <a:pt x="1375" y="819"/>
                </a:lnTo>
                <a:lnTo>
                  <a:pt x="1375" y="819"/>
                </a:lnTo>
                <a:lnTo>
                  <a:pt x="1395" y="809"/>
                </a:lnTo>
                <a:lnTo>
                  <a:pt x="1412" y="796"/>
                </a:lnTo>
                <a:lnTo>
                  <a:pt x="1429" y="782"/>
                </a:lnTo>
                <a:lnTo>
                  <a:pt x="1444" y="765"/>
                </a:lnTo>
                <a:lnTo>
                  <a:pt x="1458" y="748"/>
                </a:lnTo>
                <a:lnTo>
                  <a:pt x="1472" y="731"/>
                </a:lnTo>
                <a:lnTo>
                  <a:pt x="1495" y="698"/>
                </a:lnTo>
                <a:lnTo>
                  <a:pt x="1495" y="698"/>
                </a:lnTo>
                <a:lnTo>
                  <a:pt x="1510" y="675"/>
                </a:lnTo>
                <a:lnTo>
                  <a:pt x="1523" y="651"/>
                </a:lnTo>
                <a:lnTo>
                  <a:pt x="1535" y="628"/>
                </a:lnTo>
                <a:lnTo>
                  <a:pt x="1547" y="602"/>
                </a:lnTo>
                <a:lnTo>
                  <a:pt x="1556" y="577"/>
                </a:lnTo>
                <a:lnTo>
                  <a:pt x="1562" y="550"/>
                </a:lnTo>
                <a:lnTo>
                  <a:pt x="1566" y="522"/>
                </a:lnTo>
                <a:lnTo>
                  <a:pt x="1568" y="491"/>
                </a:lnTo>
                <a:lnTo>
                  <a:pt x="1568" y="491"/>
                </a:lnTo>
                <a:lnTo>
                  <a:pt x="1562" y="482"/>
                </a:lnTo>
                <a:lnTo>
                  <a:pt x="1555" y="473"/>
                </a:lnTo>
                <a:lnTo>
                  <a:pt x="1540" y="458"/>
                </a:lnTo>
                <a:lnTo>
                  <a:pt x="1540" y="458"/>
                </a:lnTo>
                <a:lnTo>
                  <a:pt x="1495" y="444"/>
                </a:lnTo>
                <a:lnTo>
                  <a:pt x="1448" y="430"/>
                </a:lnTo>
                <a:lnTo>
                  <a:pt x="1402" y="416"/>
                </a:lnTo>
                <a:lnTo>
                  <a:pt x="1356" y="404"/>
                </a:lnTo>
                <a:lnTo>
                  <a:pt x="1173" y="358"/>
                </a:lnTo>
                <a:lnTo>
                  <a:pt x="1173" y="358"/>
                </a:lnTo>
                <a:lnTo>
                  <a:pt x="1141" y="351"/>
                </a:lnTo>
                <a:lnTo>
                  <a:pt x="1110" y="343"/>
                </a:lnTo>
                <a:lnTo>
                  <a:pt x="1110" y="343"/>
                </a:lnTo>
                <a:lnTo>
                  <a:pt x="1079" y="336"/>
                </a:lnTo>
                <a:lnTo>
                  <a:pt x="1048" y="329"/>
                </a:lnTo>
                <a:lnTo>
                  <a:pt x="1017" y="322"/>
                </a:lnTo>
                <a:lnTo>
                  <a:pt x="988" y="313"/>
                </a:lnTo>
                <a:lnTo>
                  <a:pt x="988" y="313"/>
                </a:lnTo>
                <a:lnTo>
                  <a:pt x="977" y="309"/>
                </a:lnTo>
                <a:lnTo>
                  <a:pt x="972" y="306"/>
                </a:lnTo>
                <a:lnTo>
                  <a:pt x="967" y="305"/>
                </a:lnTo>
                <a:lnTo>
                  <a:pt x="967" y="305"/>
                </a:lnTo>
                <a:lnTo>
                  <a:pt x="958" y="305"/>
                </a:lnTo>
                <a:lnTo>
                  <a:pt x="950" y="305"/>
                </a:lnTo>
                <a:lnTo>
                  <a:pt x="950" y="305"/>
                </a:lnTo>
                <a:lnTo>
                  <a:pt x="933" y="300"/>
                </a:lnTo>
                <a:lnTo>
                  <a:pt x="919" y="296"/>
                </a:lnTo>
                <a:lnTo>
                  <a:pt x="904" y="291"/>
                </a:lnTo>
                <a:lnTo>
                  <a:pt x="888" y="286"/>
                </a:lnTo>
                <a:lnTo>
                  <a:pt x="888" y="286"/>
                </a:lnTo>
                <a:lnTo>
                  <a:pt x="877" y="286"/>
                </a:lnTo>
                <a:lnTo>
                  <a:pt x="867" y="285"/>
                </a:lnTo>
                <a:lnTo>
                  <a:pt x="867" y="285"/>
                </a:lnTo>
                <a:lnTo>
                  <a:pt x="856" y="282"/>
                </a:lnTo>
                <a:lnTo>
                  <a:pt x="845" y="278"/>
                </a:lnTo>
                <a:lnTo>
                  <a:pt x="835" y="274"/>
                </a:lnTo>
                <a:lnTo>
                  <a:pt x="824" y="271"/>
                </a:lnTo>
                <a:lnTo>
                  <a:pt x="824" y="271"/>
                </a:lnTo>
                <a:lnTo>
                  <a:pt x="798" y="268"/>
                </a:lnTo>
                <a:lnTo>
                  <a:pt x="774" y="264"/>
                </a:lnTo>
                <a:lnTo>
                  <a:pt x="774" y="264"/>
                </a:lnTo>
                <a:lnTo>
                  <a:pt x="741" y="256"/>
                </a:lnTo>
                <a:lnTo>
                  <a:pt x="725" y="251"/>
                </a:lnTo>
                <a:lnTo>
                  <a:pt x="706" y="248"/>
                </a:lnTo>
                <a:lnTo>
                  <a:pt x="706" y="248"/>
                </a:lnTo>
                <a:lnTo>
                  <a:pt x="687" y="244"/>
                </a:lnTo>
                <a:lnTo>
                  <a:pt x="665" y="239"/>
                </a:lnTo>
                <a:lnTo>
                  <a:pt x="620" y="225"/>
                </a:lnTo>
                <a:lnTo>
                  <a:pt x="620" y="225"/>
                </a:lnTo>
                <a:lnTo>
                  <a:pt x="582" y="212"/>
                </a:lnTo>
                <a:lnTo>
                  <a:pt x="543" y="201"/>
                </a:lnTo>
                <a:lnTo>
                  <a:pt x="523" y="195"/>
                </a:lnTo>
                <a:lnTo>
                  <a:pt x="504" y="191"/>
                </a:lnTo>
                <a:lnTo>
                  <a:pt x="485" y="187"/>
                </a:lnTo>
                <a:lnTo>
                  <a:pt x="467" y="185"/>
                </a:lnTo>
                <a:lnTo>
                  <a:pt x="467" y="185"/>
                </a:lnTo>
                <a:lnTo>
                  <a:pt x="449" y="177"/>
                </a:lnTo>
                <a:lnTo>
                  <a:pt x="429" y="170"/>
                </a:lnTo>
                <a:lnTo>
                  <a:pt x="408" y="166"/>
                </a:lnTo>
                <a:lnTo>
                  <a:pt x="388" y="163"/>
                </a:lnTo>
                <a:lnTo>
                  <a:pt x="388" y="163"/>
                </a:lnTo>
                <a:lnTo>
                  <a:pt x="391" y="177"/>
                </a:lnTo>
                <a:lnTo>
                  <a:pt x="393" y="192"/>
                </a:lnTo>
                <a:lnTo>
                  <a:pt x="391" y="208"/>
                </a:lnTo>
                <a:lnTo>
                  <a:pt x="390" y="225"/>
                </a:lnTo>
                <a:lnTo>
                  <a:pt x="387" y="240"/>
                </a:lnTo>
                <a:lnTo>
                  <a:pt x="383" y="257"/>
                </a:lnTo>
                <a:lnTo>
                  <a:pt x="374" y="289"/>
                </a:lnTo>
                <a:lnTo>
                  <a:pt x="374" y="289"/>
                </a:lnTo>
                <a:close/>
                <a:moveTo>
                  <a:pt x="1503" y="375"/>
                </a:moveTo>
                <a:lnTo>
                  <a:pt x="1503" y="375"/>
                </a:lnTo>
                <a:lnTo>
                  <a:pt x="1503" y="378"/>
                </a:lnTo>
                <a:lnTo>
                  <a:pt x="1502" y="382"/>
                </a:lnTo>
                <a:lnTo>
                  <a:pt x="1502" y="382"/>
                </a:lnTo>
                <a:lnTo>
                  <a:pt x="1509" y="383"/>
                </a:lnTo>
                <a:lnTo>
                  <a:pt x="1516" y="386"/>
                </a:lnTo>
                <a:lnTo>
                  <a:pt x="1523" y="387"/>
                </a:lnTo>
                <a:lnTo>
                  <a:pt x="1527" y="387"/>
                </a:lnTo>
                <a:lnTo>
                  <a:pt x="1530" y="386"/>
                </a:lnTo>
                <a:lnTo>
                  <a:pt x="1530" y="386"/>
                </a:lnTo>
                <a:lnTo>
                  <a:pt x="1523" y="383"/>
                </a:lnTo>
                <a:lnTo>
                  <a:pt x="1517" y="380"/>
                </a:lnTo>
                <a:lnTo>
                  <a:pt x="1511" y="376"/>
                </a:lnTo>
                <a:lnTo>
                  <a:pt x="1503" y="375"/>
                </a:lnTo>
                <a:lnTo>
                  <a:pt x="1503" y="375"/>
                </a:lnTo>
                <a:close/>
                <a:moveTo>
                  <a:pt x="1190" y="883"/>
                </a:moveTo>
                <a:lnTo>
                  <a:pt x="1190" y="883"/>
                </a:lnTo>
                <a:lnTo>
                  <a:pt x="1180" y="877"/>
                </a:lnTo>
                <a:lnTo>
                  <a:pt x="1169" y="875"/>
                </a:lnTo>
                <a:lnTo>
                  <a:pt x="1158" y="872"/>
                </a:lnTo>
                <a:lnTo>
                  <a:pt x="1146" y="870"/>
                </a:lnTo>
                <a:lnTo>
                  <a:pt x="1124" y="868"/>
                </a:lnTo>
                <a:lnTo>
                  <a:pt x="1100" y="863"/>
                </a:lnTo>
                <a:lnTo>
                  <a:pt x="1100" y="863"/>
                </a:lnTo>
                <a:lnTo>
                  <a:pt x="1075" y="858"/>
                </a:lnTo>
                <a:lnTo>
                  <a:pt x="1051" y="851"/>
                </a:lnTo>
                <a:lnTo>
                  <a:pt x="1027" y="842"/>
                </a:lnTo>
                <a:lnTo>
                  <a:pt x="1002" y="835"/>
                </a:lnTo>
                <a:lnTo>
                  <a:pt x="1002" y="835"/>
                </a:lnTo>
                <a:lnTo>
                  <a:pt x="950" y="824"/>
                </a:lnTo>
                <a:lnTo>
                  <a:pt x="898" y="813"/>
                </a:lnTo>
                <a:lnTo>
                  <a:pt x="898" y="813"/>
                </a:lnTo>
                <a:lnTo>
                  <a:pt x="885" y="807"/>
                </a:lnTo>
                <a:lnTo>
                  <a:pt x="871" y="803"/>
                </a:lnTo>
                <a:lnTo>
                  <a:pt x="843" y="796"/>
                </a:lnTo>
                <a:lnTo>
                  <a:pt x="817" y="790"/>
                </a:lnTo>
                <a:lnTo>
                  <a:pt x="788" y="783"/>
                </a:lnTo>
                <a:lnTo>
                  <a:pt x="788" y="783"/>
                </a:lnTo>
                <a:lnTo>
                  <a:pt x="760" y="776"/>
                </a:lnTo>
                <a:lnTo>
                  <a:pt x="731" y="771"/>
                </a:lnTo>
                <a:lnTo>
                  <a:pt x="703" y="767"/>
                </a:lnTo>
                <a:lnTo>
                  <a:pt x="675" y="761"/>
                </a:lnTo>
                <a:lnTo>
                  <a:pt x="675" y="761"/>
                </a:lnTo>
                <a:lnTo>
                  <a:pt x="654" y="754"/>
                </a:lnTo>
                <a:lnTo>
                  <a:pt x="634" y="747"/>
                </a:lnTo>
                <a:lnTo>
                  <a:pt x="613" y="740"/>
                </a:lnTo>
                <a:lnTo>
                  <a:pt x="591" y="733"/>
                </a:lnTo>
                <a:lnTo>
                  <a:pt x="591" y="733"/>
                </a:lnTo>
                <a:lnTo>
                  <a:pt x="534" y="717"/>
                </a:lnTo>
                <a:lnTo>
                  <a:pt x="508" y="709"/>
                </a:lnTo>
                <a:lnTo>
                  <a:pt x="484" y="702"/>
                </a:lnTo>
                <a:lnTo>
                  <a:pt x="484" y="702"/>
                </a:lnTo>
                <a:lnTo>
                  <a:pt x="463" y="698"/>
                </a:lnTo>
                <a:lnTo>
                  <a:pt x="443" y="692"/>
                </a:lnTo>
                <a:lnTo>
                  <a:pt x="422" y="685"/>
                </a:lnTo>
                <a:lnTo>
                  <a:pt x="402" y="678"/>
                </a:lnTo>
                <a:lnTo>
                  <a:pt x="384" y="670"/>
                </a:lnTo>
                <a:lnTo>
                  <a:pt x="366" y="661"/>
                </a:lnTo>
                <a:lnTo>
                  <a:pt x="349" y="650"/>
                </a:lnTo>
                <a:lnTo>
                  <a:pt x="334" y="640"/>
                </a:lnTo>
                <a:lnTo>
                  <a:pt x="334" y="640"/>
                </a:lnTo>
                <a:lnTo>
                  <a:pt x="328" y="635"/>
                </a:lnTo>
                <a:lnTo>
                  <a:pt x="322" y="629"/>
                </a:lnTo>
                <a:lnTo>
                  <a:pt x="313" y="615"/>
                </a:lnTo>
                <a:lnTo>
                  <a:pt x="304" y="600"/>
                </a:lnTo>
                <a:lnTo>
                  <a:pt x="296" y="584"/>
                </a:lnTo>
                <a:lnTo>
                  <a:pt x="296" y="584"/>
                </a:lnTo>
                <a:lnTo>
                  <a:pt x="289" y="569"/>
                </a:lnTo>
                <a:lnTo>
                  <a:pt x="282" y="550"/>
                </a:lnTo>
                <a:lnTo>
                  <a:pt x="278" y="532"/>
                </a:lnTo>
                <a:lnTo>
                  <a:pt x="275" y="517"/>
                </a:lnTo>
                <a:lnTo>
                  <a:pt x="275" y="517"/>
                </a:lnTo>
                <a:lnTo>
                  <a:pt x="272" y="489"/>
                </a:lnTo>
                <a:lnTo>
                  <a:pt x="272" y="465"/>
                </a:lnTo>
                <a:lnTo>
                  <a:pt x="275" y="439"/>
                </a:lnTo>
                <a:lnTo>
                  <a:pt x="280" y="413"/>
                </a:lnTo>
                <a:lnTo>
                  <a:pt x="280" y="413"/>
                </a:lnTo>
                <a:lnTo>
                  <a:pt x="283" y="397"/>
                </a:lnTo>
                <a:lnTo>
                  <a:pt x="289" y="380"/>
                </a:lnTo>
                <a:lnTo>
                  <a:pt x="293" y="365"/>
                </a:lnTo>
                <a:lnTo>
                  <a:pt x="294" y="358"/>
                </a:lnTo>
                <a:lnTo>
                  <a:pt x="294" y="351"/>
                </a:lnTo>
                <a:lnTo>
                  <a:pt x="294" y="351"/>
                </a:lnTo>
                <a:lnTo>
                  <a:pt x="294" y="354"/>
                </a:lnTo>
                <a:lnTo>
                  <a:pt x="294" y="354"/>
                </a:lnTo>
                <a:lnTo>
                  <a:pt x="282" y="383"/>
                </a:lnTo>
                <a:lnTo>
                  <a:pt x="269" y="413"/>
                </a:lnTo>
                <a:lnTo>
                  <a:pt x="240" y="475"/>
                </a:lnTo>
                <a:lnTo>
                  <a:pt x="240" y="475"/>
                </a:lnTo>
                <a:lnTo>
                  <a:pt x="219" y="515"/>
                </a:lnTo>
                <a:lnTo>
                  <a:pt x="199" y="556"/>
                </a:lnTo>
                <a:lnTo>
                  <a:pt x="190" y="576"/>
                </a:lnTo>
                <a:lnTo>
                  <a:pt x="182" y="597"/>
                </a:lnTo>
                <a:lnTo>
                  <a:pt x="176" y="618"/>
                </a:lnTo>
                <a:lnTo>
                  <a:pt x="171" y="639"/>
                </a:lnTo>
                <a:lnTo>
                  <a:pt x="171" y="639"/>
                </a:lnTo>
                <a:lnTo>
                  <a:pt x="167" y="665"/>
                </a:lnTo>
                <a:lnTo>
                  <a:pt x="165" y="680"/>
                </a:lnTo>
                <a:lnTo>
                  <a:pt x="167" y="692"/>
                </a:lnTo>
                <a:lnTo>
                  <a:pt x="167" y="692"/>
                </a:lnTo>
                <a:lnTo>
                  <a:pt x="169" y="702"/>
                </a:lnTo>
                <a:lnTo>
                  <a:pt x="174" y="709"/>
                </a:lnTo>
                <a:lnTo>
                  <a:pt x="181" y="715"/>
                </a:lnTo>
                <a:lnTo>
                  <a:pt x="188" y="720"/>
                </a:lnTo>
                <a:lnTo>
                  <a:pt x="197" y="726"/>
                </a:lnTo>
                <a:lnTo>
                  <a:pt x="207" y="729"/>
                </a:lnTo>
                <a:lnTo>
                  <a:pt x="227" y="734"/>
                </a:lnTo>
                <a:lnTo>
                  <a:pt x="227" y="734"/>
                </a:lnTo>
                <a:lnTo>
                  <a:pt x="272" y="744"/>
                </a:lnTo>
                <a:lnTo>
                  <a:pt x="318" y="751"/>
                </a:lnTo>
                <a:lnTo>
                  <a:pt x="365" y="758"/>
                </a:lnTo>
                <a:lnTo>
                  <a:pt x="411" y="768"/>
                </a:lnTo>
                <a:lnTo>
                  <a:pt x="411" y="768"/>
                </a:lnTo>
                <a:lnTo>
                  <a:pt x="459" y="779"/>
                </a:lnTo>
                <a:lnTo>
                  <a:pt x="505" y="792"/>
                </a:lnTo>
                <a:lnTo>
                  <a:pt x="602" y="817"/>
                </a:lnTo>
                <a:lnTo>
                  <a:pt x="602" y="817"/>
                </a:lnTo>
                <a:lnTo>
                  <a:pt x="647" y="828"/>
                </a:lnTo>
                <a:lnTo>
                  <a:pt x="692" y="842"/>
                </a:lnTo>
                <a:lnTo>
                  <a:pt x="737" y="854"/>
                </a:lnTo>
                <a:lnTo>
                  <a:pt x="783" y="863"/>
                </a:lnTo>
                <a:lnTo>
                  <a:pt x="783" y="863"/>
                </a:lnTo>
                <a:lnTo>
                  <a:pt x="829" y="873"/>
                </a:lnTo>
                <a:lnTo>
                  <a:pt x="876" y="883"/>
                </a:lnTo>
                <a:lnTo>
                  <a:pt x="876" y="883"/>
                </a:lnTo>
                <a:lnTo>
                  <a:pt x="899" y="887"/>
                </a:lnTo>
                <a:lnTo>
                  <a:pt x="923" y="892"/>
                </a:lnTo>
                <a:lnTo>
                  <a:pt x="946" y="896"/>
                </a:lnTo>
                <a:lnTo>
                  <a:pt x="968" y="901"/>
                </a:lnTo>
                <a:lnTo>
                  <a:pt x="968" y="901"/>
                </a:lnTo>
                <a:lnTo>
                  <a:pt x="1023" y="917"/>
                </a:lnTo>
                <a:lnTo>
                  <a:pt x="1050" y="927"/>
                </a:lnTo>
                <a:lnTo>
                  <a:pt x="1079" y="934"/>
                </a:lnTo>
                <a:lnTo>
                  <a:pt x="1079" y="934"/>
                </a:lnTo>
                <a:lnTo>
                  <a:pt x="1148" y="952"/>
                </a:lnTo>
                <a:lnTo>
                  <a:pt x="1182" y="960"/>
                </a:lnTo>
                <a:lnTo>
                  <a:pt x="1197" y="962"/>
                </a:lnTo>
                <a:lnTo>
                  <a:pt x="1211" y="963"/>
                </a:lnTo>
                <a:lnTo>
                  <a:pt x="1211" y="963"/>
                </a:lnTo>
                <a:lnTo>
                  <a:pt x="1231" y="970"/>
                </a:lnTo>
                <a:lnTo>
                  <a:pt x="1252" y="974"/>
                </a:lnTo>
                <a:lnTo>
                  <a:pt x="1294" y="983"/>
                </a:lnTo>
                <a:lnTo>
                  <a:pt x="1294" y="983"/>
                </a:lnTo>
                <a:lnTo>
                  <a:pt x="1336" y="991"/>
                </a:lnTo>
                <a:lnTo>
                  <a:pt x="1357" y="994"/>
                </a:lnTo>
                <a:lnTo>
                  <a:pt x="1368" y="994"/>
                </a:lnTo>
                <a:lnTo>
                  <a:pt x="1379" y="994"/>
                </a:lnTo>
                <a:lnTo>
                  <a:pt x="1379" y="994"/>
                </a:lnTo>
                <a:lnTo>
                  <a:pt x="1391" y="991"/>
                </a:lnTo>
                <a:lnTo>
                  <a:pt x="1402" y="988"/>
                </a:lnTo>
                <a:lnTo>
                  <a:pt x="1415" y="986"/>
                </a:lnTo>
                <a:lnTo>
                  <a:pt x="1426" y="984"/>
                </a:lnTo>
                <a:lnTo>
                  <a:pt x="1426" y="984"/>
                </a:lnTo>
                <a:lnTo>
                  <a:pt x="1447" y="956"/>
                </a:lnTo>
                <a:lnTo>
                  <a:pt x="1458" y="941"/>
                </a:lnTo>
                <a:lnTo>
                  <a:pt x="1468" y="925"/>
                </a:lnTo>
                <a:lnTo>
                  <a:pt x="1476" y="908"/>
                </a:lnTo>
                <a:lnTo>
                  <a:pt x="1483" y="892"/>
                </a:lnTo>
                <a:lnTo>
                  <a:pt x="1488" y="872"/>
                </a:lnTo>
                <a:lnTo>
                  <a:pt x="1489" y="852"/>
                </a:lnTo>
                <a:lnTo>
                  <a:pt x="1489" y="852"/>
                </a:lnTo>
                <a:lnTo>
                  <a:pt x="1465" y="865"/>
                </a:lnTo>
                <a:lnTo>
                  <a:pt x="1437" y="877"/>
                </a:lnTo>
                <a:lnTo>
                  <a:pt x="1423" y="883"/>
                </a:lnTo>
                <a:lnTo>
                  <a:pt x="1408" y="887"/>
                </a:lnTo>
                <a:lnTo>
                  <a:pt x="1392" y="892"/>
                </a:lnTo>
                <a:lnTo>
                  <a:pt x="1378" y="894"/>
                </a:lnTo>
                <a:lnTo>
                  <a:pt x="1378" y="894"/>
                </a:lnTo>
                <a:lnTo>
                  <a:pt x="1370" y="894"/>
                </a:lnTo>
                <a:lnTo>
                  <a:pt x="1363" y="893"/>
                </a:lnTo>
                <a:lnTo>
                  <a:pt x="1356" y="894"/>
                </a:lnTo>
                <a:lnTo>
                  <a:pt x="1350" y="896"/>
                </a:lnTo>
                <a:lnTo>
                  <a:pt x="1350" y="896"/>
                </a:lnTo>
                <a:lnTo>
                  <a:pt x="1354" y="896"/>
                </a:lnTo>
                <a:lnTo>
                  <a:pt x="1357" y="897"/>
                </a:lnTo>
                <a:lnTo>
                  <a:pt x="1360" y="899"/>
                </a:lnTo>
                <a:lnTo>
                  <a:pt x="1360" y="903"/>
                </a:lnTo>
                <a:lnTo>
                  <a:pt x="1360" y="903"/>
                </a:lnTo>
                <a:lnTo>
                  <a:pt x="1315" y="900"/>
                </a:lnTo>
                <a:lnTo>
                  <a:pt x="1274" y="896"/>
                </a:lnTo>
                <a:lnTo>
                  <a:pt x="1190" y="883"/>
                </a:lnTo>
                <a:lnTo>
                  <a:pt x="1190" y="883"/>
                </a:lnTo>
                <a:close/>
                <a:moveTo>
                  <a:pt x="1385" y="351"/>
                </a:moveTo>
                <a:lnTo>
                  <a:pt x="1385" y="351"/>
                </a:lnTo>
                <a:lnTo>
                  <a:pt x="1391" y="352"/>
                </a:lnTo>
                <a:lnTo>
                  <a:pt x="1398" y="354"/>
                </a:lnTo>
                <a:lnTo>
                  <a:pt x="1405" y="355"/>
                </a:lnTo>
                <a:lnTo>
                  <a:pt x="1409" y="355"/>
                </a:lnTo>
                <a:lnTo>
                  <a:pt x="1409" y="355"/>
                </a:lnTo>
                <a:lnTo>
                  <a:pt x="1403" y="352"/>
                </a:lnTo>
                <a:lnTo>
                  <a:pt x="1396" y="348"/>
                </a:lnTo>
                <a:lnTo>
                  <a:pt x="1392" y="347"/>
                </a:lnTo>
                <a:lnTo>
                  <a:pt x="1389" y="347"/>
                </a:lnTo>
                <a:lnTo>
                  <a:pt x="1387" y="348"/>
                </a:lnTo>
                <a:lnTo>
                  <a:pt x="1385" y="351"/>
                </a:lnTo>
                <a:lnTo>
                  <a:pt x="1385" y="351"/>
                </a:lnTo>
                <a:close/>
                <a:moveTo>
                  <a:pt x="1238" y="312"/>
                </a:moveTo>
                <a:lnTo>
                  <a:pt x="1238" y="312"/>
                </a:lnTo>
                <a:lnTo>
                  <a:pt x="1245" y="312"/>
                </a:lnTo>
                <a:lnTo>
                  <a:pt x="1246" y="313"/>
                </a:lnTo>
                <a:lnTo>
                  <a:pt x="1248" y="313"/>
                </a:lnTo>
                <a:lnTo>
                  <a:pt x="1248" y="313"/>
                </a:lnTo>
                <a:lnTo>
                  <a:pt x="1249" y="314"/>
                </a:lnTo>
                <a:lnTo>
                  <a:pt x="1250" y="314"/>
                </a:lnTo>
                <a:lnTo>
                  <a:pt x="1250" y="314"/>
                </a:lnTo>
                <a:lnTo>
                  <a:pt x="1250" y="313"/>
                </a:lnTo>
                <a:lnTo>
                  <a:pt x="1249" y="310"/>
                </a:lnTo>
                <a:lnTo>
                  <a:pt x="1245" y="309"/>
                </a:lnTo>
                <a:lnTo>
                  <a:pt x="1241" y="309"/>
                </a:lnTo>
                <a:lnTo>
                  <a:pt x="1239" y="309"/>
                </a:lnTo>
                <a:lnTo>
                  <a:pt x="1238" y="312"/>
                </a:lnTo>
                <a:lnTo>
                  <a:pt x="1238" y="312"/>
                </a:lnTo>
                <a:close/>
                <a:moveTo>
                  <a:pt x="1179" y="298"/>
                </a:moveTo>
                <a:lnTo>
                  <a:pt x="1179" y="298"/>
                </a:lnTo>
                <a:lnTo>
                  <a:pt x="1183" y="296"/>
                </a:lnTo>
                <a:lnTo>
                  <a:pt x="1186" y="298"/>
                </a:lnTo>
                <a:lnTo>
                  <a:pt x="1193" y="299"/>
                </a:lnTo>
                <a:lnTo>
                  <a:pt x="1198" y="302"/>
                </a:lnTo>
                <a:lnTo>
                  <a:pt x="1201" y="302"/>
                </a:lnTo>
                <a:lnTo>
                  <a:pt x="1203" y="300"/>
                </a:lnTo>
                <a:lnTo>
                  <a:pt x="1203" y="300"/>
                </a:lnTo>
                <a:lnTo>
                  <a:pt x="1200" y="298"/>
                </a:lnTo>
                <a:lnTo>
                  <a:pt x="1197" y="296"/>
                </a:lnTo>
                <a:lnTo>
                  <a:pt x="1190" y="293"/>
                </a:lnTo>
                <a:lnTo>
                  <a:pt x="1187" y="292"/>
                </a:lnTo>
                <a:lnTo>
                  <a:pt x="1183" y="293"/>
                </a:lnTo>
                <a:lnTo>
                  <a:pt x="1180" y="295"/>
                </a:lnTo>
                <a:lnTo>
                  <a:pt x="1179" y="298"/>
                </a:lnTo>
                <a:lnTo>
                  <a:pt x="1179" y="298"/>
                </a:lnTo>
                <a:close/>
                <a:moveTo>
                  <a:pt x="1131" y="282"/>
                </a:moveTo>
                <a:lnTo>
                  <a:pt x="1131" y="282"/>
                </a:lnTo>
                <a:lnTo>
                  <a:pt x="1132" y="284"/>
                </a:lnTo>
                <a:lnTo>
                  <a:pt x="1135" y="286"/>
                </a:lnTo>
                <a:lnTo>
                  <a:pt x="1145" y="288"/>
                </a:lnTo>
                <a:lnTo>
                  <a:pt x="1153" y="289"/>
                </a:lnTo>
                <a:lnTo>
                  <a:pt x="1156" y="288"/>
                </a:lnTo>
                <a:lnTo>
                  <a:pt x="1158" y="286"/>
                </a:lnTo>
                <a:lnTo>
                  <a:pt x="1158" y="286"/>
                </a:lnTo>
                <a:lnTo>
                  <a:pt x="1152" y="284"/>
                </a:lnTo>
                <a:lnTo>
                  <a:pt x="1146" y="281"/>
                </a:lnTo>
                <a:lnTo>
                  <a:pt x="1139" y="279"/>
                </a:lnTo>
                <a:lnTo>
                  <a:pt x="1131" y="282"/>
                </a:lnTo>
                <a:lnTo>
                  <a:pt x="1131" y="282"/>
                </a:lnTo>
                <a:close/>
                <a:moveTo>
                  <a:pt x="1083" y="271"/>
                </a:moveTo>
                <a:lnTo>
                  <a:pt x="1083" y="271"/>
                </a:lnTo>
                <a:lnTo>
                  <a:pt x="1090" y="274"/>
                </a:lnTo>
                <a:lnTo>
                  <a:pt x="1093" y="275"/>
                </a:lnTo>
                <a:lnTo>
                  <a:pt x="1093" y="274"/>
                </a:lnTo>
                <a:lnTo>
                  <a:pt x="1095" y="272"/>
                </a:lnTo>
                <a:lnTo>
                  <a:pt x="1095" y="272"/>
                </a:lnTo>
                <a:lnTo>
                  <a:pt x="1089" y="270"/>
                </a:lnTo>
                <a:lnTo>
                  <a:pt x="1086" y="270"/>
                </a:lnTo>
                <a:lnTo>
                  <a:pt x="1085" y="270"/>
                </a:lnTo>
                <a:lnTo>
                  <a:pt x="1083" y="271"/>
                </a:lnTo>
                <a:lnTo>
                  <a:pt x="1083" y="271"/>
                </a:lnTo>
                <a:close/>
                <a:moveTo>
                  <a:pt x="1033" y="248"/>
                </a:moveTo>
                <a:lnTo>
                  <a:pt x="1033" y="248"/>
                </a:lnTo>
                <a:lnTo>
                  <a:pt x="1029" y="250"/>
                </a:lnTo>
                <a:lnTo>
                  <a:pt x="1026" y="253"/>
                </a:lnTo>
                <a:lnTo>
                  <a:pt x="1023" y="258"/>
                </a:lnTo>
                <a:lnTo>
                  <a:pt x="1023" y="258"/>
                </a:lnTo>
                <a:lnTo>
                  <a:pt x="1029" y="258"/>
                </a:lnTo>
                <a:lnTo>
                  <a:pt x="1033" y="260"/>
                </a:lnTo>
                <a:lnTo>
                  <a:pt x="1040" y="263"/>
                </a:lnTo>
                <a:lnTo>
                  <a:pt x="1040" y="263"/>
                </a:lnTo>
                <a:lnTo>
                  <a:pt x="1038" y="258"/>
                </a:lnTo>
                <a:lnTo>
                  <a:pt x="1037" y="256"/>
                </a:lnTo>
                <a:lnTo>
                  <a:pt x="1034" y="253"/>
                </a:lnTo>
                <a:lnTo>
                  <a:pt x="1033" y="248"/>
                </a:lnTo>
                <a:lnTo>
                  <a:pt x="1033" y="248"/>
                </a:lnTo>
                <a:close/>
                <a:moveTo>
                  <a:pt x="965" y="241"/>
                </a:moveTo>
                <a:lnTo>
                  <a:pt x="965" y="241"/>
                </a:lnTo>
                <a:lnTo>
                  <a:pt x="972" y="243"/>
                </a:lnTo>
                <a:lnTo>
                  <a:pt x="979" y="244"/>
                </a:lnTo>
                <a:lnTo>
                  <a:pt x="993" y="250"/>
                </a:lnTo>
                <a:lnTo>
                  <a:pt x="993" y="250"/>
                </a:lnTo>
                <a:lnTo>
                  <a:pt x="992" y="244"/>
                </a:lnTo>
                <a:lnTo>
                  <a:pt x="991" y="239"/>
                </a:lnTo>
                <a:lnTo>
                  <a:pt x="986" y="234"/>
                </a:lnTo>
                <a:lnTo>
                  <a:pt x="982" y="233"/>
                </a:lnTo>
                <a:lnTo>
                  <a:pt x="977" y="232"/>
                </a:lnTo>
                <a:lnTo>
                  <a:pt x="972" y="233"/>
                </a:lnTo>
                <a:lnTo>
                  <a:pt x="968" y="236"/>
                </a:lnTo>
                <a:lnTo>
                  <a:pt x="965" y="241"/>
                </a:lnTo>
                <a:lnTo>
                  <a:pt x="965" y="241"/>
                </a:lnTo>
                <a:close/>
                <a:moveTo>
                  <a:pt x="898" y="212"/>
                </a:moveTo>
                <a:lnTo>
                  <a:pt x="898" y="212"/>
                </a:lnTo>
                <a:lnTo>
                  <a:pt x="897" y="216"/>
                </a:lnTo>
                <a:lnTo>
                  <a:pt x="895" y="219"/>
                </a:lnTo>
                <a:lnTo>
                  <a:pt x="895" y="222"/>
                </a:lnTo>
                <a:lnTo>
                  <a:pt x="895" y="222"/>
                </a:lnTo>
                <a:lnTo>
                  <a:pt x="898" y="222"/>
                </a:lnTo>
                <a:lnTo>
                  <a:pt x="901" y="223"/>
                </a:lnTo>
                <a:lnTo>
                  <a:pt x="908" y="226"/>
                </a:lnTo>
                <a:lnTo>
                  <a:pt x="912" y="227"/>
                </a:lnTo>
                <a:lnTo>
                  <a:pt x="915" y="226"/>
                </a:lnTo>
                <a:lnTo>
                  <a:pt x="916" y="225"/>
                </a:lnTo>
                <a:lnTo>
                  <a:pt x="916" y="225"/>
                </a:lnTo>
                <a:lnTo>
                  <a:pt x="909" y="216"/>
                </a:lnTo>
                <a:lnTo>
                  <a:pt x="905" y="213"/>
                </a:lnTo>
                <a:lnTo>
                  <a:pt x="898" y="212"/>
                </a:lnTo>
                <a:lnTo>
                  <a:pt x="898" y="212"/>
                </a:lnTo>
                <a:close/>
                <a:moveTo>
                  <a:pt x="840" y="205"/>
                </a:moveTo>
                <a:lnTo>
                  <a:pt x="840" y="205"/>
                </a:lnTo>
                <a:lnTo>
                  <a:pt x="847" y="208"/>
                </a:lnTo>
                <a:lnTo>
                  <a:pt x="854" y="211"/>
                </a:lnTo>
                <a:lnTo>
                  <a:pt x="854" y="211"/>
                </a:lnTo>
                <a:lnTo>
                  <a:pt x="854" y="208"/>
                </a:lnTo>
                <a:lnTo>
                  <a:pt x="853" y="205"/>
                </a:lnTo>
                <a:lnTo>
                  <a:pt x="849" y="202"/>
                </a:lnTo>
                <a:lnTo>
                  <a:pt x="843" y="202"/>
                </a:lnTo>
                <a:lnTo>
                  <a:pt x="842" y="202"/>
                </a:lnTo>
                <a:lnTo>
                  <a:pt x="840" y="205"/>
                </a:lnTo>
                <a:lnTo>
                  <a:pt x="840" y="205"/>
                </a:lnTo>
                <a:close/>
                <a:moveTo>
                  <a:pt x="774" y="184"/>
                </a:moveTo>
                <a:lnTo>
                  <a:pt x="774" y="184"/>
                </a:lnTo>
                <a:lnTo>
                  <a:pt x="793" y="191"/>
                </a:lnTo>
                <a:lnTo>
                  <a:pt x="801" y="192"/>
                </a:lnTo>
                <a:lnTo>
                  <a:pt x="805" y="192"/>
                </a:lnTo>
                <a:lnTo>
                  <a:pt x="808" y="191"/>
                </a:lnTo>
                <a:lnTo>
                  <a:pt x="808" y="191"/>
                </a:lnTo>
                <a:lnTo>
                  <a:pt x="805" y="185"/>
                </a:lnTo>
                <a:lnTo>
                  <a:pt x="803" y="181"/>
                </a:lnTo>
                <a:lnTo>
                  <a:pt x="797" y="177"/>
                </a:lnTo>
                <a:lnTo>
                  <a:pt x="793" y="175"/>
                </a:lnTo>
                <a:lnTo>
                  <a:pt x="787" y="174"/>
                </a:lnTo>
                <a:lnTo>
                  <a:pt x="783" y="175"/>
                </a:lnTo>
                <a:lnTo>
                  <a:pt x="777" y="178"/>
                </a:lnTo>
                <a:lnTo>
                  <a:pt x="774" y="184"/>
                </a:lnTo>
                <a:lnTo>
                  <a:pt x="774" y="184"/>
                </a:lnTo>
                <a:close/>
                <a:moveTo>
                  <a:pt x="734" y="168"/>
                </a:moveTo>
                <a:lnTo>
                  <a:pt x="734" y="168"/>
                </a:lnTo>
                <a:lnTo>
                  <a:pt x="727" y="168"/>
                </a:lnTo>
                <a:lnTo>
                  <a:pt x="724" y="170"/>
                </a:lnTo>
                <a:lnTo>
                  <a:pt x="723" y="171"/>
                </a:lnTo>
                <a:lnTo>
                  <a:pt x="723" y="171"/>
                </a:lnTo>
                <a:lnTo>
                  <a:pt x="727" y="171"/>
                </a:lnTo>
                <a:lnTo>
                  <a:pt x="731" y="174"/>
                </a:lnTo>
                <a:lnTo>
                  <a:pt x="735" y="174"/>
                </a:lnTo>
                <a:lnTo>
                  <a:pt x="737" y="174"/>
                </a:lnTo>
                <a:lnTo>
                  <a:pt x="738" y="173"/>
                </a:lnTo>
                <a:lnTo>
                  <a:pt x="738" y="173"/>
                </a:lnTo>
                <a:lnTo>
                  <a:pt x="737" y="173"/>
                </a:lnTo>
                <a:lnTo>
                  <a:pt x="735" y="171"/>
                </a:lnTo>
                <a:lnTo>
                  <a:pt x="734" y="168"/>
                </a:lnTo>
                <a:lnTo>
                  <a:pt x="734" y="168"/>
                </a:lnTo>
                <a:close/>
                <a:moveTo>
                  <a:pt x="682" y="157"/>
                </a:moveTo>
                <a:lnTo>
                  <a:pt x="682" y="157"/>
                </a:lnTo>
                <a:lnTo>
                  <a:pt x="673" y="146"/>
                </a:lnTo>
                <a:lnTo>
                  <a:pt x="668" y="142"/>
                </a:lnTo>
                <a:lnTo>
                  <a:pt x="661" y="139"/>
                </a:lnTo>
                <a:lnTo>
                  <a:pt x="661" y="139"/>
                </a:lnTo>
                <a:lnTo>
                  <a:pt x="655" y="140"/>
                </a:lnTo>
                <a:lnTo>
                  <a:pt x="652" y="145"/>
                </a:lnTo>
                <a:lnTo>
                  <a:pt x="650" y="149"/>
                </a:lnTo>
                <a:lnTo>
                  <a:pt x="648" y="156"/>
                </a:lnTo>
                <a:lnTo>
                  <a:pt x="648" y="156"/>
                </a:lnTo>
                <a:lnTo>
                  <a:pt x="654" y="156"/>
                </a:lnTo>
                <a:lnTo>
                  <a:pt x="658" y="156"/>
                </a:lnTo>
                <a:lnTo>
                  <a:pt x="668" y="159"/>
                </a:lnTo>
                <a:lnTo>
                  <a:pt x="676" y="160"/>
                </a:lnTo>
                <a:lnTo>
                  <a:pt x="679" y="160"/>
                </a:lnTo>
                <a:lnTo>
                  <a:pt x="682" y="157"/>
                </a:lnTo>
                <a:lnTo>
                  <a:pt x="682" y="157"/>
                </a:lnTo>
                <a:close/>
                <a:moveTo>
                  <a:pt x="602" y="146"/>
                </a:moveTo>
                <a:lnTo>
                  <a:pt x="602" y="146"/>
                </a:lnTo>
                <a:lnTo>
                  <a:pt x="605" y="146"/>
                </a:lnTo>
                <a:lnTo>
                  <a:pt x="609" y="147"/>
                </a:lnTo>
                <a:lnTo>
                  <a:pt x="612" y="147"/>
                </a:lnTo>
                <a:lnTo>
                  <a:pt x="613" y="147"/>
                </a:lnTo>
                <a:lnTo>
                  <a:pt x="613" y="146"/>
                </a:lnTo>
                <a:lnTo>
                  <a:pt x="613" y="146"/>
                </a:lnTo>
                <a:lnTo>
                  <a:pt x="610" y="143"/>
                </a:lnTo>
                <a:lnTo>
                  <a:pt x="607" y="142"/>
                </a:lnTo>
                <a:lnTo>
                  <a:pt x="605" y="142"/>
                </a:lnTo>
                <a:lnTo>
                  <a:pt x="602" y="146"/>
                </a:lnTo>
                <a:lnTo>
                  <a:pt x="602" y="146"/>
                </a:lnTo>
                <a:close/>
                <a:moveTo>
                  <a:pt x="459" y="107"/>
                </a:moveTo>
                <a:lnTo>
                  <a:pt x="459" y="107"/>
                </a:lnTo>
                <a:lnTo>
                  <a:pt x="454" y="107"/>
                </a:lnTo>
                <a:lnTo>
                  <a:pt x="452" y="108"/>
                </a:lnTo>
                <a:lnTo>
                  <a:pt x="449" y="112"/>
                </a:lnTo>
                <a:lnTo>
                  <a:pt x="449" y="112"/>
                </a:lnTo>
                <a:lnTo>
                  <a:pt x="453" y="112"/>
                </a:lnTo>
                <a:lnTo>
                  <a:pt x="454" y="114"/>
                </a:lnTo>
                <a:lnTo>
                  <a:pt x="457" y="114"/>
                </a:lnTo>
                <a:lnTo>
                  <a:pt x="460" y="114"/>
                </a:lnTo>
                <a:lnTo>
                  <a:pt x="460" y="114"/>
                </a:lnTo>
                <a:lnTo>
                  <a:pt x="459" y="111"/>
                </a:lnTo>
                <a:lnTo>
                  <a:pt x="459" y="107"/>
                </a:lnTo>
                <a:lnTo>
                  <a:pt x="459" y="107"/>
                </a:lnTo>
                <a:close/>
                <a:moveTo>
                  <a:pt x="285" y="76"/>
                </a:moveTo>
                <a:lnTo>
                  <a:pt x="285" y="76"/>
                </a:lnTo>
                <a:lnTo>
                  <a:pt x="292" y="79"/>
                </a:lnTo>
                <a:lnTo>
                  <a:pt x="301" y="80"/>
                </a:lnTo>
                <a:lnTo>
                  <a:pt x="310" y="80"/>
                </a:lnTo>
                <a:lnTo>
                  <a:pt x="314" y="80"/>
                </a:lnTo>
                <a:lnTo>
                  <a:pt x="318" y="77"/>
                </a:lnTo>
                <a:lnTo>
                  <a:pt x="318" y="77"/>
                </a:lnTo>
                <a:lnTo>
                  <a:pt x="311" y="73"/>
                </a:lnTo>
                <a:lnTo>
                  <a:pt x="300" y="69"/>
                </a:lnTo>
                <a:lnTo>
                  <a:pt x="296" y="69"/>
                </a:lnTo>
                <a:lnTo>
                  <a:pt x="292" y="69"/>
                </a:lnTo>
                <a:lnTo>
                  <a:pt x="287" y="72"/>
                </a:lnTo>
                <a:lnTo>
                  <a:pt x="285" y="76"/>
                </a:lnTo>
                <a:lnTo>
                  <a:pt x="285" y="76"/>
                </a:lnTo>
                <a:close/>
                <a:moveTo>
                  <a:pt x="238" y="168"/>
                </a:moveTo>
                <a:lnTo>
                  <a:pt x="238" y="168"/>
                </a:lnTo>
                <a:lnTo>
                  <a:pt x="241" y="173"/>
                </a:lnTo>
                <a:lnTo>
                  <a:pt x="244" y="178"/>
                </a:lnTo>
                <a:lnTo>
                  <a:pt x="247" y="191"/>
                </a:lnTo>
                <a:lnTo>
                  <a:pt x="248" y="205"/>
                </a:lnTo>
                <a:lnTo>
                  <a:pt x="248" y="219"/>
                </a:lnTo>
                <a:lnTo>
                  <a:pt x="245" y="248"/>
                </a:lnTo>
                <a:lnTo>
                  <a:pt x="242" y="275"/>
                </a:lnTo>
                <a:lnTo>
                  <a:pt x="242" y="275"/>
                </a:lnTo>
                <a:lnTo>
                  <a:pt x="248" y="257"/>
                </a:lnTo>
                <a:lnTo>
                  <a:pt x="254" y="237"/>
                </a:lnTo>
                <a:lnTo>
                  <a:pt x="258" y="216"/>
                </a:lnTo>
                <a:lnTo>
                  <a:pt x="263" y="197"/>
                </a:lnTo>
                <a:lnTo>
                  <a:pt x="270" y="178"/>
                </a:lnTo>
                <a:lnTo>
                  <a:pt x="278" y="163"/>
                </a:lnTo>
                <a:lnTo>
                  <a:pt x="283" y="154"/>
                </a:lnTo>
                <a:lnTo>
                  <a:pt x="289" y="149"/>
                </a:lnTo>
                <a:lnTo>
                  <a:pt x="296" y="143"/>
                </a:lnTo>
                <a:lnTo>
                  <a:pt x="303" y="139"/>
                </a:lnTo>
                <a:lnTo>
                  <a:pt x="303" y="139"/>
                </a:lnTo>
                <a:lnTo>
                  <a:pt x="293" y="129"/>
                </a:lnTo>
                <a:lnTo>
                  <a:pt x="285" y="121"/>
                </a:lnTo>
                <a:lnTo>
                  <a:pt x="276" y="111"/>
                </a:lnTo>
                <a:lnTo>
                  <a:pt x="266" y="104"/>
                </a:lnTo>
                <a:lnTo>
                  <a:pt x="266" y="104"/>
                </a:lnTo>
                <a:lnTo>
                  <a:pt x="262" y="109"/>
                </a:lnTo>
                <a:lnTo>
                  <a:pt x="258" y="115"/>
                </a:lnTo>
                <a:lnTo>
                  <a:pt x="254" y="121"/>
                </a:lnTo>
                <a:lnTo>
                  <a:pt x="254" y="125"/>
                </a:lnTo>
                <a:lnTo>
                  <a:pt x="254" y="129"/>
                </a:lnTo>
                <a:lnTo>
                  <a:pt x="254" y="129"/>
                </a:lnTo>
                <a:lnTo>
                  <a:pt x="249" y="131"/>
                </a:lnTo>
                <a:lnTo>
                  <a:pt x="245" y="129"/>
                </a:lnTo>
                <a:lnTo>
                  <a:pt x="245" y="129"/>
                </a:lnTo>
                <a:lnTo>
                  <a:pt x="245" y="139"/>
                </a:lnTo>
                <a:lnTo>
                  <a:pt x="244" y="149"/>
                </a:lnTo>
                <a:lnTo>
                  <a:pt x="238" y="168"/>
                </a:lnTo>
                <a:lnTo>
                  <a:pt x="238" y="168"/>
                </a:lnTo>
                <a:close/>
                <a:moveTo>
                  <a:pt x="240" y="91"/>
                </a:moveTo>
                <a:lnTo>
                  <a:pt x="240" y="91"/>
                </a:lnTo>
                <a:lnTo>
                  <a:pt x="240" y="94"/>
                </a:lnTo>
                <a:lnTo>
                  <a:pt x="238" y="95"/>
                </a:lnTo>
                <a:lnTo>
                  <a:pt x="234" y="97"/>
                </a:lnTo>
                <a:lnTo>
                  <a:pt x="234" y="97"/>
                </a:lnTo>
                <a:lnTo>
                  <a:pt x="235" y="111"/>
                </a:lnTo>
                <a:lnTo>
                  <a:pt x="237" y="117"/>
                </a:lnTo>
                <a:lnTo>
                  <a:pt x="238" y="119"/>
                </a:lnTo>
                <a:lnTo>
                  <a:pt x="241" y="121"/>
                </a:lnTo>
                <a:lnTo>
                  <a:pt x="241" y="121"/>
                </a:lnTo>
                <a:lnTo>
                  <a:pt x="247" y="105"/>
                </a:lnTo>
                <a:lnTo>
                  <a:pt x="251" y="100"/>
                </a:lnTo>
                <a:lnTo>
                  <a:pt x="255" y="93"/>
                </a:lnTo>
                <a:lnTo>
                  <a:pt x="255" y="93"/>
                </a:lnTo>
                <a:lnTo>
                  <a:pt x="251" y="93"/>
                </a:lnTo>
                <a:lnTo>
                  <a:pt x="248" y="91"/>
                </a:lnTo>
                <a:lnTo>
                  <a:pt x="244" y="91"/>
                </a:lnTo>
                <a:lnTo>
                  <a:pt x="240" y="91"/>
                </a:lnTo>
                <a:lnTo>
                  <a:pt x="240" y="91"/>
                </a:lnTo>
                <a:close/>
                <a:moveTo>
                  <a:pt x="205" y="34"/>
                </a:moveTo>
                <a:lnTo>
                  <a:pt x="205" y="34"/>
                </a:lnTo>
                <a:lnTo>
                  <a:pt x="197" y="44"/>
                </a:lnTo>
                <a:lnTo>
                  <a:pt x="190" y="55"/>
                </a:lnTo>
                <a:lnTo>
                  <a:pt x="185" y="66"/>
                </a:lnTo>
                <a:lnTo>
                  <a:pt x="179" y="79"/>
                </a:lnTo>
                <a:lnTo>
                  <a:pt x="171" y="104"/>
                </a:lnTo>
                <a:lnTo>
                  <a:pt x="162" y="129"/>
                </a:lnTo>
                <a:lnTo>
                  <a:pt x="162" y="129"/>
                </a:lnTo>
                <a:lnTo>
                  <a:pt x="153" y="166"/>
                </a:lnTo>
                <a:lnTo>
                  <a:pt x="148" y="185"/>
                </a:lnTo>
                <a:lnTo>
                  <a:pt x="146" y="204"/>
                </a:lnTo>
                <a:lnTo>
                  <a:pt x="146" y="204"/>
                </a:lnTo>
                <a:lnTo>
                  <a:pt x="154" y="188"/>
                </a:lnTo>
                <a:lnTo>
                  <a:pt x="162" y="171"/>
                </a:lnTo>
                <a:lnTo>
                  <a:pt x="167" y="164"/>
                </a:lnTo>
                <a:lnTo>
                  <a:pt x="172" y="157"/>
                </a:lnTo>
                <a:lnTo>
                  <a:pt x="178" y="152"/>
                </a:lnTo>
                <a:lnTo>
                  <a:pt x="185" y="147"/>
                </a:lnTo>
                <a:lnTo>
                  <a:pt x="185" y="147"/>
                </a:lnTo>
                <a:lnTo>
                  <a:pt x="189" y="135"/>
                </a:lnTo>
                <a:lnTo>
                  <a:pt x="192" y="122"/>
                </a:lnTo>
                <a:lnTo>
                  <a:pt x="193" y="115"/>
                </a:lnTo>
                <a:lnTo>
                  <a:pt x="196" y="109"/>
                </a:lnTo>
                <a:lnTo>
                  <a:pt x="200" y="105"/>
                </a:lnTo>
                <a:lnTo>
                  <a:pt x="205" y="104"/>
                </a:lnTo>
                <a:lnTo>
                  <a:pt x="205" y="104"/>
                </a:lnTo>
                <a:lnTo>
                  <a:pt x="207" y="102"/>
                </a:lnTo>
                <a:lnTo>
                  <a:pt x="210" y="104"/>
                </a:lnTo>
                <a:lnTo>
                  <a:pt x="214" y="105"/>
                </a:lnTo>
                <a:lnTo>
                  <a:pt x="219" y="108"/>
                </a:lnTo>
                <a:lnTo>
                  <a:pt x="221" y="109"/>
                </a:lnTo>
                <a:lnTo>
                  <a:pt x="224" y="108"/>
                </a:lnTo>
                <a:lnTo>
                  <a:pt x="224" y="108"/>
                </a:lnTo>
                <a:lnTo>
                  <a:pt x="223" y="105"/>
                </a:lnTo>
                <a:lnTo>
                  <a:pt x="221" y="102"/>
                </a:lnTo>
                <a:lnTo>
                  <a:pt x="219" y="97"/>
                </a:lnTo>
                <a:lnTo>
                  <a:pt x="219" y="97"/>
                </a:lnTo>
                <a:lnTo>
                  <a:pt x="223" y="90"/>
                </a:lnTo>
                <a:lnTo>
                  <a:pt x="228" y="84"/>
                </a:lnTo>
                <a:lnTo>
                  <a:pt x="233" y="80"/>
                </a:lnTo>
                <a:lnTo>
                  <a:pt x="238" y="73"/>
                </a:lnTo>
                <a:lnTo>
                  <a:pt x="238" y="73"/>
                </a:lnTo>
                <a:lnTo>
                  <a:pt x="228" y="65"/>
                </a:lnTo>
                <a:lnTo>
                  <a:pt x="220" y="55"/>
                </a:lnTo>
                <a:lnTo>
                  <a:pt x="205" y="34"/>
                </a:lnTo>
                <a:lnTo>
                  <a:pt x="205" y="34"/>
                </a:lnTo>
                <a:close/>
                <a:moveTo>
                  <a:pt x="112" y="348"/>
                </a:moveTo>
                <a:lnTo>
                  <a:pt x="112" y="348"/>
                </a:lnTo>
                <a:lnTo>
                  <a:pt x="119" y="355"/>
                </a:lnTo>
                <a:lnTo>
                  <a:pt x="127" y="364"/>
                </a:lnTo>
                <a:lnTo>
                  <a:pt x="136" y="371"/>
                </a:lnTo>
                <a:lnTo>
                  <a:pt x="146" y="376"/>
                </a:lnTo>
                <a:lnTo>
                  <a:pt x="155" y="380"/>
                </a:lnTo>
                <a:lnTo>
                  <a:pt x="167" y="385"/>
                </a:lnTo>
                <a:lnTo>
                  <a:pt x="178" y="385"/>
                </a:lnTo>
                <a:lnTo>
                  <a:pt x="189" y="383"/>
                </a:lnTo>
                <a:lnTo>
                  <a:pt x="189" y="383"/>
                </a:lnTo>
                <a:lnTo>
                  <a:pt x="192" y="378"/>
                </a:lnTo>
                <a:lnTo>
                  <a:pt x="196" y="373"/>
                </a:lnTo>
                <a:lnTo>
                  <a:pt x="200" y="368"/>
                </a:lnTo>
                <a:lnTo>
                  <a:pt x="200" y="365"/>
                </a:lnTo>
                <a:lnTo>
                  <a:pt x="199" y="362"/>
                </a:lnTo>
                <a:lnTo>
                  <a:pt x="199" y="362"/>
                </a:lnTo>
                <a:lnTo>
                  <a:pt x="206" y="351"/>
                </a:lnTo>
                <a:lnTo>
                  <a:pt x="212" y="340"/>
                </a:lnTo>
                <a:lnTo>
                  <a:pt x="217" y="326"/>
                </a:lnTo>
                <a:lnTo>
                  <a:pt x="221" y="310"/>
                </a:lnTo>
                <a:lnTo>
                  <a:pt x="228" y="279"/>
                </a:lnTo>
                <a:lnTo>
                  <a:pt x="233" y="247"/>
                </a:lnTo>
                <a:lnTo>
                  <a:pt x="233" y="247"/>
                </a:lnTo>
                <a:lnTo>
                  <a:pt x="234" y="234"/>
                </a:lnTo>
                <a:lnTo>
                  <a:pt x="234" y="222"/>
                </a:lnTo>
                <a:lnTo>
                  <a:pt x="233" y="211"/>
                </a:lnTo>
                <a:lnTo>
                  <a:pt x="231" y="206"/>
                </a:lnTo>
                <a:lnTo>
                  <a:pt x="228" y="201"/>
                </a:lnTo>
                <a:lnTo>
                  <a:pt x="228" y="201"/>
                </a:lnTo>
                <a:lnTo>
                  <a:pt x="230" y="204"/>
                </a:lnTo>
                <a:lnTo>
                  <a:pt x="228" y="206"/>
                </a:lnTo>
                <a:lnTo>
                  <a:pt x="227" y="209"/>
                </a:lnTo>
                <a:lnTo>
                  <a:pt x="223" y="213"/>
                </a:lnTo>
                <a:lnTo>
                  <a:pt x="220" y="218"/>
                </a:lnTo>
                <a:lnTo>
                  <a:pt x="220" y="218"/>
                </a:lnTo>
                <a:lnTo>
                  <a:pt x="219" y="229"/>
                </a:lnTo>
                <a:lnTo>
                  <a:pt x="217" y="240"/>
                </a:lnTo>
                <a:lnTo>
                  <a:pt x="216" y="253"/>
                </a:lnTo>
                <a:lnTo>
                  <a:pt x="213" y="265"/>
                </a:lnTo>
                <a:lnTo>
                  <a:pt x="213" y="265"/>
                </a:lnTo>
                <a:lnTo>
                  <a:pt x="209" y="282"/>
                </a:lnTo>
                <a:lnTo>
                  <a:pt x="203" y="296"/>
                </a:lnTo>
                <a:lnTo>
                  <a:pt x="199" y="309"/>
                </a:lnTo>
                <a:lnTo>
                  <a:pt x="196" y="322"/>
                </a:lnTo>
                <a:lnTo>
                  <a:pt x="196" y="322"/>
                </a:lnTo>
                <a:lnTo>
                  <a:pt x="189" y="326"/>
                </a:lnTo>
                <a:lnTo>
                  <a:pt x="182" y="329"/>
                </a:lnTo>
                <a:lnTo>
                  <a:pt x="175" y="329"/>
                </a:lnTo>
                <a:lnTo>
                  <a:pt x="168" y="329"/>
                </a:lnTo>
                <a:lnTo>
                  <a:pt x="161" y="326"/>
                </a:lnTo>
                <a:lnTo>
                  <a:pt x="154" y="323"/>
                </a:lnTo>
                <a:lnTo>
                  <a:pt x="143" y="314"/>
                </a:lnTo>
                <a:lnTo>
                  <a:pt x="143" y="314"/>
                </a:lnTo>
                <a:lnTo>
                  <a:pt x="141" y="305"/>
                </a:lnTo>
                <a:lnTo>
                  <a:pt x="141" y="295"/>
                </a:lnTo>
                <a:lnTo>
                  <a:pt x="143" y="285"/>
                </a:lnTo>
                <a:lnTo>
                  <a:pt x="146" y="277"/>
                </a:lnTo>
                <a:lnTo>
                  <a:pt x="154" y="258"/>
                </a:lnTo>
                <a:lnTo>
                  <a:pt x="158" y="248"/>
                </a:lnTo>
                <a:lnTo>
                  <a:pt x="161" y="236"/>
                </a:lnTo>
                <a:lnTo>
                  <a:pt x="161" y="236"/>
                </a:lnTo>
                <a:lnTo>
                  <a:pt x="168" y="205"/>
                </a:lnTo>
                <a:lnTo>
                  <a:pt x="171" y="194"/>
                </a:lnTo>
                <a:lnTo>
                  <a:pt x="176" y="184"/>
                </a:lnTo>
                <a:lnTo>
                  <a:pt x="176" y="184"/>
                </a:lnTo>
                <a:lnTo>
                  <a:pt x="175" y="184"/>
                </a:lnTo>
                <a:lnTo>
                  <a:pt x="175" y="183"/>
                </a:lnTo>
                <a:lnTo>
                  <a:pt x="175" y="180"/>
                </a:lnTo>
                <a:lnTo>
                  <a:pt x="176" y="177"/>
                </a:lnTo>
                <a:lnTo>
                  <a:pt x="176" y="177"/>
                </a:lnTo>
                <a:lnTo>
                  <a:pt x="175" y="177"/>
                </a:lnTo>
                <a:lnTo>
                  <a:pt x="175" y="177"/>
                </a:lnTo>
                <a:lnTo>
                  <a:pt x="164" y="195"/>
                </a:lnTo>
                <a:lnTo>
                  <a:pt x="155" y="215"/>
                </a:lnTo>
                <a:lnTo>
                  <a:pt x="147" y="236"/>
                </a:lnTo>
                <a:lnTo>
                  <a:pt x="139" y="258"/>
                </a:lnTo>
                <a:lnTo>
                  <a:pt x="126" y="303"/>
                </a:lnTo>
                <a:lnTo>
                  <a:pt x="112" y="348"/>
                </a:lnTo>
                <a:lnTo>
                  <a:pt x="112" y="348"/>
                </a:lnTo>
                <a:close/>
                <a:moveTo>
                  <a:pt x="217" y="168"/>
                </a:moveTo>
                <a:lnTo>
                  <a:pt x="217" y="168"/>
                </a:lnTo>
                <a:lnTo>
                  <a:pt x="221" y="164"/>
                </a:lnTo>
                <a:lnTo>
                  <a:pt x="226" y="159"/>
                </a:lnTo>
                <a:lnTo>
                  <a:pt x="228" y="152"/>
                </a:lnTo>
                <a:lnTo>
                  <a:pt x="228" y="143"/>
                </a:lnTo>
                <a:lnTo>
                  <a:pt x="228" y="136"/>
                </a:lnTo>
                <a:lnTo>
                  <a:pt x="226" y="129"/>
                </a:lnTo>
                <a:lnTo>
                  <a:pt x="220" y="125"/>
                </a:lnTo>
                <a:lnTo>
                  <a:pt x="217" y="124"/>
                </a:lnTo>
                <a:lnTo>
                  <a:pt x="213" y="122"/>
                </a:lnTo>
                <a:lnTo>
                  <a:pt x="213" y="122"/>
                </a:lnTo>
                <a:lnTo>
                  <a:pt x="207" y="129"/>
                </a:lnTo>
                <a:lnTo>
                  <a:pt x="202" y="138"/>
                </a:lnTo>
                <a:lnTo>
                  <a:pt x="196" y="147"/>
                </a:lnTo>
                <a:lnTo>
                  <a:pt x="193" y="159"/>
                </a:lnTo>
                <a:lnTo>
                  <a:pt x="192" y="168"/>
                </a:lnTo>
                <a:lnTo>
                  <a:pt x="192" y="174"/>
                </a:lnTo>
                <a:lnTo>
                  <a:pt x="193" y="178"/>
                </a:lnTo>
                <a:lnTo>
                  <a:pt x="195" y="183"/>
                </a:lnTo>
                <a:lnTo>
                  <a:pt x="197" y="187"/>
                </a:lnTo>
                <a:lnTo>
                  <a:pt x="202" y="190"/>
                </a:lnTo>
                <a:lnTo>
                  <a:pt x="206" y="191"/>
                </a:lnTo>
                <a:lnTo>
                  <a:pt x="206" y="191"/>
                </a:lnTo>
                <a:lnTo>
                  <a:pt x="209" y="188"/>
                </a:lnTo>
                <a:lnTo>
                  <a:pt x="210" y="185"/>
                </a:lnTo>
                <a:lnTo>
                  <a:pt x="212" y="184"/>
                </a:lnTo>
                <a:lnTo>
                  <a:pt x="214" y="185"/>
                </a:lnTo>
                <a:lnTo>
                  <a:pt x="214" y="185"/>
                </a:lnTo>
                <a:lnTo>
                  <a:pt x="214" y="181"/>
                </a:lnTo>
                <a:lnTo>
                  <a:pt x="216" y="177"/>
                </a:lnTo>
                <a:lnTo>
                  <a:pt x="217" y="173"/>
                </a:lnTo>
                <a:lnTo>
                  <a:pt x="217" y="168"/>
                </a:lnTo>
                <a:lnTo>
                  <a:pt x="217" y="168"/>
                </a:lnTo>
                <a:close/>
                <a:moveTo>
                  <a:pt x="98" y="350"/>
                </a:moveTo>
                <a:lnTo>
                  <a:pt x="98" y="350"/>
                </a:lnTo>
                <a:lnTo>
                  <a:pt x="89" y="375"/>
                </a:lnTo>
                <a:lnTo>
                  <a:pt x="81" y="400"/>
                </a:lnTo>
                <a:lnTo>
                  <a:pt x="60" y="453"/>
                </a:lnTo>
                <a:lnTo>
                  <a:pt x="60" y="453"/>
                </a:lnTo>
                <a:lnTo>
                  <a:pt x="47" y="480"/>
                </a:lnTo>
                <a:lnTo>
                  <a:pt x="35" y="510"/>
                </a:lnTo>
                <a:lnTo>
                  <a:pt x="23" y="536"/>
                </a:lnTo>
                <a:lnTo>
                  <a:pt x="19" y="549"/>
                </a:lnTo>
                <a:lnTo>
                  <a:pt x="18" y="560"/>
                </a:lnTo>
                <a:lnTo>
                  <a:pt x="18" y="560"/>
                </a:lnTo>
                <a:lnTo>
                  <a:pt x="16" y="571"/>
                </a:lnTo>
                <a:lnTo>
                  <a:pt x="16" y="584"/>
                </a:lnTo>
                <a:lnTo>
                  <a:pt x="18" y="595"/>
                </a:lnTo>
                <a:lnTo>
                  <a:pt x="21" y="607"/>
                </a:lnTo>
                <a:lnTo>
                  <a:pt x="26" y="628"/>
                </a:lnTo>
                <a:lnTo>
                  <a:pt x="35" y="647"/>
                </a:lnTo>
                <a:lnTo>
                  <a:pt x="46" y="665"/>
                </a:lnTo>
                <a:lnTo>
                  <a:pt x="57" y="684"/>
                </a:lnTo>
                <a:lnTo>
                  <a:pt x="82" y="716"/>
                </a:lnTo>
                <a:lnTo>
                  <a:pt x="82" y="716"/>
                </a:lnTo>
                <a:lnTo>
                  <a:pt x="84" y="692"/>
                </a:lnTo>
                <a:lnTo>
                  <a:pt x="88" y="670"/>
                </a:lnTo>
                <a:lnTo>
                  <a:pt x="94" y="647"/>
                </a:lnTo>
                <a:lnTo>
                  <a:pt x="101" y="626"/>
                </a:lnTo>
                <a:lnTo>
                  <a:pt x="109" y="605"/>
                </a:lnTo>
                <a:lnTo>
                  <a:pt x="117" y="584"/>
                </a:lnTo>
                <a:lnTo>
                  <a:pt x="139" y="545"/>
                </a:lnTo>
                <a:lnTo>
                  <a:pt x="158" y="505"/>
                </a:lnTo>
                <a:lnTo>
                  <a:pt x="179" y="465"/>
                </a:lnTo>
                <a:lnTo>
                  <a:pt x="188" y="445"/>
                </a:lnTo>
                <a:lnTo>
                  <a:pt x="196" y="424"/>
                </a:lnTo>
                <a:lnTo>
                  <a:pt x="203" y="403"/>
                </a:lnTo>
                <a:lnTo>
                  <a:pt x="210" y="382"/>
                </a:lnTo>
                <a:lnTo>
                  <a:pt x="210" y="382"/>
                </a:lnTo>
                <a:lnTo>
                  <a:pt x="205" y="387"/>
                </a:lnTo>
                <a:lnTo>
                  <a:pt x="197" y="393"/>
                </a:lnTo>
                <a:lnTo>
                  <a:pt x="190" y="396"/>
                </a:lnTo>
                <a:lnTo>
                  <a:pt x="182" y="397"/>
                </a:lnTo>
                <a:lnTo>
                  <a:pt x="174" y="399"/>
                </a:lnTo>
                <a:lnTo>
                  <a:pt x="165" y="397"/>
                </a:lnTo>
                <a:lnTo>
                  <a:pt x="157" y="396"/>
                </a:lnTo>
                <a:lnTo>
                  <a:pt x="148" y="393"/>
                </a:lnTo>
                <a:lnTo>
                  <a:pt x="133" y="385"/>
                </a:lnTo>
                <a:lnTo>
                  <a:pt x="117" y="373"/>
                </a:lnTo>
                <a:lnTo>
                  <a:pt x="106" y="362"/>
                </a:lnTo>
                <a:lnTo>
                  <a:pt x="102" y="357"/>
                </a:lnTo>
                <a:lnTo>
                  <a:pt x="98" y="350"/>
                </a:lnTo>
                <a:lnTo>
                  <a:pt x="98" y="350"/>
                </a:lnTo>
                <a:close/>
                <a:moveTo>
                  <a:pt x="188" y="198"/>
                </a:moveTo>
                <a:lnTo>
                  <a:pt x="188" y="198"/>
                </a:lnTo>
                <a:lnTo>
                  <a:pt x="179" y="219"/>
                </a:lnTo>
                <a:lnTo>
                  <a:pt x="171" y="241"/>
                </a:lnTo>
                <a:lnTo>
                  <a:pt x="171" y="241"/>
                </a:lnTo>
                <a:lnTo>
                  <a:pt x="169" y="251"/>
                </a:lnTo>
                <a:lnTo>
                  <a:pt x="169" y="257"/>
                </a:lnTo>
                <a:lnTo>
                  <a:pt x="168" y="263"/>
                </a:lnTo>
                <a:lnTo>
                  <a:pt x="168" y="263"/>
                </a:lnTo>
                <a:lnTo>
                  <a:pt x="161" y="281"/>
                </a:lnTo>
                <a:lnTo>
                  <a:pt x="157" y="289"/>
                </a:lnTo>
                <a:lnTo>
                  <a:pt x="155" y="296"/>
                </a:lnTo>
                <a:lnTo>
                  <a:pt x="155" y="302"/>
                </a:lnTo>
                <a:lnTo>
                  <a:pt x="158" y="307"/>
                </a:lnTo>
                <a:lnTo>
                  <a:pt x="165" y="310"/>
                </a:lnTo>
                <a:lnTo>
                  <a:pt x="175" y="313"/>
                </a:lnTo>
                <a:lnTo>
                  <a:pt x="175" y="313"/>
                </a:lnTo>
                <a:lnTo>
                  <a:pt x="182" y="303"/>
                </a:lnTo>
                <a:lnTo>
                  <a:pt x="189" y="292"/>
                </a:lnTo>
                <a:lnTo>
                  <a:pt x="195" y="279"/>
                </a:lnTo>
                <a:lnTo>
                  <a:pt x="199" y="267"/>
                </a:lnTo>
                <a:lnTo>
                  <a:pt x="202" y="253"/>
                </a:lnTo>
                <a:lnTo>
                  <a:pt x="205" y="239"/>
                </a:lnTo>
                <a:lnTo>
                  <a:pt x="206" y="223"/>
                </a:lnTo>
                <a:lnTo>
                  <a:pt x="206" y="211"/>
                </a:lnTo>
                <a:lnTo>
                  <a:pt x="206" y="211"/>
                </a:lnTo>
                <a:lnTo>
                  <a:pt x="205" y="211"/>
                </a:lnTo>
                <a:lnTo>
                  <a:pt x="203" y="209"/>
                </a:lnTo>
                <a:lnTo>
                  <a:pt x="200" y="205"/>
                </a:lnTo>
                <a:lnTo>
                  <a:pt x="195" y="199"/>
                </a:lnTo>
                <a:lnTo>
                  <a:pt x="190" y="198"/>
                </a:lnTo>
                <a:lnTo>
                  <a:pt x="188" y="198"/>
                </a:lnTo>
                <a:lnTo>
                  <a:pt x="188" y="198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51652" y="608122"/>
            <a:ext cx="83392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8.32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(SGK - tr64)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vi-VN" sz="2800" dirty="0"/>
              <a:t>Quan sát hình </a:t>
            </a:r>
            <a:r>
              <a:rPr lang="vi-VN" sz="2800" dirty="0" smtClean="0"/>
              <a:t>sau</a:t>
            </a:r>
            <a:r>
              <a:rPr lang="en-US" sz="2800" dirty="0" smtClean="0"/>
              <a:t>:</a:t>
            </a:r>
            <a:endParaRPr lang="vi-VN" sz="2800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 </a:t>
            </a:r>
          </a:p>
          <a:p>
            <a:pPr algn="just">
              <a:lnSpc>
                <a:spcPct val="150000"/>
              </a:lnSpc>
            </a:pPr>
            <a:endParaRPr lang="en-US" sz="2800" dirty="0" smtClean="0"/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4675" r="3206"/>
          <a:stretch/>
        </p:blipFill>
        <p:spPr>
          <a:xfrm>
            <a:off x="1472156" y="1476435"/>
            <a:ext cx="9594761" cy="214472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102128" y="3527205"/>
            <a:ext cx="82081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a. Ước lượng bằng mắt xem góc nào là góc nhọn, góc vuông, góc tù, góc bẹt 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b. Dùng eke để kiểm tra lại kết quả của câu a.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c. Dùng thước đo góc để tìm số đo mỗi </a:t>
            </a:r>
            <a:r>
              <a:rPr lang="vi-VN" sz="2800" dirty="0" smtClean="0"/>
              <a:t>góc.</a:t>
            </a:r>
            <a:endParaRPr lang="vi-VN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129566" y="2257367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97041" y="2642829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1652" y="1611764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48690" y="1733814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10115" y="2642829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4822" y="2943472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86263" y="2054306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75114" y="2057312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607639" y="2074978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26244" y="2771572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59877" y="2674385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09817" y="1533759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00671" y="2993646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24839" y="1411709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89331" y="1844443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5192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0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1042778" y="327772"/>
            <a:ext cx="773671" cy="1266490"/>
            <a:chOff x="3270" y="1510"/>
            <a:chExt cx="762" cy="1247"/>
          </a:xfrm>
          <a:solidFill>
            <a:schemeClr val="accent2"/>
          </a:solidFill>
        </p:grpSpPr>
        <p:sp>
          <p:nvSpPr>
            <p:cNvPr id="88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90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656771" y="327772"/>
            <a:ext cx="1443027" cy="1443027"/>
          </a:xfrm>
          <a:prstGeom prst="ellipse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1530" y="644347"/>
            <a:ext cx="1777285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4658" y="1908143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40"/>
          <a:stretch/>
        </p:blipFill>
        <p:spPr>
          <a:xfrm>
            <a:off x="5174242" y="1038476"/>
            <a:ext cx="2138435" cy="2195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0" r="45065"/>
          <a:stretch/>
        </p:blipFill>
        <p:spPr>
          <a:xfrm>
            <a:off x="8988985" y="981436"/>
            <a:ext cx="1481070" cy="21952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33684" y="3409777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r="59662"/>
          <a:stretch/>
        </p:blipFill>
        <p:spPr>
          <a:xfrm>
            <a:off x="1042778" y="4109534"/>
            <a:ext cx="1957588" cy="219521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736902" y="3395363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85503" y="3417996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5" y="3918583"/>
            <a:ext cx="2485714" cy="2323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44" y="4373922"/>
            <a:ext cx="3180952" cy="11238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43421" y="2772024"/>
            <a:ext cx="992230" cy="46166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61759" y="2079042"/>
            <a:ext cx="1058237" cy="46166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8607" y="5843082"/>
            <a:ext cx="1042923" cy="46166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50363" y="5908606"/>
            <a:ext cx="1185287" cy="46166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29168" y="5699605"/>
            <a:ext cx="1288444" cy="46166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/>
      <p:bldP spid="33" grpId="0"/>
      <p:bldP spid="35" grpId="0"/>
      <p:bldP spid="36" grpId="0"/>
      <p:bldP spid="1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3"/>
          <a:stretch/>
        </p:blipFill>
        <p:spPr>
          <a:xfrm>
            <a:off x="0" y="5228823"/>
            <a:ext cx="12192000" cy="1629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3115" y="787432"/>
            <a:ext cx="93457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Trong các tình huống đá phạt trực tiếp ở môn bóng đá, bình luận viên thường nói quả đá phạt có góc sút rộng nếu ở gần chính giữa khung thành, quả đá phạt có góc sút hẹp nếu lệch về hai bên. Với một góc tùy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‎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để đo độ rộng hẹp của góc, gọi chung là độ lớn, người ta thường dùng thước đo góc.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70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51671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9701" y="797510"/>
            <a:ext cx="56409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8.33 (SGK - tr64):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3523935"/>
            <a:ext cx="2935310" cy="2935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0659" y="1016450"/>
            <a:ext cx="229244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1" y="2090171"/>
            <a:ext cx="57268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4">
            <a:extLst>
              <a:ext uri="{FF2B5EF4-FFF2-40B4-BE49-F238E27FC236}">
                <a16:creationId xmlns="" xmlns:a16="http://schemas.microsoft.com/office/drawing/2014/main" id="{2255A5C0-2F09-4DDD-8528-3B863410D895}"/>
              </a:ext>
            </a:extLst>
          </p:cNvPr>
          <p:cNvSpPr>
            <a:spLocks noEditPoints="1"/>
          </p:cNvSpPr>
          <p:nvPr/>
        </p:nvSpPr>
        <p:spPr bwMode="auto">
          <a:xfrm rot="150287">
            <a:off x="3632641" y="371391"/>
            <a:ext cx="4729272" cy="1394415"/>
          </a:xfrm>
          <a:custGeom>
            <a:avLst/>
            <a:gdLst>
              <a:gd name="T0" fmla="*/ 323 w 350"/>
              <a:gd name="T1" fmla="*/ 206 h 270"/>
              <a:gd name="T2" fmla="*/ 270 w 350"/>
              <a:gd name="T3" fmla="*/ 245 h 270"/>
              <a:gd name="T4" fmla="*/ 204 w 350"/>
              <a:gd name="T5" fmla="*/ 248 h 270"/>
              <a:gd name="T6" fmla="*/ 131 w 350"/>
              <a:gd name="T7" fmla="*/ 259 h 270"/>
              <a:gd name="T8" fmla="*/ 52 w 350"/>
              <a:gd name="T9" fmla="*/ 223 h 270"/>
              <a:gd name="T10" fmla="*/ 6 w 350"/>
              <a:gd name="T11" fmla="*/ 134 h 270"/>
              <a:gd name="T12" fmla="*/ 52 w 350"/>
              <a:gd name="T13" fmla="*/ 97 h 270"/>
              <a:gd name="T14" fmla="*/ 101 w 350"/>
              <a:gd name="T15" fmla="*/ 47 h 270"/>
              <a:gd name="T16" fmla="*/ 173 w 350"/>
              <a:gd name="T17" fmla="*/ 11 h 270"/>
              <a:gd name="T18" fmla="*/ 256 w 350"/>
              <a:gd name="T19" fmla="*/ 28 h 270"/>
              <a:gd name="T20" fmla="*/ 289 w 350"/>
              <a:gd name="T21" fmla="*/ 58 h 270"/>
              <a:gd name="T22" fmla="*/ 337 w 350"/>
              <a:gd name="T23" fmla="*/ 119 h 270"/>
              <a:gd name="T24" fmla="*/ 337 w 350"/>
              <a:gd name="T25" fmla="*/ 155 h 270"/>
              <a:gd name="T26" fmla="*/ 337 w 350"/>
              <a:gd name="T27" fmla="*/ 132 h 270"/>
              <a:gd name="T28" fmla="*/ 333 w 350"/>
              <a:gd name="T29" fmla="*/ 114 h 270"/>
              <a:gd name="T30" fmla="*/ 304 w 350"/>
              <a:gd name="T31" fmla="*/ 69 h 270"/>
              <a:gd name="T32" fmla="*/ 280 w 350"/>
              <a:gd name="T33" fmla="*/ 74 h 270"/>
              <a:gd name="T34" fmla="*/ 256 w 350"/>
              <a:gd name="T35" fmla="*/ 36 h 270"/>
              <a:gd name="T36" fmla="*/ 225 w 350"/>
              <a:gd name="T37" fmla="*/ 55 h 270"/>
              <a:gd name="T38" fmla="*/ 208 w 350"/>
              <a:gd name="T39" fmla="*/ 17 h 270"/>
              <a:gd name="T40" fmla="*/ 148 w 350"/>
              <a:gd name="T41" fmla="*/ 36 h 270"/>
              <a:gd name="T42" fmla="*/ 128 w 350"/>
              <a:gd name="T43" fmla="*/ 38 h 270"/>
              <a:gd name="T44" fmla="*/ 103 w 350"/>
              <a:gd name="T45" fmla="*/ 63 h 270"/>
              <a:gd name="T46" fmla="*/ 56 w 350"/>
              <a:gd name="T47" fmla="*/ 89 h 270"/>
              <a:gd name="T48" fmla="*/ 56 w 350"/>
              <a:gd name="T49" fmla="*/ 104 h 270"/>
              <a:gd name="T50" fmla="*/ 53 w 350"/>
              <a:gd name="T51" fmla="*/ 124 h 270"/>
              <a:gd name="T52" fmla="*/ 39 w 350"/>
              <a:gd name="T53" fmla="*/ 126 h 270"/>
              <a:gd name="T54" fmla="*/ 43 w 350"/>
              <a:gd name="T55" fmla="*/ 177 h 270"/>
              <a:gd name="T56" fmla="*/ 28 w 350"/>
              <a:gd name="T57" fmla="*/ 198 h 270"/>
              <a:gd name="T58" fmla="*/ 69 w 350"/>
              <a:gd name="T59" fmla="*/ 208 h 270"/>
              <a:gd name="T60" fmla="*/ 95 w 350"/>
              <a:gd name="T61" fmla="*/ 243 h 270"/>
              <a:gd name="T62" fmla="*/ 108 w 350"/>
              <a:gd name="T63" fmla="*/ 243 h 270"/>
              <a:gd name="T64" fmla="*/ 140 w 350"/>
              <a:gd name="T65" fmla="*/ 232 h 270"/>
              <a:gd name="T66" fmla="*/ 155 w 350"/>
              <a:gd name="T67" fmla="*/ 252 h 270"/>
              <a:gd name="T68" fmla="*/ 200 w 350"/>
              <a:gd name="T69" fmla="*/ 228 h 270"/>
              <a:gd name="T70" fmla="*/ 227 w 350"/>
              <a:gd name="T71" fmla="*/ 230 h 270"/>
              <a:gd name="T72" fmla="*/ 238 w 350"/>
              <a:gd name="T73" fmla="*/ 226 h 270"/>
              <a:gd name="T74" fmla="*/ 298 w 350"/>
              <a:gd name="T75" fmla="*/ 207 h 270"/>
              <a:gd name="T76" fmla="*/ 297 w 350"/>
              <a:gd name="T77" fmla="*/ 188 h 270"/>
              <a:gd name="T78" fmla="*/ 330 w 350"/>
              <a:gd name="T79" fmla="*/ 162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0" h="270">
                <a:moveTo>
                  <a:pt x="337" y="155"/>
                </a:moveTo>
                <a:cubicBezTo>
                  <a:pt x="350" y="170"/>
                  <a:pt x="343" y="203"/>
                  <a:pt x="323" y="206"/>
                </a:cubicBezTo>
                <a:cubicBezTo>
                  <a:pt x="318" y="207"/>
                  <a:pt x="312" y="206"/>
                  <a:pt x="306" y="206"/>
                </a:cubicBezTo>
                <a:cubicBezTo>
                  <a:pt x="301" y="223"/>
                  <a:pt x="289" y="243"/>
                  <a:pt x="270" y="245"/>
                </a:cubicBezTo>
                <a:cubicBezTo>
                  <a:pt x="257" y="247"/>
                  <a:pt x="245" y="242"/>
                  <a:pt x="234" y="235"/>
                </a:cubicBezTo>
                <a:cubicBezTo>
                  <a:pt x="227" y="242"/>
                  <a:pt x="218" y="251"/>
                  <a:pt x="204" y="248"/>
                </a:cubicBezTo>
                <a:cubicBezTo>
                  <a:pt x="195" y="263"/>
                  <a:pt x="150" y="270"/>
                  <a:pt x="141" y="250"/>
                </a:cubicBezTo>
                <a:cubicBezTo>
                  <a:pt x="137" y="252"/>
                  <a:pt x="136" y="256"/>
                  <a:pt x="131" y="259"/>
                </a:cubicBezTo>
                <a:cubicBezTo>
                  <a:pt x="121" y="263"/>
                  <a:pt x="107" y="258"/>
                  <a:pt x="102" y="252"/>
                </a:cubicBezTo>
                <a:cubicBezTo>
                  <a:pt x="79" y="260"/>
                  <a:pt x="48" y="251"/>
                  <a:pt x="52" y="223"/>
                </a:cubicBezTo>
                <a:cubicBezTo>
                  <a:pt x="34" y="222"/>
                  <a:pt x="9" y="207"/>
                  <a:pt x="25" y="187"/>
                </a:cubicBezTo>
                <a:cubicBezTo>
                  <a:pt x="9" y="179"/>
                  <a:pt x="0" y="159"/>
                  <a:pt x="6" y="134"/>
                </a:cubicBezTo>
                <a:cubicBezTo>
                  <a:pt x="9" y="122"/>
                  <a:pt x="20" y="114"/>
                  <a:pt x="37" y="117"/>
                </a:cubicBezTo>
                <a:cubicBezTo>
                  <a:pt x="39" y="108"/>
                  <a:pt x="45" y="101"/>
                  <a:pt x="52" y="97"/>
                </a:cubicBezTo>
                <a:cubicBezTo>
                  <a:pt x="39" y="79"/>
                  <a:pt x="55" y="41"/>
                  <a:pt x="75" y="35"/>
                </a:cubicBezTo>
                <a:cubicBezTo>
                  <a:pt x="88" y="31"/>
                  <a:pt x="95" y="40"/>
                  <a:pt x="101" y="47"/>
                </a:cubicBezTo>
                <a:cubicBezTo>
                  <a:pt x="107" y="38"/>
                  <a:pt x="134" y="17"/>
                  <a:pt x="139" y="38"/>
                </a:cubicBezTo>
                <a:cubicBezTo>
                  <a:pt x="145" y="27"/>
                  <a:pt x="160" y="17"/>
                  <a:pt x="173" y="11"/>
                </a:cubicBezTo>
                <a:cubicBezTo>
                  <a:pt x="198" y="0"/>
                  <a:pt x="226" y="8"/>
                  <a:pt x="229" y="38"/>
                </a:cubicBezTo>
                <a:cubicBezTo>
                  <a:pt x="237" y="32"/>
                  <a:pt x="245" y="27"/>
                  <a:pt x="256" y="28"/>
                </a:cubicBezTo>
                <a:cubicBezTo>
                  <a:pt x="272" y="28"/>
                  <a:pt x="282" y="42"/>
                  <a:pt x="289" y="51"/>
                </a:cubicBezTo>
                <a:cubicBezTo>
                  <a:pt x="289" y="53"/>
                  <a:pt x="289" y="56"/>
                  <a:pt x="289" y="58"/>
                </a:cubicBezTo>
                <a:cubicBezTo>
                  <a:pt x="303" y="58"/>
                  <a:pt x="316" y="66"/>
                  <a:pt x="326" y="77"/>
                </a:cubicBezTo>
                <a:cubicBezTo>
                  <a:pt x="335" y="89"/>
                  <a:pt x="345" y="104"/>
                  <a:pt x="337" y="119"/>
                </a:cubicBezTo>
                <a:cubicBezTo>
                  <a:pt x="338" y="124"/>
                  <a:pt x="342" y="124"/>
                  <a:pt x="344" y="128"/>
                </a:cubicBezTo>
                <a:cubicBezTo>
                  <a:pt x="349" y="137"/>
                  <a:pt x="343" y="149"/>
                  <a:pt x="337" y="155"/>
                </a:cubicBezTo>
                <a:close/>
                <a:moveTo>
                  <a:pt x="326" y="151"/>
                </a:moveTo>
                <a:cubicBezTo>
                  <a:pt x="334" y="151"/>
                  <a:pt x="343" y="141"/>
                  <a:pt x="337" y="132"/>
                </a:cubicBezTo>
                <a:cubicBezTo>
                  <a:pt x="334" y="128"/>
                  <a:pt x="325" y="128"/>
                  <a:pt x="324" y="124"/>
                </a:cubicBezTo>
                <a:cubicBezTo>
                  <a:pt x="324" y="120"/>
                  <a:pt x="332" y="117"/>
                  <a:pt x="333" y="114"/>
                </a:cubicBezTo>
                <a:cubicBezTo>
                  <a:pt x="337" y="106"/>
                  <a:pt x="329" y="95"/>
                  <a:pt x="323" y="88"/>
                </a:cubicBezTo>
                <a:cubicBezTo>
                  <a:pt x="317" y="79"/>
                  <a:pt x="311" y="72"/>
                  <a:pt x="304" y="69"/>
                </a:cubicBezTo>
                <a:cubicBezTo>
                  <a:pt x="301" y="68"/>
                  <a:pt x="294" y="66"/>
                  <a:pt x="290" y="67"/>
                </a:cubicBezTo>
                <a:cubicBezTo>
                  <a:pt x="285" y="68"/>
                  <a:pt x="285" y="73"/>
                  <a:pt x="280" y="74"/>
                </a:cubicBezTo>
                <a:cubicBezTo>
                  <a:pt x="273" y="69"/>
                  <a:pt x="282" y="64"/>
                  <a:pt x="282" y="57"/>
                </a:cubicBezTo>
                <a:cubicBezTo>
                  <a:pt x="282" y="49"/>
                  <a:pt x="267" y="37"/>
                  <a:pt x="256" y="36"/>
                </a:cubicBezTo>
                <a:cubicBezTo>
                  <a:pt x="245" y="35"/>
                  <a:pt x="237" y="40"/>
                  <a:pt x="231" y="46"/>
                </a:cubicBezTo>
                <a:cubicBezTo>
                  <a:pt x="230" y="50"/>
                  <a:pt x="229" y="56"/>
                  <a:pt x="225" y="55"/>
                </a:cubicBezTo>
                <a:cubicBezTo>
                  <a:pt x="219" y="54"/>
                  <a:pt x="223" y="45"/>
                  <a:pt x="223" y="43"/>
                </a:cubicBezTo>
                <a:cubicBezTo>
                  <a:pt x="224" y="31"/>
                  <a:pt x="215" y="20"/>
                  <a:pt x="208" y="17"/>
                </a:cubicBezTo>
                <a:cubicBezTo>
                  <a:pt x="204" y="14"/>
                  <a:pt x="197" y="14"/>
                  <a:pt x="190" y="14"/>
                </a:cubicBezTo>
                <a:cubicBezTo>
                  <a:pt x="176" y="15"/>
                  <a:pt x="152" y="31"/>
                  <a:pt x="148" y="36"/>
                </a:cubicBezTo>
                <a:cubicBezTo>
                  <a:pt x="143" y="41"/>
                  <a:pt x="146" y="50"/>
                  <a:pt x="140" y="55"/>
                </a:cubicBezTo>
                <a:cubicBezTo>
                  <a:pt x="133" y="51"/>
                  <a:pt x="136" y="39"/>
                  <a:pt x="128" y="38"/>
                </a:cubicBezTo>
                <a:cubicBezTo>
                  <a:pt x="122" y="36"/>
                  <a:pt x="109" y="45"/>
                  <a:pt x="108" y="49"/>
                </a:cubicBezTo>
                <a:cubicBezTo>
                  <a:pt x="106" y="54"/>
                  <a:pt x="110" y="61"/>
                  <a:pt x="103" y="63"/>
                </a:cubicBezTo>
                <a:cubicBezTo>
                  <a:pt x="94" y="55"/>
                  <a:pt x="94" y="43"/>
                  <a:pt x="82" y="42"/>
                </a:cubicBezTo>
                <a:cubicBezTo>
                  <a:pt x="62" y="40"/>
                  <a:pt x="48" y="73"/>
                  <a:pt x="56" y="89"/>
                </a:cubicBezTo>
                <a:cubicBezTo>
                  <a:pt x="60" y="96"/>
                  <a:pt x="69" y="98"/>
                  <a:pt x="68" y="104"/>
                </a:cubicBezTo>
                <a:cubicBezTo>
                  <a:pt x="68" y="112"/>
                  <a:pt x="59" y="106"/>
                  <a:pt x="56" y="104"/>
                </a:cubicBezTo>
                <a:cubicBezTo>
                  <a:pt x="51" y="109"/>
                  <a:pt x="43" y="109"/>
                  <a:pt x="45" y="117"/>
                </a:cubicBezTo>
                <a:cubicBezTo>
                  <a:pt x="46" y="120"/>
                  <a:pt x="51" y="120"/>
                  <a:pt x="53" y="124"/>
                </a:cubicBezTo>
                <a:cubicBezTo>
                  <a:pt x="54" y="127"/>
                  <a:pt x="54" y="131"/>
                  <a:pt x="51" y="132"/>
                </a:cubicBezTo>
                <a:cubicBezTo>
                  <a:pt x="46" y="133"/>
                  <a:pt x="42" y="127"/>
                  <a:pt x="39" y="126"/>
                </a:cubicBezTo>
                <a:cubicBezTo>
                  <a:pt x="30" y="122"/>
                  <a:pt x="23" y="126"/>
                  <a:pt x="16" y="129"/>
                </a:cubicBezTo>
                <a:cubicBezTo>
                  <a:pt x="3" y="149"/>
                  <a:pt x="15" y="185"/>
                  <a:pt x="43" y="177"/>
                </a:cubicBezTo>
                <a:cubicBezTo>
                  <a:pt x="45" y="179"/>
                  <a:pt x="46" y="181"/>
                  <a:pt x="45" y="185"/>
                </a:cubicBezTo>
                <a:cubicBezTo>
                  <a:pt x="40" y="190"/>
                  <a:pt x="27" y="189"/>
                  <a:pt x="28" y="198"/>
                </a:cubicBezTo>
                <a:cubicBezTo>
                  <a:pt x="28" y="205"/>
                  <a:pt x="46" y="216"/>
                  <a:pt x="57" y="213"/>
                </a:cubicBezTo>
                <a:cubicBezTo>
                  <a:pt x="62" y="212"/>
                  <a:pt x="63" y="204"/>
                  <a:pt x="69" y="208"/>
                </a:cubicBezTo>
                <a:cubicBezTo>
                  <a:pt x="72" y="221"/>
                  <a:pt x="55" y="228"/>
                  <a:pt x="65" y="238"/>
                </a:cubicBezTo>
                <a:cubicBezTo>
                  <a:pt x="70" y="243"/>
                  <a:pt x="86" y="248"/>
                  <a:pt x="95" y="243"/>
                </a:cubicBezTo>
                <a:cubicBezTo>
                  <a:pt x="99" y="240"/>
                  <a:pt x="101" y="235"/>
                  <a:pt x="105" y="236"/>
                </a:cubicBezTo>
                <a:cubicBezTo>
                  <a:pt x="108" y="237"/>
                  <a:pt x="107" y="240"/>
                  <a:pt x="108" y="243"/>
                </a:cubicBezTo>
                <a:cubicBezTo>
                  <a:pt x="111" y="251"/>
                  <a:pt x="129" y="253"/>
                  <a:pt x="134" y="245"/>
                </a:cubicBezTo>
                <a:cubicBezTo>
                  <a:pt x="131" y="242"/>
                  <a:pt x="132" y="230"/>
                  <a:pt x="140" y="232"/>
                </a:cubicBezTo>
                <a:cubicBezTo>
                  <a:pt x="142" y="233"/>
                  <a:pt x="142" y="237"/>
                  <a:pt x="143" y="239"/>
                </a:cubicBezTo>
                <a:cubicBezTo>
                  <a:pt x="144" y="241"/>
                  <a:pt x="154" y="251"/>
                  <a:pt x="155" y="252"/>
                </a:cubicBezTo>
                <a:cubicBezTo>
                  <a:pt x="165" y="257"/>
                  <a:pt x="196" y="251"/>
                  <a:pt x="197" y="245"/>
                </a:cubicBezTo>
                <a:cubicBezTo>
                  <a:pt x="198" y="239"/>
                  <a:pt x="187" y="230"/>
                  <a:pt x="200" y="228"/>
                </a:cubicBezTo>
                <a:cubicBezTo>
                  <a:pt x="204" y="232"/>
                  <a:pt x="204" y="238"/>
                  <a:pt x="211" y="239"/>
                </a:cubicBezTo>
                <a:cubicBezTo>
                  <a:pt x="217" y="241"/>
                  <a:pt x="226" y="235"/>
                  <a:pt x="227" y="230"/>
                </a:cubicBezTo>
                <a:cubicBezTo>
                  <a:pt x="228" y="223"/>
                  <a:pt x="220" y="214"/>
                  <a:pt x="232" y="213"/>
                </a:cubicBezTo>
                <a:cubicBezTo>
                  <a:pt x="237" y="217"/>
                  <a:pt x="235" y="222"/>
                  <a:pt x="238" y="226"/>
                </a:cubicBezTo>
                <a:cubicBezTo>
                  <a:pt x="244" y="234"/>
                  <a:pt x="262" y="238"/>
                  <a:pt x="273" y="236"/>
                </a:cubicBezTo>
                <a:cubicBezTo>
                  <a:pt x="286" y="234"/>
                  <a:pt x="298" y="217"/>
                  <a:pt x="298" y="207"/>
                </a:cubicBezTo>
                <a:cubicBezTo>
                  <a:pt x="297" y="202"/>
                  <a:pt x="292" y="199"/>
                  <a:pt x="290" y="194"/>
                </a:cubicBezTo>
                <a:cubicBezTo>
                  <a:pt x="291" y="190"/>
                  <a:pt x="294" y="188"/>
                  <a:pt x="297" y="188"/>
                </a:cubicBezTo>
                <a:cubicBezTo>
                  <a:pt x="300" y="188"/>
                  <a:pt x="303" y="195"/>
                  <a:pt x="305" y="196"/>
                </a:cubicBezTo>
                <a:cubicBezTo>
                  <a:pt x="328" y="208"/>
                  <a:pt x="347" y="180"/>
                  <a:pt x="330" y="162"/>
                </a:cubicBezTo>
                <a:cubicBezTo>
                  <a:pt x="323" y="162"/>
                  <a:pt x="320" y="155"/>
                  <a:pt x="326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4691" y="714655"/>
            <a:ext cx="306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349" y="1864706"/>
            <a:ext cx="55808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8.34 (SGK - tr64):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88" y="4338196"/>
            <a:ext cx="3790474" cy="2101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237" y="5977772"/>
            <a:ext cx="73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5199" y="4611619"/>
            <a:ext cx="73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5109" y="3896031"/>
            <a:ext cx="73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4917" y="6039204"/>
            <a:ext cx="73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49" y="268715"/>
            <a:ext cx="1280271" cy="12619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3005" y="2999368"/>
            <a:ext cx="44533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150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50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60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27557" y="2049808"/>
            <a:ext cx="1884274" cy="768233"/>
          </a:xfrm>
          <a:prstGeom prst="roundRect">
            <a:avLst>
              <a:gd name="adj" fmla="val 35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183151" y="5921319"/>
            <a:ext cx="759854" cy="34871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943005" y="5644298"/>
                <a:ext cx="47896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360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005" y="5644298"/>
                <a:ext cx="4789649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2672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169"/>
          <p:cNvSpPr>
            <a:spLocks noEditPoints="1"/>
          </p:cNvSpPr>
          <p:nvPr/>
        </p:nvSpPr>
        <p:spPr bwMode="auto">
          <a:xfrm>
            <a:off x="10533103" y="173178"/>
            <a:ext cx="1384956" cy="1082953"/>
          </a:xfrm>
          <a:custGeom>
            <a:avLst/>
            <a:gdLst/>
            <a:ahLst/>
            <a:cxnLst>
              <a:cxn ang="0">
                <a:pos x="1295" y="0"/>
              </a:cxn>
              <a:cxn ang="0">
                <a:pos x="1395" y="211"/>
              </a:cxn>
              <a:cxn ang="0">
                <a:pos x="1559" y="467"/>
              </a:cxn>
              <a:cxn ang="0">
                <a:pos x="1684" y="753"/>
              </a:cxn>
              <a:cxn ang="0">
                <a:pos x="1802" y="854"/>
              </a:cxn>
              <a:cxn ang="0">
                <a:pos x="1584" y="1254"/>
              </a:cxn>
              <a:cxn ang="0">
                <a:pos x="1045" y="1270"/>
              </a:cxn>
              <a:cxn ang="0">
                <a:pos x="637" y="1242"/>
              </a:cxn>
              <a:cxn ang="0">
                <a:pos x="0" y="1223"/>
              </a:cxn>
              <a:cxn ang="0">
                <a:pos x="82" y="1065"/>
              </a:cxn>
              <a:cxn ang="0">
                <a:pos x="128" y="892"/>
              </a:cxn>
              <a:cxn ang="0">
                <a:pos x="697" y="639"/>
              </a:cxn>
              <a:cxn ang="0">
                <a:pos x="1049" y="723"/>
              </a:cxn>
              <a:cxn ang="0">
                <a:pos x="1030" y="376"/>
              </a:cxn>
              <a:cxn ang="0">
                <a:pos x="1077" y="239"/>
              </a:cxn>
              <a:cxn ang="0">
                <a:pos x="1254" y="286"/>
              </a:cxn>
              <a:cxn ang="0">
                <a:pos x="1601" y="1112"/>
              </a:cxn>
              <a:cxn ang="0">
                <a:pos x="1394" y="1216"/>
              </a:cxn>
              <a:cxn ang="0">
                <a:pos x="1089" y="1247"/>
              </a:cxn>
              <a:cxn ang="0">
                <a:pos x="1591" y="1179"/>
              </a:cxn>
              <a:cxn ang="0">
                <a:pos x="1246" y="186"/>
              </a:cxn>
              <a:cxn ang="0">
                <a:pos x="1311" y="236"/>
              </a:cxn>
              <a:cxn ang="0">
                <a:pos x="1286" y="142"/>
              </a:cxn>
              <a:cxn ang="0">
                <a:pos x="1344" y="138"/>
              </a:cxn>
              <a:cxn ang="0">
                <a:pos x="1330" y="251"/>
              </a:cxn>
              <a:cxn ang="0">
                <a:pos x="1317" y="66"/>
              </a:cxn>
              <a:cxn ang="0">
                <a:pos x="1114" y="227"/>
              </a:cxn>
              <a:cxn ang="0">
                <a:pos x="1219" y="270"/>
              </a:cxn>
              <a:cxn ang="0">
                <a:pos x="1434" y="352"/>
              </a:cxn>
              <a:cxn ang="0">
                <a:pos x="1177" y="427"/>
              </a:cxn>
              <a:cxn ang="0">
                <a:pos x="1207" y="371"/>
              </a:cxn>
              <a:cxn ang="0">
                <a:pos x="982" y="557"/>
              </a:cxn>
              <a:cxn ang="0">
                <a:pos x="1312" y="640"/>
              </a:cxn>
              <a:cxn ang="0">
                <a:pos x="1308" y="365"/>
              </a:cxn>
              <a:cxn ang="0">
                <a:pos x="1147" y="699"/>
              </a:cxn>
              <a:cxn ang="0">
                <a:pos x="1034" y="1037"/>
              </a:cxn>
              <a:cxn ang="0">
                <a:pos x="1711" y="684"/>
              </a:cxn>
              <a:cxn ang="0">
                <a:pos x="389" y="664"/>
              </a:cxn>
              <a:cxn ang="0">
                <a:pos x="171" y="854"/>
              </a:cxn>
              <a:cxn ang="0">
                <a:pos x="151" y="1023"/>
              </a:cxn>
              <a:cxn ang="0">
                <a:pos x="801" y="1112"/>
              </a:cxn>
              <a:cxn ang="0">
                <a:pos x="1526" y="963"/>
              </a:cxn>
              <a:cxn ang="0">
                <a:pos x="1690" y="854"/>
              </a:cxn>
              <a:cxn ang="0">
                <a:pos x="1539" y="1149"/>
              </a:cxn>
              <a:cxn ang="0">
                <a:pos x="1720" y="829"/>
              </a:cxn>
              <a:cxn ang="0">
                <a:pos x="287" y="1056"/>
              </a:cxn>
              <a:cxn ang="0">
                <a:pos x="585" y="1053"/>
              </a:cxn>
              <a:cxn ang="0">
                <a:pos x="1416" y="1084"/>
              </a:cxn>
              <a:cxn ang="0">
                <a:pos x="143" y="1132"/>
              </a:cxn>
              <a:cxn ang="0">
                <a:pos x="448" y="1162"/>
              </a:cxn>
              <a:cxn ang="0">
                <a:pos x="522" y="1125"/>
              </a:cxn>
              <a:cxn ang="0">
                <a:pos x="1433" y="1108"/>
              </a:cxn>
              <a:cxn ang="0">
                <a:pos x="885" y="1143"/>
              </a:cxn>
              <a:cxn ang="0">
                <a:pos x="1014" y="1163"/>
              </a:cxn>
              <a:cxn ang="0">
                <a:pos x="1500" y="1178"/>
              </a:cxn>
              <a:cxn ang="0">
                <a:pos x="1477" y="1119"/>
              </a:cxn>
              <a:cxn ang="0">
                <a:pos x="725" y="1166"/>
              </a:cxn>
              <a:cxn ang="0">
                <a:pos x="730" y="1151"/>
              </a:cxn>
              <a:cxn ang="0">
                <a:pos x="371" y="1188"/>
              </a:cxn>
              <a:cxn ang="0">
                <a:pos x="426" y="1219"/>
              </a:cxn>
              <a:cxn ang="0">
                <a:pos x="730" y="1200"/>
              </a:cxn>
            </a:cxnLst>
            <a:rect l="0" t="0" r="r" b="b"/>
            <a:pathLst>
              <a:path w="1812" h="1282">
                <a:moveTo>
                  <a:pt x="1256" y="298"/>
                </a:moveTo>
                <a:lnTo>
                  <a:pt x="1256" y="298"/>
                </a:lnTo>
                <a:lnTo>
                  <a:pt x="1257" y="293"/>
                </a:lnTo>
                <a:lnTo>
                  <a:pt x="1257" y="288"/>
                </a:lnTo>
                <a:lnTo>
                  <a:pt x="1255" y="278"/>
                </a:lnTo>
                <a:lnTo>
                  <a:pt x="1252" y="269"/>
                </a:lnTo>
                <a:lnTo>
                  <a:pt x="1248" y="258"/>
                </a:lnTo>
                <a:lnTo>
                  <a:pt x="1238" y="238"/>
                </a:lnTo>
                <a:lnTo>
                  <a:pt x="1233" y="226"/>
                </a:lnTo>
                <a:lnTo>
                  <a:pt x="1229" y="214"/>
                </a:lnTo>
                <a:lnTo>
                  <a:pt x="1229" y="214"/>
                </a:lnTo>
                <a:lnTo>
                  <a:pt x="1226" y="199"/>
                </a:lnTo>
                <a:lnTo>
                  <a:pt x="1225" y="184"/>
                </a:lnTo>
                <a:lnTo>
                  <a:pt x="1224" y="168"/>
                </a:lnTo>
                <a:lnTo>
                  <a:pt x="1225" y="153"/>
                </a:lnTo>
                <a:lnTo>
                  <a:pt x="1226" y="138"/>
                </a:lnTo>
                <a:lnTo>
                  <a:pt x="1229" y="123"/>
                </a:lnTo>
                <a:lnTo>
                  <a:pt x="1233" y="108"/>
                </a:lnTo>
                <a:lnTo>
                  <a:pt x="1237" y="94"/>
                </a:lnTo>
                <a:lnTo>
                  <a:pt x="1242" y="80"/>
                </a:lnTo>
                <a:lnTo>
                  <a:pt x="1248" y="67"/>
                </a:lnTo>
                <a:lnTo>
                  <a:pt x="1253" y="54"/>
                </a:lnTo>
                <a:lnTo>
                  <a:pt x="1259" y="42"/>
                </a:lnTo>
                <a:lnTo>
                  <a:pt x="1273" y="19"/>
                </a:lnTo>
                <a:lnTo>
                  <a:pt x="1288" y="1"/>
                </a:lnTo>
                <a:lnTo>
                  <a:pt x="1288" y="1"/>
                </a:lnTo>
                <a:lnTo>
                  <a:pt x="1291" y="0"/>
                </a:lnTo>
                <a:lnTo>
                  <a:pt x="1295" y="0"/>
                </a:lnTo>
                <a:lnTo>
                  <a:pt x="1298" y="2"/>
                </a:lnTo>
                <a:lnTo>
                  <a:pt x="1301" y="4"/>
                </a:lnTo>
                <a:lnTo>
                  <a:pt x="1303" y="5"/>
                </a:lnTo>
                <a:lnTo>
                  <a:pt x="1305" y="5"/>
                </a:lnTo>
                <a:lnTo>
                  <a:pt x="1305" y="5"/>
                </a:lnTo>
                <a:lnTo>
                  <a:pt x="1308" y="7"/>
                </a:lnTo>
                <a:lnTo>
                  <a:pt x="1308" y="9"/>
                </a:lnTo>
                <a:lnTo>
                  <a:pt x="1306" y="14"/>
                </a:lnTo>
                <a:lnTo>
                  <a:pt x="1305" y="19"/>
                </a:lnTo>
                <a:lnTo>
                  <a:pt x="1305" y="21"/>
                </a:lnTo>
                <a:lnTo>
                  <a:pt x="1305" y="26"/>
                </a:lnTo>
                <a:lnTo>
                  <a:pt x="1305" y="26"/>
                </a:lnTo>
                <a:lnTo>
                  <a:pt x="1313" y="36"/>
                </a:lnTo>
                <a:lnTo>
                  <a:pt x="1323" y="46"/>
                </a:lnTo>
                <a:lnTo>
                  <a:pt x="1333" y="56"/>
                </a:lnTo>
                <a:lnTo>
                  <a:pt x="1344" y="65"/>
                </a:lnTo>
                <a:lnTo>
                  <a:pt x="1355" y="74"/>
                </a:lnTo>
                <a:lnTo>
                  <a:pt x="1365" y="84"/>
                </a:lnTo>
                <a:lnTo>
                  <a:pt x="1374" y="94"/>
                </a:lnTo>
                <a:lnTo>
                  <a:pt x="1381" y="106"/>
                </a:lnTo>
                <a:lnTo>
                  <a:pt x="1381" y="106"/>
                </a:lnTo>
                <a:lnTo>
                  <a:pt x="1389" y="122"/>
                </a:lnTo>
                <a:lnTo>
                  <a:pt x="1394" y="137"/>
                </a:lnTo>
                <a:lnTo>
                  <a:pt x="1397" y="152"/>
                </a:lnTo>
                <a:lnTo>
                  <a:pt x="1400" y="167"/>
                </a:lnTo>
                <a:lnTo>
                  <a:pt x="1400" y="182"/>
                </a:lnTo>
                <a:lnTo>
                  <a:pt x="1399" y="197"/>
                </a:lnTo>
                <a:lnTo>
                  <a:pt x="1395" y="211"/>
                </a:lnTo>
                <a:lnTo>
                  <a:pt x="1391" y="226"/>
                </a:lnTo>
                <a:lnTo>
                  <a:pt x="1387" y="240"/>
                </a:lnTo>
                <a:lnTo>
                  <a:pt x="1380" y="254"/>
                </a:lnTo>
                <a:lnTo>
                  <a:pt x="1373" y="266"/>
                </a:lnTo>
                <a:lnTo>
                  <a:pt x="1365" y="280"/>
                </a:lnTo>
                <a:lnTo>
                  <a:pt x="1357" y="293"/>
                </a:lnTo>
                <a:lnTo>
                  <a:pt x="1347" y="306"/>
                </a:lnTo>
                <a:lnTo>
                  <a:pt x="1328" y="330"/>
                </a:lnTo>
                <a:lnTo>
                  <a:pt x="1328" y="330"/>
                </a:lnTo>
                <a:lnTo>
                  <a:pt x="1352" y="329"/>
                </a:lnTo>
                <a:lnTo>
                  <a:pt x="1377" y="329"/>
                </a:lnTo>
                <a:lnTo>
                  <a:pt x="1401" y="330"/>
                </a:lnTo>
                <a:lnTo>
                  <a:pt x="1424" y="334"/>
                </a:lnTo>
                <a:lnTo>
                  <a:pt x="1446" y="340"/>
                </a:lnTo>
                <a:lnTo>
                  <a:pt x="1456" y="344"/>
                </a:lnTo>
                <a:lnTo>
                  <a:pt x="1467" y="348"/>
                </a:lnTo>
                <a:lnTo>
                  <a:pt x="1477" y="353"/>
                </a:lnTo>
                <a:lnTo>
                  <a:pt x="1486" y="359"/>
                </a:lnTo>
                <a:lnTo>
                  <a:pt x="1496" y="365"/>
                </a:lnTo>
                <a:lnTo>
                  <a:pt x="1505" y="371"/>
                </a:lnTo>
                <a:lnTo>
                  <a:pt x="1505" y="371"/>
                </a:lnTo>
                <a:lnTo>
                  <a:pt x="1516" y="383"/>
                </a:lnTo>
                <a:lnTo>
                  <a:pt x="1527" y="395"/>
                </a:lnTo>
                <a:lnTo>
                  <a:pt x="1537" y="408"/>
                </a:lnTo>
                <a:lnTo>
                  <a:pt x="1544" y="422"/>
                </a:lnTo>
                <a:lnTo>
                  <a:pt x="1551" y="437"/>
                </a:lnTo>
                <a:lnTo>
                  <a:pt x="1556" y="452"/>
                </a:lnTo>
                <a:lnTo>
                  <a:pt x="1559" y="467"/>
                </a:lnTo>
                <a:lnTo>
                  <a:pt x="1561" y="484"/>
                </a:lnTo>
                <a:lnTo>
                  <a:pt x="1562" y="500"/>
                </a:lnTo>
                <a:lnTo>
                  <a:pt x="1562" y="517"/>
                </a:lnTo>
                <a:lnTo>
                  <a:pt x="1561" y="534"/>
                </a:lnTo>
                <a:lnTo>
                  <a:pt x="1559" y="551"/>
                </a:lnTo>
                <a:lnTo>
                  <a:pt x="1556" y="569"/>
                </a:lnTo>
                <a:lnTo>
                  <a:pt x="1552" y="587"/>
                </a:lnTo>
                <a:lnTo>
                  <a:pt x="1546" y="605"/>
                </a:lnTo>
                <a:lnTo>
                  <a:pt x="1539" y="623"/>
                </a:lnTo>
                <a:lnTo>
                  <a:pt x="1539" y="623"/>
                </a:lnTo>
                <a:lnTo>
                  <a:pt x="1567" y="629"/>
                </a:lnTo>
                <a:lnTo>
                  <a:pt x="1594" y="636"/>
                </a:lnTo>
                <a:lnTo>
                  <a:pt x="1650" y="647"/>
                </a:lnTo>
                <a:lnTo>
                  <a:pt x="1705" y="657"/>
                </a:lnTo>
                <a:lnTo>
                  <a:pt x="1729" y="664"/>
                </a:lnTo>
                <a:lnTo>
                  <a:pt x="1753" y="669"/>
                </a:lnTo>
                <a:lnTo>
                  <a:pt x="1753" y="669"/>
                </a:lnTo>
                <a:lnTo>
                  <a:pt x="1751" y="677"/>
                </a:lnTo>
                <a:lnTo>
                  <a:pt x="1748" y="682"/>
                </a:lnTo>
                <a:lnTo>
                  <a:pt x="1743" y="687"/>
                </a:lnTo>
                <a:lnTo>
                  <a:pt x="1739" y="693"/>
                </a:lnTo>
                <a:lnTo>
                  <a:pt x="1728" y="702"/>
                </a:lnTo>
                <a:lnTo>
                  <a:pt x="1719" y="711"/>
                </a:lnTo>
                <a:lnTo>
                  <a:pt x="1719" y="711"/>
                </a:lnTo>
                <a:lnTo>
                  <a:pt x="1710" y="722"/>
                </a:lnTo>
                <a:lnTo>
                  <a:pt x="1703" y="732"/>
                </a:lnTo>
                <a:lnTo>
                  <a:pt x="1694" y="743"/>
                </a:lnTo>
                <a:lnTo>
                  <a:pt x="1684" y="753"/>
                </a:lnTo>
                <a:lnTo>
                  <a:pt x="1684" y="753"/>
                </a:lnTo>
                <a:lnTo>
                  <a:pt x="1692" y="758"/>
                </a:lnTo>
                <a:lnTo>
                  <a:pt x="1699" y="760"/>
                </a:lnTo>
                <a:lnTo>
                  <a:pt x="1707" y="762"/>
                </a:lnTo>
                <a:lnTo>
                  <a:pt x="1715" y="763"/>
                </a:lnTo>
                <a:lnTo>
                  <a:pt x="1732" y="766"/>
                </a:lnTo>
                <a:lnTo>
                  <a:pt x="1739" y="769"/>
                </a:lnTo>
                <a:lnTo>
                  <a:pt x="1745" y="773"/>
                </a:lnTo>
                <a:lnTo>
                  <a:pt x="1745" y="773"/>
                </a:lnTo>
                <a:lnTo>
                  <a:pt x="1745" y="778"/>
                </a:lnTo>
                <a:lnTo>
                  <a:pt x="1745" y="785"/>
                </a:lnTo>
                <a:lnTo>
                  <a:pt x="1742" y="799"/>
                </a:lnTo>
                <a:lnTo>
                  <a:pt x="1740" y="814"/>
                </a:lnTo>
                <a:lnTo>
                  <a:pt x="1739" y="821"/>
                </a:lnTo>
                <a:lnTo>
                  <a:pt x="1738" y="830"/>
                </a:lnTo>
                <a:lnTo>
                  <a:pt x="1738" y="830"/>
                </a:lnTo>
                <a:lnTo>
                  <a:pt x="1743" y="829"/>
                </a:lnTo>
                <a:lnTo>
                  <a:pt x="1748" y="831"/>
                </a:lnTo>
                <a:lnTo>
                  <a:pt x="1753" y="833"/>
                </a:lnTo>
                <a:lnTo>
                  <a:pt x="1757" y="837"/>
                </a:lnTo>
                <a:lnTo>
                  <a:pt x="1767" y="845"/>
                </a:lnTo>
                <a:lnTo>
                  <a:pt x="1772" y="849"/>
                </a:lnTo>
                <a:lnTo>
                  <a:pt x="1778" y="851"/>
                </a:lnTo>
                <a:lnTo>
                  <a:pt x="1778" y="851"/>
                </a:lnTo>
                <a:lnTo>
                  <a:pt x="1783" y="852"/>
                </a:lnTo>
                <a:lnTo>
                  <a:pt x="1788" y="853"/>
                </a:lnTo>
                <a:lnTo>
                  <a:pt x="1798" y="853"/>
                </a:lnTo>
                <a:lnTo>
                  <a:pt x="1802" y="854"/>
                </a:lnTo>
                <a:lnTo>
                  <a:pt x="1806" y="855"/>
                </a:lnTo>
                <a:lnTo>
                  <a:pt x="1810" y="857"/>
                </a:lnTo>
                <a:lnTo>
                  <a:pt x="1812" y="861"/>
                </a:lnTo>
                <a:lnTo>
                  <a:pt x="1812" y="861"/>
                </a:lnTo>
                <a:lnTo>
                  <a:pt x="1811" y="867"/>
                </a:lnTo>
                <a:lnTo>
                  <a:pt x="1810" y="872"/>
                </a:lnTo>
                <a:lnTo>
                  <a:pt x="1803" y="883"/>
                </a:lnTo>
                <a:lnTo>
                  <a:pt x="1796" y="895"/>
                </a:lnTo>
                <a:lnTo>
                  <a:pt x="1788" y="906"/>
                </a:lnTo>
                <a:lnTo>
                  <a:pt x="1780" y="916"/>
                </a:lnTo>
                <a:lnTo>
                  <a:pt x="1772" y="927"/>
                </a:lnTo>
                <a:lnTo>
                  <a:pt x="1766" y="939"/>
                </a:lnTo>
                <a:lnTo>
                  <a:pt x="1765" y="944"/>
                </a:lnTo>
                <a:lnTo>
                  <a:pt x="1763" y="950"/>
                </a:lnTo>
                <a:lnTo>
                  <a:pt x="1763" y="950"/>
                </a:lnTo>
                <a:lnTo>
                  <a:pt x="1740" y="986"/>
                </a:lnTo>
                <a:lnTo>
                  <a:pt x="1717" y="1021"/>
                </a:lnTo>
                <a:lnTo>
                  <a:pt x="1692" y="1058"/>
                </a:lnTo>
                <a:lnTo>
                  <a:pt x="1668" y="1094"/>
                </a:lnTo>
                <a:lnTo>
                  <a:pt x="1646" y="1132"/>
                </a:lnTo>
                <a:lnTo>
                  <a:pt x="1624" y="1170"/>
                </a:lnTo>
                <a:lnTo>
                  <a:pt x="1615" y="1189"/>
                </a:lnTo>
                <a:lnTo>
                  <a:pt x="1606" y="1209"/>
                </a:lnTo>
                <a:lnTo>
                  <a:pt x="1599" y="1229"/>
                </a:lnTo>
                <a:lnTo>
                  <a:pt x="1591" y="1249"/>
                </a:lnTo>
                <a:lnTo>
                  <a:pt x="1591" y="1249"/>
                </a:lnTo>
                <a:lnTo>
                  <a:pt x="1587" y="1252"/>
                </a:lnTo>
                <a:lnTo>
                  <a:pt x="1584" y="1254"/>
                </a:lnTo>
                <a:lnTo>
                  <a:pt x="1581" y="1260"/>
                </a:lnTo>
                <a:lnTo>
                  <a:pt x="1576" y="1267"/>
                </a:lnTo>
                <a:lnTo>
                  <a:pt x="1574" y="1270"/>
                </a:lnTo>
                <a:lnTo>
                  <a:pt x="1571" y="1272"/>
                </a:lnTo>
                <a:lnTo>
                  <a:pt x="1571" y="1272"/>
                </a:lnTo>
                <a:lnTo>
                  <a:pt x="1568" y="1274"/>
                </a:lnTo>
                <a:lnTo>
                  <a:pt x="1564" y="1275"/>
                </a:lnTo>
                <a:lnTo>
                  <a:pt x="1557" y="1276"/>
                </a:lnTo>
                <a:lnTo>
                  <a:pt x="1551" y="1278"/>
                </a:lnTo>
                <a:lnTo>
                  <a:pt x="1547" y="1279"/>
                </a:lnTo>
                <a:lnTo>
                  <a:pt x="1544" y="1282"/>
                </a:lnTo>
                <a:lnTo>
                  <a:pt x="1544" y="1282"/>
                </a:lnTo>
                <a:lnTo>
                  <a:pt x="1530" y="1277"/>
                </a:lnTo>
                <a:lnTo>
                  <a:pt x="1517" y="1274"/>
                </a:lnTo>
                <a:lnTo>
                  <a:pt x="1503" y="1271"/>
                </a:lnTo>
                <a:lnTo>
                  <a:pt x="1490" y="1269"/>
                </a:lnTo>
                <a:lnTo>
                  <a:pt x="1461" y="1268"/>
                </a:lnTo>
                <a:lnTo>
                  <a:pt x="1431" y="1268"/>
                </a:lnTo>
                <a:lnTo>
                  <a:pt x="1367" y="1270"/>
                </a:lnTo>
                <a:lnTo>
                  <a:pt x="1333" y="1271"/>
                </a:lnTo>
                <a:lnTo>
                  <a:pt x="1298" y="1270"/>
                </a:lnTo>
                <a:lnTo>
                  <a:pt x="1298" y="1270"/>
                </a:lnTo>
                <a:lnTo>
                  <a:pt x="1267" y="1269"/>
                </a:lnTo>
                <a:lnTo>
                  <a:pt x="1235" y="1269"/>
                </a:lnTo>
                <a:lnTo>
                  <a:pt x="1172" y="1270"/>
                </a:lnTo>
                <a:lnTo>
                  <a:pt x="1108" y="1271"/>
                </a:lnTo>
                <a:lnTo>
                  <a:pt x="1076" y="1271"/>
                </a:lnTo>
                <a:lnTo>
                  <a:pt x="1045" y="1270"/>
                </a:lnTo>
                <a:lnTo>
                  <a:pt x="1045" y="1270"/>
                </a:lnTo>
                <a:lnTo>
                  <a:pt x="1013" y="1267"/>
                </a:lnTo>
                <a:lnTo>
                  <a:pt x="982" y="1264"/>
                </a:lnTo>
                <a:lnTo>
                  <a:pt x="951" y="1261"/>
                </a:lnTo>
                <a:lnTo>
                  <a:pt x="922" y="1260"/>
                </a:lnTo>
                <a:lnTo>
                  <a:pt x="922" y="1260"/>
                </a:lnTo>
                <a:lnTo>
                  <a:pt x="904" y="1258"/>
                </a:lnTo>
                <a:lnTo>
                  <a:pt x="887" y="1257"/>
                </a:lnTo>
                <a:lnTo>
                  <a:pt x="854" y="1253"/>
                </a:lnTo>
                <a:lnTo>
                  <a:pt x="839" y="1252"/>
                </a:lnTo>
                <a:lnTo>
                  <a:pt x="825" y="1252"/>
                </a:lnTo>
                <a:lnTo>
                  <a:pt x="817" y="1253"/>
                </a:lnTo>
                <a:lnTo>
                  <a:pt x="811" y="1255"/>
                </a:lnTo>
                <a:lnTo>
                  <a:pt x="805" y="1257"/>
                </a:lnTo>
                <a:lnTo>
                  <a:pt x="799" y="1260"/>
                </a:lnTo>
                <a:lnTo>
                  <a:pt x="799" y="1260"/>
                </a:lnTo>
                <a:lnTo>
                  <a:pt x="791" y="1257"/>
                </a:lnTo>
                <a:lnTo>
                  <a:pt x="783" y="1256"/>
                </a:lnTo>
                <a:lnTo>
                  <a:pt x="767" y="1255"/>
                </a:lnTo>
                <a:lnTo>
                  <a:pt x="751" y="1255"/>
                </a:lnTo>
                <a:lnTo>
                  <a:pt x="735" y="1255"/>
                </a:lnTo>
                <a:lnTo>
                  <a:pt x="735" y="1255"/>
                </a:lnTo>
                <a:lnTo>
                  <a:pt x="716" y="1252"/>
                </a:lnTo>
                <a:lnTo>
                  <a:pt x="698" y="1248"/>
                </a:lnTo>
                <a:lnTo>
                  <a:pt x="679" y="1244"/>
                </a:lnTo>
                <a:lnTo>
                  <a:pt x="659" y="1242"/>
                </a:lnTo>
                <a:lnTo>
                  <a:pt x="659" y="1242"/>
                </a:lnTo>
                <a:lnTo>
                  <a:pt x="637" y="1242"/>
                </a:lnTo>
                <a:lnTo>
                  <a:pt x="615" y="1242"/>
                </a:lnTo>
                <a:lnTo>
                  <a:pt x="568" y="1242"/>
                </a:lnTo>
                <a:lnTo>
                  <a:pt x="568" y="1242"/>
                </a:lnTo>
                <a:lnTo>
                  <a:pt x="475" y="1241"/>
                </a:lnTo>
                <a:lnTo>
                  <a:pt x="387" y="1238"/>
                </a:lnTo>
                <a:lnTo>
                  <a:pt x="300" y="1234"/>
                </a:lnTo>
                <a:lnTo>
                  <a:pt x="211" y="1232"/>
                </a:lnTo>
                <a:lnTo>
                  <a:pt x="211" y="1232"/>
                </a:lnTo>
                <a:lnTo>
                  <a:pt x="204" y="1232"/>
                </a:lnTo>
                <a:lnTo>
                  <a:pt x="195" y="1230"/>
                </a:lnTo>
                <a:lnTo>
                  <a:pt x="188" y="1228"/>
                </a:lnTo>
                <a:lnTo>
                  <a:pt x="179" y="1228"/>
                </a:lnTo>
                <a:lnTo>
                  <a:pt x="179" y="1228"/>
                </a:lnTo>
                <a:lnTo>
                  <a:pt x="164" y="1228"/>
                </a:lnTo>
                <a:lnTo>
                  <a:pt x="149" y="1229"/>
                </a:lnTo>
                <a:lnTo>
                  <a:pt x="119" y="1233"/>
                </a:lnTo>
                <a:lnTo>
                  <a:pt x="89" y="1238"/>
                </a:lnTo>
                <a:lnTo>
                  <a:pt x="74" y="1239"/>
                </a:lnTo>
                <a:lnTo>
                  <a:pt x="59" y="1240"/>
                </a:lnTo>
                <a:lnTo>
                  <a:pt x="59" y="1240"/>
                </a:lnTo>
                <a:lnTo>
                  <a:pt x="40" y="1241"/>
                </a:lnTo>
                <a:lnTo>
                  <a:pt x="31" y="1241"/>
                </a:lnTo>
                <a:lnTo>
                  <a:pt x="24" y="1240"/>
                </a:lnTo>
                <a:lnTo>
                  <a:pt x="17" y="1238"/>
                </a:lnTo>
                <a:lnTo>
                  <a:pt x="11" y="1234"/>
                </a:lnTo>
                <a:lnTo>
                  <a:pt x="6" y="1229"/>
                </a:lnTo>
                <a:lnTo>
                  <a:pt x="0" y="1223"/>
                </a:lnTo>
                <a:lnTo>
                  <a:pt x="0" y="1223"/>
                </a:lnTo>
                <a:lnTo>
                  <a:pt x="4" y="1211"/>
                </a:lnTo>
                <a:lnTo>
                  <a:pt x="10" y="1198"/>
                </a:lnTo>
                <a:lnTo>
                  <a:pt x="15" y="1187"/>
                </a:lnTo>
                <a:lnTo>
                  <a:pt x="23" y="1177"/>
                </a:lnTo>
                <a:lnTo>
                  <a:pt x="31" y="1168"/>
                </a:lnTo>
                <a:lnTo>
                  <a:pt x="36" y="1165"/>
                </a:lnTo>
                <a:lnTo>
                  <a:pt x="40" y="1162"/>
                </a:lnTo>
                <a:lnTo>
                  <a:pt x="45" y="1161"/>
                </a:lnTo>
                <a:lnTo>
                  <a:pt x="52" y="1158"/>
                </a:lnTo>
                <a:lnTo>
                  <a:pt x="57" y="1158"/>
                </a:lnTo>
                <a:lnTo>
                  <a:pt x="63" y="1158"/>
                </a:lnTo>
                <a:lnTo>
                  <a:pt x="63" y="1158"/>
                </a:lnTo>
                <a:lnTo>
                  <a:pt x="64" y="1152"/>
                </a:lnTo>
                <a:lnTo>
                  <a:pt x="65" y="1146"/>
                </a:lnTo>
                <a:lnTo>
                  <a:pt x="67" y="1140"/>
                </a:lnTo>
                <a:lnTo>
                  <a:pt x="69" y="1136"/>
                </a:lnTo>
                <a:lnTo>
                  <a:pt x="74" y="1127"/>
                </a:lnTo>
                <a:lnTo>
                  <a:pt x="80" y="1120"/>
                </a:lnTo>
                <a:lnTo>
                  <a:pt x="80" y="1120"/>
                </a:lnTo>
                <a:lnTo>
                  <a:pt x="71" y="1116"/>
                </a:lnTo>
                <a:lnTo>
                  <a:pt x="64" y="1111"/>
                </a:lnTo>
                <a:lnTo>
                  <a:pt x="60" y="1107"/>
                </a:lnTo>
                <a:lnTo>
                  <a:pt x="58" y="1102"/>
                </a:lnTo>
                <a:lnTo>
                  <a:pt x="58" y="1096"/>
                </a:lnTo>
                <a:lnTo>
                  <a:pt x="60" y="1090"/>
                </a:lnTo>
                <a:lnTo>
                  <a:pt x="63" y="1084"/>
                </a:lnTo>
                <a:lnTo>
                  <a:pt x="69" y="1078"/>
                </a:lnTo>
                <a:lnTo>
                  <a:pt x="82" y="1065"/>
                </a:lnTo>
                <a:lnTo>
                  <a:pt x="95" y="1053"/>
                </a:lnTo>
                <a:lnTo>
                  <a:pt x="120" y="1033"/>
                </a:lnTo>
                <a:lnTo>
                  <a:pt x="120" y="1033"/>
                </a:lnTo>
                <a:lnTo>
                  <a:pt x="118" y="1029"/>
                </a:lnTo>
                <a:lnTo>
                  <a:pt x="114" y="1026"/>
                </a:lnTo>
                <a:lnTo>
                  <a:pt x="109" y="1022"/>
                </a:lnTo>
                <a:lnTo>
                  <a:pt x="104" y="1019"/>
                </a:lnTo>
                <a:lnTo>
                  <a:pt x="93" y="1013"/>
                </a:lnTo>
                <a:lnTo>
                  <a:pt x="80" y="1008"/>
                </a:lnTo>
                <a:lnTo>
                  <a:pt x="69" y="1003"/>
                </a:lnTo>
                <a:lnTo>
                  <a:pt x="59" y="999"/>
                </a:lnTo>
                <a:lnTo>
                  <a:pt x="55" y="996"/>
                </a:lnTo>
                <a:lnTo>
                  <a:pt x="52" y="993"/>
                </a:lnTo>
                <a:lnTo>
                  <a:pt x="49" y="990"/>
                </a:lnTo>
                <a:lnTo>
                  <a:pt x="49" y="987"/>
                </a:lnTo>
                <a:lnTo>
                  <a:pt x="49" y="987"/>
                </a:lnTo>
                <a:lnTo>
                  <a:pt x="49" y="983"/>
                </a:lnTo>
                <a:lnTo>
                  <a:pt x="51" y="980"/>
                </a:lnTo>
                <a:lnTo>
                  <a:pt x="55" y="972"/>
                </a:lnTo>
                <a:lnTo>
                  <a:pt x="60" y="965"/>
                </a:lnTo>
                <a:lnTo>
                  <a:pt x="68" y="957"/>
                </a:lnTo>
                <a:lnTo>
                  <a:pt x="85" y="943"/>
                </a:lnTo>
                <a:lnTo>
                  <a:pt x="92" y="937"/>
                </a:lnTo>
                <a:lnTo>
                  <a:pt x="98" y="930"/>
                </a:lnTo>
                <a:lnTo>
                  <a:pt x="98" y="930"/>
                </a:lnTo>
                <a:lnTo>
                  <a:pt x="112" y="914"/>
                </a:lnTo>
                <a:lnTo>
                  <a:pt x="122" y="899"/>
                </a:lnTo>
                <a:lnTo>
                  <a:pt x="128" y="892"/>
                </a:lnTo>
                <a:lnTo>
                  <a:pt x="132" y="883"/>
                </a:lnTo>
                <a:lnTo>
                  <a:pt x="135" y="875"/>
                </a:lnTo>
                <a:lnTo>
                  <a:pt x="137" y="866"/>
                </a:lnTo>
                <a:lnTo>
                  <a:pt x="137" y="866"/>
                </a:lnTo>
                <a:lnTo>
                  <a:pt x="178" y="806"/>
                </a:lnTo>
                <a:lnTo>
                  <a:pt x="198" y="776"/>
                </a:lnTo>
                <a:lnTo>
                  <a:pt x="218" y="746"/>
                </a:lnTo>
                <a:lnTo>
                  <a:pt x="237" y="714"/>
                </a:lnTo>
                <a:lnTo>
                  <a:pt x="254" y="682"/>
                </a:lnTo>
                <a:lnTo>
                  <a:pt x="270" y="649"/>
                </a:lnTo>
                <a:lnTo>
                  <a:pt x="285" y="612"/>
                </a:lnTo>
                <a:lnTo>
                  <a:pt x="285" y="612"/>
                </a:lnTo>
                <a:lnTo>
                  <a:pt x="296" y="613"/>
                </a:lnTo>
                <a:lnTo>
                  <a:pt x="305" y="617"/>
                </a:lnTo>
                <a:lnTo>
                  <a:pt x="314" y="621"/>
                </a:lnTo>
                <a:lnTo>
                  <a:pt x="321" y="627"/>
                </a:lnTo>
                <a:lnTo>
                  <a:pt x="321" y="627"/>
                </a:lnTo>
                <a:lnTo>
                  <a:pt x="351" y="633"/>
                </a:lnTo>
                <a:lnTo>
                  <a:pt x="380" y="638"/>
                </a:lnTo>
                <a:lnTo>
                  <a:pt x="409" y="641"/>
                </a:lnTo>
                <a:lnTo>
                  <a:pt x="424" y="642"/>
                </a:lnTo>
                <a:lnTo>
                  <a:pt x="440" y="642"/>
                </a:lnTo>
                <a:lnTo>
                  <a:pt x="440" y="642"/>
                </a:lnTo>
                <a:lnTo>
                  <a:pt x="544" y="638"/>
                </a:lnTo>
                <a:lnTo>
                  <a:pt x="597" y="637"/>
                </a:lnTo>
                <a:lnTo>
                  <a:pt x="647" y="637"/>
                </a:lnTo>
                <a:lnTo>
                  <a:pt x="673" y="637"/>
                </a:lnTo>
                <a:lnTo>
                  <a:pt x="697" y="639"/>
                </a:lnTo>
                <a:lnTo>
                  <a:pt x="721" y="641"/>
                </a:lnTo>
                <a:lnTo>
                  <a:pt x="745" y="644"/>
                </a:lnTo>
                <a:lnTo>
                  <a:pt x="769" y="649"/>
                </a:lnTo>
                <a:lnTo>
                  <a:pt x="791" y="654"/>
                </a:lnTo>
                <a:lnTo>
                  <a:pt x="814" y="662"/>
                </a:lnTo>
                <a:lnTo>
                  <a:pt x="836" y="669"/>
                </a:lnTo>
                <a:lnTo>
                  <a:pt x="836" y="669"/>
                </a:lnTo>
                <a:lnTo>
                  <a:pt x="860" y="680"/>
                </a:lnTo>
                <a:lnTo>
                  <a:pt x="885" y="690"/>
                </a:lnTo>
                <a:lnTo>
                  <a:pt x="908" y="703"/>
                </a:lnTo>
                <a:lnTo>
                  <a:pt x="930" y="717"/>
                </a:lnTo>
                <a:lnTo>
                  <a:pt x="939" y="725"/>
                </a:lnTo>
                <a:lnTo>
                  <a:pt x="949" y="733"/>
                </a:lnTo>
                <a:lnTo>
                  <a:pt x="958" y="742"/>
                </a:lnTo>
                <a:lnTo>
                  <a:pt x="967" y="751"/>
                </a:lnTo>
                <a:lnTo>
                  <a:pt x="975" y="761"/>
                </a:lnTo>
                <a:lnTo>
                  <a:pt x="982" y="773"/>
                </a:lnTo>
                <a:lnTo>
                  <a:pt x="988" y="785"/>
                </a:lnTo>
                <a:lnTo>
                  <a:pt x="994" y="798"/>
                </a:lnTo>
                <a:lnTo>
                  <a:pt x="994" y="798"/>
                </a:lnTo>
                <a:lnTo>
                  <a:pt x="1009" y="780"/>
                </a:lnTo>
                <a:lnTo>
                  <a:pt x="1025" y="764"/>
                </a:lnTo>
                <a:lnTo>
                  <a:pt x="1041" y="747"/>
                </a:lnTo>
                <a:lnTo>
                  <a:pt x="1048" y="739"/>
                </a:lnTo>
                <a:lnTo>
                  <a:pt x="1055" y="728"/>
                </a:lnTo>
                <a:lnTo>
                  <a:pt x="1055" y="728"/>
                </a:lnTo>
                <a:lnTo>
                  <a:pt x="1053" y="726"/>
                </a:lnTo>
                <a:lnTo>
                  <a:pt x="1049" y="723"/>
                </a:lnTo>
                <a:lnTo>
                  <a:pt x="1044" y="718"/>
                </a:lnTo>
                <a:lnTo>
                  <a:pt x="1030" y="711"/>
                </a:lnTo>
                <a:lnTo>
                  <a:pt x="1030" y="711"/>
                </a:lnTo>
                <a:lnTo>
                  <a:pt x="1025" y="702"/>
                </a:lnTo>
                <a:lnTo>
                  <a:pt x="1019" y="695"/>
                </a:lnTo>
                <a:lnTo>
                  <a:pt x="1008" y="680"/>
                </a:lnTo>
                <a:lnTo>
                  <a:pt x="995" y="665"/>
                </a:lnTo>
                <a:lnTo>
                  <a:pt x="988" y="656"/>
                </a:lnTo>
                <a:lnTo>
                  <a:pt x="983" y="648"/>
                </a:lnTo>
                <a:lnTo>
                  <a:pt x="983" y="648"/>
                </a:lnTo>
                <a:lnTo>
                  <a:pt x="977" y="633"/>
                </a:lnTo>
                <a:lnTo>
                  <a:pt x="970" y="617"/>
                </a:lnTo>
                <a:lnTo>
                  <a:pt x="966" y="599"/>
                </a:lnTo>
                <a:lnTo>
                  <a:pt x="962" y="582"/>
                </a:lnTo>
                <a:lnTo>
                  <a:pt x="960" y="564"/>
                </a:lnTo>
                <a:lnTo>
                  <a:pt x="958" y="546"/>
                </a:lnTo>
                <a:lnTo>
                  <a:pt x="958" y="528"/>
                </a:lnTo>
                <a:lnTo>
                  <a:pt x="960" y="510"/>
                </a:lnTo>
                <a:lnTo>
                  <a:pt x="963" y="491"/>
                </a:lnTo>
                <a:lnTo>
                  <a:pt x="967" y="473"/>
                </a:lnTo>
                <a:lnTo>
                  <a:pt x="972" y="456"/>
                </a:lnTo>
                <a:lnTo>
                  <a:pt x="980" y="439"/>
                </a:lnTo>
                <a:lnTo>
                  <a:pt x="988" y="423"/>
                </a:lnTo>
                <a:lnTo>
                  <a:pt x="998" y="408"/>
                </a:lnTo>
                <a:lnTo>
                  <a:pt x="1010" y="394"/>
                </a:lnTo>
                <a:lnTo>
                  <a:pt x="1023" y="382"/>
                </a:lnTo>
                <a:lnTo>
                  <a:pt x="1023" y="382"/>
                </a:lnTo>
                <a:lnTo>
                  <a:pt x="1030" y="376"/>
                </a:lnTo>
                <a:lnTo>
                  <a:pt x="1039" y="369"/>
                </a:lnTo>
                <a:lnTo>
                  <a:pt x="1048" y="364"/>
                </a:lnTo>
                <a:lnTo>
                  <a:pt x="1058" y="359"/>
                </a:lnTo>
                <a:lnTo>
                  <a:pt x="1069" y="354"/>
                </a:lnTo>
                <a:lnTo>
                  <a:pt x="1081" y="350"/>
                </a:lnTo>
                <a:lnTo>
                  <a:pt x="1092" y="346"/>
                </a:lnTo>
                <a:lnTo>
                  <a:pt x="1104" y="342"/>
                </a:lnTo>
                <a:lnTo>
                  <a:pt x="1117" y="340"/>
                </a:lnTo>
                <a:lnTo>
                  <a:pt x="1130" y="338"/>
                </a:lnTo>
                <a:lnTo>
                  <a:pt x="1143" y="338"/>
                </a:lnTo>
                <a:lnTo>
                  <a:pt x="1155" y="338"/>
                </a:lnTo>
                <a:lnTo>
                  <a:pt x="1168" y="339"/>
                </a:lnTo>
                <a:lnTo>
                  <a:pt x="1181" y="341"/>
                </a:lnTo>
                <a:lnTo>
                  <a:pt x="1194" y="345"/>
                </a:lnTo>
                <a:lnTo>
                  <a:pt x="1207" y="350"/>
                </a:lnTo>
                <a:lnTo>
                  <a:pt x="1207" y="350"/>
                </a:lnTo>
                <a:lnTo>
                  <a:pt x="1205" y="340"/>
                </a:lnTo>
                <a:lnTo>
                  <a:pt x="1200" y="331"/>
                </a:lnTo>
                <a:lnTo>
                  <a:pt x="1195" y="322"/>
                </a:lnTo>
                <a:lnTo>
                  <a:pt x="1190" y="312"/>
                </a:lnTo>
                <a:lnTo>
                  <a:pt x="1183" y="305"/>
                </a:lnTo>
                <a:lnTo>
                  <a:pt x="1176" y="296"/>
                </a:lnTo>
                <a:lnTo>
                  <a:pt x="1167" y="289"/>
                </a:lnTo>
                <a:lnTo>
                  <a:pt x="1159" y="281"/>
                </a:lnTo>
                <a:lnTo>
                  <a:pt x="1139" y="268"/>
                </a:lnTo>
                <a:lnTo>
                  <a:pt x="1119" y="256"/>
                </a:lnTo>
                <a:lnTo>
                  <a:pt x="1098" y="246"/>
                </a:lnTo>
                <a:lnTo>
                  <a:pt x="1077" y="239"/>
                </a:lnTo>
                <a:lnTo>
                  <a:pt x="1077" y="239"/>
                </a:lnTo>
                <a:lnTo>
                  <a:pt x="1074" y="235"/>
                </a:lnTo>
                <a:lnTo>
                  <a:pt x="1072" y="231"/>
                </a:lnTo>
                <a:lnTo>
                  <a:pt x="1069" y="223"/>
                </a:lnTo>
                <a:lnTo>
                  <a:pt x="1069" y="214"/>
                </a:lnTo>
                <a:lnTo>
                  <a:pt x="1069" y="204"/>
                </a:lnTo>
                <a:lnTo>
                  <a:pt x="1071" y="196"/>
                </a:lnTo>
                <a:lnTo>
                  <a:pt x="1073" y="186"/>
                </a:lnTo>
                <a:lnTo>
                  <a:pt x="1077" y="170"/>
                </a:lnTo>
                <a:lnTo>
                  <a:pt x="1077" y="170"/>
                </a:lnTo>
                <a:lnTo>
                  <a:pt x="1090" y="166"/>
                </a:lnTo>
                <a:lnTo>
                  <a:pt x="1103" y="164"/>
                </a:lnTo>
                <a:lnTo>
                  <a:pt x="1116" y="163"/>
                </a:lnTo>
                <a:lnTo>
                  <a:pt x="1122" y="164"/>
                </a:lnTo>
                <a:lnTo>
                  <a:pt x="1129" y="165"/>
                </a:lnTo>
                <a:lnTo>
                  <a:pt x="1129" y="165"/>
                </a:lnTo>
                <a:lnTo>
                  <a:pt x="1135" y="168"/>
                </a:lnTo>
                <a:lnTo>
                  <a:pt x="1142" y="171"/>
                </a:lnTo>
                <a:lnTo>
                  <a:pt x="1158" y="182"/>
                </a:lnTo>
                <a:lnTo>
                  <a:pt x="1175" y="195"/>
                </a:lnTo>
                <a:lnTo>
                  <a:pt x="1193" y="210"/>
                </a:lnTo>
                <a:lnTo>
                  <a:pt x="1210" y="226"/>
                </a:lnTo>
                <a:lnTo>
                  <a:pt x="1226" y="243"/>
                </a:lnTo>
                <a:lnTo>
                  <a:pt x="1239" y="259"/>
                </a:lnTo>
                <a:lnTo>
                  <a:pt x="1249" y="274"/>
                </a:lnTo>
                <a:lnTo>
                  <a:pt x="1249" y="274"/>
                </a:lnTo>
                <a:lnTo>
                  <a:pt x="1252" y="279"/>
                </a:lnTo>
                <a:lnTo>
                  <a:pt x="1254" y="286"/>
                </a:lnTo>
                <a:lnTo>
                  <a:pt x="1256" y="292"/>
                </a:lnTo>
                <a:lnTo>
                  <a:pt x="1256" y="298"/>
                </a:lnTo>
                <a:lnTo>
                  <a:pt x="1256" y="298"/>
                </a:lnTo>
                <a:close/>
                <a:moveTo>
                  <a:pt x="1734" y="859"/>
                </a:moveTo>
                <a:lnTo>
                  <a:pt x="1734" y="859"/>
                </a:lnTo>
                <a:lnTo>
                  <a:pt x="1734" y="863"/>
                </a:lnTo>
                <a:lnTo>
                  <a:pt x="1735" y="866"/>
                </a:lnTo>
                <a:lnTo>
                  <a:pt x="1739" y="871"/>
                </a:lnTo>
                <a:lnTo>
                  <a:pt x="1743" y="877"/>
                </a:lnTo>
                <a:lnTo>
                  <a:pt x="1745" y="881"/>
                </a:lnTo>
                <a:lnTo>
                  <a:pt x="1745" y="885"/>
                </a:lnTo>
                <a:lnTo>
                  <a:pt x="1745" y="885"/>
                </a:lnTo>
                <a:lnTo>
                  <a:pt x="1745" y="889"/>
                </a:lnTo>
                <a:lnTo>
                  <a:pt x="1744" y="892"/>
                </a:lnTo>
                <a:lnTo>
                  <a:pt x="1742" y="897"/>
                </a:lnTo>
                <a:lnTo>
                  <a:pt x="1739" y="904"/>
                </a:lnTo>
                <a:lnTo>
                  <a:pt x="1736" y="910"/>
                </a:lnTo>
                <a:lnTo>
                  <a:pt x="1736" y="910"/>
                </a:lnTo>
                <a:lnTo>
                  <a:pt x="1723" y="922"/>
                </a:lnTo>
                <a:lnTo>
                  <a:pt x="1711" y="934"/>
                </a:lnTo>
                <a:lnTo>
                  <a:pt x="1700" y="946"/>
                </a:lnTo>
                <a:lnTo>
                  <a:pt x="1690" y="960"/>
                </a:lnTo>
                <a:lnTo>
                  <a:pt x="1679" y="974"/>
                </a:lnTo>
                <a:lnTo>
                  <a:pt x="1669" y="988"/>
                </a:lnTo>
                <a:lnTo>
                  <a:pt x="1651" y="1018"/>
                </a:lnTo>
                <a:lnTo>
                  <a:pt x="1634" y="1049"/>
                </a:lnTo>
                <a:lnTo>
                  <a:pt x="1617" y="1081"/>
                </a:lnTo>
                <a:lnTo>
                  <a:pt x="1601" y="1112"/>
                </a:lnTo>
                <a:lnTo>
                  <a:pt x="1584" y="1144"/>
                </a:lnTo>
                <a:lnTo>
                  <a:pt x="1584" y="1144"/>
                </a:lnTo>
                <a:lnTo>
                  <a:pt x="1576" y="1150"/>
                </a:lnTo>
                <a:lnTo>
                  <a:pt x="1570" y="1157"/>
                </a:lnTo>
                <a:lnTo>
                  <a:pt x="1563" y="1165"/>
                </a:lnTo>
                <a:lnTo>
                  <a:pt x="1558" y="1173"/>
                </a:lnTo>
                <a:lnTo>
                  <a:pt x="1548" y="1190"/>
                </a:lnTo>
                <a:lnTo>
                  <a:pt x="1543" y="1198"/>
                </a:lnTo>
                <a:lnTo>
                  <a:pt x="1537" y="1205"/>
                </a:lnTo>
                <a:lnTo>
                  <a:pt x="1537" y="1205"/>
                </a:lnTo>
                <a:lnTo>
                  <a:pt x="1536" y="1211"/>
                </a:lnTo>
                <a:lnTo>
                  <a:pt x="1536" y="1212"/>
                </a:lnTo>
                <a:lnTo>
                  <a:pt x="1537" y="1212"/>
                </a:lnTo>
                <a:lnTo>
                  <a:pt x="1538" y="1212"/>
                </a:lnTo>
                <a:lnTo>
                  <a:pt x="1538" y="1212"/>
                </a:lnTo>
                <a:lnTo>
                  <a:pt x="1537" y="1218"/>
                </a:lnTo>
                <a:lnTo>
                  <a:pt x="1537" y="1218"/>
                </a:lnTo>
                <a:lnTo>
                  <a:pt x="1530" y="1223"/>
                </a:lnTo>
                <a:lnTo>
                  <a:pt x="1523" y="1226"/>
                </a:lnTo>
                <a:lnTo>
                  <a:pt x="1516" y="1227"/>
                </a:lnTo>
                <a:lnTo>
                  <a:pt x="1510" y="1227"/>
                </a:lnTo>
                <a:lnTo>
                  <a:pt x="1497" y="1224"/>
                </a:lnTo>
                <a:lnTo>
                  <a:pt x="1490" y="1222"/>
                </a:lnTo>
                <a:lnTo>
                  <a:pt x="1483" y="1220"/>
                </a:lnTo>
                <a:lnTo>
                  <a:pt x="1483" y="1220"/>
                </a:lnTo>
                <a:lnTo>
                  <a:pt x="1454" y="1218"/>
                </a:lnTo>
                <a:lnTo>
                  <a:pt x="1424" y="1217"/>
                </a:lnTo>
                <a:lnTo>
                  <a:pt x="1394" y="1216"/>
                </a:lnTo>
                <a:lnTo>
                  <a:pt x="1367" y="1215"/>
                </a:lnTo>
                <a:lnTo>
                  <a:pt x="1367" y="1215"/>
                </a:lnTo>
                <a:lnTo>
                  <a:pt x="1346" y="1213"/>
                </a:lnTo>
                <a:lnTo>
                  <a:pt x="1325" y="1208"/>
                </a:lnTo>
                <a:lnTo>
                  <a:pt x="1303" y="1203"/>
                </a:lnTo>
                <a:lnTo>
                  <a:pt x="1281" y="1200"/>
                </a:lnTo>
                <a:lnTo>
                  <a:pt x="1281" y="1200"/>
                </a:lnTo>
                <a:lnTo>
                  <a:pt x="1178" y="1192"/>
                </a:lnTo>
                <a:lnTo>
                  <a:pt x="1125" y="1187"/>
                </a:lnTo>
                <a:lnTo>
                  <a:pt x="1071" y="1184"/>
                </a:lnTo>
                <a:lnTo>
                  <a:pt x="1018" y="1182"/>
                </a:lnTo>
                <a:lnTo>
                  <a:pt x="966" y="1182"/>
                </a:lnTo>
                <a:lnTo>
                  <a:pt x="941" y="1182"/>
                </a:lnTo>
                <a:lnTo>
                  <a:pt x="917" y="1184"/>
                </a:lnTo>
                <a:lnTo>
                  <a:pt x="893" y="1185"/>
                </a:lnTo>
                <a:lnTo>
                  <a:pt x="871" y="1188"/>
                </a:lnTo>
                <a:lnTo>
                  <a:pt x="871" y="1188"/>
                </a:lnTo>
                <a:lnTo>
                  <a:pt x="866" y="1200"/>
                </a:lnTo>
                <a:lnTo>
                  <a:pt x="862" y="1214"/>
                </a:lnTo>
                <a:lnTo>
                  <a:pt x="861" y="1219"/>
                </a:lnTo>
                <a:lnTo>
                  <a:pt x="861" y="1225"/>
                </a:lnTo>
                <a:lnTo>
                  <a:pt x="861" y="1230"/>
                </a:lnTo>
                <a:lnTo>
                  <a:pt x="863" y="1232"/>
                </a:lnTo>
                <a:lnTo>
                  <a:pt x="863" y="1232"/>
                </a:lnTo>
                <a:lnTo>
                  <a:pt x="920" y="1239"/>
                </a:lnTo>
                <a:lnTo>
                  <a:pt x="977" y="1243"/>
                </a:lnTo>
                <a:lnTo>
                  <a:pt x="1032" y="1245"/>
                </a:lnTo>
                <a:lnTo>
                  <a:pt x="1089" y="1247"/>
                </a:lnTo>
                <a:lnTo>
                  <a:pt x="1205" y="1249"/>
                </a:lnTo>
                <a:lnTo>
                  <a:pt x="1326" y="1249"/>
                </a:lnTo>
                <a:lnTo>
                  <a:pt x="1326" y="1249"/>
                </a:lnTo>
                <a:lnTo>
                  <a:pt x="1347" y="1248"/>
                </a:lnTo>
                <a:lnTo>
                  <a:pt x="1374" y="1246"/>
                </a:lnTo>
                <a:lnTo>
                  <a:pt x="1404" y="1245"/>
                </a:lnTo>
                <a:lnTo>
                  <a:pt x="1420" y="1244"/>
                </a:lnTo>
                <a:lnTo>
                  <a:pt x="1436" y="1245"/>
                </a:lnTo>
                <a:lnTo>
                  <a:pt x="1436" y="1245"/>
                </a:lnTo>
                <a:lnTo>
                  <a:pt x="1490" y="1248"/>
                </a:lnTo>
                <a:lnTo>
                  <a:pt x="1511" y="1249"/>
                </a:lnTo>
                <a:lnTo>
                  <a:pt x="1520" y="1249"/>
                </a:lnTo>
                <a:lnTo>
                  <a:pt x="1529" y="1248"/>
                </a:lnTo>
                <a:lnTo>
                  <a:pt x="1537" y="1247"/>
                </a:lnTo>
                <a:lnTo>
                  <a:pt x="1545" y="1245"/>
                </a:lnTo>
                <a:lnTo>
                  <a:pt x="1552" y="1241"/>
                </a:lnTo>
                <a:lnTo>
                  <a:pt x="1559" y="1237"/>
                </a:lnTo>
                <a:lnTo>
                  <a:pt x="1566" y="1231"/>
                </a:lnTo>
                <a:lnTo>
                  <a:pt x="1572" y="1224"/>
                </a:lnTo>
                <a:lnTo>
                  <a:pt x="1577" y="1215"/>
                </a:lnTo>
                <a:lnTo>
                  <a:pt x="1584" y="1205"/>
                </a:lnTo>
                <a:lnTo>
                  <a:pt x="1584" y="1205"/>
                </a:lnTo>
                <a:lnTo>
                  <a:pt x="1585" y="1201"/>
                </a:lnTo>
                <a:lnTo>
                  <a:pt x="1585" y="1197"/>
                </a:lnTo>
                <a:lnTo>
                  <a:pt x="1585" y="1193"/>
                </a:lnTo>
                <a:lnTo>
                  <a:pt x="1586" y="1188"/>
                </a:lnTo>
                <a:lnTo>
                  <a:pt x="1586" y="1188"/>
                </a:lnTo>
                <a:lnTo>
                  <a:pt x="1591" y="1179"/>
                </a:lnTo>
                <a:lnTo>
                  <a:pt x="1599" y="1168"/>
                </a:lnTo>
                <a:lnTo>
                  <a:pt x="1606" y="1157"/>
                </a:lnTo>
                <a:lnTo>
                  <a:pt x="1613" y="1147"/>
                </a:lnTo>
                <a:lnTo>
                  <a:pt x="1613" y="1147"/>
                </a:lnTo>
                <a:lnTo>
                  <a:pt x="1638" y="1104"/>
                </a:lnTo>
                <a:lnTo>
                  <a:pt x="1664" y="1061"/>
                </a:lnTo>
                <a:lnTo>
                  <a:pt x="1717" y="980"/>
                </a:lnTo>
                <a:lnTo>
                  <a:pt x="1717" y="980"/>
                </a:lnTo>
                <a:lnTo>
                  <a:pt x="1734" y="952"/>
                </a:lnTo>
                <a:lnTo>
                  <a:pt x="1749" y="925"/>
                </a:lnTo>
                <a:lnTo>
                  <a:pt x="1765" y="899"/>
                </a:lnTo>
                <a:lnTo>
                  <a:pt x="1781" y="874"/>
                </a:lnTo>
                <a:lnTo>
                  <a:pt x="1781" y="874"/>
                </a:lnTo>
                <a:lnTo>
                  <a:pt x="1775" y="872"/>
                </a:lnTo>
                <a:lnTo>
                  <a:pt x="1770" y="869"/>
                </a:lnTo>
                <a:lnTo>
                  <a:pt x="1758" y="863"/>
                </a:lnTo>
                <a:lnTo>
                  <a:pt x="1752" y="860"/>
                </a:lnTo>
                <a:lnTo>
                  <a:pt x="1747" y="857"/>
                </a:lnTo>
                <a:lnTo>
                  <a:pt x="1740" y="857"/>
                </a:lnTo>
                <a:lnTo>
                  <a:pt x="1734" y="859"/>
                </a:lnTo>
                <a:lnTo>
                  <a:pt x="1734" y="859"/>
                </a:lnTo>
                <a:close/>
                <a:moveTo>
                  <a:pt x="1246" y="119"/>
                </a:moveTo>
                <a:lnTo>
                  <a:pt x="1246" y="119"/>
                </a:lnTo>
                <a:lnTo>
                  <a:pt x="1244" y="133"/>
                </a:lnTo>
                <a:lnTo>
                  <a:pt x="1244" y="147"/>
                </a:lnTo>
                <a:lnTo>
                  <a:pt x="1244" y="160"/>
                </a:lnTo>
                <a:lnTo>
                  <a:pt x="1245" y="173"/>
                </a:lnTo>
                <a:lnTo>
                  <a:pt x="1246" y="186"/>
                </a:lnTo>
                <a:lnTo>
                  <a:pt x="1250" y="199"/>
                </a:lnTo>
                <a:lnTo>
                  <a:pt x="1256" y="224"/>
                </a:lnTo>
                <a:lnTo>
                  <a:pt x="1264" y="248"/>
                </a:lnTo>
                <a:lnTo>
                  <a:pt x="1272" y="272"/>
                </a:lnTo>
                <a:lnTo>
                  <a:pt x="1280" y="296"/>
                </a:lnTo>
                <a:lnTo>
                  <a:pt x="1286" y="322"/>
                </a:lnTo>
                <a:lnTo>
                  <a:pt x="1286" y="322"/>
                </a:lnTo>
                <a:lnTo>
                  <a:pt x="1291" y="309"/>
                </a:lnTo>
                <a:lnTo>
                  <a:pt x="1298" y="295"/>
                </a:lnTo>
                <a:lnTo>
                  <a:pt x="1304" y="281"/>
                </a:lnTo>
                <a:lnTo>
                  <a:pt x="1306" y="274"/>
                </a:lnTo>
                <a:lnTo>
                  <a:pt x="1309" y="266"/>
                </a:lnTo>
                <a:lnTo>
                  <a:pt x="1309" y="266"/>
                </a:lnTo>
                <a:lnTo>
                  <a:pt x="1302" y="259"/>
                </a:lnTo>
                <a:lnTo>
                  <a:pt x="1295" y="251"/>
                </a:lnTo>
                <a:lnTo>
                  <a:pt x="1279" y="239"/>
                </a:lnTo>
                <a:lnTo>
                  <a:pt x="1271" y="231"/>
                </a:lnTo>
                <a:lnTo>
                  <a:pt x="1265" y="224"/>
                </a:lnTo>
                <a:lnTo>
                  <a:pt x="1260" y="216"/>
                </a:lnTo>
                <a:lnTo>
                  <a:pt x="1259" y="212"/>
                </a:lnTo>
                <a:lnTo>
                  <a:pt x="1259" y="206"/>
                </a:lnTo>
                <a:lnTo>
                  <a:pt x="1259" y="206"/>
                </a:lnTo>
                <a:lnTo>
                  <a:pt x="1266" y="211"/>
                </a:lnTo>
                <a:lnTo>
                  <a:pt x="1273" y="214"/>
                </a:lnTo>
                <a:lnTo>
                  <a:pt x="1286" y="223"/>
                </a:lnTo>
                <a:lnTo>
                  <a:pt x="1299" y="231"/>
                </a:lnTo>
                <a:lnTo>
                  <a:pt x="1304" y="234"/>
                </a:lnTo>
                <a:lnTo>
                  <a:pt x="1311" y="236"/>
                </a:lnTo>
                <a:lnTo>
                  <a:pt x="1311" y="236"/>
                </a:lnTo>
                <a:lnTo>
                  <a:pt x="1312" y="233"/>
                </a:lnTo>
                <a:lnTo>
                  <a:pt x="1312" y="230"/>
                </a:lnTo>
                <a:lnTo>
                  <a:pt x="1311" y="221"/>
                </a:lnTo>
                <a:lnTo>
                  <a:pt x="1310" y="213"/>
                </a:lnTo>
                <a:lnTo>
                  <a:pt x="1309" y="204"/>
                </a:lnTo>
                <a:lnTo>
                  <a:pt x="1309" y="204"/>
                </a:lnTo>
                <a:lnTo>
                  <a:pt x="1299" y="203"/>
                </a:lnTo>
                <a:lnTo>
                  <a:pt x="1290" y="200"/>
                </a:lnTo>
                <a:lnTo>
                  <a:pt x="1282" y="196"/>
                </a:lnTo>
                <a:lnTo>
                  <a:pt x="1274" y="190"/>
                </a:lnTo>
                <a:lnTo>
                  <a:pt x="1269" y="185"/>
                </a:lnTo>
                <a:lnTo>
                  <a:pt x="1265" y="179"/>
                </a:lnTo>
                <a:lnTo>
                  <a:pt x="1261" y="171"/>
                </a:lnTo>
                <a:lnTo>
                  <a:pt x="1261" y="163"/>
                </a:lnTo>
                <a:lnTo>
                  <a:pt x="1261" y="163"/>
                </a:lnTo>
                <a:lnTo>
                  <a:pt x="1266" y="165"/>
                </a:lnTo>
                <a:lnTo>
                  <a:pt x="1270" y="168"/>
                </a:lnTo>
                <a:lnTo>
                  <a:pt x="1278" y="174"/>
                </a:lnTo>
                <a:lnTo>
                  <a:pt x="1282" y="177"/>
                </a:lnTo>
                <a:lnTo>
                  <a:pt x="1285" y="179"/>
                </a:lnTo>
                <a:lnTo>
                  <a:pt x="1290" y="179"/>
                </a:lnTo>
                <a:lnTo>
                  <a:pt x="1296" y="178"/>
                </a:lnTo>
                <a:lnTo>
                  <a:pt x="1296" y="178"/>
                </a:lnTo>
                <a:lnTo>
                  <a:pt x="1296" y="172"/>
                </a:lnTo>
                <a:lnTo>
                  <a:pt x="1296" y="167"/>
                </a:lnTo>
                <a:lnTo>
                  <a:pt x="1291" y="155"/>
                </a:lnTo>
                <a:lnTo>
                  <a:pt x="1286" y="142"/>
                </a:lnTo>
                <a:lnTo>
                  <a:pt x="1280" y="129"/>
                </a:lnTo>
                <a:lnTo>
                  <a:pt x="1274" y="118"/>
                </a:lnTo>
                <a:lnTo>
                  <a:pt x="1272" y="111"/>
                </a:lnTo>
                <a:lnTo>
                  <a:pt x="1271" y="105"/>
                </a:lnTo>
                <a:lnTo>
                  <a:pt x="1271" y="99"/>
                </a:lnTo>
                <a:lnTo>
                  <a:pt x="1271" y="94"/>
                </a:lnTo>
                <a:lnTo>
                  <a:pt x="1273" y="89"/>
                </a:lnTo>
                <a:lnTo>
                  <a:pt x="1276" y="84"/>
                </a:lnTo>
                <a:lnTo>
                  <a:pt x="1276" y="84"/>
                </a:lnTo>
                <a:lnTo>
                  <a:pt x="1282" y="93"/>
                </a:lnTo>
                <a:lnTo>
                  <a:pt x="1287" y="103"/>
                </a:lnTo>
                <a:lnTo>
                  <a:pt x="1296" y="123"/>
                </a:lnTo>
                <a:lnTo>
                  <a:pt x="1303" y="143"/>
                </a:lnTo>
                <a:lnTo>
                  <a:pt x="1313" y="165"/>
                </a:lnTo>
                <a:lnTo>
                  <a:pt x="1313" y="165"/>
                </a:lnTo>
                <a:lnTo>
                  <a:pt x="1318" y="158"/>
                </a:lnTo>
                <a:lnTo>
                  <a:pt x="1323" y="150"/>
                </a:lnTo>
                <a:lnTo>
                  <a:pt x="1328" y="133"/>
                </a:lnTo>
                <a:lnTo>
                  <a:pt x="1331" y="124"/>
                </a:lnTo>
                <a:lnTo>
                  <a:pt x="1336" y="117"/>
                </a:lnTo>
                <a:lnTo>
                  <a:pt x="1339" y="113"/>
                </a:lnTo>
                <a:lnTo>
                  <a:pt x="1342" y="110"/>
                </a:lnTo>
                <a:lnTo>
                  <a:pt x="1346" y="108"/>
                </a:lnTo>
                <a:lnTo>
                  <a:pt x="1350" y="106"/>
                </a:lnTo>
                <a:lnTo>
                  <a:pt x="1350" y="106"/>
                </a:lnTo>
                <a:lnTo>
                  <a:pt x="1349" y="114"/>
                </a:lnTo>
                <a:lnTo>
                  <a:pt x="1348" y="122"/>
                </a:lnTo>
                <a:lnTo>
                  <a:pt x="1344" y="138"/>
                </a:lnTo>
                <a:lnTo>
                  <a:pt x="1339" y="153"/>
                </a:lnTo>
                <a:lnTo>
                  <a:pt x="1333" y="167"/>
                </a:lnTo>
                <a:lnTo>
                  <a:pt x="1328" y="182"/>
                </a:lnTo>
                <a:lnTo>
                  <a:pt x="1326" y="189"/>
                </a:lnTo>
                <a:lnTo>
                  <a:pt x="1325" y="197"/>
                </a:lnTo>
                <a:lnTo>
                  <a:pt x="1325" y="205"/>
                </a:lnTo>
                <a:lnTo>
                  <a:pt x="1326" y="213"/>
                </a:lnTo>
                <a:lnTo>
                  <a:pt x="1327" y="220"/>
                </a:lnTo>
                <a:lnTo>
                  <a:pt x="1330" y="229"/>
                </a:lnTo>
                <a:lnTo>
                  <a:pt x="1330" y="229"/>
                </a:lnTo>
                <a:lnTo>
                  <a:pt x="1336" y="227"/>
                </a:lnTo>
                <a:lnTo>
                  <a:pt x="1342" y="225"/>
                </a:lnTo>
                <a:lnTo>
                  <a:pt x="1345" y="220"/>
                </a:lnTo>
                <a:lnTo>
                  <a:pt x="1349" y="216"/>
                </a:lnTo>
                <a:lnTo>
                  <a:pt x="1356" y="206"/>
                </a:lnTo>
                <a:lnTo>
                  <a:pt x="1360" y="203"/>
                </a:lnTo>
                <a:lnTo>
                  <a:pt x="1364" y="200"/>
                </a:lnTo>
                <a:lnTo>
                  <a:pt x="1364" y="200"/>
                </a:lnTo>
                <a:lnTo>
                  <a:pt x="1369" y="204"/>
                </a:lnTo>
                <a:lnTo>
                  <a:pt x="1371" y="209"/>
                </a:lnTo>
                <a:lnTo>
                  <a:pt x="1371" y="213"/>
                </a:lnTo>
                <a:lnTo>
                  <a:pt x="1371" y="217"/>
                </a:lnTo>
                <a:lnTo>
                  <a:pt x="1370" y="221"/>
                </a:lnTo>
                <a:lnTo>
                  <a:pt x="1367" y="226"/>
                </a:lnTo>
                <a:lnTo>
                  <a:pt x="1361" y="233"/>
                </a:lnTo>
                <a:lnTo>
                  <a:pt x="1352" y="240"/>
                </a:lnTo>
                <a:lnTo>
                  <a:pt x="1344" y="245"/>
                </a:lnTo>
                <a:lnTo>
                  <a:pt x="1330" y="251"/>
                </a:lnTo>
                <a:lnTo>
                  <a:pt x="1330" y="251"/>
                </a:lnTo>
                <a:lnTo>
                  <a:pt x="1329" y="259"/>
                </a:lnTo>
                <a:lnTo>
                  <a:pt x="1327" y="268"/>
                </a:lnTo>
                <a:lnTo>
                  <a:pt x="1320" y="286"/>
                </a:lnTo>
                <a:lnTo>
                  <a:pt x="1314" y="304"/>
                </a:lnTo>
                <a:lnTo>
                  <a:pt x="1312" y="312"/>
                </a:lnTo>
                <a:lnTo>
                  <a:pt x="1311" y="320"/>
                </a:lnTo>
                <a:lnTo>
                  <a:pt x="1311" y="320"/>
                </a:lnTo>
                <a:lnTo>
                  <a:pt x="1333" y="293"/>
                </a:lnTo>
                <a:lnTo>
                  <a:pt x="1345" y="277"/>
                </a:lnTo>
                <a:lnTo>
                  <a:pt x="1357" y="261"/>
                </a:lnTo>
                <a:lnTo>
                  <a:pt x="1366" y="244"/>
                </a:lnTo>
                <a:lnTo>
                  <a:pt x="1374" y="225"/>
                </a:lnTo>
                <a:lnTo>
                  <a:pt x="1377" y="215"/>
                </a:lnTo>
                <a:lnTo>
                  <a:pt x="1379" y="205"/>
                </a:lnTo>
                <a:lnTo>
                  <a:pt x="1381" y="196"/>
                </a:lnTo>
                <a:lnTo>
                  <a:pt x="1381" y="185"/>
                </a:lnTo>
                <a:lnTo>
                  <a:pt x="1381" y="185"/>
                </a:lnTo>
                <a:lnTo>
                  <a:pt x="1381" y="171"/>
                </a:lnTo>
                <a:lnTo>
                  <a:pt x="1380" y="159"/>
                </a:lnTo>
                <a:lnTo>
                  <a:pt x="1377" y="148"/>
                </a:lnTo>
                <a:lnTo>
                  <a:pt x="1374" y="137"/>
                </a:lnTo>
                <a:lnTo>
                  <a:pt x="1369" y="126"/>
                </a:lnTo>
                <a:lnTo>
                  <a:pt x="1363" y="117"/>
                </a:lnTo>
                <a:lnTo>
                  <a:pt x="1357" y="108"/>
                </a:lnTo>
                <a:lnTo>
                  <a:pt x="1349" y="98"/>
                </a:lnTo>
                <a:lnTo>
                  <a:pt x="1334" y="82"/>
                </a:lnTo>
                <a:lnTo>
                  <a:pt x="1317" y="66"/>
                </a:lnTo>
                <a:lnTo>
                  <a:pt x="1301" y="51"/>
                </a:lnTo>
                <a:lnTo>
                  <a:pt x="1286" y="35"/>
                </a:lnTo>
                <a:lnTo>
                  <a:pt x="1286" y="35"/>
                </a:lnTo>
                <a:lnTo>
                  <a:pt x="1281" y="46"/>
                </a:lnTo>
                <a:lnTo>
                  <a:pt x="1274" y="56"/>
                </a:lnTo>
                <a:lnTo>
                  <a:pt x="1264" y="75"/>
                </a:lnTo>
                <a:lnTo>
                  <a:pt x="1258" y="84"/>
                </a:lnTo>
                <a:lnTo>
                  <a:pt x="1253" y="94"/>
                </a:lnTo>
                <a:lnTo>
                  <a:pt x="1250" y="106"/>
                </a:lnTo>
                <a:lnTo>
                  <a:pt x="1246" y="119"/>
                </a:lnTo>
                <a:lnTo>
                  <a:pt x="1246" y="119"/>
                </a:lnTo>
                <a:close/>
                <a:moveTo>
                  <a:pt x="1129" y="187"/>
                </a:moveTo>
                <a:lnTo>
                  <a:pt x="1129" y="187"/>
                </a:lnTo>
                <a:lnTo>
                  <a:pt x="1119" y="186"/>
                </a:lnTo>
                <a:lnTo>
                  <a:pt x="1111" y="186"/>
                </a:lnTo>
                <a:lnTo>
                  <a:pt x="1103" y="188"/>
                </a:lnTo>
                <a:lnTo>
                  <a:pt x="1098" y="192"/>
                </a:lnTo>
                <a:lnTo>
                  <a:pt x="1094" y="196"/>
                </a:lnTo>
                <a:lnTo>
                  <a:pt x="1091" y="202"/>
                </a:lnTo>
                <a:lnTo>
                  <a:pt x="1090" y="209"/>
                </a:lnTo>
                <a:lnTo>
                  <a:pt x="1089" y="217"/>
                </a:lnTo>
                <a:lnTo>
                  <a:pt x="1089" y="217"/>
                </a:lnTo>
                <a:lnTo>
                  <a:pt x="1094" y="220"/>
                </a:lnTo>
                <a:lnTo>
                  <a:pt x="1100" y="224"/>
                </a:lnTo>
                <a:lnTo>
                  <a:pt x="1102" y="226"/>
                </a:lnTo>
                <a:lnTo>
                  <a:pt x="1105" y="227"/>
                </a:lnTo>
                <a:lnTo>
                  <a:pt x="1109" y="227"/>
                </a:lnTo>
                <a:lnTo>
                  <a:pt x="1114" y="227"/>
                </a:lnTo>
                <a:lnTo>
                  <a:pt x="1114" y="227"/>
                </a:lnTo>
                <a:lnTo>
                  <a:pt x="1124" y="235"/>
                </a:lnTo>
                <a:lnTo>
                  <a:pt x="1135" y="243"/>
                </a:lnTo>
                <a:lnTo>
                  <a:pt x="1157" y="258"/>
                </a:lnTo>
                <a:lnTo>
                  <a:pt x="1178" y="273"/>
                </a:lnTo>
                <a:lnTo>
                  <a:pt x="1189" y="281"/>
                </a:lnTo>
                <a:lnTo>
                  <a:pt x="1197" y="291"/>
                </a:lnTo>
                <a:lnTo>
                  <a:pt x="1197" y="291"/>
                </a:lnTo>
                <a:lnTo>
                  <a:pt x="1204" y="300"/>
                </a:lnTo>
                <a:lnTo>
                  <a:pt x="1209" y="308"/>
                </a:lnTo>
                <a:lnTo>
                  <a:pt x="1219" y="327"/>
                </a:lnTo>
                <a:lnTo>
                  <a:pt x="1229" y="347"/>
                </a:lnTo>
                <a:lnTo>
                  <a:pt x="1236" y="356"/>
                </a:lnTo>
                <a:lnTo>
                  <a:pt x="1242" y="364"/>
                </a:lnTo>
                <a:lnTo>
                  <a:pt x="1242" y="364"/>
                </a:lnTo>
                <a:lnTo>
                  <a:pt x="1242" y="374"/>
                </a:lnTo>
                <a:lnTo>
                  <a:pt x="1244" y="381"/>
                </a:lnTo>
                <a:lnTo>
                  <a:pt x="1248" y="386"/>
                </a:lnTo>
                <a:lnTo>
                  <a:pt x="1252" y="392"/>
                </a:lnTo>
                <a:lnTo>
                  <a:pt x="1252" y="392"/>
                </a:lnTo>
                <a:lnTo>
                  <a:pt x="1252" y="375"/>
                </a:lnTo>
                <a:lnTo>
                  <a:pt x="1251" y="359"/>
                </a:lnTo>
                <a:lnTo>
                  <a:pt x="1249" y="342"/>
                </a:lnTo>
                <a:lnTo>
                  <a:pt x="1245" y="326"/>
                </a:lnTo>
                <a:lnTo>
                  <a:pt x="1240" y="311"/>
                </a:lnTo>
                <a:lnTo>
                  <a:pt x="1235" y="296"/>
                </a:lnTo>
                <a:lnTo>
                  <a:pt x="1227" y="283"/>
                </a:lnTo>
                <a:lnTo>
                  <a:pt x="1219" y="270"/>
                </a:lnTo>
                <a:lnTo>
                  <a:pt x="1210" y="257"/>
                </a:lnTo>
                <a:lnTo>
                  <a:pt x="1200" y="244"/>
                </a:lnTo>
                <a:lnTo>
                  <a:pt x="1190" y="233"/>
                </a:lnTo>
                <a:lnTo>
                  <a:pt x="1178" y="223"/>
                </a:lnTo>
                <a:lnTo>
                  <a:pt x="1166" y="212"/>
                </a:lnTo>
                <a:lnTo>
                  <a:pt x="1154" y="203"/>
                </a:lnTo>
                <a:lnTo>
                  <a:pt x="1142" y="195"/>
                </a:lnTo>
                <a:lnTo>
                  <a:pt x="1129" y="187"/>
                </a:lnTo>
                <a:lnTo>
                  <a:pt x="1129" y="187"/>
                </a:lnTo>
                <a:close/>
                <a:moveTo>
                  <a:pt x="1542" y="468"/>
                </a:moveTo>
                <a:lnTo>
                  <a:pt x="1542" y="468"/>
                </a:lnTo>
                <a:lnTo>
                  <a:pt x="1540" y="463"/>
                </a:lnTo>
                <a:lnTo>
                  <a:pt x="1537" y="460"/>
                </a:lnTo>
                <a:lnTo>
                  <a:pt x="1535" y="457"/>
                </a:lnTo>
                <a:lnTo>
                  <a:pt x="1532" y="453"/>
                </a:lnTo>
                <a:lnTo>
                  <a:pt x="1532" y="453"/>
                </a:lnTo>
                <a:lnTo>
                  <a:pt x="1531" y="448"/>
                </a:lnTo>
                <a:lnTo>
                  <a:pt x="1531" y="443"/>
                </a:lnTo>
                <a:lnTo>
                  <a:pt x="1530" y="438"/>
                </a:lnTo>
                <a:lnTo>
                  <a:pt x="1529" y="433"/>
                </a:lnTo>
                <a:lnTo>
                  <a:pt x="1529" y="433"/>
                </a:lnTo>
                <a:lnTo>
                  <a:pt x="1521" y="419"/>
                </a:lnTo>
                <a:lnTo>
                  <a:pt x="1510" y="405"/>
                </a:lnTo>
                <a:lnTo>
                  <a:pt x="1497" y="392"/>
                </a:lnTo>
                <a:lnTo>
                  <a:pt x="1483" y="380"/>
                </a:lnTo>
                <a:lnTo>
                  <a:pt x="1468" y="368"/>
                </a:lnTo>
                <a:lnTo>
                  <a:pt x="1451" y="360"/>
                </a:lnTo>
                <a:lnTo>
                  <a:pt x="1434" y="352"/>
                </a:lnTo>
                <a:lnTo>
                  <a:pt x="1417" y="347"/>
                </a:lnTo>
                <a:lnTo>
                  <a:pt x="1417" y="347"/>
                </a:lnTo>
                <a:lnTo>
                  <a:pt x="1406" y="346"/>
                </a:lnTo>
                <a:lnTo>
                  <a:pt x="1397" y="346"/>
                </a:lnTo>
                <a:lnTo>
                  <a:pt x="1388" y="346"/>
                </a:lnTo>
                <a:lnTo>
                  <a:pt x="1379" y="347"/>
                </a:lnTo>
                <a:lnTo>
                  <a:pt x="1371" y="350"/>
                </a:lnTo>
                <a:lnTo>
                  <a:pt x="1362" y="352"/>
                </a:lnTo>
                <a:lnTo>
                  <a:pt x="1355" y="356"/>
                </a:lnTo>
                <a:lnTo>
                  <a:pt x="1347" y="361"/>
                </a:lnTo>
                <a:lnTo>
                  <a:pt x="1332" y="370"/>
                </a:lnTo>
                <a:lnTo>
                  <a:pt x="1318" y="382"/>
                </a:lnTo>
                <a:lnTo>
                  <a:pt x="1291" y="406"/>
                </a:lnTo>
                <a:lnTo>
                  <a:pt x="1279" y="417"/>
                </a:lnTo>
                <a:lnTo>
                  <a:pt x="1266" y="428"/>
                </a:lnTo>
                <a:lnTo>
                  <a:pt x="1252" y="437"/>
                </a:lnTo>
                <a:lnTo>
                  <a:pt x="1245" y="441"/>
                </a:lnTo>
                <a:lnTo>
                  <a:pt x="1239" y="444"/>
                </a:lnTo>
                <a:lnTo>
                  <a:pt x="1231" y="446"/>
                </a:lnTo>
                <a:lnTo>
                  <a:pt x="1225" y="447"/>
                </a:lnTo>
                <a:lnTo>
                  <a:pt x="1218" y="447"/>
                </a:lnTo>
                <a:lnTo>
                  <a:pt x="1210" y="447"/>
                </a:lnTo>
                <a:lnTo>
                  <a:pt x="1203" y="445"/>
                </a:lnTo>
                <a:lnTo>
                  <a:pt x="1194" y="443"/>
                </a:lnTo>
                <a:lnTo>
                  <a:pt x="1187" y="439"/>
                </a:lnTo>
                <a:lnTo>
                  <a:pt x="1178" y="433"/>
                </a:lnTo>
                <a:lnTo>
                  <a:pt x="1178" y="433"/>
                </a:lnTo>
                <a:lnTo>
                  <a:pt x="1177" y="427"/>
                </a:lnTo>
                <a:lnTo>
                  <a:pt x="1176" y="422"/>
                </a:lnTo>
                <a:lnTo>
                  <a:pt x="1172" y="411"/>
                </a:lnTo>
                <a:lnTo>
                  <a:pt x="1170" y="407"/>
                </a:lnTo>
                <a:lnTo>
                  <a:pt x="1170" y="402"/>
                </a:lnTo>
                <a:lnTo>
                  <a:pt x="1173" y="398"/>
                </a:lnTo>
                <a:lnTo>
                  <a:pt x="1175" y="394"/>
                </a:lnTo>
                <a:lnTo>
                  <a:pt x="1175" y="394"/>
                </a:lnTo>
                <a:lnTo>
                  <a:pt x="1181" y="400"/>
                </a:lnTo>
                <a:lnTo>
                  <a:pt x="1187" y="407"/>
                </a:lnTo>
                <a:lnTo>
                  <a:pt x="1192" y="414"/>
                </a:lnTo>
                <a:lnTo>
                  <a:pt x="1197" y="421"/>
                </a:lnTo>
                <a:lnTo>
                  <a:pt x="1205" y="425"/>
                </a:lnTo>
                <a:lnTo>
                  <a:pt x="1208" y="427"/>
                </a:lnTo>
                <a:lnTo>
                  <a:pt x="1212" y="428"/>
                </a:lnTo>
                <a:lnTo>
                  <a:pt x="1217" y="428"/>
                </a:lnTo>
                <a:lnTo>
                  <a:pt x="1221" y="427"/>
                </a:lnTo>
                <a:lnTo>
                  <a:pt x="1226" y="426"/>
                </a:lnTo>
                <a:lnTo>
                  <a:pt x="1231" y="424"/>
                </a:lnTo>
                <a:lnTo>
                  <a:pt x="1231" y="424"/>
                </a:lnTo>
                <a:lnTo>
                  <a:pt x="1234" y="417"/>
                </a:lnTo>
                <a:lnTo>
                  <a:pt x="1235" y="412"/>
                </a:lnTo>
                <a:lnTo>
                  <a:pt x="1235" y="408"/>
                </a:lnTo>
                <a:lnTo>
                  <a:pt x="1234" y="404"/>
                </a:lnTo>
                <a:lnTo>
                  <a:pt x="1230" y="394"/>
                </a:lnTo>
                <a:lnTo>
                  <a:pt x="1227" y="382"/>
                </a:lnTo>
                <a:lnTo>
                  <a:pt x="1227" y="382"/>
                </a:lnTo>
                <a:lnTo>
                  <a:pt x="1218" y="376"/>
                </a:lnTo>
                <a:lnTo>
                  <a:pt x="1207" y="371"/>
                </a:lnTo>
                <a:lnTo>
                  <a:pt x="1197" y="367"/>
                </a:lnTo>
                <a:lnTo>
                  <a:pt x="1187" y="364"/>
                </a:lnTo>
                <a:lnTo>
                  <a:pt x="1177" y="362"/>
                </a:lnTo>
                <a:lnTo>
                  <a:pt x="1166" y="361"/>
                </a:lnTo>
                <a:lnTo>
                  <a:pt x="1155" y="360"/>
                </a:lnTo>
                <a:lnTo>
                  <a:pt x="1146" y="359"/>
                </a:lnTo>
                <a:lnTo>
                  <a:pt x="1135" y="360"/>
                </a:lnTo>
                <a:lnTo>
                  <a:pt x="1125" y="361"/>
                </a:lnTo>
                <a:lnTo>
                  <a:pt x="1105" y="364"/>
                </a:lnTo>
                <a:lnTo>
                  <a:pt x="1085" y="370"/>
                </a:lnTo>
                <a:lnTo>
                  <a:pt x="1067" y="379"/>
                </a:lnTo>
                <a:lnTo>
                  <a:pt x="1048" y="389"/>
                </a:lnTo>
                <a:lnTo>
                  <a:pt x="1032" y="401"/>
                </a:lnTo>
                <a:lnTo>
                  <a:pt x="1018" y="415"/>
                </a:lnTo>
                <a:lnTo>
                  <a:pt x="1006" y="430"/>
                </a:lnTo>
                <a:lnTo>
                  <a:pt x="1000" y="439"/>
                </a:lnTo>
                <a:lnTo>
                  <a:pt x="995" y="447"/>
                </a:lnTo>
                <a:lnTo>
                  <a:pt x="991" y="456"/>
                </a:lnTo>
                <a:lnTo>
                  <a:pt x="986" y="466"/>
                </a:lnTo>
                <a:lnTo>
                  <a:pt x="983" y="475"/>
                </a:lnTo>
                <a:lnTo>
                  <a:pt x="981" y="485"/>
                </a:lnTo>
                <a:lnTo>
                  <a:pt x="980" y="495"/>
                </a:lnTo>
                <a:lnTo>
                  <a:pt x="979" y="504"/>
                </a:lnTo>
                <a:lnTo>
                  <a:pt x="979" y="504"/>
                </a:lnTo>
                <a:lnTo>
                  <a:pt x="979" y="520"/>
                </a:lnTo>
                <a:lnTo>
                  <a:pt x="981" y="542"/>
                </a:lnTo>
                <a:lnTo>
                  <a:pt x="981" y="542"/>
                </a:lnTo>
                <a:lnTo>
                  <a:pt x="982" y="557"/>
                </a:lnTo>
                <a:lnTo>
                  <a:pt x="985" y="573"/>
                </a:lnTo>
                <a:lnTo>
                  <a:pt x="988" y="589"/>
                </a:lnTo>
                <a:lnTo>
                  <a:pt x="993" y="605"/>
                </a:lnTo>
                <a:lnTo>
                  <a:pt x="998" y="621"/>
                </a:lnTo>
                <a:lnTo>
                  <a:pt x="1003" y="636"/>
                </a:lnTo>
                <a:lnTo>
                  <a:pt x="1011" y="650"/>
                </a:lnTo>
                <a:lnTo>
                  <a:pt x="1018" y="662"/>
                </a:lnTo>
                <a:lnTo>
                  <a:pt x="1018" y="662"/>
                </a:lnTo>
                <a:lnTo>
                  <a:pt x="1029" y="675"/>
                </a:lnTo>
                <a:lnTo>
                  <a:pt x="1044" y="690"/>
                </a:lnTo>
                <a:lnTo>
                  <a:pt x="1052" y="698"/>
                </a:lnTo>
                <a:lnTo>
                  <a:pt x="1060" y="703"/>
                </a:lnTo>
                <a:lnTo>
                  <a:pt x="1068" y="708"/>
                </a:lnTo>
                <a:lnTo>
                  <a:pt x="1074" y="709"/>
                </a:lnTo>
                <a:lnTo>
                  <a:pt x="1074" y="709"/>
                </a:lnTo>
                <a:lnTo>
                  <a:pt x="1078" y="709"/>
                </a:lnTo>
                <a:lnTo>
                  <a:pt x="1083" y="707"/>
                </a:lnTo>
                <a:lnTo>
                  <a:pt x="1093" y="701"/>
                </a:lnTo>
                <a:lnTo>
                  <a:pt x="1104" y="695"/>
                </a:lnTo>
                <a:lnTo>
                  <a:pt x="1116" y="689"/>
                </a:lnTo>
                <a:lnTo>
                  <a:pt x="1116" y="689"/>
                </a:lnTo>
                <a:lnTo>
                  <a:pt x="1139" y="681"/>
                </a:lnTo>
                <a:lnTo>
                  <a:pt x="1163" y="673"/>
                </a:lnTo>
                <a:lnTo>
                  <a:pt x="1187" y="666"/>
                </a:lnTo>
                <a:lnTo>
                  <a:pt x="1211" y="659"/>
                </a:lnTo>
                <a:lnTo>
                  <a:pt x="1236" y="654"/>
                </a:lnTo>
                <a:lnTo>
                  <a:pt x="1260" y="649"/>
                </a:lnTo>
                <a:lnTo>
                  <a:pt x="1312" y="640"/>
                </a:lnTo>
                <a:lnTo>
                  <a:pt x="1363" y="634"/>
                </a:lnTo>
                <a:lnTo>
                  <a:pt x="1416" y="628"/>
                </a:lnTo>
                <a:lnTo>
                  <a:pt x="1468" y="625"/>
                </a:lnTo>
                <a:lnTo>
                  <a:pt x="1520" y="623"/>
                </a:lnTo>
                <a:lnTo>
                  <a:pt x="1520" y="623"/>
                </a:lnTo>
                <a:lnTo>
                  <a:pt x="1530" y="589"/>
                </a:lnTo>
                <a:lnTo>
                  <a:pt x="1536" y="571"/>
                </a:lnTo>
                <a:lnTo>
                  <a:pt x="1540" y="552"/>
                </a:lnTo>
                <a:lnTo>
                  <a:pt x="1543" y="533"/>
                </a:lnTo>
                <a:lnTo>
                  <a:pt x="1545" y="513"/>
                </a:lnTo>
                <a:lnTo>
                  <a:pt x="1545" y="490"/>
                </a:lnTo>
                <a:lnTo>
                  <a:pt x="1544" y="480"/>
                </a:lnTo>
                <a:lnTo>
                  <a:pt x="1542" y="468"/>
                </a:lnTo>
                <a:lnTo>
                  <a:pt x="1542" y="468"/>
                </a:lnTo>
                <a:close/>
                <a:moveTo>
                  <a:pt x="1281" y="375"/>
                </a:moveTo>
                <a:lnTo>
                  <a:pt x="1281" y="375"/>
                </a:lnTo>
                <a:lnTo>
                  <a:pt x="1282" y="377"/>
                </a:lnTo>
                <a:lnTo>
                  <a:pt x="1281" y="380"/>
                </a:lnTo>
                <a:lnTo>
                  <a:pt x="1280" y="385"/>
                </a:lnTo>
                <a:lnTo>
                  <a:pt x="1279" y="387"/>
                </a:lnTo>
                <a:lnTo>
                  <a:pt x="1279" y="390"/>
                </a:lnTo>
                <a:lnTo>
                  <a:pt x="1279" y="392"/>
                </a:lnTo>
                <a:lnTo>
                  <a:pt x="1281" y="394"/>
                </a:lnTo>
                <a:lnTo>
                  <a:pt x="1281" y="394"/>
                </a:lnTo>
                <a:lnTo>
                  <a:pt x="1284" y="389"/>
                </a:lnTo>
                <a:lnTo>
                  <a:pt x="1288" y="383"/>
                </a:lnTo>
                <a:lnTo>
                  <a:pt x="1298" y="374"/>
                </a:lnTo>
                <a:lnTo>
                  <a:pt x="1308" y="365"/>
                </a:lnTo>
                <a:lnTo>
                  <a:pt x="1311" y="361"/>
                </a:lnTo>
                <a:lnTo>
                  <a:pt x="1313" y="357"/>
                </a:lnTo>
                <a:lnTo>
                  <a:pt x="1313" y="357"/>
                </a:lnTo>
                <a:lnTo>
                  <a:pt x="1305" y="362"/>
                </a:lnTo>
                <a:lnTo>
                  <a:pt x="1298" y="367"/>
                </a:lnTo>
                <a:lnTo>
                  <a:pt x="1290" y="371"/>
                </a:lnTo>
                <a:lnTo>
                  <a:pt x="1286" y="372"/>
                </a:lnTo>
                <a:lnTo>
                  <a:pt x="1281" y="375"/>
                </a:lnTo>
                <a:lnTo>
                  <a:pt x="1281" y="375"/>
                </a:lnTo>
                <a:close/>
                <a:moveTo>
                  <a:pt x="1601" y="659"/>
                </a:moveTo>
                <a:lnTo>
                  <a:pt x="1601" y="659"/>
                </a:lnTo>
                <a:lnTo>
                  <a:pt x="1574" y="654"/>
                </a:lnTo>
                <a:lnTo>
                  <a:pt x="1547" y="647"/>
                </a:lnTo>
                <a:lnTo>
                  <a:pt x="1535" y="643"/>
                </a:lnTo>
                <a:lnTo>
                  <a:pt x="1521" y="641"/>
                </a:lnTo>
                <a:lnTo>
                  <a:pt x="1508" y="640"/>
                </a:lnTo>
                <a:lnTo>
                  <a:pt x="1495" y="640"/>
                </a:lnTo>
                <a:lnTo>
                  <a:pt x="1495" y="640"/>
                </a:lnTo>
                <a:lnTo>
                  <a:pt x="1442" y="643"/>
                </a:lnTo>
                <a:lnTo>
                  <a:pt x="1389" y="648"/>
                </a:lnTo>
                <a:lnTo>
                  <a:pt x="1335" y="654"/>
                </a:lnTo>
                <a:lnTo>
                  <a:pt x="1284" y="662"/>
                </a:lnTo>
                <a:lnTo>
                  <a:pt x="1284" y="662"/>
                </a:lnTo>
                <a:lnTo>
                  <a:pt x="1255" y="667"/>
                </a:lnTo>
                <a:lnTo>
                  <a:pt x="1227" y="673"/>
                </a:lnTo>
                <a:lnTo>
                  <a:pt x="1199" y="681"/>
                </a:lnTo>
                <a:lnTo>
                  <a:pt x="1174" y="689"/>
                </a:lnTo>
                <a:lnTo>
                  <a:pt x="1147" y="699"/>
                </a:lnTo>
                <a:lnTo>
                  <a:pt x="1122" y="710"/>
                </a:lnTo>
                <a:lnTo>
                  <a:pt x="1099" y="722"/>
                </a:lnTo>
                <a:lnTo>
                  <a:pt x="1077" y="733"/>
                </a:lnTo>
                <a:lnTo>
                  <a:pt x="1077" y="733"/>
                </a:lnTo>
                <a:lnTo>
                  <a:pt x="1057" y="754"/>
                </a:lnTo>
                <a:lnTo>
                  <a:pt x="1039" y="775"/>
                </a:lnTo>
                <a:lnTo>
                  <a:pt x="1021" y="796"/>
                </a:lnTo>
                <a:lnTo>
                  <a:pt x="1002" y="820"/>
                </a:lnTo>
                <a:lnTo>
                  <a:pt x="985" y="843"/>
                </a:lnTo>
                <a:lnTo>
                  <a:pt x="969" y="866"/>
                </a:lnTo>
                <a:lnTo>
                  <a:pt x="937" y="915"/>
                </a:lnTo>
                <a:lnTo>
                  <a:pt x="937" y="915"/>
                </a:lnTo>
                <a:lnTo>
                  <a:pt x="905" y="965"/>
                </a:lnTo>
                <a:lnTo>
                  <a:pt x="873" y="1014"/>
                </a:lnTo>
                <a:lnTo>
                  <a:pt x="858" y="1040"/>
                </a:lnTo>
                <a:lnTo>
                  <a:pt x="843" y="1065"/>
                </a:lnTo>
                <a:lnTo>
                  <a:pt x="830" y="1091"/>
                </a:lnTo>
                <a:lnTo>
                  <a:pt x="818" y="1117"/>
                </a:lnTo>
                <a:lnTo>
                  <a:pt x="818" y="1117"/>
                </a:lnTo>
                <a:lnTo>
                  <a:pt x="841" y="1103"/>
                </a:lnTo>
                <a:lnTo>
                  <a:pt x="865" y="1089"/>
                </a:lnTo>
                <a:lnTo>
                  <a:pt x="892" y="1076"/>
                </a:lnTo>
                <a:lnTo>
                  <a:pt x="920" y="1064"/>
                </a:lnTo>
                <a:lnTo>
                  <a:pt x="951" y="1055"/>
                </a:lnTo>
                <a:lnTo>
                  <a:pt x="983" y="1046"/>
                </a:lnTo>
                <a:lnTo>
                  <a:pt x="999" y="1043"/>
                </a:lnTo>
                <a:lnTo>
                  <a:pt x="1016" y="1040"/>
                </a:lnTo>
                <a:lnTo>
                  <a:pt x="1034" y="1037"/>
                </a:lnTo>
                <a:lnTo>
                  <a:pt x="1053" y="1036"/>
                </a:lnTo>
                <a:lnTo>
                  <a:pt x="1053" y="1036"/>
                </a:lnTo>
                <a:lnTo>
                  <a:pt x="1071" y="1035"/>
                </a:lnTo>
                <a:lnTo>
                  <a:pt x="1089" y="1035"/>
                </a:lnTo>
                <a:lnTo>
                  <a:pt x="1107" y="1036"/>
                </a:lnTo>
                <a:lnTo>
                  <a:pt x="1127" y="1036"/>
                </a:lnTo>
                <a:lnTo>
                  <a:pt x="1127" y="1036"/>
                </a:lnTo>
                <a:lnTo>
                  <a:pt x="1170" y="1034"/>
                </a:lnTo>
                <a:lnTo>
                  <a:pt x="1214" y="1034"/>
                </a:lnTo>
                <a:lnTo>
                  <a:pt x="1257" y="1035"/>
                </a:lnTo>
                <a:lnTo>
                  <a:pt x="1299" y="1038"/>
                </a:lnTo>
                <a:lnTo>
                  <a:pt x="1339" y="1042"/>
                </a:lnTo>
                <a:lnTo>
                  <a:pt x="1376" y="1048"/>
                </a:lnTo>
                <a:lnTo>
                  <a:pt x="1412" y="1056"/>
                </a:lnTo>
                <a:lnTo>
                  <a:pt x="1430" y="1060"/>
                </a:lnTo>
                <a:lnTo>
                  <a:pt x="1446" y="1065"/>
                </a:lnTo>
                <a:lnTo>
                  <a:pt x="1446" y="1065"/>
                </a:lnTo>
                <a:lnTo>
                  <a:pt x="1460" y="1038"/>
                </a:lnTo>
                <a:lnTo>
                  <a:pt x="1473" y="1012"/>
                </a:lnTo>
                <a:lnTo>
                  <a:pt x="1488" y="986"/>
                </a:lnTo>
                <a:lnTo>
                  <a:pt x="1503" y="961"/>
                </a:lnTo>
                <a:lnTo>
                  <a:pt x="1520" y="937"/>
                </a:lnTo>
                <a:lnTo>
                  <a:pt x="1537" y="913"/>
                </a:lnTo>
                <a:lnTo>
                  <a:pt x="1570" y="866"/>
                </a:lnTo>
                <a:lnTo>
                  <a:pt x="1605" y="821"/>
                </a:lnTo>
                <a:lnTo>
                  <a:pt x="1642" y="775"/>
                </a:lnTo>
                <a:lnTo>
                  <a:pt x="1677" y="730"/>
                </a:lnTo>
                <a:lnTo>
                  <a:pt x="1711" y="684"/>
                </a:lnTo>
                <a:lnTo>
                  <a:pt x="1711" y="684"/>
                </a:lnTo>
                <a:lnTo>
                  <a:pt x="1699" y="680"/>
                </a:lnTo>
                <a:lnTo>
                  <a:pt x="1685" y="675"/>
                </a:lnTo>
                <a:lnTo>
                  <a:pt x="1659" y="669"/>
                </a:lnTo>
                <a:lnTo>
                  <a:pt x="1601" y="659"/>
                </a:lnTo>
                <a:lnTo>
                  <a:pt x="1601" y="659"/>
                </a:lnTo>
                <a:close/>
                <a:moveTo>
                  <a:pt x="863" y="707"/>
                </a:moveTo>
                <a:lnTo>
                  <a:pt x="863" y="707"/>
                </a:lnTo>
                <a:lnTo>
                  <a:pt x="844" y="698"/>
                </a:lnTo>
                <a:lnTo>
                  <a:pt x="826" y="690"/>
                </a:lnTo>
                <a:lnTo>
                  <a:pt x="807" y="684"/>
                </a:lnTo>
                <a:lnTo>
                  <a:pt x="788" y="679"/>
                </a:lnTo>
                <a:lnTo>
                  <a:pt x="769" y="674"/>
                </a:lnTo>
                <a:lnTo>
                  <a:pt x="749" y="671"/>
                </a:lnTo>
                <a:lnTo>
                  <a:pt x="700" y="665"/>
                </a:lnTo>
                <a:lnTo>
                  <a:pt x="700" y="665"/>
                </a:lnTo>
                <a:lnTo>
                  <a:pt x="660" y="658"/>
                </a:lnTo>
                <a:lnTo>
                  <a:pt x="639" y="656"/>
                </a:lnTo>
                <a:lnTo>
                  <a:pt x="619" y="655"/>
                </a:lnTo>
                <a:lnTo>
                  <a:pt x="619" y="655"/>
                </a:lnTo>
                <a:lnTo>
                  <a:pt x="591" y="654"/>
                </a:lnTo>
                <a:lnTo>
                  <a:pt x="562" y="656"/>
                </a:lnTo>
                <a:lnTo>
                  <a:pt x="506" y="659"/>
                </a:lnTo>
                <a:lnTo>
                  <a:pt x="452" y="664"/>
                </a:lnTo>
                <a:lnTo>
                  <a:pt x="427" y="665"/>
                </a:lnTo>
                <a:lnTo>
                  <a:pt x="403" y="665"/>
                </a:lnTo>
                <a:lnTo>
                  <a:pt x="403" y="665"/>
                </a:lnTo>
                <a:lnTo>
                  <a:pt x="389" y="664"/>
                </a:lnTo>
                <a:lnTo>
                  <a:pt x="375" y="660"/>
                </a:lnTo>
                <a:lnTo>
                  <a:pt x="347" y="654"/>
                </a:lnTo>
                <a:lnTo>
                  <a:pt x="320" y="648"/>
                </a:lnTo>
                <a:lnTo>
                  <a:pt x="307" y="645"/>
                </a:lnTo>
                <a:lnTo>
                  <a:pt x="295" y="644"/>
                </a:lnTo>
                <a:lnTo>
                  <a:pt x="295" y="644"/>
                </a:lnTo>
                <a:lnTo>
                  <a:pt x="295" y="643"/>
                </a:lnTo>
                <a:lnTo>
                  <a:pt x="294" y="642"/>
                </a:lnTo>
                <a:lnTo>
                  <a:pt x="292" y="642"/>
                </a:lnTo>
                <a:lnTo>
                  <a:pt x="292" y="642"/>
                </a:lnTo>
                <a:lnTo>
                  <a:pt x="291" y="648"/>
                </a:lnTo>
                <a:lnTo>
                  <a:pt x="290" y="653"/>
                </a:lnTo>
                <a:lnTo>
                  <a:pt x="288" y="657"/>
                </a:lnTo>
                <a:lnTo>
                  <a:pt x="285" y="660"/>
                </a:lnTo>
                <a:lnTo>
                  <a:pt x="280" y="667"/>
                </a:lnTo>
                <a:lnTo>
                  <a:pt x="275" y="674"/>
                </a:lnTo>
                <a:lnTo>
                  <a:pt x="275" y="674"/>
                </a:lnTo>
                <a:lnTo>
                  <a:pt x="268" y="690"/>
                </a:lnTo>
                <a:lnTo>
                  <a:pt x="261" y="707"/>
                </a:lnTo>
                <a:lnTo>
                  <a:pt x="255" y="722"/>
                </a:lnTo>
                <a:lnTo>
                  <a:pt x="249" y="735"/>
                </a:lnTo>
                <a:lnTo>
                  <a:pt x="249" y="735"/>
                </a:lnTo>
                <a:lnTo>
                  <a:pt x="231" y="762"/>
                </a:lnTo>
                <a:lnTo>
                  <a:pt x="214" y="788"/>
                </a:lnTo>
                <a:lnTo>
                  <a:pt x="196" y="814"/>
                </a:lnTo>
                <a:lnTo>
                  <a:pt x="179" y="841"/>
                </a:lnTo>
                <a:lnTo>
                  <a:pt x="179" y="841"/>
                </a:lnTo>
                <a:lnTo>
                  <a:pt x="171" y="854"/>
                </a:lnTo>
                <a:lnTo>
                  <a:pt x="162" y="866"/>
                </a:lnTo>
                <a:lnTo>
                  <a:pt x="153" y="879"/>
                </a:lnTo>
                <a:lnTo>
                  <a:pt x="145" y="891"/>
                </a:lnTo>
                <a:lnTo>
                  <a:pt x="145" y="891"/>
                </a:lnTo>
                <a:lnTo>
                  <a:pt x="132" y="916"/>
                </a:lnTo>
                <a:lnTo>
                  <a:pt x="124" y="928"/>
                </a:lnTo>
                <a:lnTo>
                  <a:pt x="116" y="940"/>
                </a:lnTo>
                <a:lnTo>
                  <a:pt x="116" y="940"/>
                </a:lnTo>
                <a:lnTo>
                  <a:pt x="105" y="950"/>
                </a:lnTo>
                <a:lnTo>
                  <a:pt x="95" y="960"/>
                </a:lnTo>
                <a:lnTo>
                  <a:pt x="91" y="966"/>
                </a:lnTo>
                <a:lnTo>
                  <a:pt x="87" y="972"/>
                </a:lnTo>
                <a:lnTo>
                  <a:pt x="85" y="978"/>
                </a:lnTo>
                <a:lnTo>
                  <a:pt x="84" y="987"/>
                </a:lnTo>
                <a:lnTo>
                  <a:pt x="84" y="987"/>
                </a:lnTo>
                <a:lnTo>
                  <a:pt x="91" y="991"/>
                </a:lnTo>
                <a:lnTo>
                  <a:pt x="100" y="997"/>
                </a:lnTo>
                <a:lnTo>
                  <a:pt x="115" y="1008"/>
                </a:lnTo>
                <a:lnTo>
                  <a:pt x="122" y="1014"/>
                </a:lnTo>
                <a:lnTo>
                  <a:pt x="131" y="1016"/>
                </a:lnTo>
                <a:lnTo>
                  <a:pt x="136" y="1017"/>
                </a:lnTo>
                <a:lnTo>
                  <a:pt x="142" y="1016"/>
                </a:lnTo>
                <a:lnTo>
                  <a:pt x="147" y="1016"/>
                </a:lnTo>
                <a:lnTo>
                  <a:pt x="152" y="1014"/>
                </a:lnTo>
                <a:lnTo>
                  <a:pt x="152" y="1014"/>
                </a:lnTo>
                <a:lnTo>
                  <a:pt x="151" y="1018"/>
                </a:lnTo>
                <a:lnTo>
                  <a:pt x="150" y="1021"/>
                </a:lnTo>
                <a:lnTo>
                  <a:pt x="151" y="1023"/>
                </a:lnTo>
                <a:lnTo>
                  <a:pt x="154" y="1026"/>
                </a:lnTo>
                <a:lnTo>
                  <a:pt x="154" y="1026"/>
                </a:lnTo>
                <a:lnTo>
                  <a:pt x="171" y="1029"/>
                </a:lnTo>
                <a:lnTo>
                  <a:pt x="188" y="1032"/>
                </a:lnTo>
                <a:lnTo>
                  <a:pt x="203" y="1036"/>
                </a:lnTo>
                <a:lnTo>
                  <a:pt x="219" y="1038"/>
                </a:lnTo>
                <a:lnTo>
                  <a:pt x="219" y="1038"/>
                </a:lnTo>
                <a:lnTo>
                  <a:pt x="243" y="1038"/>
                </a:lnTo>
                <a:lnTo>
                  <a:pt x="267" y="1037"/>
                </a:lnTo>
                <a:lnTo>
                  <a:pt x="290" y="1035"/>
                </a:lnTo>
                <a:lnTo>
                  <a:pt x="315" y="1031"/>
                </a:lnTo>
                <a:lnTo>
                  <a:pt x="362" y="1023"/>
                </a:lnTo>
                <a:lnTo>
                  <a:pt x="387" y="1020"/>
                </a:lnTo>
                <a:lnTo>
                  <a:pt x="410" y="1018"/>
                </a:lnTo>
                <a:lnTo>
                  <a:pt x="410" y="1018"/>
                </a:lnTo>
                <a:lnTo>
                  <a:pt x="438" y="1018"/>
                </a:lnTo>
                <a:lnTo>
                  <a:pt x="465" y="1018"/>
                </a:lnTo>
                <a:lnTo>
                  <a:pt x="492" y="1020"/>
                </a:lnTo>
                <a:lnTo>
                  <a:pt x="518" y="1023"/>
                </a:lnTo>
                <a:lnTo>
                  <a:pt x="544" y="1027"/>
                </a:lnTo>
                <a:lnTo>
                  <a:pt x="570" y="1032"/>
                </a:lnTo>
                <a:lnTo>
                  <a:pt x="594" y="1037"/>
                </a:lnTo>
                <a:lnTo>
                  <a:pt x="619" y="1044"/>
                </a:lnTo>
                <a:lnTo>
                  <a:pt x="644" y="1051"/>
                </a:lnTo>
                <a:lnTo>
                  <a:pt x="667" y="1059"/>
                </a:lnTo>
                <a:lnTo>
                  <a:pt x="714" y="1075"/>
                </a:lnTo>
                <a:lnTo>
                  <a:pt x="758" y="1093"/>
                </a:lnTo>
                <a:lnTo>
                  <a:pt x="801" y="1112"/>
                </a:lnTo>
                <a:lnTo>
                  <a:pt x="801" y="1112"/>
                </a:lnTo>
                <a:lnTo>
                  <a:pt x="821" y="1074"/>
                </a:lnTo>
                <a:lnTo>
                  <a:pt x="842" y="1036"/>
                </a:lnTo>
                <a:lnTo>
                  <a:pt x="864" y="1000"/>
                </a:lnTo>
                <a:lnTo>
                  <a:pt x="886" y="965"/>
                </a:lnTo>
                <a:lnTo>
                  <a:pt x="932" y="894"/>
                </a:lnTo>
                <a:lnTo>
                  <a:pt x="979" y="824"/>
                </a:lnTo>
                <a:lnTo>
                  <a:pt x="979" y="824"/>
                </a:lnTo>
                <a:lnTo>
                  <a:pt x="976" y="811"/>
                </a:lnTo>
                <a:lnTo>
                  <a:pt x="972" y="801"/>
                </a:lnTo>
                <a:lnTo>
                  <a:pt x="968" y="790"/>
                </a:lnTo>
                <a:lnTo>
                  <a:pt x="963" y="780"/>
                </a:lnTo>
                <a:lnTo>
                  <a:pt x="957" y="772"/>
                </a:lnTo>
                <a:lnTo>
                  <a:pt x="951" y="763"/>
                </a:lnTo>
                <a:lnTo>
                  <a:pt x="945" y="756"/>
                </a:lnTo>
                <a:lnTo>
                  <a:pt x="937" y="749"/>
                </a:lnTo>
                <a:lnTo>
                  <a:pt x="930" y="743"/>
                </a:lnTo>
                <a:lnTo>
                  <a:pt x="921" y="738"/>
                </a:lnTo>
                <a:lnTo>
                  <a:pt x="903" y="727"/>
                </a:lnTo>
                <a:lnTo>
                  <a:pt x="884" y="716"/>
                </a:lnTo>
                <a:lnTo>
                  <a:pt x="863" y="707"/>
                </a:lnTo>
                <a:lnTo>
                  <a:pt x="863" y="707"/>
                </a:lnTo>
                <a:close/>
                <a:moveTo>
                  <a:pt x="1667" y="773"/>
                </a:moveTo>
                <a:lnTo>
                  <a:pt x="1667" y="773"/>
                </a:lnTo>
                <a:lnTo>
                  <a:pt x="1609" y="848"/>
                </a:lnTo>
                <a:lnTo>
                  <a:pt x="1581" y="885"/>
                </a:lnTo>
                <a:lnTo>
                  <a:pt x="1553" y="924"/>
                </a:lnTo>
                <a:lnTo>
                  <a:pt x="1526" y="963"/>
                </a:lnTo>
                <a:lnTo>
                  <a:pt x="1513" y="984"/>
                </a:lnTo>
                <a:lnTo>
                  <a:pt x="1501" y="1005"/>
                </a:lnTo>
                <a:lnTo>
                  <a:pt x="1490" y="1027"/>
                </a:lnTo>
                <a:lnTo>
                  <a:pt x="1479" y="1048"/>
                </a:lnTo>
                <a:lnTo>
                  <a:pt x="1469" y="1069"/>
                </a:lnTo>
                <a:lnTo>
                  <a:pt x="1461" y="1092"/>
                </a:lnTo>
                <a:lnTo>
                  <a:pt x="1461" y="1092"/>
                </a:lnTo>
                <a:lnTo>
                  <a:pt x="1482" y="1097"/>
                </a:lnTo>
                <a:lnTo>
                  <a:pt x="1494" y="1101"/>
                </a:lnTo>
                <a:lnTo>
                  <a:pt x="1505" y="1103"/>
                </a:lnTo>
                <a:lnTo>
                  <a:pt x="1505" y="1103"/>
                </a:lnTo>
                <a:lnTo>
                  <a:pt x="1510" y="1097"/>
                </a:lnTo>
                <a:lnTo>
                  <a:pt x="1513" y="1095"/>
                </a:lnTo>
                <a:lnTo>
                  <a:pt x="1517" y="1095"/>
                </a:lnTo>
                <a:lnTo>
                  <a:pt x="1517" y="1095"/>
                </a:lnTo>
                <a:lnTo>
                  <a:pt x="1540" y="1056"/>
                </a:lnTo>
                <a:lnTo>
                  <a:pt x="1562" y="1016"/>
                </a:lnTo>
                <a:lnTo>
                  <a:pt x="1611" y="940"/>
                </a:lnTo>
                <a:lnTo>
                  <a:pt x="1659" y="864"/>
                </a:lnTo>
                <a:lnTo>
                  <a:pt x="1681" y="824"/>
                </a:lnTo>
                <a:lnTo>
                  <a:pt x="1704" y="785"/>
                </a:lnTo>
                <a:lnTo>
                  <a:pt x="1704" y="785"/>
                </a:lnTo>
                <a:lnTo>
                  <a:pt x="1696" y="781"/>
                </a:lnTo>
                <a:lnTo>
                  <a:pt x="1687" y="778"/>
                </a:lnTo>
                <a:lnTo>
                  <a:pt x="1677" y="775"/>
                </a:lnTo>
                <a:lnTo>
                  <a:pt x="1667" y="773"/>
                </a:lnTo>
                <a:lnTo>
                  <a:pt x="1667" y="773"/>
                </a:lnTo>
                <a:close/>
                <a:moveTo>
                  <a:pt x="1690" y="854"/>
                </a:moveTo>
                <a:lnTo>
                  <a:pt x="1690" y="854"/>
                </a:lnTo>
                <a:lnTo>
                  <a:pt x="1684" y="859"/>
                </a:lnTo>
                <a:lnTo>
                  <a:pt x="1679" y="864"/>
                </a:lnTo>
                <a:lnTo>
                  <a:pt x="1674" y="868"/>
                </a:lnTo>
                <a:lnTo>
                  <a:pt x="1669" y="874"/>
                </a:lnTo>
                <a:lnTo>
                  <a:pt x="1669" y="874"/>
                </a:lnTo>
                <a:lnTo>
                  <a:pt x="1662" y="885"/>
                </a:lnTo>
                <a:lnTo>
                  <a:pt x="1655" y="897"/>
                </a:lnTo>
                <a:lnTo>
                  <a:pt x="1642" y="922"/>
                </a:lnTo>
                <a:lnTo>
                  <a:pt x="1629" y="947"/>
                </a:lnTo>
                <a:lnTo>
                  <a:pt x="1616" y="972"/>
                </a:lnTo>
                <a:lnTo>
                  <a:pt x="1616" y="972"/>
                </a:lnTo>
                <a:lnTo>
                  <a:pt x="1590" y="1011"/>
                </a:lnTo>
                <a:lnTo>
                  <a:pt x="1577" y="1030"/>
                </a:lnTo>
                <a:lnTo>
                  <a:pt x="1566" y="1049"/>
                </a:lnTo>
                <a:lnTo>
                  <a:pt x="1555" y="1069"/>
                </a:lnTo>
                <a:lnTo>
                  <a:pt x="1545" y="1090"/>
                </a:lnTo>
                <a:lnTo>
                  <a:pt x="1537" y="1111"/>
                </a:lnTo>
                <a:lnTo>
                  <a:pt x="1535" y="1123"/>
                </a:lnTo>
                <a:lnTo>
                  <a:pt x="1532" y="1134"/>
                </a:lnTo>
                <a:lnTo>
                  <a:pt x="1532" y="1134"/>
                </a:lnTo>
                <a:lnTo>
                  <a:pt x="1532" y="1136"/>
                </a:lnTo>
                <a:lnTo>
                  <a:pt x="1533" y="1138"/>
                </a:lnTo>
                <a:lnTo>
                  <a:pt x="1537" y="1140"/>
                </a:lnTo>
                <a:lnTo>
                  <a:pt x="1539" y="1143"/>
                </a:lnTo>
                <a:lnTo>
                  <a:pt x="1540" y="1146"/>
                </a:lnTo>
                <a:lnTo>
                  <a:pt x="1539" y="1149"/>
                </a:lnTo>
                <a:lnTo>
                  <a:pt x="1539" y="1149"/>
                </a:lnTo>
                <a:lnTo>
                  <a:pt x="1537" y="1154"/>
                </a:lnTo>
                <a:lnTo>
                  <a:pt x="1532" y="1161"/>
                </a:lnTo>
                <a:lnTo>
                  <a:pt x="1531" y="1164"/>
                </a:lnTo>
                <a:lnTo>
                  <a:pt x="1531" y="1167"/>
                </a:lnTo>
                <a:lnTo>
                  <a:pt x="1532" y="1170"/>
                </a:lnTo>
                <a:lnTo>
                  <a:pt x="1535" y="1173"/>
                </a:lnTo>
                <a:lnTo>
                  <a:pt x="1535" y="1173"/>
                </a:lnTo>
                <a:lnTo>
                  <a:pt x="1547" y="1157"/>
                </a:lnTo>
                <a:lnTo>
                  <a:pt x="1560" y="1140"/>
                </a:lnTo>
                <a:lnTo>
                  <a:pt x="1583" y="1105"/>
                </a:lnTo>
                <a:lnTo>
                  <a:pt x="1605" y="1067"/>
                </a:lnTo>
                <a:lnTo>
                  <a:pt x="1627" y="1030"/>
                </a:lnTo>
                <a:lnTo>
                  <a:pt x="1648" y="992"/>
                </a:lnTo>
                <a:lnTo>
                  <a:pt x="1670" y="956"/>
                </a:lnTo>
                <a:lnTo>
                  <a:pt x="1682" y="938"/>
                </a:lnTo>
                <a:lnTo>
                  <a:pt x="1695" y="921"/>
                </a:lnTo>
                <a:lnTo>
                  <a:pt x="1708" y="905"/>
                </a:lnTo>
                <a:lnTo>
                  <a:pt x="1721" y="889"/>
                </a:lnTo>
                <a:lnTo>
                  <a:pt x="1721" y="889"/>
                </a:lnTo>
                <a:lnTo>
                  <a:pt x="1717" y="884"/>
                </a:lnTo>
                <a:lnTo>
                  <a:pt x="1714" y="880"/>
                </a:lnTo>
                <a:lnTo>
                  <a:pt x="1712" y="876"/>
                </a:lnTo>
                <a:lnTo>
                  <a:pt x="1711" y="871"/>
                </a:lnTo>
                <a:lnTo>
                  <a:pt x="1711" y="867"/>
                </a:lnTo>
                <a:lnTo>
                  <a:pt x="1711" y="862"/>
                </a:lnTo>
                <a:lnTo>
                  <a:pt x="1714" y="851"/>
                </a:lnTo>
                <a:lnTo>
                  <a:pt x="1718" y="840"/>
                </a:lnTo>
                <a:lnTo>
                  <a:pt x="1720" y="829"/>
                </a:lnTo>
                <a:lnTo>
                  <a:pt x="1721" y="822"/>
                </a:lnTo>
                <a:lnTo>
                  <a:pt x="1721" y="816"/>
                </a:lnTo>
                <a:lnTo>
                  <a:pt x="1720" y="809"/>
                </a:lnTo>
                <a:lnTo>
                  <a:pt x="1719" y="802"/>
                </a:lnTo>
                <a:lnTo>
                  <a:pt x="1719" y="802"/>
                </a:lnTo>
                <a:lnTo>
                  <a:pt x="1714" y="808"/>
                </a:lnTo>
                <a:lnTo>
                  <a:pt x="1710" y="815"/>
                </a:lnTo>
                <a:lnTo>
                  <a:pt x="1703" y="828"/>
                </a:lnTo>
                <a:lnTo>
                  <a:pt x="1696" y="841"/>
                </a:lnTo>
                <a:lnTo>
                  <a:pt x="1690" y="854"/>
                </a:lnTo>
                <a:lnTo>
                  <a:pt x="1690" y="854"/>
                </a:lnTo>
                <a:close/>
                <a:moveTo>
                  <a:pt x="585" y="1053"/>
                </a:moveTo>
                <a:lnTo>
                  <a:pt x="585" y="1053"/>
                </a:lnTo>
                <a:lnTo>
                  <a:pt x="567" y="1049"/>
                </a:lnTo>
                <a:lnTo>
                  <a:pt x="546" y="1045"/>
                </a:lnTo>
                <a:lnTo>
                  <a:pt x="525" y="1042"/>
                </a:lnTo>
                <a:lnTo>
                  <a:pt x="503" y="1040"/>
                </a:lnTo>
                <a:lnTo>
                  <a:pt x="482" y="1037"/>
                </a:lnTo>
                <a:lnTo>
                  <a:pt x="460" y="1036"/>
                </a:lnTo>
                <a:lnTo>
                  <a:pt x="438" y="1035"/>
                </a:lnTo>
                <a:lnTo>
                  <a:pt x="418" y="1036"/>
                </a:lnTo>
                <a:lnTo>
                  <a:pt x="418" y="1036"/>
                </a:lnTo>
                <a:lnTo>
                  <a:pt x="398" y="1037"/>
                </a:lnTo>
                <a:lnTo>
                  <a:pt x="380" y="1040"/>
                </a:lnTo>
                <a:lnTo>
                  <a:pt x="343" y="1047"/>
                </a:lnTo>
                <a:lnTo>
                  <a:pt x="325" y="1050"/>
                </a:lnTo>
                <a:lnTo>
                  <a:pt x="305" y="1053"/>
                </a:lnTo>
                <a:lnTo>
                  <a:pt x="287" y="1056"/>
                </a:lnTo>
                <a:lnTo>
                  <a:pt x="268" y="1056"/>
                </a:lnTo>
                <a:lnTo>
                  <a:pt x="268" y="1056"/>
                </a:lnTo>
                <a:lnTo>
                  <a:pt x="235" y="1055"/>
                </a:lnTo>
                <a:lnTo>
                  <a:pt x="201" y="1051"/>
                </a:lnTo>
                <a:lnTo>
                  <a:pt x="185" y="1049"/>
                </a:lnTo>
                <a:lnTo>
                  <a:pt x="169" y="1046"/>
                </a:lnTo>
                <a:lnTo>
                  <a:pt x="155" y="1042"/>
                </a:lnTo>
                <a:lnTo>
                  <a:pt x="143" y="1036"/>
                </a:lnTo>
                <a:lnTo>
                  <a:pt x="143" y="1036"/>
                </a:lnTo>
                <a:lnTo>
                  <a:pt x="131" y="1046"/>
                </a:lnTo>
                <a:lnTo>
                  <a:pt x="119" y="1057"/>
                </a:lnTo>
                <a:lnTo>
                  <a:pt x="107" y="1067"/>
                </a:lnTo>
                <a:lnTo>
                  <a:pt x="95" y="1078"/>
                </a:lnTo>
                <a:lnTo>
                  <a:pt x="95" y="1078"/>
                </a:lnTo>
                <a:lnTo>
                  <a:pt x="165" y="1079"/>
                </a:lnTo>
                <a:lnTo>
                  <a:pt x="237" y="1079"/>
                </a:lnTo>
                <a:lnTo>
                  <a:pt x="386" y="1078"/>
                </a:lnTo>
                <a:lnTo>
                  <a:pt x="461" y="1078"/>
                </a:lnTo>
                <a:lnTo>
                  <a:pt x="536" y="1079"/>
                </a:lnTo>
                <a:lnTo>
                  <a:pt x="608" y="1081"/>
                </a:lnTo>
                <a:lnTo>
                  <a:pt x="645" y="1084"/>
                </a:lnTo>
                <a:lnTo>
                  <a:pt x="681" y="1088"/>
                </a:lnTo>
                <a:lnTo>
                  <a:pt x="681" y="1088"/>
                </a:lnTo>
                <a:lnTo>
                  <a:pt x="669" y="1081"/>
                </a:lnTo>
                <a:lnTo>
                  <a:pt x="658" y="1076"/>
                </a:lnTo>
                <a:lnTo>
                  <a:pt x="633" y="1066"/>
                </a:lnTo>
                <a:lnTo>
                  <a:pt x="608" y="1059"/>
                </a:lnTo>
                <a:lnTo>
                  <a:pt x="585" y="1053"/>
                </a:lnTo>
                <a:lnTo>
                  <a:pt x="585" y="1053"/>
                </a:lnTo>
                <a:close/>
                <a:moveTo>
                  <a:pt x="1323" y="1061"/>
                </a:moveTo>
                <a:lnTo>
                  <a:pt x="1323" y="1061"/>
                </a:lnTo>
                <a:lnTo>
                  <a:pt x="1271" y="1060"/>
                </a:lnTo>
                <a:lnTo>
                  <a:pt x="1218" y="1057"/>
                </a:lnTo>
                <a:lnTo>
                  <a:pt x="1164" y="1055"/>
                </a:lnTo>
                <a:lnTo>
                  <a:pt x="1111" y="1053"/>
                </a:lnTo>
                <a:lnTo>
                  <a:pt x="1084" y="1053"/>
                </a:lnTo>
                <a:lnTo>
                  <a:pt x="1059" y="1055"/>
                </a:lnTo>
                <a:lnTo>
                  <a:pt x="1033" y="1057"/>
                </a:lnTo>
                <a:lnTo>
                  <a:pt x="1009" y="1059"/>
                </a:lnTo>
                <a:lnTo>
                  <a:pt x="986" y="1063"/>
                </a:lnTo>
                <a:lnTo>
                  <a:pt x="964" y="1068"/>
                </a:lnTo>
                <a:lnTo>
                  <a:pt x="942" y="1076"/>
                </a:lnTo>
                <a:lnTo>
                  <a:pt x="922" y="1084"/>
                </a:lnTo>
                <a:lnTo>
                  <a:pt x="922" y="1084"/>
                </a:lnTo>
                <a:lnTo>
                  <a:pt x="953" y="1082"/>
                </a:lnTo>
                <a:lnTo>
                  <a:pt x="983" y="1080"/>
                </a:lnTo>
                <a:lnTo>
                  <a:pt x="1043" y="1078"/>
                </a:lnTo>
                <a:lnTo>
                  <a:pt x="1102" y="1078"/>
                </a:lnTo>
                <a:lnTo>
                  <a:pt x="1159" y="1079"/>
                </a:lnTo>
                <a:lnTo>
                  <a:pt x="1272" y="1082"/>
                </a:lnTo>
                <a:lnTo>
                  <a:pt x="1327" y="1082"/>
                </a:lnTo>
                <a:lnTo>
                  <a:pt x="1381" y="1082"/>
                </a:lnTo>
                <a:lnTo>
                  <a:pt x="1381" y="1082"/>
                </a:lnTo>
                <a:lnTo>
                  <a:pt x="1396" y="1082"/>
                </a:lnTo>
                <a:lnTo>
                  <a:pt x="1407" y="1083"/>
                </a:lnTo>
                <a:lnTo>
                  <a:pt x="1416" y="1084"/>
                </a:lnTo>
                <a:lnTo>
                  <a:pt x="1426" y="1088"/>
                </a:lnTo>
                <a:lnTo>
                  <a:pt x="1426" y="1088"/>
                </a:lnTo>
                <a:lnTo>
                  <a:pt x="1422" y="1082"/>
                </a:lnTo>
                <a:lnTo>
                  <a:pt x="1418" y="1079"/>
                </a:lnTo>
                <a:lnTo>
                  <a:pt x="1412" y="1075"/>
                </a:lnTo>
                <a:lnTo>
                  <a:pt x="1407" y="1072"/>
                </a:lnTo>
                <a:lnTo>
                  <a:pt x="1395" y="1067"/>
                </a:lnTo>
                <a:lnTo>
                  <a:pt x="1381" y="1064"/>
                </a:lnTo>
                <a:lnTo>
                  <a:pt x="1367" y="1062"/>
                </a:lnTo>
                <a:lnTo>
                  <a:pt x="1352" y="1061"/>
                </a:lnTo>
                <a:lnTo>
                  <a:pt x="1323" y="1061"/>
                </a:lnTo>
                <a:lnTo>
                  <a:pt x="1323" y="1061"/>
                </a:lnTo>
                <a:close/>
                <a:moveTo>
                  <a:pt x="607" y="1105"/>
                </a:moveTo>
                <a:lnTo>
                  <a:pt x="607" y="1105"/>
                </a:lnTo>
                <a:lnTo>
                  <a:pt x="575" y="1102"/>
                </a:lnTo>
                <a:lnTo>
                  <a:pt x="543" y="1099"/>
                </a:lnTo>
                <a:lnTo>
                  <a:pt x="480" y="1097"/>
                </a:lnTo>
                <a:lnTo>
                  <a:pt x="418" y="1097"/>
                </a:lnTo>
                <a:lnTo>
                  <a:pt x="355" y="1097"/>
                </a:lnTo>
                <a:lnTo>
                  <a:pt x="228" y="1099"/>
                </a:lnTo>
                <a:lnTo>
                  <a:pt x="164" y="1101"/>
                </a:lnTo>
                <a:lnTo>
                  <a:pt x="98" y="1099"/>
                </a:lnTo>
                <a:lnTo>
                  <a:pt x="98" y="1099"/>
                </a:lnTo>
                <a:lnTo>
                  <a:pt x="101" y="1113"/>
                </a:lnTo>
                <a:lnTo>
                  <a:pt x="103" y="1127"/>
                </a:lnTo>
                <a:lnTo>
                  <a:pt x="103" y="1127"/>
                </a:lnTo>
                <a:lnTo>
                  <a:pt x="123" y="1129"/>
                </a:lnTo>
                <a:lnTo>
                  <a:pt x="143" y="1132"/>
                </a:lnTo>
                <a:lnTo>
                  <a:pt x="152" y="1133"/>
                </a:lnTo>
                <a:lnTo>
                  <a:pt x="162" y="1135"/>
                </a:lnTo>
                <a:lnTo>
                  <a:pt x="169" y="1138"/>
                </a:lnTo>
                <a:lnTo>
                  <a:pt x="177" y="1141"/>
                </a:lnTo>
                <a:lnTo>
                  <a:pt x="177" y="1141"/>
                </a:lnTo>
                <a:lnTo>
                  <a:pt x="157" y="1143"/>
                </a:lnTo>
                <a:lnTo>
                  <a:pt x="132" y="1144"/>
                </a:lnTo>
                <a:lnTo>
                  <a:pt x="106" y="1146"/>
                </a:lnTo>
                <a:lnTo>
                  <a:pt x="84" y="1147"/>
                </a:lnTo>
                <a:lnTo>
                  <a:pt x="84" y="1147"/>
                </a:lnTo>
                <a:lnTo>
                  <a:pt x="87" y="1151"/>
                </a:lnTo>
                <a:lnTo>
                  <a:pt x="90" y="1154"/>
                </a:lnTo>
                <a:lnTo>
                  <a:pt x="94" y="1157"/>
                </a:lnTo>
                <a:lnTo>
                  <a:pt x="98" y="1159"/>
                </a:lnTo>
                <a:lnTo>
                  <a:pt x="106" y="1162"/>
                </a:lnTo>
                <a:lnTo>
                  <a:pt x="116" y="1163"/>
                </a:lnTo>
                <a:lnTo>
                  <a:pt x="136" y="1162"/>
                </a:lnTo>
                <a:lnTo>
                  <a:pt x="148" y="1161"/>
                </a:lnTo>
                <a:lnTo>
                  <a:pt x="160" y="1162"/>
                </a:lnTo>
                <a:lnTo>
                  <a:pt x="160" y="1162"/>
                </a:lnTo>
                <a:lnTo>
                  <a:pt x="193" y="1163"/>
                </a:lnTo>
                <a:lnTo>
                  <a:pt x="227" y="1164"/>
                </a:lnTo>
                <a:lnTo>
                  <a:pt x="297" y="1163"/>
                </a:lnTo>
                <a:lnTo>
                  <a:pt x="365" y="1162"/>
                </a:lnTo>
                <a:lnTo>
                  <a:pt x="400" y="1161"/>
                </a:lnTo>
                <a:lnTo>
                  <a:pt x="433" y="1162"/>
                </a:lnTo>
                <a:lnTo>
                  <a:pt x="433" y="1162"/>
                </a:lnTo>
                <a:lnTo>
                  <a:pt x="448" y="1162"/>
                </a:lnTo>
                <a:lnTo>
                  <a:pt x="464" y="1164"/>
                </a:lnTo>
                <a:lnTo>
                  <a:pt x="493" y="1167"/>
                </a:lnTo>
                <a:lnTo>
                  <a:pt x="507" y="1168"/>
                </a:lnTo>
                <a:lnTo>
                  <a:pt x="521" y="1168"/>
                </a:lnTo>
                <a:lnTo>
                  <a:pt x="534" y="1168"/>
                </a:lnTo>
                <a:lnTo>
                  <a:pt x="548" y="1166"/>
                </a:lnTo>
                <a:lnTo>
                  <a:pt x="548" y="1166"/>
                </a:lnTo>
                <a:lnTo>
                  <a:pt x="545" y="1166"/>
                </a:lnTo>
                <a:lnTo>
                  <a:pt x="543" y="1165"/>
                </a:lnTo>
                <a:lnTo>
                  <a:pt x="542" y="1164"/>
                </a:lnTo>
                <a:lnTo>
                  <a:pt x="541" y="1162"/>
                </a:lnTo>
                <a:lnTo>
                  <a:pt x="541" y="1162"/>
                </a:lnTo>
                <a:lnTo>
                  <a:pt x="560" y="1158"/>
                </a:lnTo>
                <a:lnTo>
                  <a:pt x="581" y="1157"/>
                </a:lnTo>
                <a:lnTo>
                  <a:pt x="602" y="1158"/>
                </a:lnTo>
                <a:lnTo>
                  <a:pt x="622" y="1158"/>
                </a:lnTo>
                <a:lnTo>
                  <a:pt x="644" y="1159"/>
                </a:lnTo>
                <a:lnTo>
                  <a:pt x="664" y="1158"/>
                </a:lnTo>
                <a:lnTo>
                  <a:pt x="683" y="1156"/>
                </a:lnTo>
                <a:lnTo>
                  <a:pt x="692" y="1154"/>
                </a:lnTo>
                <a:lnTo>
                  <a:pt x="700" y="1152"/>
                </a:lnTo>
                <a:lnTo>
                  <a:pt x="700" y="1152"/>
                </a:lnTo>
                <a:lnTo>
                  <a:pt x="645" y="1144"/>
                </a:lnTo>
                <a:lnTo>
                  <a:pt x="588" y="1137"/>
                </a:lnTo>
                <a:lnTo>
                  <a:pt x="588" y="1137"/>
                </a:lnTo>
                <a:lnTo>
                  <a:pt x="561" y="1133"/>
                </a:lnTo>
                <a:lnTo>
                  <a:pt x="534" y="1128"/>
                </a:lnTo>
                <a:lnTo>
                  <a:pt x="522" y="1125"/>
                </a:lnTo>
                <a:lnTo>
                  <a:pt x="509" y="1122"/>
                </a:lnTo>
                <a:lnTo>
                  <a:pt x="496" y="1118"/>
                </a:lnTo>
                <a:lnTo>
                  <a:pt x="484" y="1112"/>
                </a:lnTo>
                <a:lnTo>
                  <a:pt x="484" y="1112"/>
                </a:lnTo>
                <a:lnTo>
                  <a:pt x="500" y="1112"/>
                </a:lnTo>
                <a:lnTo>
                  <a:pt x="517" y="1112"/>
                </a:lnTo>
                <a:lnTo>
                  <a:pt x="551" y="1116"/>
                </a:lnTo>
                <a:lnTo>
                  <a:pt x="584" y="1120"/>
                </a:lnTo>
                <a:lnTo>
                  <a:pt x="619" y="1125"/>
                </a:lnTo>
                <a:lnTo>
                  <a:pt x="653" y="1131"/>
                </a:lnTo>
                <a:lnTo>
                  <a:pt x="689" y="1134"/>
                </a:lnTo>
                <a:lnTo>
                  <a:pt x="706" y="1134"/>
                </a:lnTo>
                <a:lnTo>
                  <a:pt x="723" y="1134"/>
                </a:lnTo>
                <a:lnTo>
                  <a:pt x="740" y="1134"/>
                </a:lnTo>
                <a:lnTo>
                  <a:pt x="757" y="1132"/>
                </a:lnTo>
                <a:lnTo>
                  <a:pt x="757" y="1132"/>
                </a:lnTo>
                <a:lnTo>
                  <a:pt x="749" y="1127"/>
                </a:lnTo>
                <a:lnTo>
                  <a:pt x="740" y="1123"/>
                </a:lnTo>
                <a:lnTo>
                  <a:pt x="721" y="1117"/>
                </a:lnTo>
                <a:lnTo>
                  <a:pt x="703" y="1112"/>
                </a:lnTo>
                <a:lnTo>
                  <a:pt x="683" y="1109"/>
                </a:lnTo>
                <a:lnTo>
                  <a:pt x="664" y="1108"/>
                </a:lnTo>
                <a:lnTo>
                  <a:pt x="645" y="1107"/>
                </a:lnTo>
                <a:lnTo>
                  <a:pt x="607" y="1105"/>
                </a:lnTo>
                <a:lnTo>
                  <a:pt x="607" y="1105"/>
                </a:lnTo>
                <a:close/>
                <a:moveTo>
                  <a:pt x="1472" y="1114"/>
                </a:moveTo>
                <a:lnTo>
                  <a:pt x="1472" y="1114"/>
                </a:lnTo>
                <a:lnTo>
                  <a:pt x="1433" y="1108"/>
                </a:lnTo>
                <a:lnTo>
                  <a:pt x="1393" y="1104"/>
                </a:lnTo>
                <a:lnTo>
                  <a:pt x="1352" y="1101"/>
                </a:lnTo>
                <a:lnTo>
                  <a:pt x="1311" y="1099"/>
                </a:lnTo>
                <a:lnTo>
                  <a:pt x="1311" y="1099"/>
                </a:lnTo>
                <a:lnTo>
                  <a:pt x="1267" y="1099"/>
                </a:lnTo>
                <a:lnTo>
                  <a:pt x="1222" y="1097"/>
                </a:lnTo>
                <a:lnTo>
                  <a:pt x="1128" y="1094"/>
                </a:lnTo>
                <a:lnTo>
                  <a:pt x="1079" y="1093"/>
                </a:lnTo>
                <a:lnTo>
                  <a:pt x="1031" y="1093"/>
                </a:lnTo>
                <a:lnTo>
                  <a:pt x="983" y="1095"/>
                </a:lnTo>
                <a:lnTo>
                  <a:pt x="960" y="1097"/>
                </a:lnTo>
                <a:lnTo>
                  <a:pt x="937" y="1099"/>
                </a:lnTo>
                <a:lnTo>
                  <a:pt x="937" y="1099"/>
                </a:lnTo>
                <a:lnTo>
                  <a:pt x="906" y="1105"/>
                </a:lnTo>
                <a:lnTo>
                  <a:pt x="891" y="1108"/>
                </a:lnTo>
                <a:lnTo>
                  <a:pt x="876" y="1112"/>
                </a:lnTo>
                <a:lnTo>
                  <a:pt x="862" y="1118"/>
                </a:lnTo>
                <a:lnTo>
                  <a:pt x="848" y="1124"/>
                </a:lnTo>
                <a:lnTo>
                  <a:pt x="835" y="1131"/>
                </a:lnTo>
                <a:lnTo>
                  <a:pt x="824" y="1139"/>
                </a:lnTo>
                <a:lnTo>
                  <a:pt x="824" y="1139"/>
                </a:lnTo>
                <a:lnTo>
                  <a:pt x="829" y="1144"/>
                </a:lnTo>
                <a:lnTo>
                  <a:pt x="833" y="1150"/>
                </a:lnTo>
                <a:lnTo>
                  <a:pt x="837" y="1155"/>
                </a:lnTo>
                <a:lnTo>
                  <a:pt x="840" y="1157"/>
                </a:lnTo>
                <a:lnTo>
                  <a:pt x="843" y="1158"/>
                </a:lnTo>
                <a:lnTo>
                  <a:pt x="843" y="1158"/>
                </a:lnTo>
                <a:lnTo>
                  <a:pt x="885" y="1143"/>
                </a:lnTo>
                <a:lnTo>
                  <a:pt x="906" y="1137"/>
                </a:lnTo>
                <a:lnTo>
                  <a:pt x="926" y="1131"/>
                </a:lnTo>
                <a:lnTo>
                  <a:pt x="949" y="1125"/>
                </a:lnTo>
                <a:lnTo>
                  <a:pt x="970" y="1120"/>
                </a:lnTo>
                <a:lnTo>
                  <a:pt x="994" y="1117"/>
                </a:lnTo>
                <a:lnTo>
                  <a:pt x="1018" y="1114"/>
                </a:lnTo>
                <a:lnTo>
                  <a:pt x="1018" y="1114"/>
                </a:lnTo>
                <a:lnTo>
                  <a:pt x="1031" y="1113"/>
                </a:lnTo>
                <a:lnTo>
                  <a:pt x="1039" y="1113"/>
                </a:lnTo>
                <a:lnTo>
                  <a:pt x="1046" y="1113"/>
                </a:lnTo>
                <a:lnTo>
                  <a:pt x="1053" y="1114"/>
                </a:lnTo>
                <a:lnTo>
                  <a:pt x="1058" y="1118"/>
                </a:lnTo>
                <a:lnTo>
                  <a:pt x="1062" y="1121"/>
                </a:lnTo>
                <a:lnTo>
                  <a:pt x="1064" y="1127"/>
                </a:lnTo>
                <a:lnTo>
                  <a:pt x="1064" y="1127"/>
                </a:lnTo>
                <a:lnTo>
                  <a:pt x="1038" y="1128"/>
                </a:lnTo>
                <a:lnTo>
                  <a:pt x="1010" y="1131"/>
                </a:lnTo>
                <a:lnTo>
                  <a:pt x="983" y="1134"/>
                </a:lnTo>
                <a:lnTo>
                  <a:pt x="957" y="1138"/>
                </a:lnTo>
                <a:lnTo>
                  <a:pt x="933" y="1143"/>
                </a:lnTo>
                <a:lnTo>
                  <a:pt x="908" y="1150"/>
                </a:lnTo>
                <a:lnTo>
                  <a:pt x="886" y="1158"/>
                </a:lnTo>
                <a:lnTo>
                  <a:pt x="865" y="1169"/>
                </a:lnTo>
                <a:lnTo>
                  <a:pt x="865" y="1169"/>
                </a:lnTo>
                <a:lnTo>
                  <a:pt x="903" y="1165"/>
                </a:lnTo>
                <a:lnTo>
                  <a:pt x="940" y="1163"/>
                </a:lnTo>
                <a:lnTo>
                  <a:pt x="978" y="1163"/>
                </a:lnTo>
                <a:lnTo>
                  <a:pt x="1014" y="1163"/>
                </a:lnTo>
                <a:lnTo>
                  <a:pt x="1052" y="1164"/>
                </a:lnTo>
                <a:lnTo>
                  <a:pt x="1088" y="1166"/>
                </a:lnTo>
                <a:lnTo>
                  <a:pt x="1161" y="1171"/>
                </a:lnTo>
                <a:lnTo>
                  <a:pt x="1233" y="1179"/>
                </a:lnTo>
                <a:lnTo>
                  <a:pt x="1301" y="1187"/>
                </a:lnTo>
                <a:lnTo>
                  <a:pt x="1367" y="1195"/>
                </a:lnTo>
                <a:lnTo>
                  <a:pt x="1431" y="1200"/>
                </a:lnTo>
                <a:lnTo>
                  <a:pt x="1431" y="1200"/>
                </a:lnTo>
                <a:lnTo>
                  <a:pt x="1454" y="1203"/>
                </a:lnTo>
                <a:lnTo>
                  <a:pt x="1477" y="1205"/>
                </a:lnTo>
                <a:lnTo>
                  <a:pt x="1486" y="1204"/>
                </a:lnTo>
                <a:lnTo>
                  <a:pt x="1496" y="1203"/>
                </a:lnTo>
                <a:lnTo>
                  <a:pt x="1505" y="1200"/>
                </a:lnTo>
                <a:lnTo>
                  <a:pt x="1512" y="1196"/>
                </a:lnTo>
                <a:lnTo>
                  <a:pt x="1512" y="1196"/>
                </a:lnTo>
                <a:lnTo>
                  <a:pt x="1493" y="1193"/>
                </a:lnTo>
                <a:lnTo>
                  <a:pt x="1473" y="1190"/>
                </a:lnTo>
                <a:lnTo>
                  <a:pt x="1464" y="1188"/>
                </a:lnTo>
                <a:lnTo>
                  <a:pt x="1455" y="1186"/>
                </a:lnTo>
                <a:lnTo>
                  <a:pt x="1448" y="1182"/>
                </a:lnTo>
                <a:lnTo>
                  <a:pt x="1441" y="1175"/>
                </a:lnTo>
                <a:lnTo>
                  <a:pt x="1441" y="1175"/>
                </a:lnTo>
                <a:lnTo>
                  <a:pt x="1447" y="1174"/>
                </a:lnTo>
                <a:lnTo>
                  <a:pt x="1452" y="1174"/>
                </a:lnTo>
                <a:lnTo>
                  <a:pt x="1463" y="1174"/>
                </a:lnTo>
                <a:lnTo>
                  <a:pt x="1485" y="1178"/>
                </a:lnTo>
                <a:lnTo>
                  <a:pt x="1496" y="1178"/>
                </a:lnTo>
                <a:lnTo>
                  <a:pt x="1500" y="1178"/>
                </a:lnTo>
                <a:lnTo>
                  <a:pt x="1505" y="1177"/>
                </a:lnTo>
                <a:lnTo>
                  <a:pt x="1509" y="1174"/>
                </a:lnTo>
                <a:lnTo>
                  <a:pt x="1512" y="1172"/>
                </a:lnTo>
                <a:lnTo>
                  <a:pt x="1515" y="1168"/>
                </a:lnTo>
                <a:lnTo>
                  <a:pt x="1517" y="1164"/>
                </a:lnTo>
                <a:lnTo>
                  <a:pt x="1517" y="1164"/>
                </a:lnTo>
                <a:lnTo>
                  <a:pt x="1509" y="1161"/>
                </a:lnTo>
                <a:lnTo>
                  <a:pt x="1500" y="1159"/>
                </a:lnTo>
                <a:lnTo>
                  <a:pt x="1492" y="1158"/>
                </a:lnTo>
                <a:lnTo>
                  <a:pt x="1482" y="1157"/>
                </a:lnTo>
                <a:lnTo>
                  <a:pt x="1462" y="1158"/>
                </a:lnTo>
                <a:lnTo>
                  <a:pt x="1441" y="1159"/>
                </a:lnTo>
                <a:lnTo>
                  <a:pt x="1421" y="1161"/>
                </a:lnTo>
                <a:lnTo>
                  <a:pt x="1412" y="1161"/>
                </a:lnTo>
                <a:lnTo>
                  <a:pt x="1404" y="1159"/>
                </a:lnTo>
                <a:lnTo>
                  <a:pt x="1395" y="1157"/>
                </a:lnTo>
                <a:lnTo>
                  <a:pt x="1388" y="1155"/>
                </a:lnTo>
                <a:lnTo>
                  <a:pt x="1382" y="1151"/>
                </a:lnTo>
                <a:lnTo>
                  <a:pt x="1377" y="1147"/>
                </a:lnTo>
                <a:lnTo>
                  <a:pt x="1377" y="1147"/>
                </a:lnTo>
                <a:lnTo>
                  <a:pt x="1408" y="1147"/>
                </a:lnTo>
                <a:lnTo>
                  <a:pt x="1442" y="1146"/>
                </a:lnTo>
                <a:lnTo>
                  <a:pt x="1510" y="1141"/>
                </a:lnTo>
                <a:lnTo>
                  <a:pt x="1510" y="1141"/>
                </a:lnTo>
                <a:lnTo>
                  <a:pt x="1502" y="1137"/>
                </a:lnTo>
                <a:lnTo>
                  <a:pt x="1492" y="1131"/>
                </a:lnTo>
                <a:lnTo>
                  <a:pt x="1481" y="1123"/>
                </a:lnTo>
                <a:lnTo>
                  <a:pt x="1477" y="1119"/>
                </a:lnTo>
                <a:lnTo>
                  <a:pt x="1472" y="1114"/>
                </a:lnTo>
                <a:lnTo>
                  <a:pt x="1472" y="1114"/>
                </a:lnTo>
                <a:close/>
                <a:moveTo>
                  <a:pt x="755" y="1173"/>
                </a:moveTo>
                <a:lnTo>
                  <a:pt x="755" y="1173"/>
                </a:lnTo>
                <a:lnTo>
                  <a:pt x="765" y="1175"/>
                </a:lnTo>
                <a:lnTo>
                  <a:pt x="774" y="1177"/>
                </a:lnTo>
                <a:lnTo>
                  <a:pt x="784" y="1177"/>
                </a:lnTo>
                <a:lnTo>
                  <a:pt x="793" y="1174"/>
                </a:lnTo>
                <a:lnTo>
                  <a:pt x="800" y="1172"/>
                </a:lnTo>
                <a:lnTo>
                  <a:pt x="806" y="1168"/>
                </a:lnTo>
                <a:lnTo>
                  <a:pt x="813" y="1164"/>
                </a:lnTo>
                <a:lnTo>
                  <a:pt x="818" y="1158"/>
                </a:lnTo>
                <a:lnTo>
                  <a:pt x="818" y="1158"/>
                </a:lnTo>
                <a:lnTo>
                  <a:pt x="815" y="1156"/>
                </a:lnTo>
                <a:lnTo>
                  <a:pt x="813" y="1153"/>
                </a:lnTo>
                <a:lnTo>
                  <a:pt x="811" y="1150"/>
                </a:lnTo>
                <a:lnTo>
                  <a:pt x="809" y="1147"/>
                </a:lnTo>
                <a:lnTo>
                  <a:pt x="809" y="1147"/>
                </a:lnTo>
                <a:lnTo>
                  <a:pt x="794" y="1150"/>
                </a:lnTo>
                <a:lnTo>
                  <a:pt x="786" y="1151"/>
                </a:lnTo>
                <a:lnTo>
                  <a:pt x="779" y="1154"/>
                </a:lnTo>
                <a:lnTo>
                  <a:pt x="772" y="1157"/>
                </a:lnTo>
                <a:lnTo>
                  <a:pt x="766" y="1162"/>
                </a:lnTo>
                <a:lnTo>
                  <a:pt x="760" y="1167"/>
                </a:lnTo>
                <a:lnTo>
                  <a:pt x="755" y="1173"/>
                </a:lnTo>
                <a:lnTo>
                  <a:pt x="755" y="1173"/>
                </a:lnTo>
                <a:close/>
                <a:moveTo>
                  <a:pt x="725" y="1166"/>
                </a:moveTo>
                <a:lnTo>
                  <a:pt x="725" y="1166"/>
                </a:lnTo>
                <a:lnTo>
                  <a:pt x="719" y="1168"/>
                </a:lnTo>
                <a:lnTo>
                  <a:pt x="710" y="1169"/>
                </a:lnTo>
                <a:lnTo>
                  <a:pt x="693" y="1169"/>
                </a:lnTo>
                <a:lnTo>
                  <a:pt x="684" y="1170"/>
                </a:lnTo>
                <a:lnTo>
                  <a:pt x="677" y="1171"/>
                </a:lnTo>
                <a:lnTo>
                  <a:pt x="669" y="1173"/>
                </a:lnTo>
                <a:lnTo>
                  <a:pt x="664" y="1175"/>
                </a:lnTo>
                <a:lnTo>
                  <a:pt x="664" y="1175"/>
                </a:lnTo>
                <a:lnTo>
                  <a:pt x="674" y="1177"/>
                </a:lnTo>
                <a:lnTo>
                  <a:pt x="683" y="1177"/>
                </a:lnTo>
                <a:lnTo>
                  <a:pt x="700" y="1174"/>
                </a:lnTo>
                <a:lnTo>
                  <a:pt x="709" y="1173"/>
                </a:lnTo>
                <a:lnTo>
                  <a:pt x="716" y="1172"/>
                </a:lnTo>
                <a:lnTo>
                  <a:pt x="724" y="1173"/>
                </a:lnTo>
                <a:lnTo>
                  <a:pt x="730" y="1175"/>
                </a:lnTo>
                <a:lnTo>
                  <a:pt x="730" y="1175"/>
                </a:lnTo>
                <a:lnTo>
                  <a:pt x="731" y="1172"/>
                </a:lnTo>
                <a:lnTo>
                  <a:pt x="735" y="1169"/>
                </a:lnTo>
                <a:lnTo>
                  <a:pt x="741" y="1163"/>
                </a:lnTo>
                <a:lnTo>
                  <a:pt x="743" y="1159"/>
                </a:lnTo>
                <a:lnTo>
                  <a:pt x="745" y="1156"/>
                </a:lnTo>
                <a:lnTo>
                  <a:pt x="745" y="1154"/>
                </a:lnTo>
                <a:lnTo>
                  <a:pt x="742" y="1152"/>
                </a:lnTo>
                <a:lnTo>
                  <a:pt x="742" y="1152"/>
                </a:lnTo>
                <a:lnTo>
                  <a:pt x="742" y="1153"/>
                </a:lnTo>
                <a:lnTo>
                  <a:pt x="741" y="1153"/>
                </a:lnTo>
                <a:lnTo>
                  <a:pt x="737" y="1152"/>
                </a:lnTo>
                <a:lnTo>
                  <a:pt x="730" y="1151"/>
                </a:lnTo>
                <a:lnTo>
                  <a:pt x="728" y="1151"/>
                </a:lnTo>
                <a:lnTo>
                  <a:pt x="725" y="1152"/>
                </a:lnTo>
                <a:lnTo>
                  <a:pt x="725" y="1152"/>
                </a:lnTo>
                <a:lnTo>
                  <a:pt x="725" y="1166"/>
                </a:lnTo>
                <a:lnTo>
                  <a:pt x="725" y="1166"/>
                </a:lnTo>
                <a:close/>
                <a:moveTo>
                  <a:pt x="592" y="1171"/>
                </a:moveTo>
                <a:lnTo>
                  <a:pt x="592" y="1171"/>
                </a:lnTo>
                <a:lnTo>
                  <a:pt x="590" y="1170"/>
                </a:lnTo>
                <a:lnTo>
                  <a:pt x="588" y="1169"/>
                </a:lnTo>
                <a:lnTo>
                  <a:pt x="586" y="1168"/>
                </a:lnTo>
                <a:lnTo>
                  <a:pt x="583" y="1169"/>
                </a:lnTo>
                <a:lnTo>
                  <a:pt x="583" y="1169"/>
                </a:lnTo>
                <a:lnTo>
                  <a:pt x="589" y="1172"/>
                </a:lnTo>
                <a:lnTo>
                  <a:pt x="597" y="1173"/>
                </a:lnTo>
                <a:lnTo>
                  <a:pt x="603" y="1174"/>
                </a:lnTo>
                <a:lnTo>
                  <a:pt x="608" y="1173"/>
                </a:lnTo>
                <a:lnTo>
                  <a:pt x="610" y="1173"/>
                </a:lnTo>
                <a:lnTo>
                  <a:pt x="610" y="1172"/>
                </a:lnTo>
                <a:lnTo>
                  <a:pt x="609" y="1172"/>
                </a:lnTo>
                <a:lnTo>
                  <a:pt x="603" y="1171"/>
                </a:lnTo>
                <a:lnTo>
                  <a:pt x="592" y="1171"/>
                </a:lnTo>
                <a:lnTo>
                  <a:pt x="592" y="1171"/>
                </a:lnTo>
                <a:close/>
                <a:moveTo>
                  <a:pt x="460" y="1186"/>
                </a:moveTo>
                <a:lnTo>
                  <a:pt x="460" y="1186"/>
                </a:lnTo>
                <a:lnTo>
                  <a:pt x="445" y="1185"/>
                </a:lnTo>
                <a:lnTo>
                  <a:pt x="430" y="1185"/>
                </a:lnTo>
                <a:lnTo>
                  <a:pt x="401" y="1186"/>
                </a:lnTo>
                <a:lnTo>
                  <a:pt x="371" y="1188"/>
                </a:lnTo>
                <a:lnTo>
                  <a:pt x="357" y="1188"/>
                </a:lnTo>
                <a:lnTo>
                  <a:pt x="342" y="1188"/>
                </a:lnTo>
                <a:lnTo>
                  <a:pt x="342" y="1188"/>
                </a:lnTo>
                <a:lnTo>
                  <a:pt x="264" y="1185"/>
                </a:lnTo>
                <a:lnTo>
                  <a:pt x="186" y="1183"/>
                </a:lnTo>
                <a:lnTo>
                  <a:pt x="113" y="1182"/>
                </a:lnTo>
                <a:lnTo>
                  <a:pt x="49" y="1183"/>
                </a:lnTo>
                <a:lnTo>
                  <a:pt x="49" y="1183"/>
                </a:lnTo>
                <a:lnTo>
                  <a:pt x="43" y="1188"/>
                </a:lnTo>
                <a:lnTo>
                  <a:pt x="37" y="1195"/>
                </a:lnTo>
                <a:lnTo>
                  <a:pt x="31" y="1201"/>
                </a:lnTo>
                <a:lnTo>
                  <a:pt x="27" y="1208"/>
                </a:lnTo>
                <a:lnTo>
                  <a:pt x="27" y="1208"/>
                </a:lnTo>
                <a:lnTo>
                  <a:pt x="34" y="1212"/>
                </a:lnTo>
                <a:lnTo>
                  <a:pt x="41" y="1214"/>
                </a:lnTo>
                <a:lnTo>
                  <a:pt x="48" y="1215"/>
                </a:lnTo>
                <a:lnTo>
                  <a:pt x="56" y="1214"/>
                </a:lnTo>
                <a:lnTo>
                  <a:pt x="71" y="1212"/>
                </a:lnTo>
                <a:lnTo>
                  <a:pt x="86" y="1211"/>
                </a:lnTo>
                <a:lnTo>
                  <a:pt x="86" y="1211"/>
                </a:lnTo>
                <a:lnTo>
                  <a:pt x="124" y="1209"/>
                </a:lnTo>
                <a:lnTo>
                  <a:pt x="163" y="1208"/>
                </a:lnTo>
                <a:lnTo>
                  <a:pt x="200" y="1208"/>
                </a:lnTo>
                <a:lnTo>
                  <a:pt x="238" y="1209"/>
                </a:lnTo>
                <a:lnTo>
                  <a:pt x="312" y="1213"/>
                </a:lnTo>
                <a:lnTo>
                  <a:pt x="388" y="1218"/>
                </a:lnTo>
                <a:lnTo>
                  <a:pt x="388" y="1218"/>
                </a:lnTo>
                <a:lnTo>
                  <a:pt x="426" y="1219"/>
                </a:lnTo>
                <a:lnTo>
                  <a:pt x="467" y="1222"/>
                </a:lnTo>
                <a:lnTo>
                  <a:pt x="549" y="1222"/>
                </a:lnTo>
                <a:lnTo>
                  <a:pt x="634" y="1223"/>
                </a:lnTo>
                <a:lnTo>
                  <a:pt x="675" y="1224"/>
                </a:lnTo>
                <a:lnTo>
                  <a:pt x="715" y="1225"/>
                </a:lnTo>
                <a:lnTo>
                  <a:pt x="715" y="1225"/>
                </a:lnTo>
                <a:lnTo>
                  <a:pt x="715" y="1220"/>
                </a:lnTo>
                <a:lnTo>
                  <a:pt x="714" y="1216"/>
                </a:lnTo>
                <a:lnTo>
                  <a:pt x="712" y="1213"/>
                </a:lnTo>
                <a:lnTo>
                  <a:pt x="709" y="1211"/>
                </a:lnTo>
                <a:lnTo>
                  <a:pt x="704" y="1205"/>
                </a:lnTo>
                <a:lnTo>
                  <a:pt x="701" y="1202"/>
                </a:lnTo>
                <a:lnTo>
                  <a:pt x="700" y="1198"/>
                </a:lnTo>
                <a:lnTo>
                  <a:pt x="700" y="1198"/>
                </a:lnTo>
                <a:lnTo>
                  <a:pt x="579" y="1193"/>
                </a:lnTo>
                <a:lnTo>
                  <a:pt x="519" y="1190"/>
                </a:lnTo>
                <a:lnTo>
                  <a:pt x="460" y="1186"/>
                </a:lnTo>
                <a:lnTo>
                  <a:pt x="460" y="1186"/>
                </a:lnTo>
                <a:close/>
                <a:moveTo>
                  <a:pt x="763" y="1203"/>
                </a:moveTo>
                <a:lnTo>
                  <a:pt x="763" y="1203"/>
                </a:lnTo>
                <a:lnTo>
                  <a:pt x="758" y="1202"/>
                </a:lnTo>
                <a:lnTo>
                  <a:pt x="754" y="1201"/>
                </a:lnTo>
                <a:lnTo>
                  <a:pt x="745" y="1198"/>
                </a:lnTo>
                <a:lnTo>
                  <a:pt x="742" y="1197"/>
                </a:lnTo>
                <a:lnTo>
                  <a:pt x="738" y="1197"/>
                </a:lnTo>
                <a:lnTo>
                  <a:pt x="734" y="1198"/>
                </a:lnTo>
                <a:lnTo>
                  <a:pt x="730" y="1200"/>
                </a:lnTo>
                <a:lnTo>
                  <a:pt x="730" y="1200"/>
                </a:lnTo>
                <a:lnTo>
                  <a:pt x="733" y="1209"/>
                </a:lnTo>
                <a:lnTo>
                  <a:pt x="738" y="1215"/>
                </a:lnTo>
                <a:lnTo>
                  <a:pt x="744" y="1220"/>
                </a:lnTo>
                <a:lnTo>
                  <a:pt x="753" y="1225"/>
                </a:lnTo>
                <a:lnTo>
                  <a:pt x="763" y="1229"/>
                </a:lnTo>
                <a:lnTo>
                  <a:pt x="772" y="1231"/>
                </a:lnTo>
                <a:lnTo>
                  <a:pt x="783" y="1232"/>
                </a:lnTo>
                <a:lnTo>
                  <a:pt x="794" y="1232"/>
                </a:lnTo>
                <a:lnTo>
                  <a:pt x="803" y="1231"/>
                </a:lnTo>
                <a:lnTo>
                  <a:pt x="813" y="1229"/>
                </a:lnTo>
                <a:lnTo>
                  <a:pt x="821" y="1226"/>
                </a:lnTo>
                <a:lnTo>
                  <a:pt x="829" y="1220"/>
                </a:lnTo>
                <a:lnTo>
                  <a:pt x="834" y="1215"/>
                </a:lnTo>
                <a:lnTo>
                  <a:pt x="839" y="1209"/>
                </a:lnTo>
                <a:lnTo>
                  <a:pt x="840" y="1204"/>
                </a:lnTo>
                <a:lnTo>
                  <a:pt x="840" y="1200"/>
                </a:lnTo>
                <a:lnTo>
                  <a:pt x="840" y="1196"/>
                </a:lnTo>
                <a:lnTo>
                  <a:pt x="839" y="1190"/>
                </a:lnTo>
                <a:lnTo>
                  <a:pt x="839" y="1190"/>
                </a:lnTo>
                <a:lnTo>
                  <a:pt x="830" y="1192"/>
                </a:lnTo>
                <a:lnTo>
                  <a:pt x="820" y="1194"/>
                </a:lnTo>
                <a:lnTo>
                  <a:pt x="802" y="1198"/>
                </a:lnTo>
                <a:lnTo>
                  <a:pt x="793" y="1200"/>
                </a:lnTo>
                <a:lnTo>
                  <a:pt x="783" y="1202"/>
                </a:lnTo>
                <a:lnTo>
                  <a:pt x="772" y="1203"/>
                </a:lnTo>
                <a:lnTo>
                  <a:pt x="763" y="1203"/>
                </a:lnTo>
                <a:lnTo>
                  <a:pt x="763" y="12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6946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0" grpId="0"/>
      <p:bldP spid="31" grpId="0"/>
      <p:bldP spid="32" grpId="0"/>
      <p:bldP spid="8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>
          <a:xfrm>
            <a:off x="1294914" y="2240869"/>
            <a:ext cx="4387273" cy="3808175"/>
            <a:chOff x="1293431" y="2240868"/>
            <a:chExt cx="4388627" cy="3808175"/>
          </a:xfrm>
          <a:solidFill>
            <a:schemeClr val="accent1"/>
          </a:solidFill>
        </p:grpSpPr>
        <p:sp>
          <p:nvSpPr>
            <p:cNvPr id="3" name="Freeform 1268"/>
            <p:cNvSpPr>
              <a:spLocks/>
            </p:cNvSpPr>
            <p:nvPr/>
          </p:nvSpPr>
          <p:spPr bwMode="auto">
            <a:xfrm>
              <a:off x="1293431" y="2766846"/>
              <a:ext cx="3559283" cy="3207480"/>
            </a:xfrm>
            <a:custGeom>
              <a:avLst/>
              <a:gdLst>
                <a:gd name="T0" fmla="*/ 4 w 305"/>
                <a:gd name="T1" fmla="*/ 237 h 239"/>
                <a:gd name="T2" fmla="*/ 4 w 305"/>
                <a:gd name="T3" fmla="*/ 210 h 239"/>
                <a:gd name="T4" fmla="*/ 3 w 305"/>
                <a:gd name="T5" fmla="*/ 177 h 239"/>
                <a:gd name="T6" fmla="*/ 4 w 305"/>
                <a:gd name="T7" fmla="*/ 142 h 239"/>
                <a:gd name="T8" fmla="*/ 5 w 305"/>
                <a:gd name="T9" fmla="*/ 110 h 239"/>
                <a:gd name="T10" fmla="*/ 69 w 305"/>
                <a:gd name="T11" fmla="*/ 13 h 239"/>
                <a:gd name="T12" fmla="*/ 166 w 305"/>
                <a:gd name="T13" fmla="*/ 6 h 239"/>
                <a:gd name="T14" fmla="*/ 233 w 305"/>
                <a:gd name="T15" fmla="*/ 5 h 239"/>
                <a:gd name="T16" fmla="*/ 303 w 305"/>
                <a:gd name="T17" fmla="*/ 8 h 239"/>
                <a:gd name="T18" fmla="*/ 303 w 305"/>
                <a:gd name="T19" fmla="*/ 5 h 239"/>
                <a:gd name="T20" fmla="*/ 233 w 305"/>
                <a:gd name="T21" fmla="*/ 2 h 239"/>
                <a:gd name="T22" fmla="*/ 161 w 305"/>
                <a:gd name="T23" fmla="*/ 3 h 239"/>
                <a:gd name="T24" fmla="*/ 63 w 305"/>
                <a:gd name="T25" fmla="*/ 12 h 239"/>
                <a:gd name="T26" fmla="*/ 4 w 305"/>
                <a:gd name="T27" fmla="*/ 90 h 239"/>
                <a:gd name="T28" fmla="*/ 3 w 305"/>
                <a:gd name="T29" fmla="*/ 125 h 239"/>
                <a:gd name="T30" fmla="*/ 1 w 305"/>
                <a:gd name="T31" fmla="*/ 161 h 239"/>
                <a:gd name="T32" fmla="*/ 1 w 305"/>
                <a:gd name="T33" fmla="*/ 200 h 239"/>
                <a:gd name="T34" fmla="*/ 2 w 305"/>
                <a:gd name="T35" fmla="*/ 237 h 239"/>
                <a:gd name="T36" fmla="*/ 4 w 305"/>
                <a:gd name="T37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5" h="239">
                  <a:moveTo>
                    <a:pt x="4" y="237"/>
                  </a:moveTo>
                  <a:cubicBezTo>
                    <a:pt x="6" y="228"/>
                    <a:pt x="6" y="219"/>
                    <a:pt x="4" y="210"/>
                  </a:cubicBezTo>
                  <a:cubicBezTo>
                    <a:pt x="3" y="199"/>
                    <a:pt x="3" y="188"/>
                    <a:pt x="3" y="177"/>
                  </a:cubicBezTo>
                  <a:cubicBezTo>
                    <a:pt x="3" y="166"/>
                    <a:pt x="3" y="154"/>
                    <a:pt x="4" y="142"/>
                  </a:cubicBezTo>
                  <a:cubicBezTo>
                    <a:pt x="4" y="131"/>
                    <a:pt x="6" y="121"/>
                    <a:pt x="5" y="110"/>
                  </a:cubicBezTo>
                  <a:cubicBezTo>
                    <a:pt x="4" y="68"/>
                    <a:pt x="29" y="26"/>
                    <a:pt x="69" y="13"/>
                  </a:cubicBezTo>
                  <a:cubicBezTo>
                    <a:pt x="100" y="2"/>
                    <a:pt x="134" y="5"/>
                    <a:pt x="166" y="6"/>
                  </a:cubicBezTo>
                  <a:cubicBezTo>
                    <a:pt x="189" y="6"/>
                    <a:pt x="211" y="5"/>
                    <a:pt x="233" y="5"/>
                  </a:cubicBezTo>
                  <a:cubicBezTo>
                    <a:pt x="256" y="5"/>
                    <a:pt x="280" y="9"/>
                    <a:pt x="303" y="8"/>
                  </a:cubicBezTo>
                  <a:cubicBezTo>
                    <a:pt x="305" y="8"/>
                    <a:pt x="305" y="5"/>
                    <a:pt x="303" y="5"/>
                  </a:cubicBezTo>
                  <a:cubicBezTo>
                    <a:pt x="280" y="6"/>
                    <a:pt x="256" y="3"/>
                    <a:pt x="233" y="2"/>
                  </a:cubicBezTo>
                  <a:cubicBezTo>
                    <a:pt x="209" y="2"/>
                    <a:pt x="185" y="4"/>
                    <a:pt x="161" y="3"/>
                  </a:cubicBezTo>
                  <a:cubicBezTo>
                    <a:pt x="129" y="3"/>
                    <a:pt x="95" y="0"/>
                    <a:pt x="63" y="12"/>
                  </a:cubicBezTo>
                  <a:cubicBezTo>
                    <a:pt x="29" y="24"/>
                    <a:pt x="11" y="56"/>
                    <a:pt x="4" y="90"/>
                  </a:cubicBezTo>
                  <a:cubicBezTo>
                    <a:pt x="2" y="102"/>
                    <a:pt x="4" y="114"/>
                    <a:pt x="3" y="125"/>
                  </a:cubicBezTo>
                  <a:cubicBezTo>
                    <a:pt x="2" y="138"/>
                    <a:pt x="1" y="149"/>
                    <a:pt x="1" y="161"/>
                  </a:cubicBezTo>
                  <a:cubicBezTo>
                    <a:pt x="1" y="174"/>
                    <a:pt x="0" y="187"/>
                    <a:pt x="1" y="200"/>
                  </a:cubicBezTo>
                  <a:cubicBezTo>
                    <a:pt x="2" y="213"/>
                    <a:pt x="5" y="224"/>
                    <a:pt x="2" y="237"/>
                  </a:cubicBezTo>
                  <a:cubicBezTo>
                    <a:pt x="1" y="238"/>
                    <a:pt x="4" y="239"/>
                    <a:pt x="4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" name="Freeform 1269"/>
            <p:cNvSpPr>
              <a:spLocks/>
            </p:cNvSpPr>
            <p:nvPr/>
          </p:nvSpPr>
          <p:spPr bwMode="auto">
            <a:xfrm>
              <a:off x="2107967" y="2240868"/>
              <a:ext cx="3574091" cy="3808175"/>
            </a:xfrm>
            <a:custGeom>
              <a:avLst/>
              <a:gdLst>
                <a:gd name="T0" fmla="*/ 237 w 306"/>
                <a:gd name="T1" fmla="*/ 43 h 284"/>
                <a:gd name="T2" fmla="*/ 239 w 306"/>
                <a:gd name="T3" fmla="*/ 22 h 284"/>
                <a:gd name="T4" fmla="*/ 239 w 306"/>
                <a:gd name="T5" fmla="*/ 3 h 284"/>
                <a:gd name="T6" fmla="*/ 262 w 306"/>
                <a:gd name="T7" fmla="*/ 21 h 284"/>
                <a:gd name="T8" fmla="*/ 284 w 306"/>
                <a:gd name="T9" fmla="*/ 40 h 284"/>
                <a:gd name="T10" fmla="*/ 299 w 306"/>
                <a:gd name="T11" fmla="*/ 64 h 284"/>
                <a:gd name="T12" fmla="*/ 280 w 306"/>
                <a:gd name="T13" fmla="*/ 85 h 284"/>
                <a:gd name="T14" fmla="*/ 258 w 306"/>
                <a:gd name="T15" fmla="*/ 105 h 284"/>
                <a:gd name="T16" fmla="*/ 241 w 306"/>
                <a:gd name="T17" fmla="*/ 123 h 284"/>
                <a:gd name="T18" fmla="*/ 243 w 306"/>
                <a:gd name="T19" fmla="*/ 124 h 284"/>
                <a:gd name="T20" fmla="*/ 239 w 306"/>
                <a:gd name="T21" fmla="*/ 96 h 284"/>
                <a:gd name="T22" fmla="*/ 238 w 306"/>
                <a:gd name="T23" fmla="*/ 95 h 284"/>
                <a:gd name="T24" fmla="*/ 208 w 306"/>
                <a:gd name="T25" fmla="*/ 96 h 284"/>
                <a:gd name="T26" fmla="*/ 180 w 306"/>
                <a:gd name="T27" fmla="*/ 100 h 284"/>
                <a:gd name="T28" fmla="*/ 146 w 306"/>
                <a:gd name="T29" fmla="*/ 101 h 284"/>
                <a:gd name="T30" fmla="*/ 116 w 306"/>
                <a:gd name="T31" fmla="*/ 101 h 284"/>
                <a:gd name="T32" fmla="*/ 42 w 306"/>
                <a:gd name="T33" fmla="*/ 102 h 284"/>
                <a:gd name="T34" fmla="*/ 3 w 306"/>
                <a:gd name="T35" fmla="*/ 161 h 284"/>
                <a:gd name="T36" fmla="*/ 4 w 306"/>
                <a:gd name="T37" fmla="*/ 220 h 284"/>
                <a:gd name="T38" fmla="*/ 3 w 306"/>
                <a:gd name="T39" fmla="*/ 249 h 284"/>
                <a:gd name="T40" fmla="*/ 0 w 306"/>
                <a:gd name="T41" fmla="*/ 282 h 284"/>
                <a:gd name="T42" fmla="*/ 2 w 306"/>
                <a:gd name="T43" fmla="*/ 283 h 284"/>
                <a:gd name="T44" fmla="*/ 4 w 306"/>
                <a:gd name="T45" fmla="*/ 283 h 284"/>
                <a:gd name="T46" fmla="*/ 3 w 306"/>
                <a:gd name="T47" fmla="*/ 280 h 284"/>
                <a:gd name="T48" fmla="*/ 5 w 306"/>
                <a:gd name="T49" fmla="*/ 257 h 284"/>
                <a:gd name="T50" fmla="*/ 6 w 306"/>
                <a:gd name="T51" fmla="*/ 227 h 284"/>
                <a:gd name="T52" fmla="*/ 5 w 306"/>
                <a:gd name="T53" fmla="*/ 168 h 284"/>
                <a:gd name="T54" fmla="*/ 22 w 306"/>
                <a:gd name="T55" fmla="*/ 115 h 284"/>
                <a:gd name="T56" fmla="*/ 60 w 306"/>
                <a:gd name="T57" fmla="*/ 102 h 284"/>
                <a:gd name="T58" fmla="*/ 96 w 306"/>
                <a:gd name="T59" fmla="*/ 103 h 284"/>
                <a:gd name="T60" fmla="*/ 142 w 306"/>
                <a:gd name="T61" fmla="*/ 103 h 284"/>
                <a:gd name="T62" fmla="*/ 172 w 306"/>
                <a:gd name="T63" fmla="*/ 104 h 284"/>
                <a:gd name="T64" fmla="*/ 200 w 306"/>
                <a:gd name="T65" fmla="*/ 99 h 284"/>
                <a:gd name="T66" fmla="*/ 231 w 306"/>
                <a:gd name="T67" fmla="*/ 98 h 284"/>
                <a:gd name="T68" fmla="*/ 239 w 306"/>
                <a:gd name="T69" fmla="*/ 109 h 284"/>
                <a:gd name="T70" fmla="*/ 241 w 306"/>
                <a:gd name="T71" fmla="*/ 124 h 284"/>
                <a:gd name="T72" fmla="*/ 243 w 306"/>
                <a:gd name="T73" fmla="*/ 125 h 284"/>
                <a:gd name="T74" fmla="*/ 260 w 306"/>
                <a:gd name="T75" fmla="*/ 107 h 284"/>
                <a:gd name="T76" fmla="*/ 282 w 306"/>
                <a:gd name="T77" fmla="*/ 86 h 284"/>
                <a:gd name="T78" fmla="*/ 304 w 306"/>
                <a:gd name="T79" fmla="*/ 57 h 284"/>
                <a:gd name="T80" fmla="*/ 297 w 306"/>
                <a:gd name="T81" fmla="*/ 47 h 284"/>
                <a:gd name="T82" fmla="*/ 275 w 306"/>
                <a:gd name="T83" fmla="*/ 29 h 284"/>
                <a:gd name="T84" fmla="*/ 254 w 306"/>
                <a:gd name="T85" fmla="*/ 10 h 284"/>
                <a:gd name="T86" fmla="*/ 237 w 306"/>
                <a:gd name="T87" fmla="*/ 0 h 284"/>
                <a:gd name="T88" fmla="*/ 235 w 306"/>
                <a:gd name="T89" fmla="*/ 1 h 284"/>
                <a:gd name="T90" fmla="*/ 235 w 306"/>
                <a:gd name="T91" fmla="*/ 13 h 284"/>
                <a:gd name="T92" fmla="*/ 235 w 306"/>
                <a:gd name="T93" fmla="*/ 42 h 284"/>
                <a:gd name="T94" fmla="*/ 237 w 306"/>
                <a:gd name="T95" fmla="*/ 4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6" h="284">
                  <a:moveTo>
                    <a:pt x="237" y="43"/>
                  </a:moveTo>
                  <a:cubicBezTo>
                    <a:pt x="238" y="36"/>
                    <a:pt x="239" y="29"/>
                    <a:pt x="239" y="22"/>
                  </a:cubicBezTo>
                  <a:cubicBezTo>
                    <a:pt x="239" y="19"/>
                    <a:pt x="235" y="2"/>
                    <a:pt x="239" y="3"/>
                  </a:cubicBezTo>
                  <a:cubicBezTo>
                    <a:pt x="246" y="4"/>
                    <a:pt x="256" y="16"/>
                    <a:pt x="262" y="21"/>
                  </a:cubicBezTo>
                  <a:cubicBezTo>
                    <a:pt x="269" y="28"/>
                    <a:pt x="277" y="34"/>
                    <a:pt x="284" y="40"/>
                  </a:cubicBezTo>
                  <a:cubicBezTo>
                    <a:pt x="291" y="47"/>
                    <a:pt x="306" y="52"/>
                    <a:pt x="299" y="64"/>
                  </a:cubicBezTo>
                  <a:cubicBezTo>
                    <a:pt x="294" y="72"/>
                    <a:pt x="286" y="78"/>
                    <a:pt x="280" y="85"/>
                  </a:cubicBezTo>
                  <a:cubicBezTo>
                    <a:pt x="273" y="92"/>
                    <a:pt x="265" y="98"/>
                    <a:pt x="258" y="105"/>
                  </a:cubicBezTo>
                  <a:cubicBezTo>
                    <a:pt x="252" y="111"/>
                    <a:pt x="247" y="118"/>
                    <a:pt x="241" y="123"/>
                  </a:cubicBezTo>
                  <a:cubicBezTo>
                    <a:pt x="242" y="124"/>
                    <a:pt x="242" y="124"/>
                    <a:pt x="243" y="124"/>
                  </a:cubicBezTo>
                  <a:cubicBezTo>
                    <a:pt x="243" y="115"/>
                    <a:pt x="241" y="105"/>
                    <a:pt x="239" y="96"/>
                  </a:cubicBezTo>
                  <a:cubicBezTo>
                    <a:pt x="239" y="95"/>
                    <a:pt x="238" y="95"/>
                    <a:pt x="238" y="95"/>
                  </a:cubicBezTo>
                  <a:cubicBezTo>
                    <a:pt x="228" y="95"/>
                    <a:pt x="218" y="95"/>
                    <a:pt x="208" y="96"/>
                  </a:cubicBezTo>
                  <a:cubicBezTo>
                    <a:pt x="198" y="96"/>
                    <a:pt x="189" y="99"/>
                    <a:pt x="180" y="100"/>
                  </a:cubicBezTo>
                  <a:cubicBezTo>
                    <a:pt x="168" y="102"/>
                    <a:pt x="157" y="101"/>
                    <a:pt x="146" y="101"/>
                  </a:cubicBezTo>
                  <a:cubicBezTo>
                    <a:pt x="136" y="100"/>
                    <a:pt x="126" y="101"/>
                    <a:pt x="116" y="101"/>
                  </a:cubicBezTo>
                  <a:cubicBezTo>
                    <a:pt x="91" y="101"/>
                    <a:pt x="66" y="96"/>
                    <a:pt x="42" y="102"/>
                  </a:cubicBezTo>
                  <a:cubicBezTo>
                    <a:pt x="13" y="109"/>
                    <a:pt x="5" y="135"/>
                    <a:pt x="3" y="161"/>
                  </a:cubicBezTo>
                  <a:cubicBezTo>
                    <a:pt x="1" y="181"/>
                    <a:pt x="3" y="200"/>
                    <a:pt x="4" y="220"/>
                  </a:cubicBezTo>
                  <a:cubicBezTo>
                    <a:pt x="4" y="230"/>
                    <a:pt x="3" y="240"/>
                    <a:pt x="3" y="249"/>
                  </a:cubicBezTo>
                  <a:cubicBezTo>
                    <a:pt x="2" y="260"/>
                    <a:pt x="0" y="271"/>
                    <a:pt x="0" y="282"/>
                  </a:cubicBezTo>
                  <a:cubicBezTo>
                    <a:pt x="1" y="283"/>
                    <a:pt x="1" y="284"/>
                    <a:pt x="2" y="283"/>
                  </a:cubicBezTo>
                  <a:cubicBezTo>
                    <a:pt x="3" y="283"/>
                    <a:pt x="3" y="283"/>
                    <a:pt x="4" y="283"/>
                  </a:cubicBezTo>
                  <a:cubicBezTo>
                    <a:pt x="5" y="282"/>
                    <a:pt x="5" y="280"/>
                    <a:pt x="3" y="280"/>
                  </a:cubicBezTo>
                  <a:cubicBezTo>
                    <a:pt x="3" y="280"/>
                    <a:pt x="4" y="259"/>
                    <a:pt x="5" y="257"/>
                  </a:cubicBezTo>
                  <a:cubicBezTo>
                    <a:pt x="6" y="247"/>
                    <a:pt x="6" y="237"/>
                    <a:pt x="6" y="227"/>
                  </a:cubicBezTo>
                  <a:cubicBezTo>
                    <a:pt x="7" y="208"/>
                    <a:pt x="4" y="188"/>
                    <a:pt x="5" y="168"/>
                  </a:cubicBezTo>
                  <a:cubicBezTo>
                    <a:pt x="5" y="150"/>
                    <a:pt x="8" y="129"/>
                    <a:pt x="22" y="115"/>
                  </a:cubicBezTo>
                  <a:cubicBezTo>
                    <a:pt x="32" y="105"/>
                    <a:pt x="47" y="102"/>
                    <a:pt x="60" y="102"/>
                  </a:cubicBezTo>
                  <a:cubicBezTo>
                    <a:pt x="72" y="101"/>
                    <a:pt x="85" y="102"/>
                    <a:pt x="96" y="103"/>
                  </a:cubicBezTo>
                  <a:cubicBezTo>
                    <a:pt x="112" y="104"/>
                    <a:pt x="127" y="104"/>
                    <a:pt x="142" y="103"/>
                  </a:cubicBezTo>
                  <a:cubicBezTo>
                    <a:pt x="152" y="103"/>
                    <a:pt x="162" y="104"/>
                    <a:pt x="172" y="104"/>
                  </a:cubicBezTo>
                  <a:cubicBezTo>
                    <a:pt x="182" y="103"/>
                    <a:pt x="191" y="101"/>
                    <a:pt x="200" y="99"/>
                  </a:cubicBezTo>
                  <a:cubicBezTo>
                    <a:pt x="211" y="97"/>
                    <a:pt x="221" y="100"/>
                    <a:pt x="231" y="98"/>
                  </a:cubicBezTo>
                  <a:cubicBezTo>
                    <a:pt x="239" y="97"/>
                    <a:pt x="238" y="103"/>
                    <a:pt x="239" y="109"/>
                  </a:cubicBezTo>
                  <a:cubicBezTo>
                    <a:pt x="240" y="114"/>
                    <a:pt x="241" y="119"/>
                    <a:pt x="241" y="124"/>
                  </a:cubicBezTo>
                  <a:cubicBezTo>
                    <a:pt x="241" y="125"/>
                    <a:pt x="242" y="126"/>
                    <a:pt x="243" y="125"/>
                  </a:cubicBezTo>
                  <a:cubicBezTo>
                    <a:pt x="249" y="120"/>
                    <a:pt x="254" y="113"/>
                    <a:pt x="260" y="107"/>
                  </a:cubicBezTo>
                  <a:cubicBezTo>
                    <a:pt x="267" y="100"/>
                    <a:pt x="274" y="93"/>
                    <a:pt x="282" y="86"/>
                  </a:cubicBezTo>
                  <a:cubicBezTo>
                    <a:pt x="287" y="81"/>
                    <a:pt x="306" y="67"/>
                    <a:pt x="304" y="57"/>
                  </a:cubicBezTo>
                  <a:cubicBezTo>
                    <a:pt x="303" y="52"/>
                    <a:pt x="301" y="49"/>
                    <a:pt x="297" y="47"/>
                  </a:cubicBezTo>
                  <a:cubicBezTo>
                    <a:pt x="289" y="41"/>
                    <a:pt x="282" y="35"/>
                    <a:pt x="275" y="29"/>
                  </a:cubicBezTo>
                  <a:cubicBezTo>
                    <a:pt x="268" y="22"/>
                    <a:pt x="261" y="17"/>
                    <a:pt x="254" y="10"/>
                  </a:cubicBezTo>
                  <a:cubicBezTo>
                    <a:pt x="249" y="6"/>
                    <a:pt x="244" y="1"/>
                    <a:pt x="237" y="0"/>
                  </a:cubicBezTo>
                  <a:cubicBezTo>
                    <a:pt x="236" y="0"/>
                    <a:pt x="236" y="0"/>
                    <a:pt x="235" y="1"/>
                  </a:cubicBezTo>
                  <a:cubicBezTo>
                    <a:pt x="234" y="5"/>
                    <a:pt x="235" y="9"/>
                    <a:pt x="235" y="13"/>
                  </a:cubicBezTo>
                  <a:cubicBezTo>
                    <a:pt x="237" y="23"/>
                    <a:pt x="237" y="32"/>
                    <a:pt x="235" y="42"/>
                  </a:cubicBezTo>
                  <a:cubicBezTo>
                    <a:pt x="234" y="44"/>
                    <a:pt x="237" y="44"/>
                    <a:pt x="23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" name="Freeform 1270"/>
            <p:cNvSpPr>
              <a:spLocks/>
            </p:cNvSpPr>
            <p:nvPr/>
          </p:nvSpPr>
          <p:spPr bwMode="auto">
            <a:xfrm>
              <a:off x="2799089" y="3615547"/>
              <a:ext cx="2043748" cy="2396133"/>
            </a:xfrm>
            <a:custGeom>
              <a:avLst/>
              <a:gdLst>
                <a:gd name="T0" fmla="*/ 12 w 175"/>
                <a:gd name="T1" fmla="*/ 179 h 180"/>
                <a:gd name="T2" fmla="*/ 27 w 175"/>
                <a:gd name="T3" fmla="*/ 66 h 180"/>
                <a:gd name="T4" fmla="*/ 78 w 175"/>
                <a:gd name="T5" fmla="*/ 49 h 180"/>
                <a:gd name="T6" fmla="*/ 92 w 175"/>
                <a:gd name="T7" fmla="*/ 48 h 180"/>
                <a:gd name="T8" fmla="*/ 93 w 175"/>
                <a:gd name="T9" fmla="*/ 62 h 180"/>
                <a:gd name="T10" fmla="*/ 79 w 175"/>
                <a:gd name="T11" fmla="*/ 88 h 180"/>
                <a:gd name="T12" fmla="*/ 80 w 175"/>
                <a:gd name="T13" fmla="*/ 90 h 180"/>
                <a:gd name="T14" fmla="*/ 93 w 175"/>
                <a:gd name="T15" fmla="*/ 86 h 180"/>
                <a:gd name="T16" fmla="*/ 121 w 175"/>
                <a:gd name="T17" fmla="*/ 72 h 180"/>
                <a:gd name="T18" fmla="*/ 156 w 175"/>
                <a:gd name="T19" fmla="*/ 57 h 180"/>
                <a:gd name="T20" fmla="*/ 174 w 175"/>
                <a:gd name="T21" fmla="*/ 49 h 180"/>
                <a:gd name="T22" fmla="*/ 174 w 175"/>
                <a:gd name="T23" fmla="*/ 47 h 180"/>
                <a:gd name="T24" fmla="*/ 155 w 175"/>
                <a:gd name="T25" fmla="*/ 30 h 180"/>
                <a:gd name="T26" fmla="*/ 122 w 175"/>
                <a:gd name="T27" fmla="*/ 1 h 180"/>
                <a:gd name="T28" fmla="*/ 121 w 175"/>
                <a:gd name="T29" fmla="*/ 3 h 180"/>
                <a:gd name="T30" fmla="*/ 164 w 175"/>
                <a:gd name="T31" fmla="*/ 40 h 180"/>
                <a:gd name="T32" fmla="*/ 167 w 175"/>
                <a:gd name="T33" fmla="*/ 50 h 180"/>
                <a:gd name="T34" fmla="*/ 155 w 175"/>
                <a:gd name="T35" fmla="*/ 55 h 180"/>
                <a:gd name="T36" fmla="*/ 130 w 175"/>
                <a:gd name="T37" fmla="*/ 65 h 180"/>
                <a:gd name="T38" fmla="*/ 105 w 175"/>
                <a:gd name="T39" fmla="*/ 76 h 180"/>
                <a:gd name="T40" fmla="*/ 86 w 175"/>
                <a:gd name="T41" fmla="*/ 87 h 180"/>
                <a:gd name="T42" fmla="*/ 87 w 175"/>
                <a:gd name="T43" fmla="*/ 78 h 180"/>
                <a:gd name="T44" fmla="*/ 94 w 175"/>
                <a:gd name="T45" fmla="*/ 67 h 180"/>
                <a:gd name="T46" fmla="*/ 100 w 175"/>
                <a:gd name="T47" fmla="*/ 47 h 180"/>
                <a:gd name="T48" fmla="*/ 99 w 175"/>
                <a:gd name="T49" fmla="*/ 46 h 180"/>
                <a:gd name="T50" fmla="*/ 83 w 175"/>
                <a:gd name="T51" fmla="*/ 46 h 180"/>
                <a:gd name="T52" fmla="*/ 54 w 175"/>
                <a:gd name="T53" fmla="*/ 49 h 180"/>
                <a:gd name="T54" fmla="*/ 19 w 175"/>
                <a:gd name="T55" fmla="*/ 72 h 180"/>
                <a:gd name="T56" fmla="*/ 9 w 175"/>
                <a:gd name="T57" fmla="*/ 117 h 180"/>
                <a:gd name="T58" fmla="*/ 10 w 175"/>
                <a:gd name="T59" fmla="*/ 179 h 180"/>
                <a:gd name="T60" fmla="*/ 12 w 175"/>
                <a:gd name="T61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180">
                  <a:moveTo>
                    <a:pt x="12" y="179"/>
                  </a:moveTo>
                  <a:cubicBezTo>
                    <a:pt x="16" y="142"/>
                    <a:pt x="0" y="97"/>
                    <a:pt x="27" y="66"/>
                  </a:cubicBezTo>
                  <a:cubicBezTo>
                    <a:pt x="41" y="50"/>
                    <a:pt x="59" y="52"/>
                    <a:pt x="78" y="49"/>
                  </a:cubicBezTo>
                  <a:cubicBezTo>
                    <a:pt x="83" y="49"/>
                    <a:pt x="87" y="48"/>
                    <a:pt x="92" y="48"/>
                  </a:cubicBezTo>
                  <a:cubicBezTo>
                    <a:pt x="101" y="47"/>
                    <a:pt x="95" y="58"/>
                    <a:pt x="93" y="62"/>
                  </a:cubicBezTo>
                  <a:cubicBezTo>
                    <a:pt x="89" y="71"/>
                    <a:pt x="83" y="79"/>
                    <a:pt x="79" y="88"/>
                  </a:cubicBezTo>
                  <a:cubicBezTo>
                    <a:pt x="79" y="88"/>
                    <a:pt x="79" y="90"/>
                    <a:pt x="80" y="90"/>
                  </a:cubicBezTo>
                  <a:cubicBezTo>
                    <a:pt x="85" y="91"/>
                    <a:pt x="89" y="89"/>
                    <a:pt x="93" y="86"/>
                  </a:cubicBezTo>
                  <a:cubicBezTo>
                    <a:pt x="103" y="81"/>
                    <a:pt x="111" y="76"/>
                    <a:pt x="121" y="72"/>
                  </a:cubicBezTo>
                  <a:cubicBezTo>
                    <a:pt x="132" y="67"/>
                    <a:pt x="144" y="62"/>
                    <a:pt x="156" y="57"/>
                  </a:cubicBezTo>
                  <a:cubicBezTo>
                    <a:pt x="162" y="55"/>
                    <a:pt x="169" y="53"/>
                    <a:pt x="174" y="49"/>
                  </a:cubicBezTo>
                  <a:cubicBezTo>
                    <a:pt x="174" y="48"/>
                    <a:pt x="175" y="47"/>
                    <a:pt x="174" y="47"/>
                  </a:cubicBezTo>
                  <a:cubicBezTo>
                    <a:pt x="169" y="40"/>
                    <a:pt x="162" y="35"/>
                    <a:pt x="155" y="30"/>
                  </a:cubicBezTo>
                  <a:cubicBezTo>
                    <a:pt x="143" y="21"/>
                    <a:pt x="133" y="10"/>
                    <a:pt x="122" y="1"/>
                  </a:cubicBezTo>
                  <a:cubicBezTo>
                    <a:pt x="121" y="0"/>
                    <a:pt x="119" y="2"/>
                    <a:pt x="121" y="3"/>
                  </a:cubicBezTo>
                  <a:cubicBezTo>
                    <a:pt x="135" y="15"/>
                    <a:pt x="149" y="28"/>
                    <a:pt x="164" y="40"/>
                  </a:cubicBezTo>
                  <a:cubicBezTo>
                    <a:pt x="167" y="42"/>
                    <a:pt x="173" y="47"/>
                    <a:pt x="167" y="50"/>
                  </a:cubicBezTo>
                  <a:cubicBezTo>
                    <a:pt x="164" y="52"/>
                    <a:pt x="159" y="54"/>
                    <a:pt x="155" y="55"/>
                  </a:cubicBezTo>
                  <a:cubicBezTo>
                    <a:pt x="147" y="58"/>
                    <a:pt x="139" y="62"/>
                    <a:pt x="130" y="65"/>
                  </a:cubicBezTo>
                  <a:cubicBezTo>
                    <a:pt x="122" y="69"/>
                    <a:pt x="114" y="72"/>
                    <a:pt x="105" y="76"/>
                  </a:cubicBezTo>
                  <a:cubicBezTo>
                    <a:pt x="99" y="80"/>
                    <a:pt x="93" y="85"/>
                    <a:pt x="86" y="87"/>
                  </a:cubicBezTo>
                  <a:cubicBezTo>
                    <a:pt x="79" y="89"/>
                    <a:pt x="87" y="79"/>
                    <a:pt x="87" y="78"/>
                  </a:cubicBezTo>
                  <a:cubicBezTo>
                    <a:pt x="90" y="74"/>
                    <a:pt x="92" y="70"/>
                    <a:pt x="94" y="67"/>
                  </a:cubicBezTo>
                  <a:cubicBezTo>
                    <a:pt x="97" y="60"/>
                    <a:pt x="99" y="54"/>
                    <a:pt x="100" y="47"/>
                  </a:cubicBezTo>
                  <a:cubicBezTo>
                    <a:pt x="100" y="47"/>
                    <a:pt x="99" y="46"/>
                    <a:pt x="99" y="46"/>
                  </a:cubicBezTo>
                  <a:cubicBezTo>
                    <a:pt x="93" y="44"/>
                    <a:pt x="88" y="45"/>
                    <a:pt x="83" y="46"/>
                  </a:cubicBezTo>
                  <a:cubicBezTo>
                    <a:pt x="73" y="47"/>
                    <a:pt x="64" y="47"/>
                    <a:pt x="54" y="49"/>
                  </a:cubicBezTo>
                  <a:cubicBezTo>
                    <a:pt x="40" y="51"/>
                    <a:pt x="28" y="60"/>
                    <a:pt x="19" y="72"/>
                  </a:cubicBezTo>
                  <a:cubicBezTo>
                    <a:pt x="9" y="85"/>
                    <a:pt x="8" y="101"/>
                    <a:pt x="9" y="117"/>
                  </a:cubicBezTo>
                  <a:cubicBezTo>
                    <a:pt x="10" y="138"/>
                    <a:pt x="12" y="158"/>
                    <a:pt x="10" y="179"/>
                  </a:cubicBezTo>
                  <a:cubicBezTo>
                    <a:pt x="9" y="180"/>
                    <a:pt x="12" y="180"/>
                    <a:pt x="12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6" name="Freeform 1271"/>
            <p:cNvSpPr>
              <a:spLocks/>
            </p:cNvSpPr>
            <p:nvPr/>
          </p:nvSpPr>
          <p:spPr bwMode="auto">
            <a:xfrm>
              <a:off x="3613628" y="4458646"/>
              <a:ext cx="1382242" cy="1526354"/>
            </a:xfrm>
            <a:custGeom>
              <a:avLst/>
              <a:gdLst>
                <a:gd name="T0" fmla="*/ 5 w 126"/>
                <a:gd name="T1" fmla="*/ 119 h 121"/>
                <a:gd name="T2" fmla="*/ 15 w 126"/>
                <a:gd name="T3" fmla="*/ 72 h 121"/>
                <a:gd name="T4" fmla="*/ 35 w 126"/>
                <a:gd name="T5" fmla="*/ 63 h 121"/>
                <a:gd name="T6" fmla="*/ 48 w 126"/>
                <a:gd name="T7" fmla="*/ 62 h 121"/>
                <a:gd name="T8" fmla="*/ 53 w 126"/>
                <a:gd name="T9" fmla="*/ 72 h 121"/>
                <a:gd name="T10" fmla="*/ 58 w 126"/>
                <a:gd name="T11" fmla="*/ 87 h 121"/>
                <a:gd name="T12" fmla="*/ 75 w 126"/>
                <a:gd name="T13" fmla="*/ 79 h 121"/>
                <a:gd name="T14" fmla="*/ 109 w 126"/>
                <a:gd name="T15" fmla="*/ 53 h 121"/>
                <a:gd name="T16" fmla="*/ 124 w 126"/>
                <a:gd name="T17" fmla="*/ 40 h 121"/>
                <a:gd name="T18" fmla="*/ 111 w 126"/>
                <a:gd name="T19" fmla="*/ 23 h 121"/>
                <a:gd name="T20" fmla="*/ 78 w 126"/>
                <a:gd name="T21" fmla="*/ 1 h 121"/>
                <a:gd name="T22" fmla="*/ 77 w 126"/>
                <a:gd name="T23" fmla="*/ 3 h 121"/>
                <a:gd name="T24" fmla="*/ 105 w 126"/>
                <a:gd name="T25" fmla="*/ 22 h 121"/>
                <a:gd name="T26" fmla="*/ 120 w 126"/>
                <a:gd name="T27" fmla="*/ 35 h 121"/>
                <a:gd name="T28" fmla="*/ 107 w 126"/>
                <a:gd name="T29" fmla="*/ 51 h 121"/>
                <a:gd name="T30" fmla="*/ 78 w 126"/>
                <a:gd name="T31" fmla="*/ 73 h 121"/>
                <a:gd name="T32" fmla="*/ 65 w 126"/>
                <a:gd name="T33" fmla="*/ 83 h 121"/>
                <a:gd name="T34" fmla="*/ 57 w 126"/>
                <a:gd name="T35" fmla="*/ 67 h 121"/>
                <a:gd name="T36" fmla="*/ 25 w 126"/>
                <a:gd name="T37" fmla="*/ 64 h 121"/>
                <a:gd name="T38" fmla="*/ 4 w 126"/>
                <a:gd name="T39" fmla="*/ 81 h 121"/>
                <a:gd name="T40" fmla="*/ 2 w 126"/>
                <a:gd name="T41" fmla="*/ 119 h 121"/>
                <a:gd name="T42" fmla="*/ 5 w 126"/>
                <a:gd name="T43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21">
                  <a:moveTo>
                    <a:pt x="5" y="119"/>
                  </a:moveTo>
                  <a:cubicBezTo>
                    <a:pt x="5" y="103"/>
                    <a:pt x="1" y="83"/>
                    <a:pt x="15" y="72"/>
                  </a:cubicBezTo>
                  <a:cubicBezTo>
                    <a:pt x="21" y="67"/>
                    <a:pt x="28" y="65"/>
                    <a:pt x="35" y="63"/>
                  </a:cubicBezTo>
                  <a:cubicBezTo>
                    <a:pt x="39" y="62"/>
                    <a:pt x="43" y="62"/>
                    <a:pt x="48" y="62"/>
                  </a:cubicBezTo>
                  <a:cubicBezTo>
                    <a:pt x="58" y="61"/>
                    <a:pt x="54" y="68"/>
                    <a:pt x="53" y="72"/>
                  </a:cubicBezTo>
                  <a:cubicBezTo>
                    <a:pt x="52" y="77"/>
                    <a:pt x="53" y="85"/>
                    <a:pt x="58" y="87"/>
                  </a:cubicBezTo>
                  <a:cubicBezTo>
                    <a:pt x="64" y="88"/>
                    <a:pt x="71" y="82"/>
                    <a:pt x="75" y="79"/>
                  </a:cubicBezTo>
                  <a:cubicBezTo>
                    <a:pt x="86" y="70"/>
                    <a:pt x="96" y="59"/>
                    <a:pt x="109" y="53"/>
                  </a:cubicBezTo>
                  <a:cubicBezTo>
                    <a:pt x="113" y="51"/>
                    <a:pt x="124" y="47"/>
                    <a:pt x="124" y="40"/>
                  </a:cubicBezTo>
                  <a:cubicBezTo>
                    <a:pt x="124" y="32"/>
                    <a:pt x="116" y="27"/>
                    <a:pt x="111" y="23"/>
                  </a:cubicBezTo>
                  <a:cubicBezTo>
                    <a:pt x="100" y="15"/>
                    <a:pt x="89" y="7"/>
                    <a:pt x="78" y="1"/>
                  </a:cubicBezTo>
                  <a:cubicBezTo>
                    <a:pt x="77" y="0"/>
                    <a:pt x="75" y="2"/>
                    <a:pt x="77" y="3"/>
                  </a:cubicBezTo>
                  <a:cubicBezTo>
                    <a:pt x="87" y="8"/>
                    <a:pt x="96" y="15"/>
                    <a:pt x="105" y="22"/>
                  </a:cubicBezTo>
                  <a:cubicBezTo>
                    <a:pt x="111" y="25"/>
                    <a:pt x="116" y="30"/>
                    <a:pt x="120" y="35"/>
                  </a:cubicBezTo>
                  <a:cubicBezTo>
                    <a:pt x="126" y="43"/>
                    <a:pt x="112" y="48"/>
                    <a:pt x="107" y="51"/>
                  </a:cubicBezTo>
                  <a:cubicBezTo>
                    <a:pt x="96" y="56"/>
                    <a:pt x="88" y="64"/>
                    <a:pt x="78" y="73"/>
                  </a:cubicBezTo>
                  <a:cubicBezTo>
                    <a:pt x="74" y="76"/>
                    <a:pt x="70" y="80"/>
                    <a:pt x="65" y="83"/>
                  </a:cubicBezTo>
                  <a:cubicBezTo>
                    <a:pt x="55" y="89"/>
                    <a:pt x="56" y="73"/>
                    <a:pt x="57" y="67"/>
                  </a:cubicBezTo>
                  <a:cubicBezTo>
                    <a:pt x="60" y="52"/>
                    <a:pt x="31" y="61"/>
                    <a:pt x="25" y="64"/>
                  </a:cubicBezTo>
                  <a:cubicBezTo>
                    <a:pt x="17" y="67"/>
                    <a:pt x="8" y="72"/>
                    <a:pt x="4" y="81"/>
                  </a:cubicBezTo>
                  <a:cubicBezTo>
                    <a:pt x="0" y="93"/>
                    <a:pt x="2" y="107"/>
                    <a:pt x="2" y="119"/>
                  </a:cubicBezTo>
                  <a:cubicBezTo>
                    <a:pt x="2" y="121"/>
                    <a:pt x="5" y="121"/>
                    <a:pt x="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7" name="Freeform 1272"/>
            <p:cNvSpPr>
              <a:spLocks/>
            </p:cNvSpPr>
            <p:nvPr/>
          </p:nvSpPr>
          <p:spPr bwMode="auto">
            <a:xfrm>
              <a:off x="1352670" y="5910284"/>
              <a:ext cx="2354755" cy="122750"/>
            </a:xfrm>
            <a:custGeom>
              <a:avLst/>
              <a:gdLst>
                <a:gd name="T0" fmla="*/ 2 w 202"/>
                <a:gd name="T1" fmla="*/ 7 h 10"/>
                <a:gd name="T2" fmla="*/ 46 w 202"/>
                <a:gd name="T3" fmla="*/ 8 h 10"/>
                <a:gd name="T4" fmla="*/ 97 w 202"/>
                <a:gd name="T5" fmla="*/ 7 h 10"/>
                <a:gd name="T6" fmla="*/ 200 w 202"/>
                <a:gd name="T7" fmla="*/ 2 h 10"/>
                <a:gd name="T8" fmla="*/ 200 w 202"/>
                <a:gd name="T9" fmla="*/ 0 h 10"/>
                <a:gd name="T10" fmla="*/ 101 w 202"/>
                <a:gd name="T11" fmla="*/ 5 h 10"/>
                <a:gd name="T12" fmla="*/ 54 w 202"/>
                <a:gd name="T13" fmla="*/ 5 h 10"/>
                <a:gd name="T14" fmla="*/ 3 w 202"/>
                <a:gd name="T15" fmla="*/ 5 h 10"/>
                <a:gd name="T16" fmla="*/ 2 w 202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0">
                  <a:moveTo>
                    <a:pt x="2" y="7"/>
                  </a:moveTo>
                  <a:cubicBezTo>
                    <a:pt x="17" y="10"/>
                    <a:pt x="31" y="8"/>
                    <a:pt x="46" y="8"/>
                  </a:cubicBezTo>
                  <a:cubicBezTo>
                    <a:pt x="63" y="7"/>
                    <a:pt x="80" y="6"/>
                    <a:pt x="97" y="7"/>
                  </a:cubicBezTo>
                  <a:cubicBezTo>
                    <a:pt x="132" y="9"/>
                    <a:pt x="166" y="2"/>
                    <a:pt x="200" y="2"/>
                  </a:cubicBezTo>
                  <a:cubicBezTo>
                    <a:pt x="202" y="2"/>
                    <a:pt x="202" y="0"/>
                    <a:pt x="200" y="0"/>
                  </a:cubicBezTo>
                  <a:cubicBezTo>
                    <a:pt x="167" y="0"/>
                    <a:pt x="134" y="7"/>
                    <a:pt x="101" y="5"/>
                  </a:cubicBezTo>
                  <a:cubicBezTo>
                    <a:pt x="85" y="4"/>
                    <a:pt x="70" y="4"/>
                    <a:pt x="54" y="5"/>
                  </a:cubicBezTo>
                  <a:cubicBezTo>
                    <a:pt x="36" y="5"/>
                    <a:pt x="19" y="8"/>
                    <a:pt x="3" y="5"/>
                  </a:cubicBezTo>
                  <a:cubicBezTo>
                    <a:pt x="1" y="5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8" name="Freeform 1273"/>
            <p:cNvSpPr>
              <a:spLocks/>
            </p:cNvSpPr>
            <p:nvPr/>
          </p:nvSpPr>
          <p:spPr bwMode="auto">
            <a:xfrm>
              <a:off x="1643927" y="5365919"/>
              <a:ext cx="232021" cy="389596"/>
            </a:xfrm>
            <a:custGeom>
              <a:avLst/>
              <a:gdLst>
                <a:gd name="T0" fmla="*/ 3 w 20"/>
                <a:gd name="T1" fmla="*/ 18 h 31"/>
                <a:gd name="T2" fmla="*/ 1 w 20"/>
                <a:gd name="T3" fmla="*/ 29 h 31"/>
                <a:gd name="T4" fmla="*/ 3 w 20"/>
                <a:gd name="T5" fmla="*/ 29 h 31"/>
                <a:gd name="T6" fmla="*/ 9 w 20"/>
                <a:gd name="T7" fmla="*/ 2 h 31"/>
                <a:gd name="T8" fmla="*/ 7 w 20"/>
                <a:gd name="T9" fmla="*/ 3 h 31"/>
                <a:gd name="T10" fmla="*/ 14 w 20"/>
                <a:gd name="T11" fmla="*/ 15 h 31"/>
                <a:gd name="T12" fmla="*/ 18 w 20"/>
                <a:gd name="T13" fmla="*/ 27 h 31"/>
                <a:gd name="T14" fmla="*/ 20 w 20"/>
                <a:gd name="T15" fmla="*/ 26 h 31"/>
                <a:gd name="T16" fmla="*/ 6 w 20"/>
                <a:gd name="T17" fmla="*/ 17 h 31"/>
                <a:gd name="T18" fmla="*/ 6 w 20"/>
                <a:gd name="T19" fmla="*/ 20 h 31"/>
                <a:gd name="T20" fmla="*/ 18 w 20"/>
                <a:gd name="T21" fmla="*/ 26 h 31"/>
                <a:gd name="T22" fmla="*/ 20 w 20"/>
                <a:gd name="T23" fmla="*/ 25 h 31"/>
                <a:gd name="T24" fmla="*/ 9 w 20"/>
                <a:gd name="T25" fmla="*/ 0 h 31"/>
                <a:gd name="T26" fmla="*/ 7 w 20"/>
                <a:gd name="T27" fmla="*/ 1 h 31"/>
                <a:gd name="T28" fmla="*/ 1 w 20"/>
                <a:gd name="T29" fmla="*/ 29 h 31"/>
                <a:gd name="T30" fmla="*/ 3 w 20"/>
                <a:gd name="T31" fmla="*/ 29 h 31"/>
                <a:gd name="T32" fmla="*/ 6 w 20"/>
                <a:gd name="T33" fmla="*/ 18 h 31"/>
                <a:gd name="T34" fmla="*/ 3 w 20"/>
                <a:gd name="T35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1">
                  <a:moveTo>
                    <a:pt x="3" y="18"/>
                  </a:moveTo>
                  <a:cubicBezTo>
                    <a:pt x="3" y="22"/>
                    <a:pt x="2" y="25"/>
                    <a:pt x="1" y="29"/>
                  </a:cubicBezTo>
                  <a:cubicBezTo>
                    <a:pt x="0" y="30"/>
                    <a:pt x="3" y="31"/>
                    <a:pt x="3" y="29"/>
                  </a:cubicBezTo>
                  <a:cubicBezTo>
                    <a:pt x="6" y="20"/>
                    <a:pt x="7" y="11"/>
                    <a:pt x="9" y="2"/>
                  </a:cubicBezTo>
                  <a:cubicBezTo>
                    <a:pt x="9" y="2"/>
                    <a:pt x="8" y="3"/>
                    <a:pt x="7" y="3"/>
                  </a:cubicBezTo>
                  <a:cubicBezTo>
                    <a:pt x="12" y="5"/>
                    <a:pt x="13" y="11"/>
                    <a:pt x="14" y="15"/>
                  </a:cubicBezTo>
                  <a:cubicBezTo>
                    <a:pt x="15" y="19"/>
                    <a:pt x="15" y="23"/>
                    <a:pt x="18" y="27"/>
                  </a:cubicBezTo>
                  <a:cubicBezTo>
                    <a:pt x="18" y="28"/>
                    <a:pt x="20" y="27"/>
                    <a:pt x="20" y="26"/>
                  </a:cubicBezTo>
                  <a:cubicBezTo>
                    <a:pt x="18" y="18"/>
                    <a:pt x="13" y="19"/>
                    <a:pt x="6" y="17"/>
                  </a:cubicBezTo>
                  <a:cubicBezTo>
                    <a:pt x="5" y="17"/>
                    <a:pt x="4" y="19"/>
                    <a:pt x="6" y="20"/>
                  </a:cubicBezTo>
                  <a:cubicBezTo>
                    <a:pt x="11" y="21"/>
                    <a:pt x="15" y="20"/>
                    <a:pt x="18" y="26"/>
                  </a:cubicBezTo>
                  <a:cubicBezTo>
                    <a:pt x="18" y="26"/>
                    <a:pt x="19" y="26"/>
                    <a:pt x="20" y="25"/>
                  </a:cubicBezTo>
                  <a:cubicBezTo>
                    <a:pt x="16" y="18"/>
                    <a:pt x="17" y="4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4" y="10"/>
                    <a:pt x="4" y="20"/>
                    <a:pt x="1" y="29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4" y="26"/>
                    <a:pt x="6" y="22"/>
                    <a:pt x="6" y="18"/>
                  </a:cubicBezTo>
                  <a:cubicBezTo>
                    <a:pt x="6" y="17"/>
                    <a:pt x="3" y="17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9" name="Freeform 1274"/>
            <p:cNvSpPr>
              <a:spLocks/>
            </p:cNvSpPr>
            <p:nvPr/>
          </p:nvSpPr>
          <p:spPr bwMode="auto">
            <a:xfrm>
              <a:off x="2399227" y="5339233"/>
              <a:ext cx="306069" cy="378922"/>
            </a:xfrm>
            <a:custGeom>
              <a:avLst/>
              <a:gdLst>
                <a:gd name="T0" fmla="*/ 1 w 26"/>
                <a:gd name="T1" fmla="*/ 18 h 30"/>
                <a:gd name="T2" fmla="*/ 3 w 26"/>
                <a:gd name="T3" fmla="*/ 27 h 30"/>
                <a:gd name="T4" fmla="*/ 6 w 26"/>
                <a:gd name="T5" fmla="*/ 26 h 30"/>
                <a:gd name="T6" fmla="*/ 5 w 26"/>
                <a:gd name="T7" fmla="*/ 4 h 30"/>
                <a:gd name="T8" fmla="*/ 9 w 26"/>
                <a:gd name="T9" fmla="*/ 4 h 30"/>
                <a:gd name="T10" fmla="*/ 6 w 26"/>
                <a:gd name="T11" fmla="*/ 10 h 30"/>
                <a:gd name="T12" fmla="*/ 6 w 26"/>
                <a:gd name="T13" fmla="*/ 12 h 30"/>
                <a:gd name="T14" fmla="*/ 19 w 26"/>
                <a:gd name="T15" fmla="*/ 19 h 30"/>
                <a:gd name="T16" fmla="*/ 3 w 26"/>
                <a:gd name="T17" fmla="*/ 24 h 30"/>
                <a:gd name="T18" fmla="*/ 2 w 26"/>
                <a:gd name="T19" fmla="*/ 25 h 30"/>
                <a:gd name="T20" fmla="*/ 21 w 26"/>
                <a:gd name="T21" fmla="*/ 22 h 30"/>
                <a:gd name="T22" fmla="*/ 7 w 26"/>
                <a:gd name="T23" fmla="*/ 10 h 30"/>
                <a:gd name="T24" fmla="*/ 7 w 26"/>
                <a:gd name="T25" fmla="*/ 12 h 30"/>
                <a:gd name="T26" fmla="*/ 12 w 26"/>
                <a:gd name="T27" fmla="*/ 4 h 30"/>
                <a:gd name="T28" fmla="*/ 6 w 26"/>
                <a:gd name="T29" fmla="*/ 0 h 30"/>
                <a:gd name="T30" fmla="*/ 0 w 26"/>
                <a:gd name="T31" fmla="*/ 8 h 30"/>
                <a:gd name="T32" fmla="*/ 3 w 26"/>
                <a:gd name="T33" fmla="*/ 27 h 30"/>
                <a:gd name="T34" fmla="*/ 5 w 26"/>
                <a:gd name="T35" fmla="*/ 25 h 30"/>
                <a:gd name="T36" fmla="*/ 4 w 26"/>
                <a:gd name="T37" fmla="*/ 17 h 30"/>
                <a:gd name="T38" fmla="*/ 1 w 26"/>
                <a:gd name="T3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30">
                  <a:moveTo>
                    <a:pt x="1" y="18"/>
                  </a:moveTo>
                  <a:cubicBezTo>
                    <a:pt x="2" y="21"/>
                    <a:pt x="2" y="24"/>
                    <a:pt x="3" y="27"/>
                  </a:cubicBezTo>
                  <a:cubicBezTo>
                    <a:pt x="4" y="28"/>
                    <a:pt x="6" y="27"/>
                    <a:pt x="6" y="26"/>
                  </a:cubicBezTo>
                  <a:cubicBezTo>
                    <a:pt x="4" y="20"/>
                    <a:pt x="0" y="9"/>
                    <a:pt x="5" y="4"/>
                  </a:cubicBezTo>
                  <a:cubicBezTo>
                    <a:pt x="6" y="2"/>
                    <a:pt x="8" y="3"/>
                    <a:pt x="9" y="4"/>
                  </a:cubicBezTo>
                  <a:cubicBezTo>
                    <a:pt x="11" y="7"/>
                    <a:pt x="8" y="9"/>
                    <a:pt x="6" y="10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9" y="14"/>
                    <a:pt x="18" y="14"/>
                    <a:pt x="19" y="19"/>
                  </a:cubicBezTo>
                  <a:cubicBezTo>
                    <a:pt x="19" y="24"/>
                    <a:pt x="7" y="26"/>
                    <a:pt x="3" y="24"/>
                  </a:cubicBezTo>
                  <a:cubicBezTo>
                    <a:pt x="2" y="22"/>
                    <a:pt x="0" y="24"/>
                    <a:pt x="2" y="25"/>
                  </a:cubicBezTo>
                  <a:cubicBezTo>
                    <a:pt x="6" y="30"/>
                    <a:pt x="17" y="27"/>
                    <a:pt x="21" y="22"/>
                  </a:cubicBezTo>
                  <a:cubicBezTo>
                    <a:pt x="26" y="14"/>
                    <a:pt x="11" y="12"/>
                    <a:pt x="7" y="10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10" y="11"/>
                    <a:pt x="13" y="8"/>
                    <a:pt x="12" y="4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1" y="5"/>
                    <a:pt x="0" y="8"/>
                  </a:cubicBezTo>
                  <a:cubicBezTo>
                    <a:pt x="0" y="14"/>
                    <a:pt x="2" y="21"/>
                    <a:pt x="3" y="27"/>
                  </a:cubicBezTo>
                  <a:cubicBezTo>
                    <a:pt x="4" y="26"/>
                    <a:pt x="5" y="26"/>
                    <a:pt x="5" y="25"/>
                  </a:cubicBezTo>
                  <a:cubicBezTo>
                    <a:pt x="4" y="23"/>
                    <a:pt x="4" y="20"/>
                    <a:pt x="4" y="17"/>
                  </a:cubicBezTo>
                  <a:cubicBezTo>
                    <a:pt x="3" y="15"/>
                    <a:pt x="1" y="16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0" name="Freeform 1275"/>
            <p:cNvSpPr>
              <a:spLocks/>
            </p:cNvSpPr>
            <p:nvPr/>
          </p:nvSpPr>
          <p:spPr bwMode="auto">
            <a:xfrm>
              <a:off x="3065665" y="5291203"/>
              <a:ext cx="360373" cy="400269"/>
            </a:xfrm>
            <a:custGeom>
              <a:avLst/>
              <a:gdLst>
                <a:gd name="T0" fmla="*/ 19 w 31"/>
                <a:gd name="T1" fmla="*/ 6 h 32"/>
                <a:gd name="T2" fmla="*/ 2 w 31"/>
                <a:gd name="T3" fmla="*/ 21 h 32"/>
                <a:gd name="T4" fmla="*/ 30 w 31"/>
                <a:gd name="T5" fmla="*/ 26 h 32"/>
                <a:gd name="T6" fmla="*/ 28 w 31"/>
                <a:gd name="T7" fmla="*/ 24 h 32"/>
                <a:gd name="T8" fmla="*/ 7 w 31"/>
                <a:gd name="T9" fmla="*/ 24 h 32"/>
                <a:gd name="T10" fmla="*/ 17 w 31"/>
                <a:gd name="T11" fmla="*/ 9 h 32"/>
                <a:gd name="T12" fmla="*/ 19 w 31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9" y="6"/>
                  </a:moveTo>
                  <a:cubicBezTo>
                    <a:pt x="10" y="0"/>
                    <a:pt x="0" y="14"/>
                    <a:pt x="2" y="21"/>
                  </a:cubicBezTo>
                  <a:cubicBezTo>
                    <a:pt x="5" y="32"/>
                    <a:pt x="23" y="31"/>
                    <a:pt x="30" y="26"/>
                  </a:cubicBezTo>
                  <a:cubicBezTo>
                    <a:pt x="31" y="25"/>
                    <a:pt x="29" y="23"/>
                    <a:pt x="28" y="24"/>
                  </a:cubicBezTo>
                  <a:cubicBezTo>
                    <a:pt x="22" y="28"/>
                    <a:pt x="12" y="28"/>
                    <a:pt x="7" y="24"/>
                  </a:cubicBezTo>
                  <a:cubicBezTo>
                    <a:pt x="0" y="18"/>
                    <a:pt x="10" y="3"/>
                    <a:pt x="17" y="9"/>
                  </a:cubicBezTo>
                  <a:cubicBezTo>
                    <a:pt x="19" y="10"/>
                    <a:pt x="20" y="7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4" name="Freeform 1279"/>
            <p:cNvSpPr>
              <a:spLocks/>
            </p:cNvSpPr>
            <p:nvPr/>
          </p:nvSpPr>
          <p:spPr bwMode="auto">
            <a:xfrm>
              <a:off x="1629119" y="3284527"/>
              <a:ext cx="528217" cy="490995"/>
            </a:xfrm>
            <a:custGeom>
              <a:avLst/>
              <a:gdLst>
                <a:gd name="T0" fmla="*/ 11 w 45"/>
                <a:gd name="T1" fmla="*/ 27 h 39"/>
                <a:gd name="T2" fmla="*/ 26 w 45"/>
                <a:gd name="T3" fmla="*/ 8 h 39"/>
                <a:gd name="T4" fmla="*/ 31 w 45"/>
                <a:gd name="T5" fmla="*/ 5 h 39"/>
                <a:gd name="T6" fmla="*/ 35 w 45"/>
                <a:gd name="T7" fmla="*/ 3 h 39"/>
                <a:gd name="T8" fmla="*/ 40 w 45"/>
                <a:gd name="T9" fmla="*/ 6 h 39"/>
                <a:gd name="T10" fmla="*/ 28 w 45"/>
                <a:gd name="T11" fmla="*/ 15 h 39"/>
                <a:gd name="T12" fmla="*/ 15 w 45"/>
                <a:gd name="T13" fmla="*/ 29 h 39"/>
                <a:gd name="T14" fmla="*/ 13 w 45"/>
                <a:gd name="T15" fmla="*/ 32 h 39"/>
                <a:gd name="T16" fmla="*/ 12 w 45"/>
                <a:gd name="T17" fmla="*/ 34 h 39"/>
                <a:gd name="T18" fmla="*/ 8 w 45"/>
                <a:gd name="T19" fmla="*/ 34 h 39"/>
                <a:gd name="T20" fmla="*/ 13 w 45"/>
                <a:gd name="T21" fmla="*/ 26 h 39"/>
                <a:gd name="T22" fmla="*/ 12 w 45"/>
                <a:gd name="T23" fmla="*/ 25 h 39"/>
                <a:gd name="T24" fmla="*/ 8 w 45"/>
                <a:gd name="T25" fmla="*/ 39 h 39"/>
                <a:gd name="T26" fmla="*/ 16 w 45"/>
                <a:gd name="T27" fmla="*/ 32 h 39"/>
                <a:gd name="T28" fmla="*/ 34 w 45"/>
                <a:gd name="T29" fmla="*/ 13 h 39"/>
                <a:gd name="T30" fmla="*/ 45 w 45"/>
                <a:gd name="T31" fmla="*/ 3 h 39"/>
                <a:gd name="T32" fmla="*/ 38 w 45"/>
                <a:gd name="T33" fmla="*/ 0 h 39"/>
                <a:gd name="T34" fmla="*/ 9 w 45"/>
                <a:gd name="T35" fmla="*/ 26 h 39"/>
                <a:gd name="T36" fmla="*/ 11 w 45"/>
                <a:gd name="T3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39">
                  <a:moveTo>
                    <a:pt x="11" y="27"/>
                  </a:moveTo>
                  <a:cubicBezTo>
                    <a:pt x="15" y="20"/>
                    <a:pt x="20" y="13"/>
                    <a:pt x="26" y="8"/>
                  </a:cubicBezTo>
                  <a:cubicBezTo>
                    <a:pt x="28" y="7"/>
                    <a:pt x="29" y="5"/>
                    <a:pt x="31" y="5"/>
                  </a:cubicBezTo>
                  <a:cubicBezTo>
                    <a:pt x="32" y="4"/>
                    <a:pt x="33" y="4"/>
                    <a:pt x="35" y="3"/>
                  </a:cubicBezTo>
                  <a:cubicBezTo>
                    <a:pt x="37" y="2"/>
                    <a:pt x="39" y="3"/>
                    <a:pt x="40" y="6"/>
                  </a:cubicBezTo>
                  <a:cubicBezTo>
                    <a:pt x="37" y="10"/>
                    <a:pt x="32" y="12"/>
                    <a:pt x="28" y="15"/>
                  </a:cubicBezTo>
                  <a:cubicBezTo>
                    <a:pt x="22" y="19"/>
                    <a:pt x="18" y="23"/>
                    <a:pt x="15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3" y="33"/>
                    <a:pt x="12" y="33"/>
                    <a:pt x="12" y="34"/>
                  </a:cubicBezTo>
                  <a:cubicBezTo>
                    <a:pt x="11" y="36"/>
                    <a:pt x="10" y="37"/>
                    <a:pt x="8" y="34"/>
                  </a:cubicBezTo>
                  <a:cubicBezTo>
                    <a:pt x="9" y="31"/>
                    <a:pt x="12" y="28"/>
                    <a:pt x="13" y="26"/>
                  </a:cubicBezTo>
                  <a:cubicBezTo>
                    <a:pt x="15" y="25"/>
                    <a:pt x="13" y="23"/>
                    <a:pt x="12" y="25"/>
                  </a:cubicBezTo>
                  <a:cubicBezTo>
                    <a:pt x="10" y="26"/>
                    <a:pt x="0" y="39"/>
                    <a:pt x="8" y="39"/>
                  </a:cubicBezTo>
                  <a:cubicBezTo>
                    <a:pt x="12" y="39"/>
                    <a:pt x="14" y="36"/>
                    <a:pt x="16" y="32"/>
                  </a:cubicBezTo>
                  <a:cubicBezTo>
                    <a:pt x="20" y="24"/>
                    <a:pt x="27" y="19"/>
                    <a:pt x="34" y="13"/>
                  </a:cubicBezTo>
                  <a:cubicBezTo>
                    <a:pt x="37" y="11"/>
                    <a:pt x="45" y="8"/>
                    <a:pt x="45" y="3"/>
                  </a:cubicBezTo>
                  <a:cubicBezTo>
                    <a:pt x="45" y="0"/>
                    <a:pt x="41" y="0"/>
                    <a:pt x="38" y="0"/>
                  </a:cubicBezTo>
                  <a:cubicBezTo>
                    <a:pt x="25" y="0"/>
                    <a:pt x="15" y="16"/>
                    <a:pt x="9" y="26"/>
                  </a:cubicBezTo>
                  <a:cubicBezTo>
                    <a:pt x="8" y="28"/>
                    <a:pt x="10" y="29"/>
                    <a:pt x="1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5" name="Freeform 1280"/>
            <p:cNvSpPr>
              <a:spLocks/>
            </p:cNvSpPr>
            <p:nvPr/>
          </p:nvSpPr>
          <p:spPr bwMode="auto">
            <a:xfrm>
              <a:off x="2364669" y="3764849"/>
              <a:ext cx="419612" cy="490995"/>
            </a:xfrm>
            <a:custGeom>
              <a:avLst/>
              <a:gdLst>
                <a:gd name="T0" fmla="*/ 6 w 36"/>
                <a:gd name="T1" fmla="*/ 29 h 39"/>
                <a:gd name="T2" fmla="*/ 17 w 36"/>
                <a:gd name="T3" fmla="*/ 12 h 39"/>
                <a:gd name="T4" fmla="*/ 27 w 36"/>
                <a:gd name="T5" fmla="*/ 7 h 39"/>
                <a:gd name="T6" fmla="*/ 32 w 36"/>
                <a:gd name="T7" fmla="*/ 10 h 39"/>
                <a:gd name="T8" fmla="*/ 27 w 36"/>
                <a:gd name="T9" fmla="*/ 14 h 39"/>
                <a:gd name="T10" fmla="*/ 13 w 36"/>
                <a:gd name="T11" fmla="*/ 22 h 39"/>
                <a:gd name="T12" fmla="*/ 9 w 36"/>
                <a:gd name="T13" fmla="*/ 29 h 39"/>
                <a:gd name="T14" fmla="*/ 4 w 36"/>
                <a:gd name="T15" fmla="*/ 33 h 39"/>
                <a:gd name="T16" fmla="*/ 6 w 36"/>
                <a:gd name="T17" fmla="*/ 27 h 39"/>
                <a:gd name="T18" fmla="*/ 4 w 36"/>
                <a:gd name="T19" fmla="*/ 26 h 39"/>
                <a:gd name="T20" fmla="*/ 2 w 36"/>
                <a:gd name="T21" fmla="*/ 36 h 39"/>
                <a:gd name="T22" fmla="*/ 10 w 36"/>
                <a:gd name="T23" fmla="*/ 33 h 39"/>
                <a:gd name="T24" fmla="*/ 16 w 36"/>
                <a:gd name="T25" fmla="*/ 22 h 39"/>
                <a:gd name="T26" fmla="*/ 25 w 36"/>
                <a:gd name="T27" fmla="*/ 18 h 39"/>
                <a:gd name="T28" fmla="*/ 35 w 36"/>
                <a:gd name="T29" fmla="*/ 9 h 39"/>
                <a:gd name="T30" fmla="*/ 35 w 36"/>
                <a:gd name="T31" fmla="*/ 7 h 39"/>
                <a:gd name="T32" fmla="*/ 3 w 36"/>
                <a:gd name="T33" fmla="*/ 29 h 39"/>
                <a:gd name="T34" fmla="*/ 6 w 36"/>
                <a:gd name="T3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9">
                  <a:moveTo>
                    <a:pt x="6" y="29"/>
                  </a:moveTo>
                  <a:cubicBezTo>
                    <a:pt x="8" y="23"/>
                    <a:pt x="12" y="17"/>
                    <a:pt x="17" y="12"/>
                  </a:cubicBezTo>
                  <a:cubicBezTo>
                    <a:pt x="20" y="9"/>
                    <a:pt x="23" y="8"/>
                    <a:pt x="27" y="7"/>
                  </a:cubicBezTo>
                  <a:cubicBezTo>
                    <a:pt x="27" y="7"/>
                    <a:pt x="33" y="8"/>
                    <a:pt x="32" y="10"/>
                  </a:cubicBezTo>
                  <a:cubicBezTo>
                    <a:pt x="31" y="12"/>
                    <a:pt x="29" y="13"/>
                    <a:pt x="27" y="14"/>
                  </a:cubicBezTo>
                  <a:cubicBezTo>
                    <a:pt x="22" y="17"/>
                    <a:pt x="17" y="18"/>
                    <a:pt x="13" y="22"/>
                  </a:cubicBezTo>
                  <a:cubicBezTo>
                    <a:pt x="11" y="24"/>
                    <a:pt x="10" y="26"/>
                    <a:pt x="9" y="29"/>
                  </a:cubicBezTo>
                  <a:cubicBezTo>
                    <a:pt x="8" y="31"/>
                    <a:pt x="4" y="37"/>
                    <a:pt x="4" y="33"/>
                  </a:cubicBezTo>
                  <a:cubicBezTo>
                    <a:pt x="4" y="31"/>
                    <a:pt x="5" y="29"/>
                    <a:pt x="6" y="27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2" y="28"/>
                    <a:pt x="0" y="34"/>
                    <a:pt x="2" y="36"/>
                  </a:cubicBezTo>
                  <a:cubicBezTo>
                    <a:pt x="5" y="39"/>
                    <a:pt x="9" y="35"/>
                    <a:pt x="10" y="33"/>
                  </a:cubicBezTo>
                  <a:cubicBezTo>
                    <a:pt x="13" y="29"/>
                    <a:pt x="12" y="25"/>
                    <a:pt x="16" y="22"/>
                  </a:cubicBezTo>
                  <a:cubicBezTo>
                    <a:pt x="19" y="20"/>
                    <a:pt x="22" y="19"/>
                    <a:pt x="25" y="18"/>
                  </a:cubicBezTo>
                  <a:cubicBezTo>
                    <a:pt x="29" y="16"/>
                    <a:pt x="34" y="14"/>
                    <a:pt x="35" y="9"/>
                  </a:cubicBezTo>
                  <a:cubicBezTo>
                    <a:pt x="36" y="8"/>
                    <a:pt x="35" y="7"/>
                    <a:pt x="35" y="7"/>
                  </a:cubicBezTo>
                  <a:cubicBezTo>
                    <a:pt x="20" y="0"/>
                    <a:pt x="7" y="16"/>
                    <a:pt x="3" y="29"/>
                  </a:cubicBezTo>
                  <a:cubicBezTo>
                    <a:pt x="3" y="30"/>
                    <a:pt x="5" y="31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6" name="Freeform 1281"/>
            <p:cNvSpPr>
              <a:spLocks/>
            </p:cNvSpPr>
            <p:nvPr/>
          </p:nvSpPr>
          <p:spPr bwMode="auto">
            <a:xfrm>
              <a:off x="3065665" y="4544036"/>
              <a:ext cx="385054" cy="378922"/>
            </a:xfrm>
            <a:custGeom>
              <a:avLst/>
              <a:gdLst>
                <a:gd name="T0" fmla="*/ 5 w 33"/>
                <a:gd name="T1" fmla="*/ 21 h 30"/>
                <a:gd name="T2" fmla="*/ 16 w 33"/>
                <a:gd name="T3" fmla="*/ 6 h 30"/>
                <a:gd name="T4" fmla="*/ 26 w 33"/>
                <a:gd name="T5" fmla="*/ 3 h 30"/>
                <a:gd name="T6" fmla="*/ 29 w 33"/>
                <a:gd name="T7" fmla="*/ 5 h 30"/>
                <a:gd name="T8" fmla="*/ 25 w 33"/>
                <a:gd name="T9" fmla="*/ 8 h 30"/>
                <a:gd name="T10" fmla="*/ 12 w 33"/>
                <a:gd name="T11" fmla="*/ 18 h 30"/>
                <a:gd name="T12" fmla="*/ 6 w 33"/>
                <a:gd name="T13" fmla="*/ 26 h 30"/>
                <a:gd name="T14" fmla="*/ 3 w 33"/>
                <a:gd name="T15" fmla="*/ 25 h 30"/>
                <a:gd name="T16" fmla="*/ 6 w 33"/>
                <a:gd name="T17" fmla="*/ 21 h 30"/>
                <a:gd name="T18" fmla="*/ 5 w 33"/>
                <a:gd name="T19" fmla="*/ 18 h 30"/>
                <a:gd name="T20" fmla="*/ 0 w 33"/>
                <a:gd name="T21" fmla="*/ 26 h 30"/>
                <a:gd name="T22" fmla="*/ 4 w 33"/>
                <a:gd name="T23" fmla="*/ 30 h 30"/>
                <a:gd name="T24" fmla="*/ 13 w 33"/>
                <a:gd name="T25" fmla="*/ 21 h 30"/>
                <a:gd name="T26" fmla="*/ 27 w 33"/>
                <a:gd name="T27" fmla="*/ 10 h 30"/>
                <a:gd name="T28" fmla="*/ 32 w 33"/>
                <a:gd name="T29" fmla="*/ 3 h 30"/>
                <a:gd name="T30" fmla="*/ 25 w 33"/>
                <a:gd name="T31" fmla="*/ 1 h 30"/>
                <a:gd name="T32" fmla="*/ 3 w 33"/>
                <a:gd name="T33" fmla="*/ 19 h 30"/>
                <a:gd name="T34" fmla="*/ 5 w 33"/>
                <a:gd name="T3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0">
                  <a:moveTo>
                    <a:pt x="5" y="21"/>
                  </a:moveTo>
                  <a:cubicBezTo>
                    <a:pt x="8" y="15"/>
                    <a:pt x="11" y="10"/>
                    <a:pt x="16" y="6"/>
                  </a:cubicBezTo>
                  <a:cubicBezTo>
                    <a:pt x="19" y="4"/>
                    <a:pt x="23" y="3"/>
                    <a:pt x="26" y="3"/>
                  </a:cubicBezTo>
                  <a:cubicBezTo>
                    <a:pt x="27" y="3"/>
                    <a:pt x="30" y="3"/>
                    <a:pt x="29" y="5"/>
                  </a:cubicBezTo>
                  <a:cubicBezTo>
                    <a:pt x="28" y="6"/>
                    <a:pt x="26" y="7"/>
                    <a:pt x="25" y="8"/>
                  </a:cubicBezTo>
                  <a:cubicBezTo>
                    <a:pt x="20" y="11"/>
                    <a:pt x="16" y="14"/>
                    <a:pt x="12" y="18"/>
                  </a:cubicBezTo>
                  <a:cubicBezTo>
                    <a:pt x="10" y="21"/>
                    <a:pt x="8" y="24"/>
                    <a:pt x="6" y="26"/>
                  </a:cubicBezTo>
                  <a:cubicBezTo>
                    <a:pt x="5" y="27"/>
                    <a:pt x="2" y="28"/>
                    <a:pt x="3" y="25"/>
                  </a:cubicBezTo>
                  <a:cubicBezTo>
                    <a:pt x="3" y="23"/>
                    <a:pt x="5" y="22"/>
                    <a:pt x="6" y="21"/>
                  </a:cubicBezTo>
                  <a:cubicBezTo>
                    <a:pt x="8" y="20"/>
                    <a:pt x="6" y="17"/>
                    <a:pt x="5" y="18"/>
                  </a:cubicBezTo>
                  <a:cubicBezTo>
                    <a:pt x="3" y="20"/>
                    <a:pt x="0" y="23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8" y="29"/>
                    <a:pt x="11" y="24"/>
                    <a:pt x="13" y="21"/>
                  </a:cubicBezTo>
                  <a:cubicBezTo>
                    <a:pt x="17" y="16"/>
                    <a:pt x="22" y="13"/>
                    <a:pt x="27" y="10"/>
                  </a:cubicBezTo>
                  <a:cubicBezTo>
                    <a:pt x="29" y="9"/>
                    <a:pt x="33" y="6"/>
                    <a:pt x="32" y="3"/>
                  </a:cubicBezTo>
                  <a:cubicBezTo>
                    <a:pt x="32" y="0"/>
                    <a:pt x="27" y="0"/>
                    <a:pt x="25" y="1"/>
                  </a:cubicBezTo>
                  <a:cubicBezTo>
                    <a:pt x="14" y="1"/>
                    <a:pt x="7" y="10"/>
                    <a:pt x="3" y="19"/>
                  </a:cubicBezTo>
                  <a:cubicBezTo>
                    <a:pt x="2" y="21"/>
                    <a:pt x="4" y="22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7" name="Freeform 1282"/>
            <p:cNvSpPr>
              <a:spLocks/>
            </p:cNvSpPr>
            <p:nvPr/>
          </p:nvSpPr>
          <p:spPr bwMode="auto">
            <a:xfrm>
              <a:off x="2305430" y="4319887"/>
              <a:ext cx="118478" cy="112077"/>
            </a:xfrm>
            <a:custGeom>
              <a:avLst/>
              <a:gdLst>
                <a:gd name="T0" fmla="*/ 3 w 10"/>
                <a:gd name="T1" fmla="*/ 7 h 9"/>
                <a:gd name="T2" fmla="*/ 9 w 10"/>
                <a:gd name="T3" fmla="*/ 8 h 9"/>
                <a:gd name="T4" fmla="*/ 9 w 10"/>
                <a:gd name="T5" fmla="*/ 3 h 9"/>
                <a:gd name="T6" fmla="*/ 5 w 10"/>
                <a:gd name="T7" fmla="*/ 1 h 9"/>
                <a:gd name="T8" fmla="*/ 0 w 10"/>
                <a:gd name="T9" fmla="*/ 4 h 9"/>
                <a:gd name="T10" fmla="*/ 3 w 10"/>
                <a:gd name="T11" fmla="*/ 6 h 9"/>
                <a:gd name="T12" fmla="*/ 4 w 10"/>
                <a:gd name="T13" fmla="*/ 3 h 9"/>
                <a:gd name="T14" fmla="*/ 5 w 10"/>
                <a:gd name="T15" fmla="*/ 3 h 9"/>
                <a:gd name="T16" fmla="*/ 5 w 10"/>
                <a:gd name="T17" fmla="*/ 3 h 9"/>
                <a:gd name="T18" fmla="*/ 5 w 10"/>
                <a:gd name="T19" fmla="*/ 3 h 9"/>
                <a:gd name="T20" fmla="*/ 5 w 10"/>
                <a:gd name="T21" fmla="*/ 3 h 9"/>
                <a:gd name="T22" fmla="*/ 6 w 10"/>
                <a:gd name="T23" fmla="*/ 3 h 9"/>
                <a:gd name="T24" fmla="*/ 6 w 10"/>
                <a:gd name="T25" fmla="*/ 3 h 9"/>
                <a:gd name="T26" fmla="*/ 7 w 10"/>
                <a:gd name="T27" fmla="*/ 4 h 9"/>
                <a:gd name="T28" fmla="*/ 7 w 10"/>
                <a:gd name="T29" fmla="*/ 5 h 9"/>
                <a:gd name="T30" fmla="*/ 7 w 10"/>
                <a:gd name="T31" fmla="*/ 5 h 9"/>
                <a:gd name="T32" fmla="*/ 7 w 10"/>
                <a:gd name="T33" fmla="*/ 6 h 9"/>
                <a:gd name="T34" fmla="*/ 7 w 10"/>
                <a:gd name="T35" fmla="*/ 6 h 9"/>
                <a:gd name="T36" fmla="*/ 7 w 10"/>
                <a:gd name="T37" fmla="*/ 6 h 9"/>
                <a:gd name="T38" fmla="*/ 7 w 10"/>
                <a:gd name="T39" fmla="*/ 6 h 9"/>
                <a:gd name="T40" fmla="*/ 7 w 10"/>
                <a:gd name="T41" fmla="*/ 6 h 9"/>
                <a:gd name="T42" fmla="*/ 7 w 10"/>
                <a:gd name="T43" fmla="*/ 6 h 9"/>
                <a:gd name="T44" fmla="*/ 7 w 10"/>
                <a:gd name="T45" fmla="*/ 6 h 9"/>
                <a:gd name="T46" fmla="*/ 5 w 10"/>
                <a:gd name="T47" fmla="*/ 4 h 9"/>
                <a:gd name="T48" fmla="*/ 3 w 10"/>
                <a:gd name="T4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9">
                  <a:moveTo>
                    <a:pt x="3" y="7"/>
                  </a:moveTo>
                  <a:cubicBezTo>
                    <a:pt x="5" y="8"/>
                    <a:pt x="7" y="9"/>
                    <a:pt x="9" y="8"/>
                  </a:cubicBezTo>
                  <a:cubicBezTo>
                    <a:pt x="10" y="7"/>
                    <a:pt x="10" y="5"/>
                    <a:pt x="9" y="3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3" y="0"/>
                    <a:pt x="1" y="3"/>
                    <a:pt x="0" y="4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3" y="4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8" name="Freeform 1283"/>
            <p:cNvSpPr>
              <a:spLocks/>
            </p:cNvSpPr>
            <p:nvPr/>
          </p:nvSpPr>
          <p:spPr bwMode="auto">
            <a:xfrm>
              <a:off x="1560007" y="3914282"/>
              <a:ext cx="143163" cy="101403"/>
            </a:xfrm>
            <a:custGeom>
              <a:avLst/>
              <a:gdLst>
                <a:gd name="T0" fmla="*/ 6 w 12"/>
                <a:gd name="T1" fmla="*/ 6 h 8"/>
                <a:gd name="T2" fmla="*/ 9 w 12"/>
                <a:gd name="T3" fmla="*/ 8 h 8"/>
                <a:gd name="T4" fmla="*/ 11 w 12"/>
                <a:gd name="T5" fmla="*/ 6 h 8"/>
                <a:gd name="T6" fmla="*/ 10 w 12"/>
                <a:gd name="T7" fmla="*/ 2 h 8"/>
                <a:gd name="T8" fmla="*/ 1 w 12"/>
                <a:gd name="T9" fmla="*/ 5 h 8"/>
                <a:gd name="T10" fmla="*/ 3 w 12"/>
                <a:gd name="T11" fmla="*/ 6 h 8"/>
                <a:gd name="T12" fmla="*/ 7 w 12"/>
                <a:gd name="T13" fmla="*/ 4 h 8"/>
                <a:gd name="T14" fmla="*/ 9 w 12"/>
                <a:gd name="T15" fmla="*/ 5 h 8"/>
                <a:gd name="T16" fmla="*/ 9 w 12"/>
                <a:gd name="T17" fmla="*/ 5 h 8"/>
                <a:gd name="T18" fmla="*/ 8 w 12"/>
                <a:gd name="T19" fmla="*/ 6 h 8"/>
                <a:gd name="T20" fmla="*/ 9 w 12"/>
                <a:gd name="T21" fmla="*/ 5 h 8"/>
                <a:gd name="T22" fmla="*/ 8 w 12"/>
                <a:gd name="T23" fmla="*/ 5 h 8"/>
                <a:gd name="T24" fmla="*/ 6 w 12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6" y="6"/>
                  </a:moveTo>
                  <a:cubicBezTo>
                    <a:pt x="6" y="7"/>
                    <a:pt x="8" y="8"/>
                    <a:pt x="9" y="8"/>
                  </a:cubicBezTo>
                  <a:cubicBezTo>
                    <a:pt x="10" y="8"/>
                    <a:pt x="10" y="7"/>
                    <a:pt x="11" y="6"/>
                  </a:cubicBezTo>
                  <a:cubicBezTo>
                    <a:pt x="12" y="5"/>
                    <a:pt x="11" y="3"/>
                    <a:pt x="10" y="2"/>
                  </a:cubicBezTo>
                  <a:cubicBezTo>
                    <a:pt x="7" y="0"/>
                    <a:pt x="2" y="1"/>
                    <a:pt x="1" y="5"/>
                  </a:cubicBezTo>
                  <a:cubicBezTo>
                    <a:pt x="0" y="6"/>
                    <a:pt x="3" y="7"/>
                    <a:pt x="3" y="6"/>
                  </a:cubicBezTo>
                  <a:cubicBezTo>
                    <a:pt x="4" y="4"/>
                    <a:pt x="6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4"/>
                    <a:pt x="5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9" name="Freeform 1284"/>
            <p:cNvSpPr>
              <a:spLocks/>
            </p:cNvSpPr>
            <p:nvPr/>
          </p:nvSpPr>
          <p:spPr bwMode="auto">
            <a:xfrm>
              <a:off x="3006426" y="4997672"/>
              <a:ext cx="128351" cy="117412"/>
            </a:xfrm>
            <a:custGeom>
              <a:avLst/>
              <a:gdLst>
                <a:gd name="T0" fmla="*/ 2 w 11"/>
                <a:gd name="T1" fmla="*/ 5 h 9"/>
                <a:gd name="T2" fmla="*/ 8 w 11"/>
                <a:gd name="T3" fmla="*/ 9 h 9"/>
                <a:gd name="T4" fmla="*/ 11 w 11"/>
                <a:gd name="T5" fmla="*/ 4 h 9"/>
                <a:gd name="T6" fmla="*/ 6 w 11"/>
                <a:gd name="T7" fmla="*/ 0 h 9"/>
                <a:gd name="T8" fmla="*/ 1 w 11"/>
                <a:gd name="T9" fmla="*/ 5 h 9"/>
                <a:gd name="T10" fmla="*/ 3 w 11"/>
                <a:gd name="T11" fmla="*/ 6 h 9"/>
                <a:gd name="T12" fmla="*/ 8 w 11"/>
                <a:gd name="T13" fmla="*/ 4 h 9"/>
                <a:gd name="T14" fmla="*/ 7 w 11"/>
                <a:gd name="T15" fmla="*/ 6 h 9"/>
                <a:gd name="T16" fmla="*/ 5 w 11"/>
                <a:gd name="T17" fmla="*/ 4 h 9"/>
                <a:gd name="T18" fmla="*/ 2 w 11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9">
                  <a:moveTo>
                    <a:pt x="2" y="5"/>
                  </a:moveTo>
                  <a:cubicBezTo>
                    <a:pt x="3" y="7"/>
                    <a:pt x="5" y="9"/>
                    <a:pt x="8" y="9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1"/>
                    <a:pt x="1" y="3"/>
                    <a:pt x="1" y="5"/>
                  </a:cubicBezTo>
                  <a:cubicBezTo>
                    <a:pt x="0" y="7"/>
                    <a:pt x="3" y="8"/>
                    <a:pt x="3" y="6"/>
                  </a:cubicBezTo>
                  <a:cubicBezTo>
                    <a:pt x="4" y="4"/>
                    <a:pt x="7" y="1"/>
                    <a:pt x="8" y="4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5"/>
                    <a:pt x="5" y="4"/>
                  </a:cubicBezTo>
                  <a:cubicBezTo>
                    <a:pt x="4" y="3"/>
                    <a:pt x="2" y="3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0"/>
            <a:ext cx="12192000" cy="15197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2187" y="2625693"/>
            <a:ext cx="569246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1800" y="3773130"/>
            <a:ext cx="569246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0497" y="4930491"/>
            <a:ext cx="569246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9" y="1017390"/>
            <a:ext cx="1571284" cy="13534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895">
            <a:off x="11022176" y="4515241"/>
            <a:ext cx="714859" cy="1979100"/>
          </a:xfrm>
          <a:prstGeom prst="rect">
            <a:avLst/>
          </a:prstGeom>
        </p:spPr>
      </p:pic>
      <p:sp>
        <p:nvSpPr>
          <p:cNvPr id="38" name="Freeform 158"/>
          <p:cNvSpPr>
            <a:spLocks noEditPoints="1"/>
          </p:cNvSpPr>
          <p:nvPr/>
        </p:nvSpPr>
        <p:spPr bwMode="auto">
          <a:xfrm>
            <a:off x="10368388" y="443773"/>
            <a:ext cx="993329" cy="1859887"/>
          </a:xfrm>
          <a:custGeom>
            <a:avLst/>
            <a:gdLst/>
            <a:ahLst/>
            <a:cxnLst>
              <a:cxn ang="0">
                <a:pos x="613" y="831"/>
              </a:cxn>
              <a:cxn ang="0">
                <a:pos x="184" y="722"/>
              </a:cxn>
              <a:cxn ang="0">
                <a:pos x="199" y="289"/>
              </a:cxn>
              <a:cxn ang="0">
                <a:pos x="674" y="61"/>
              </a:cxn>
              <a:cxn ang="0">
                <a:pos x="730" y="584"/>
              </a:cxn>
              <a:cxn ang="0">
                <a:pos x="1116" y="361"/>
              </a:cxn>
              <a:cxn ang="0">
                <a:pos x="1054" y="883"/>
              </a:cxn>
              <a:cxn ang="0">
                <a:pos x="806" y="963"/>
              </a:cxn>
              <a:cxn ang="0">
                <a:pos x="953" y="1408"/>
              </a:cxn>
              <a:cxn ang="0">
                <a:pos x="1120" y="1560"/>
              </a:cxn>
              <a:cxn ang="0">
                <a:pos x="1240" y="2379"/>
              </a:cxn>
              <a:cxn ang="0">
                <a:pos x="76" y="2289"/>
              </a:cxn>
              <a:cxn ang="0">
                <a:pos x="142" y="1536"/>
              </a:cxn>
              <a:cxn ang="0">
                <a:pos x="783" y="1480"/>
              </a:cxn>
              <a:cxn ang="0">
                <a:pos x="674" y="77"/>
              </a:cxn>
              <a:cxn ang="0">
                <a:pos x="376" y="291"/>
              </a:cxn>
              <a:cxn ang="0">
                <a:pos x="469" y="153"/>
              </a:cxn>
              <a:cxn ang="0">
                <a:pos x="646" y="600"/>
              </a:cxn>
              <a:cxn ang="0">
                <a:pos x="476" y="256"/>
              </a:cxn>
              <a:cxn ang="0">
                <a:pos x="557" y="423"/>
              </a:cxn>
              <a:cxn ang="0">
                <a:pos x="112" y="424"/>
              </a:cxn>
              <a:cxn ang="0">
                <a:pos x="397" y="813"/>
              </a:cxn>
              <a:cxn ang="0">
                <a:pos x="567" y="579"/>
              </a:cxn>
              <a:cxn ang="0">
                <a:pos x="773" y="576"/>
              </a:cxn>
              <a:cxn ang="0">
                <a:pos x="1060" y="864"/>
              </a:cxn>
              <a:cxn ang="0">
                <a:pos x="1064" y="355"/>
              </a:cxn>
              <a:cxn ang="0">
                <a:pos x="734" y="601"/>
              </a:cxn>
              <a:cxn ang="0">
                <a:pos x="647" y="639"/>
              </a:cxn>
              <a:cxn ang="0">
                <a:pos x="768" y="970"/>
              </a:cxn>
              <a:cxn ang="0">
                <a:pos x="715" y="664"/>
              </a:cxn>
              <a:cxn ang="0">
                <a:pos x="639" y="779"/>
              </a:cxn>
              <a:cxn ang="0">
                <a:pos x="761" y="920"/>
              </a:cxn>
              <a:cxn ang="0">
                <a:pos x="835" y="935"/>
              </a:cxn>
              <a:cxn ang="0">
                <a:pos x="842" y="1432"/>
              </a:cxn>
              <a:cxn ang="0">
                <a:pos x="754" y="1268"/>
              </a:cxn>
              <a:cxn ang="0">
                <a:pos x="519" y="1432"/>
              </a:cxn>
              <a:cxn ang="0">
                <a:pos x="646" y="1501"/>
              </a:cxn>
              <a:cxn ang="0">
                <a:pos x="646" y="1427"/>
              </a:cxn>
              <a:cxn ang="0">
                <a:pos x="650" y="1518"/>
              </a:cxn>
              <a:cxn ang="0">
                <a:pos x="862" y="1564"/>
              </a:cxn>
              <a:cxn ang="0">
                <a:pos x="90" y="1602"/>
              </a:cxn>
              <a:cxn ang="0">
                <a:pos x="307" y="1626"/>
              </a:cxn>
              <a:cxn ang="0">
                <a:pos x="703" y="1625"/>
              </a:cxn>
              <a:cxn ang="0">
                <a:pos x="810" y="1568"/>
              </a:cxn>
              <a:cxn ang="0">
                <a:pos x="945" y="1598"/>
              </a:cxn>
              <a:cxn ang="0">
                <a:pos x="1183" y="1606"/>
              </a:cxn>
              <a:cxn ang="0">
                <a:pos x="876" y="1595"/>
              </a:cxn>
              <a:cxn ang="0">
                <a:pos x="400" y="1590"/>
              </a:cxn>
              <a:cxn ang="0">
                <a:pos x="731" y="1622"/>
              </a:cxn>
              <a:cxn ang="0">
                <a:pos x="1028" y="1615"/>
              </a:cxn>
              <a:cxn ang="0">
                <a:pos x="257" y="1633"/>
              </a:cxn>
              <a:cxn ang="0">
                <a:pos x="272" y="1651"/>
              </a:cxn>
              <a:cxn ang="0">
                <a:pos x="622" y="1665"/>
              </a:cxn>
              <a:cxn ang="0">
                <a:pos x="664" y="1640"/>
              </a:cxn>
              <a:cxn ang="0">
                <a:pos x="987" y="1637"/>
              </a:cxn>
              <a:cxn ang="0">
                <a:pos x="1176" y="1651"/>
              </a:cxn>
              <a:cxn ang="0">
                <a:pos x="775" y="1682"/>
              </a:cxn>
              <a:cxn ang="0">
                <a:pos x="66" y="1667"/>
              </a:cxn>
              <a:cxn ang="0">
                <a:pos x="354" y="2383"/>
              </a:cxn>
              <a:cxn ang="0">
                <a:pos x="1261" y="2112"/>
              </a:cxn>
              <a:cxn ang="0">
                <a:pos x="946" y="1672"/>
              </a:cxn>
              <a:cxn ang="0">
                <a:pos x="950" y="1717"/>
              </a:cxn>
            </a:cxnLst>
            <a:rect l="0" t="0" r="r" b="b"/>
            <a:pathLst>
              <a:path w="1286" h="2407">
                <a:moveTo>
                  <a:pt x="807" y="1533"/>
                </a:moveTo>
                <a:lnTo>
                  <a:pt x="807" y="1533"/>
                </a:lnTo>
                <a:lnTo>
                  <a:pt x="797" y="1494"/>
                </a:lnTo>
                <a:lnTo>
                  <a:pt x="783" y="1455"/>
                </a:lnTo>
                <a:lnTo>
                  <a:pt x="771" y="1414"/>
                </a:lnTo>
                <a:lnTo>
                  <a:pt x="759" y="1373"/>
                </a:lnTo>
                <a:lnTo>
                  <a:pt x="759" y="1373"/>
                </a:lnTo>
                <a:lnTo>
                  <a:pt x="751" y="1324"/>
                </a:lnTo>
                <a:lnTo>
                  <a:pt x="745" y="1278"/>
                </a:lnTo>
                <a:lnTo>
                  <a:pt x="736" y="1188"/>
                </a:lnTo>
                <a:lnTo>
                  <a:pt x="736" y="1188"/>
                </a:lnTo>
                <a:lnTo>
                  <a:pt x="733" y="1156"/>
                </a:lnTo>
                <a:lnTo>
                  <a:pt x="733" y="1140"/>
                </a:lnTo>
                <a:lnTo>
                  <a:pt x="733" y="1125"/>
                </a:lnTo>
                <a:lnTo>
                  <a:pt x="733" y="1125"/>
                </a:lnTo>
                <a:lnTo>
                  <a:pt x="737" y="1086"/>
                </a:lnTo>
                <a:lnTo>
                  <a:pt x="737" y="1077"/>
                </a:lnTo>
                <a:lnTo>
                  <a:pt x="736" y="1069"/>
                </a:lnTo>
                <a:lnTo>
                  <a:pt x="734" y="1060"/>
                </a:lnTo>
                <a:lnTo>
                  <a:pt x="731" y="1052"/>
                </a:lnTo>
                <a:lnTo>
                  <a:pt x="731" y="1052"/>
                </a:lnTo>
                <a:lnTo>
                  <a:pt x="717" y="1024"/>
                </a:lnTo>
                <a:lnTo>
                  <a:pt x="703" y="996"/>
                </a:lnTo>
                <a:lnTo>
                  <a:pt x="689" y="966"/>
                </a:lnTo>
                <a:lnTo>
                  <a:pt x="675" y="938"/>
                </a:lnTo>
                <a:lnTo>
                  <a:pt x="663" y="909"/>
                </a:lnTo>
                <a:lnTo>
                  <a:pt x="653" y="878"/>
                </a:lnTo>
                <a:lnTo>
                  <a:pt x="650" y="862"/>
                </a:lnTo>
                <a:lnTo>
                  <a:pt x="647" y="847"/>
                </a:lnTo>
                <a:lnTo>
                  <a:pt x="646" y="830"/>
                </a:lnTo>
                <a:lnTo>
                  <a:pt x="646" y="813"/>
                </a:lnTo>
                <a:lnTo>
                  <a:pt x="646" y="813"/>
                </a:lnTo>
                <a:lnTo>
                  <a:pt x="639" y="816"/>
                </a:lnTo>
                <a:lnTo>
                  <a:pt x="633" y="819"/>
                </a:lnTo>
                <a:lnTo>
                  <a:pt x="619" y="829"/>
                </a:lnTo>
                <a:lnTo>
                  <a:pt x="613" y="831"/>
                </a:lnTo>
                <a:lnTo>
                  <a:pt x="608" y="833"/>
                </a:lnTo>
                <a:lnTo>
                  <a:pt x="605" y="833"/>
                </a:lnTo>
                <a:lnTo>
                  <a:pt x="602" y="833"/>
                </a:lnTo>
                <a:lnTo>
                  <a:pt x="599" y="830"/>
                </a:lnTo>
                <a:lnTo>
                  <a:pt x="598" y="827"/>
                </a:lnTo>
                <a:lnTo>
                  <a:pt x="598" y="827"/>
                </a:lnTo>
                <a:lnTo>
                  <a:pt x="588" y="809"/>
                </a:lnTo>
                <a:lnTo>
                  <a:pt x="584" y="800"/>
                </a:lnTo>
                <a:lnTo>
                  <a:pt x="578" y="792"/>
                </a:lnTo>
                <a:lnTo>
                  <a:pt x="578" y="792"/>
                </a:lnTo>
                <a:lnTo>
                  <a:pt x="554" y="802"/>
                </a:lnTo>
                <a:lnTo>
                  <a:pt x="532" y="812"/>
                </a:lnTo>
                <a:lnTo>
                  <a:pt x="511" y="820"/>
                </a:lnTo>
                <a:lnTo>
                  <a:pt x="500" y="824"/>
                </a:lnTo>
                <a:lnTo>
                  <a:pt x="489" y="827"/>
                </a:lnTo>
                <a:lnTo>
                  <a:pt x="489" y="827"/>
                </a:lnTo>
                <a:lnTo>
                  <a:pt x="479" y="829"/>
                </a:lnTo>
                <a:lnTo>
                  <a:pt x="467" y="830"/>
                </a:lnTo>
                <a:lnTo>
                  <a:pt x="448" y="830"/>
                </a:lnTo>
                <a:lnTo>
                  <a:pt x="404" y="826"/>
                </a:lnTo>
                <a:lnTo>
                  <a:pt x="404" y="826"/>
                </a:lnTo>
                <a:lnTo>
                  <a:pt x="383" y="824"/>
                </a:lnTo>
                <a:lnTo>
                  <a:pt x="362" y="822"/>
                </a:lnTo>
                <a:lnTo>
                  <a:pt x="343" y="817"/>
                </a:lnTo>
                <a:lnTo>
                  <a:pt x="323" y="812"/>
                </a:lnTo>
                <a:lnTo>
                  <a:pt x="323" y="812"/>
                </a:lnTo>
                <a:lnTo>
                  <a:pt x="289" y="798"/>
                </a:lnTo>
                <a:lnTo>
                  <a:pt x="272" y="791"/>
                </a:lnTo>
                <a:lnTo>
                  <a:pt x="255" y="781"/>
                </a:lnTo>
                <a:lnTo>
                  <a:pt x="240" y="772"/>
                </a:lnTo>
                <a:lnTo>
                  <a:pt x="225" y="761"/>
                </a:lnTo>
                <a:lnTo>
                  <a:pt x="211" y="750"/>
                </a:lnTo>
                <a:lnTo>
                  <a:pt x="198" y="739"/>
                </a:lnTo>
                <a:lnTo>
                  <a:pt x="198" y="739"/>
                </a:lnTo>
                <a:lnTo>
                  <a:pt x="191" y="730"/>
                </a:lnTo>
                <a:lnTo>
                  <a:pt x="184" y="722"/>
                </a:lnTo>
                <a:lnTo>
                  <a:pt x="177" y="712"/>
                </a:lnTo>
                <a:lnTo>
                  <a:pt x="170" y="704"/>
                </a:lnTo>
                <a:lnTo>
                  <a:pt x="170" y="704"/>
                </a:lnTo>
                <a:lnTo>
                  <a:pt x="154" y="687"/>
                </a:lnTo>
                <a:lnTo>
                  <a:pt x="147" y="680"/>
                </a:lnTo>
                <a:lnTo>
                  <a:pt x="142" y="670"/>
                </a:lnTo>
                <a:lnTo>
                  <a:pt x="142" y="670"/>
                </a:lnTo>
                <a:lnTo>
                  <a:pt x="132" y="650"/>
                </a:lnTo>
                <a:lnTo>
                  <a:pt x="121" y="629"/>
                </a:lnTo>
                <a:lnTo>
                  <a:pt x="111" y="607"/>
                </a:lnTo>
                <a:lnTo>
                  <a:pt x="105" y="584"/>
                </a:lnTo>
                <a:lnTo>
                  <a:pt x="105" y="584"/>
                </a:lnTo>
                <a:lnTo>
                  <a:pt x="95" y="542"/>
                </a:lnTo>
                <a:lnTo>
                  <a:pt x="93" y="521"/>
                </a:lnTo>
                <a:lnTo>
                  <a:pt x="90" y="499"/>
                </a:lnTo>
                <a:lnTo>
                  <a:pt x="88" y="478"/>
                </a:lnTo>
                <a:lnTo>
                  <a:pt x="88" y="457"/>
                </a:lnTo>
                <a:lnTo>
                  <a:pt x="91" y="435"/>
                </a:lnTo>
                <a:lnTo>
                  <a:pt x="97" y="414"/>
                </a:lnTo>
                <a:lnTo>
                  <a:pt x="97" y="414"/>
                </a:lnTo>
                <a:lnTo>
                  <a:pt x="100" y="409"/>
                </a:lnTo>
                <a:lnTo>
                  <a:pt x="104" y="402"/>
                </a:lnTo>
                <a:lnTo>
                  <a:pt x="107" y="396"/>
                </a:lnTo>
                <a:lnTo>
                  <a:pt x="111" y="389"/>
                </a:lnTo>
                <a:lnTo>
                  <a:pt x="111" y="389"/>
                </a:lnTo>
                <a:lnTo>
                  <a:pt x="114" y="371"/>
                </a:lnTo>
                <a:lnTo>
                  <a:pt x="117" y="361"/>
                </a:lnTo>
                <a:lnTo>
                  <a:pt x="121" y="353"/>
                </a:lnTo>
                <a:lnTo>
                  <a:pt x="121" y="353"/>
                </a:lnTo>
                <a:lnTo>
                  <a:pt x="126" y="344"/>
                </a:lnTo>
                <a:lnTo>
                  <a:pt x="135" y="334"/>
                </a:lnTo>
                <a:lnTo>
                  <a:pt x="145" y="326"/>
                </a:lnTo>
                <a:lnTo>
                  <a:pt x="154" y="318"/>
                </a:lnTo>
                <a:lnTo>
                  <a:pt x="177" y="301"/>
                </a:lnTo>
                <a:lnTo>
                  <a:pt x="188" y="295"/>
                </a:lnTo>
                <a:lnTo>
                  <a:pt x="199" y="289"/>
                </a:lnTo>
                <a:lnTo>
                  <a:pt x="199" y="289"/>
                </a:lnTo>
                <a:lnTo>
                  <a:pt x="218" y="282"/>
                </a:lnTo>
                <a:lnTo>
                  <a:pt x="239" y="280"/>
                </a:lnTo>
                <a:lnTo>
                  <a:pt x="261" y="278"/>
                </a:lnTo>
                <a:lnTo>
                  <a:pt x="289" y="281"/>
                </a:lnTo>
                <a:lnTo>
                  <a:pt x="289" y="281"/>
                </a:lnTo>
                <a:lnTo>
                  <a:pt x="288" y="239"/>
                </a:lnTo>
                <a:lnTo>
                  <a:pt x="289" y="194"/>
                </a:lnTo>
                <a:lnTo>
                  <a:pt x="291" y="171"/>
                </a:lnTo>
                <a:lnTo>
                  <a:pt x="295" y="150"/>
                </a:lnTo>
                <a:lnTo>
                  <a:pt x="300" y="129"/>
                </a:lnTo>
                <a:lnTo>
                  <a:pt x="307" y="111"/>
                </a:lnTo>
                <a:lnTo>
                  <a:pt x="307" y="111"/>
                </a:lnTo>
                <a:lnTo>
                  <a:pt x="316" y="97"/>
                </a:lnTo>
                <a:lnTo>
                  <a:pt x="324" y="86"/>
                </a:lnTo>
                <a:lnTo>
                  <a:pt x="334" y="75"/>
                </a:lnTo>
                <a:lnTo>
                  <a:pt x="344" y="63"/>
                </a:lnTo>
                <a:lnTo>
                  <a:pt x="364" y="44"/>
                </a:lnTo>
                <a:lnTo>
                  <a:pt x="385" y="25"/>
                </a:lnTo>
                <a:lnTo>
                  <a:pt x="385" y="25"/>
                </a:lnTo>
                <a:lnTo>
                  <a:pt x="400" y="17"/>
                </a:lnTo>
                <a:lnTo>
                  <a:pt x="417" y="10"/>
                </a:lnTo>
                <a:lnTo>
                  <a:pt x="435" y="6"/>
                </a:lnTo>
                <a:lnTo>
                  <a:pt x="453" y="2"/>
                </a:lnTo>
                <a:lnTo>
                  <a:pt x="472" y="0"/>
                </a:lnTo>
                <a:lnTo>
                  <a:pt x="491" y="0"/>
                </a:lnTo>
                <a:lnTo>
                  <a:pt x="511" y="2"/>
                </a:lnTo>
                <a:lnTo>
                  <a:pt x="531" y="3"/>
                </a:lnTo>
                <a:lnTo>
                  <a:pt x="549" y="7"/>
                </a:lnTo>
                <a:lnTo>
                  <a:pt x="569" y="11"/>
                </a:lnTo>
                <a:lnTo>
                  <a:pt x="588" y="17"/>
                </a:lnTo>
                <a:lnTo>
                  <a:pt x="606" y="24"/>
                </a:lnTo>
                <a:lnTo>
                  <a:pt x="625" y="32"/>
                </a:lnTo>
                <a:lnTo>
                  <a:pt x="642" y="41"/>
                </a:lnTo>
                <a:lnTo>
                  <a:pt x="658" y="49"/>
                </a:lnTo>
                <a:lnTo>
                  <a:pt x="674" y="61"/>
                </a:lnTo>
                <a:lnTo>
                  <a:pt x="674" y="61"/>
                </a:lnTo>
                <a:lnTo>
                  <a:pt x="679" y="65"/>
                </a:lnTo>
                <a:lnTo>
                  <a:pt x="684" y="70"/>
                </a:lnTo>
                <a:lnTo>
                  <a:pt x="695" y="82"/>
                </a:lnTo>
                <a:lnTo>
                  <a:pt x="705" y="94"/>
                </a:lnTo>
                <a:lnTo>
                  <a:pt x="710" y="100"/>
                </a:lnTo>
                <a:lnTo>
                  <a:pt x="717" y="104"/>
                </a:lnTo>
                <a:lnTo>
                  <a:pt x="717" y="104"/>
                </a:lnTo>
                <a:lnTo>
                  <a:pt x="723" y="118"/>
                </a:lnTo>
                <a:lnTo>
                  <a:pt x="731" y="134"/>
                </a:lnTo>
                <a:lnTo>
                  <a:pt x="747" y="162"/>
                </a:lnTo>
                <a:lnTo>
                  <a:pt x="762" y="190"/>
                </a:lnTo>
                <a:lnTo>
                  <a:pt x="768" y="204"/>
                </a:lnTo>
                <a:lnTo>
                  <a:pt x="772" y="219"/>
                </a:lnTo>
                <a:lnTo>
                  <a:pt x="772" y="219"/>
                </a:lnTo>
                <a:lnTo>
                  <a:pt x="772" y="226"/>
                </a:lnTo>
                <a:lnTo>
                  <a:pt x="773" y="233"/>
                </a:lnTo>
                <a:lnTo>
                  <a:pt x="778" y="247"/>
                </a:lnTo>
                <a:lnTo>
                  <a:pt x="782" y="261"/>
                </a:lnTo>
                <a:lnTo>
                  <a:pt x="786" y="275"/>
                </a:lnTo>
                <a:lnTo>
                  <a:pt x="786" y="275"/>
                </a:lnTo>
                <a:lnTo>
                  <a:pt x="792" y="302"/>
                </a:lnTo>
                <a:lnTo>
                  <a:pt x="793" y="330"/>
                </a:lnTo>
                <a:lnTo>
                  <a:pt x="793" y="358"/>
                </a:lnTo>
                <a:lnTo>
                  <a:pt x="790" y="386"/>
                </a:lnTo>
                <a:lnTo>
                  <a:pt x="788" y="414"/>
                </a:lnTo>
                <a:lnTo>
                  <a:pt x="782" y="441"/>
                </a:lnTo>
                <a:lnTo>
                  <a:pt x="775" y="468"/>
                </a:lnTo>
                <a:lnTo>
                  <a:pt x="768" y="492"/>
                </a:lnTo>
                <a:lnTo>
                  <a:pt x="768" y="492"/>
                </a:lnTo>
                <a:lnTo>
                  <a:pt x="758" y="515"/>
                </a:lnTo>
                <a:lnTo>
                  <a:pt x="748" y="538"/>
                </a:lnTo>
                <a:lnTo>
                  <a:pt x="737" y="559"/>
                </a:lnTo>
                <a:lnTo>
                  <a:pt x="724" y="577"/>
                </a:lnTo>
                <a:lnTo>
                  <a:pt x="724" y="577"/>
                </a:lnTo>
                <a:lnTo>
                  <a:pt x="730" y="584"/>
                </a:lnTo>
                <a:lnTo>
                  <a:pt x="737" y="590"/>
                </a:lnTo>
                <a:lnTo>
                  <a:pt x="752" y="600"/>
                </a:lnTo>
                <a:lnTo>
                  <a:pt x="752" y="600"/>
                </a:lnTo>
                <a:lnTo>
                  <a:pt x="759" y="576"/>
                </a:lnTo>
                <a:lnTo>
                  <a:pt x="768" y="551"/>
                </a:lnTo>
                <a:lnTo>
                  <a:pt x="778" y="527"/>
                </a:lnTo>
                <a:lnTo>
                  <a:pt x="788" y="503"/>
                </a:lnTo>
                <a:lnTo>
                  <a:pt x="800" y="479"/>
                </a:lnTo>
                <a:lnTo>
                  <a:pt x="813" y="457"/>
                </a:lnTo>
                <a:lnTo>
                  <a:pt x="828" y="434"/>
                </a:lnTo>
                <a:lnTo>
                  <a:pt x="845" y="413"/>
                </a:lnTo>
                <a:lnTo>
                  <a:pt x="845" y="413"/>
                </a:lnTo>
                <a:lnTo>
                  <a:pt x="858" y="399"/>
                </a:lnTo>
                <a:lnTo>
                  <a:pt x="873" y="385"/>
                </a:lnTo>
                <a:lnTo>
                  <a:pt x="890" y="372"/>
                </a:lnTo>
                <a:lnTo>
                  <a:pt x="910" y="360"/>
                </a:lnTo>
                <a:lnTo>
                  <a:pt x="929" y="350"/>
                </a:lnTo>
                <a:lnTo>
                  <a:pt x="949" y="341"/>
                </a:lnTo>
                <a:lnTo>
                  <a:pt x="970" y="336"/>
                </a:lnTo>
                <a:lnTo>
                  <a:pt x="990" y="333"/>
                </a:lnTo>
                <a:lnTo>
                  <a:pt x="990" y="333"/>
                </a:lnTo>
                <a:lnTo>
                  <a:pt x="1000" y="333"/>
                </a:lnTo>
                <a:lnTo>
                  <a:pt x="1009" y="333"/>
                </a:lnTo>
                <a:lnTo>
                  <a:pt x="1033" y="337"/>
                </a:lnTo>
                <a:lnTo>
                  <a:pt x="1057" y="341"/>
                </a:lnTo>
                <a:lnTo>
                  <a:pt x="1081" y="346"/>
                </a:lnTo>
                <a:lnTo>
                  <a:pt x="1081" y="346"/>
                </a:lnTo>
                <a:lnTo>
                  <a:pt x="1087" y="346"/>
                </a:lnTo>
                <a:lnTo>
                  <a:pt x="1092" y="344"/>
                </a:lnTo>
                <a:lnTo>
                  <a:pt x="1098" y="344"/>
                </a:lnTo>
                <a:lnTo>
                  <a:pt x="1103" y="346"/>
                </a:lnTo>
                <a:lnTo>
                  <a:pt x="1103" y="346"/>
                </a:lnTo>
                <a:lnTo>
                  <a:pt x="1106" y="347"/>
                </a:lnTo>
                <a:lnTo>
                  <a:pt x="1109" y="351"/>
                </a:lnTo>
                <a:lnTo>
                  <a:pt x="1112" y="357"/>
                </a:lnTo>
                <a:lnTo>
                  <a:pt x="1116" y="361"/>
                </a:lnTo>
                <a:lnTo>
                  <a:pt x="1116" y="361"/>
                </a:lnTo>
                <a:lnTo>
                  <a:pt x="1129" y="371"/>
                </a:lnTo>
                <a:lnTo>
                  <a:pt x="1146" y="381"/>
                </a:lnTo>
                <a:lnTo>
                  <a:pt x="1162" y="391"/>
                </a:lnTo>
                <a:lnTo>
                  <a:pt x="1169" y="396"/>
                </a:lnTo>
                <a:lnTo>
                  <a:pt x="1175" y="400"/>
                </a:lnTo>
                <a:lnTo>
                  <a:pt x="1175" y="400"/>
                </a:lnTo>
                <a:lnTo>
                  <a:pt x="1178" y="406"/>
                </a:lnTo>
                <a:lnTo>
                  <a:pt x="1182" y="412"/>
                </a:lnTo>
                <a:lnTo>
                  <a:pt x="1188" y="421"/>
                </a:lnTo>
                <a:lnTo>
                  <a:pt x="1188" y="421"/>
                </a:lnTo>
                <a:lnTo>
                  <a:pt x="1211" y="454"/>
                </a:lnTo>
                <a:lnTo>
                  <a:pt x="1221" y="472"/>
                </a:lnTo>
                <a:lnTo>
                  <a:pt x="1226" y="480"/>
                </a:lnTo>
                <a:lnTo>
                  <a:pt x="1230" y="490"/>
                </a:lnTo>
                <a:lnTo>
                  <a:pt x="1230" y="490"/>
                </a:lnTo>
                <a:lnTo>
                  <a:pt x="1235" y="525"/>
                </a:lnTo>
                <a:lnTo>
                  <a:pt x="1241" y="559"/>
                </a:lnTo>
                <a:lnTo>
                  <a:pt x="1244" y="577"/>
                </a:lnTo>
                <a:lnTo>
                  <a:pt x="1244" y="595"/>
                </a:lnTo>
                <a:lnTo>
                  <a:pt x="1244" y="612"/>
                </a:lnTo>
                <a:lnTo>
                  <a:pt x="1241" y="632"/>
                </a:lnTo>
                <a:lnTo>
                  <a:pt x="1241" y="632"/>
                </a:lnTo>
                <a:lnTo>
                  <a:pt x="1237" y="652"/>
                </a:lnTo>
                <a:lnTo>
                  <a:pt x="1230" y="673"/>
                </a:lnTo>
                <a:lnTo>
                  <a:pt x="1213" y="712"/>
                </a:lnTo>
                <a:lnTo>
                  <a:pt x="1213" y="712"/>
                </a:lnTo>
                <a:lnTo>
                  <a:pt x="1202" y="736"/>
                </a:lnTo>
                <a:lnTo>
                  <a:pt x="1189" y="756"/>
                </a:lnTo>
                <a:lnTo>
                  <a:pt x="1175" y="775"/>
                </a:lnTo>
                <a:lnTo>
                  <a:pt x="1160" y="792"/>
                </a:lnTo>
                <a:lnTo>
                  <a:pt x="1143" y="809"/>
                </a:lnTo>
                <a:lnTo>
                  <a:pt x="1126" y="824"/>
                </a:lnTo>
                <a:lnTo>
                  <a:pt x="1088" y="855"/>
                </a:lnTo>
                <a:lnTo>
                  <a:pt x="1088" y="855"/>
                </a:lnTo>
                <a:lnTo>
                  <a:pt x="1054" y="883"/>
                </a:lnTo>
                <a:lnTo>
                  <a:pt x="1035" y="896"/>
                </a:lnTo>
                <a:lnTo>
                  <a:pt x="1025" y="902"/>
                </a:lnTo>
                <a:lnTo>
                  <a:pt x="1014" y="906"/>
                </a:lnTo>
                <a:lnTo>
                  <a:pt x="1014" y="906"/>
                </a:lnTo>
                <a:lnTo>
                  <a:pt x="1002" y="907"/>
                </a:lnTo>
                <a:lnTo>
                  <a:pt x="991" y="910"/>
                </a:lnTo>
                <a:lnTo>
                  <a:pt x="981" y="916"/>
                </a:lnTo>
                <a:lnTo>
                  <a:pt x="971" y="923"/>
                </a:lnTo>
                <a:lnTo>
                  <a:pt x="971" y="923"/>
                </a:lnTo>
                <a:lnTo>
                  <a:pt x="942" y="928"/>
                </a:lnTo>
                <a:lnTo>
                  <a:pt x="927" y="931"/>
                </a:lnTo>
                <a:lnTo>
                  <a:pt x="911" y="932"/>
                </a:lnTo>
                <a:lnTo>
                  <a:pt x="894" y="932"/>
                </a:lnTo>
                <a:lnTo>
                  <a:pt x="879" y="932"/>
                </a:lnTo>
                <a:lnTo>
                  <a:pt x="863" y="930"/>
                </a:lnTo>
                <a:lnTo>
                  <a:pt x="849" y="927"/>
                </a:lnTo>
                <a:lnTo>
                  <a:pt x="849" y="927"/>
                </a:lnTo>
                <a:lnTo>
                  <a:pt x="856" y="948"/>
                </a:lnTo>
                <a:lnTo>
                  <a:pt x="859" y="959"/>
                </a:lnTo>
                <a:lnTo>
                  <a:pt x="861" y="972"/>
                </a:lnTo>
                <a:lnTo>
                  <a:pt x="861" y="982"/>
                </a:lnTo>
                <a:lnTo>
                  <a:pt x="859" y="987"/>
                </a:lnTo>
                <a:lnTo>
                  <a:pt x="858" y="991"/>
                </a:lnTo>
                <a:lnTo>
                  <a:pt x="855" y="994"/>
                </a:lnTo>
                <a:lnTo>
                  <a:pt x="852" y="997"/>
                </a:lnTo>
                <a:lnTo>
                  <a:pt x="848" y="998"/>
                </a:lnTo>
                <a:lnTo>
                  <a:pt x="842" y="998"/>
                </a:lnTo>
                <a:lnTo>
                  <a:pt x="842" y="998"/>
                </a:lnTo>
                <a:lnTo>
                  <a:pt x="837" y="998"/>
                </a:lnTo>
                <a:lnTo>
                  <a:pt x="831" y="994"/>
                </a:lnTo>
                <a:lnTo>
                  <a:pt x="827" y="990"/>
                </a:lnTo>
                <a:lnTo>
                  <a:pt x="823" y="984"/>
                </a:lnTo>
                <a:lnTo>
                  <a:pt x="816" y="973"/>
                </a:lnTo>
                <a:lnTo>
                  <a:pt x="811" y="968"/>
                </a:lnTo>
                <a:lnTo>
                  <a:pt x="806" y="963"/>
                </a:lnTo>
                <a:lnTo>
                  <a:pt x="806" y="963"/>
                </a:lnTo>
                <a:lnTo>
                  <a:pt x="816" y="996"/>
                </a:lnTo>
                <a:lnTo>
                  <a:pt x="824" y="1028"/>
                </a:lnTo>
                <a:lnTo>
                  <a:pt x="831" y="1062"/>
                </a:lnTo>
                <a:lnTo>
                  <a:pt x="838" y="1095"/>
                </a:lnTo>
                <a:lnTo>
                  <a:pt x="844" y="1130"/>
                </a:lnTo>
                <a:lnTo>
                  <a:pt x="849" y="1166"/>
                </a:lnTo>
                <a:lnTo>
                  <a:pt x="854" y="1202"/>
                </a:lnTo>
                <a:lnTo>
                  <a:pt x="856" y="1239"/>
                </a:lnTo>
                <a:lnTo>
                  <a:pt x="859" y="1275"/>
                </a:lnTo>
                <a:lnTo>
                  <a:pt x="861" y="1312"/>
                </a:lnTo>
                <a:lnTo>
                  <a:pt x="861" y="1349"/>
                </a:lnTo>
                <a:lnTo>
                  <a:pt x="859" y="1386"/>
                </a:lnTo>
                <a:lnTo>
                  <a:pt x="856" y="1422"/>
                </a:lnTo>
                <a:lnTo>
                  <a:pt x="854" y="1459"/>
                </a:lnTo>
                <a:lnTo>
                  <a:pt x="849" y="1495"/>
                </a:lnTo>
                <a:lnTo>
                  <a:pt x="842" y="1531"/>
                </a:lnTo>
                <a:lnTo>
                  <a:pt x="842" y="1531"/>
                </a:lnTo>
                <a:lnTo>
                  <a:pt x="845" y="1532"/>
                </a:lnTo>
                <a:lnTo>
                  <a:pt x="848" y="1531"/>
                </a:lnTo>
                <a:lnTo>
                  <a:pt x="855" y="1528"/>
                </a:lnTo>
                <a:lnTo>
                  <a:pt x="862" y="1524"/>
                </a:lnTo>
                <a:lnTo>
                  <a:pt x="869" y="1519"/>
                </a:lnTo>
                <a:lnTo>
                  <a:pt x="869" y="1519"/>
                </a:lnTo>
                <a:lnTo>
                  <a:pt x="880" y="1488"/>
                </a:lnTo>
                <a:lnTo>
                  <a:pt x="887" y="1470"/>
                </a:lnTo>
                <a:lnTo>
                  <a:pt x="897" y="1452"/>
                </a:lnTo>
                <a:lnTo>
                  <a:pt x="897" y="1452"/>
                </a:lnTo>
                <a:lnTo>
                  <a:pt x="904" y="1442"/>
                </a:lnTo>
                <a:lnTo>
                  <a:pt x="911" y="1431"/>
                </a:lnTo>
                <a:lnTo>
                  <a:pt x="921" y="1420"/>
                </a:lnTo>
                <a:lnTo>
                  <a:pt x="929" y="1411"/>
                </a:lnTo>
                <a:lnTo>
                  <a:pt x="935" y="1408"/>
                </a:lnTo>
                <a:lnTo>
                  <a:pt x="939" y="1407"/>
                </a:lnTo>
                <a:lnTo>
                  <a:pt x="943" y="1406"/>
                </a:lnTo>
                <a:lnTo>
                  <a:pt x="949" y="1407"/>
                </a:lnTo>
                <a:lnTo>
                  <a:pt x="953" y="1408"/>
                </a:lnTo>
                <a:lnTo>
                  <a:pt x="956" y="1413"/>
                </a:lnTo>
                <a:lnTo>
                  <a:pt x="960" y="1418"/>
                </a:lnTo>
                <a:lnTo>
                  <a:pt x="963" y="1425"/>
                </a:lnTo>
                <a:lnTo>
                  <a:pt x="963" y="1425"/>
                </a:lnTo>
                <a:lnTo>
                  <a:pt x="959" y="1441"/>
                </a:lnTo>
                <a:lnTo>
                  <a:pt x="955" y="1453"/>
                </a:lnTo>
                <a:lnTo>
                  <a:pt x="948" y="1466"/>
                </a:lnTo>
                <a:lnTo>
                  <a:pt x="941" y="1477"/>
                </a:lnTo>
                <a:lnTo>
                  <a:pt x="932" y="1487"/>
                </a:lnTo>
                <a:lnTo>
                  <a:pt x="924" y="1497"/>
                </a:lnTo>
                <a:lnTo>
                  <a:pt x="904" y="1515"/>
                </a:lnTo>
                <a:lnTo>
                  <a:pt x="904" y="1515"/>
                </a:lnTo>
                <a:lnTo>
                  <a:pt x="934" y="1507"/>
                </a:lnTo>
                <a:lnTo>
                  <a:pt x="950" y="1502"/>
                </a:lnTo>
                <a:lnTo>
                  <a:pt x="969" y="1500"/>
                </a:lnTo>
                <a:lnTo>
                  <a:pt x="984" y="1498"/>
                </a:lnTo>
                <a:lnTo>
                  <a:pt x="991" y="1500"/>
                </a:lnTo>
                <a:lnTo>
                  <a:pt x="998" y="1501"/>
                </a:lnTo>
                <a:lnTo>
                  <a:pt x="1004" y="1505"/>
                </a:lnTo>
                <a:lnTo>
                  <a:pt x="1009" y="1510"/>
                </a:lnTo>
                <a:lnTo>
                  <a:pt x="1014" y="1515"/>
                </a:lnTo>
                <a:lnTo>
                  <a:pt x="1016" y="1524"/>
                </a:lnTo>
                <a:lnTo>
                  <a:pt x="1016" y="1524"/>
                </a:lnTo>
                <a:lnTo>
                  <a:pt x="1011" y="1531"/>
                </a:lnTo>
                <a:lnTo>
                  <a:pt x="1005" y="1538"/>
                </a:lnTo>
                <a:lnTo>
                  <a:pt x="998" y="1543"/>
                </a:lnTo>
                <a:lnTo>
                  <a:pt x="991" y="1547"/>
                </a:lnTo>
                <a:lnTo>
                  <a:pt x="976" y="1556"/>
                </a:lnTo>
                <a:lnTo>
                  <a:pt x="960" y="1561"/>
                </a:lnTo>
                <a:lnTo>
                  <a:pt x="960" y="1561"/>
                </a:lnTo>
                <a:lnTo>
                  <a:pt x="1000" y="1566"/>
                </a:lnTo>
                <a:lnTo>
                  <a:pt x="1040" y="1567"/>
                </a:lnTo>
                <a:lnTo>
                  <a:pt x="1061" y="1568"/>
                </a:lnTo>
                <a:lnTo>
                  <a:pt x="1081" y="1567"/>
                </a:lnTo>
                <a:lnTo>
                  <a:pt x="1102" y="1564"/>
                </a:lnTo>
                <a:lnTo>
                  <a:pt x="1120" y="1560"/>
                </a:lnTo>
                <a:lnTo>
                  <a:pt x="1120" y="1560"/>
                </a:lnTo>
                <a:lnTo>
                  <a:pt x="1130" y="1563"/>
                </a:lnTo>
                <a:lnTo>
                  <a:pt x="1140" y="1566"/>
                </a:lnTo>
                <a:lnTo>
                  <a:pt x="1148" y="1566"/>
                </a:lnTo>
                <a:lnTo>
                  <a:pt x="1157" y="1566"/>
                </a:lnTo>
                <a:lnTo>
                  <a:pt x="1157" y="1566"/>
                </a:lnTo>
                <a:lnTo>
                  <a:pt x="1174" y="1577"/>
                </a:lnTo>
                <a:lnTo>
                  <a:pt x="1189" y="1590"/>
                </a:lnTo>
                <a:lnTo>
                  <a:pt x="1219" y="1615"/>
                </a:lnTo>
                <a:lnTo>
                  <a:pt x="1248" y="1640"/>
                </a:lnTo>
                <a:lnTo>
                  <a:pt x="1263" y="1653"/>
                </a:lnTo>
                <a:lnTo>
                  <a:pt x="1280" y="1664"/>
                </a:lnTo>
                <a:lnTo>
                  <a:pt x="1280" y="1664"/>
                </a:lnTo>
                <a:lnTo>
                  <a:pt x="1283" y="1682"/>
                </a:lnTo>
                <a:lnTo>
                  <a:pt x="1284" y="1703"/>
                </a:lnTo>
                <a:lnTo>
                  <a:pt x="1286" y="1724"/>
                </a:lnTo>
                <a:lnTo>
                  <a:pt x="1286" y="1747"/>
                </a:lnTo>
                <a:lnTo>
                  <a:pt x="1284" y="1792"/>
                </a:lnTo>
                <a:lnTo>
                  <a:pt x="1282" y="1835"/>
                </a:lnTo>
                <a:lnTo>
                  <a:pt x="1282" y="1835"/>
                </a:lnTo>
                <a:lnTo>
                  <a:pt x="1280" y="1872"/>
                </a:lnTo>
                <a:lnTo>
                  <a:pt x="1280" y="1910"/>
                </a:lnTo>
                <a:lnTo>
                  <a:pt x="1280" y="1983"/>
                </a:lnTo>
                <a:lnTo>
                  <a:pt x="1280" y="2019"/>
                </a:lnTo>
                <a:lnTo>
                  <a:pt x="1280" y="2056"/>
                </a:lnTo>
                <a:lnTo>
                  <a:pt x="1277" y="2091"/>
                </a:lnTo>
                <a:lnTo>
                  <a:pt x="1275" y="2127"/>
                </a:lnTo>
                <a:lnTo>
                  <a:pt x="1275" y="2127"/>
                </a:lnTo>
                <a:lnTo>
                  <a:pt x="1263" y="2214"/>
                </a:lnTo>
                <a:lnTo>
                  <a:pt x="1252" y="2300"/>
                </a:lnTo>
                <a:lnTo>
                  <a:pt x="1252" y="2300"/>
                </a:lnTo>
                <a:lnTo>
                  <a:pt x="1248" y="2320"/>
                </a:lnTo>
                <a:lnTo>
                  <a:pt x="1244" y="2338"/>
                </a:lnTo>
                <a:lnTo>
                  <a:pt x="1241" y="2358"/>
                </a:lnTo>
                <a:lnTo>
                  <a:pt x="1240" y="2367"/>
                </a:lnTo>
                <a:lnTo>
                  <a:pt x="1240" y="2379"/>
                </a:lnTo>
                <a:lnTo>
                  <a:pt x="1240" y="2379"/>
                </a:lnTo>
                <a:lnTo>
                  <a:pt x="1224" y="2384"/>
                </a:lnTo>
                <a:lnTo>
                  <a:pt x="1209" y="2388"/>
                </a:lnTo>
                <a:lnTo>
                  <a:pt x="1192" y="2393"/>
                </a:lnTo>
                <a:lnTo>
                  <a:pt x="1175" y="2395"/>
                </a:lnTo>
                <a:lnTo>
                  <a:pt x="1141" y="2400"/>
                </a:lnTo>
                <a:lnTo>
                  <a:pt x="1106" y="2401"/>
                </a:lnTo>
                <a:lnTo>
                  <a:pt x="1106" y="2401"/>
                </a:lnTo>
                <a:lnTo>
                  <a:pt x="1029" y="2401"/>
                </a:lnTo>
                <a:lnTo>
                  <a:pt x="990" y="2401"/>
                </a:lnTo>
                <a:lnTo>
                  <a:pt x="949" y="2402"/>
                </a:lnTo>
                <a:lnTo>
                  <a:pt x="949" y="2402"/>
                </a:lnTo>
                <a:lnTo>
                  <a:pt x="873" y="2407"/>
                </a:lnTo>
                <a:lnTo>
                  <a:pt x="796" y="2407"/>
                </a:lnTo>
                <a:lnTo>
                  <a:pt x="716" y="2407"/>
                </a:lnTo>
                <a:lnTo>
                  <a:pt x="635" y="2405"/>
                </a:lnTo>
                <a:lnTo>
                  <a:pt x="635" y="2405"/>
                </a:lnTo>
                <a:lnTo>
                  <a:pt x="507" y="2402"/>
                </a:lnTo>
                <a:lnTo>
                  <a:pt x="376" y="2400"/>
                </a:lnTo>
                <a:lnTo>
                  <a:pt x="310" y="2397"/>
                </a:lnTo>
                <a:lnTo>
                  <a:pt x="246" y="2393"/>
                </a:lnTo>
                <a:lnTo>
                  <a:pt x="181" y="2387"/>
                </a:lnTo>
                <a:lnTo>
                  <a:pt x="118" y="2379"/>
                </a:lnTo>
                <a:lnTo>
                  <a:pt x="118" y="2379"/>
                </a:lnTo>
                <a:lnTo>
                  <a:pt x="109" y="2372"/>
                </a:lnTo>
                <a:lnTo>
                  <a:pt x="104" y="2365"/>
                </a:lnTo>
                <a:lnTo>
                  <a:pt x="93" y="2349"/>
                </a:lnTo>
                <a:lnTo>
                  <a:pt x="93" y="2349"/>
                </a:lnTo>
                <a:lnTo>
                  <a:pt x="86" y="2341"/>
                </a:lnTo>
                <a:lnTo>
                  <a:pt x="83" y="2338"/>
                </a:lnTo>
                <a:lnTo>
                  <a:pt x="80" y="2335"/>
                </a:lnTo>
                <a:lnTo>
                  <a:pt x="80" y="2335"/>
                </a:lnTo>
                <a:lnTo>
                  <a:pt x="77" y="2325"/>
                </a:lnTo>
                <a:lnTo>
                  <a:pt x="76" y="2313"/>
                </a:lnTo>
                <a:lnTo>
                  <a:pt x="76" y="2289"/>
                </a:lnTo>
                <a:lnTo>
                  <a:pt x="76" y="2289"/>
                </a:lnTo>
                <a:lnTo>
                  <a:pt x="72" y="2256"/>
                </a:lnTo>
                <a:lnTo>
                  <a:pt x="67" y="2224"/>
                </a:lnTo>
                <a:lnTo>
                  <a:pt x="56" y="2157"/>
                </a:lnTo>
                <a:lnTo>
                  <a:pt x="45" y="2085"/>
                </a:lnTo>
                <a:lnTo>
                  <a:pt x="34" y="2014"/>
                </a:lnTo>
                <a:lnTo>
                  <a:pt x="34" y="2014"/>
                </a:lnTo>
                <a:lnTo>
                  <a:pt x="28" y="1964"/>
                </a:lnTo>
                <a:lnTo>
                  <a:pt x="24" y="1914"/>
                </a:lnTo>
                <a:lnTo>
                  <a:pt x="20" y="1865"/>
                </a:lnTo>
                <a:lnTo>
                  <a:pt x="15" y="1818"/>
                </a:lnTo>
                <a:lnTo>
                  <a:pt x="15" y="1818"/>
                </a:lnTo>
                <a:lnTo>
                  <a:pt x="14" y="1802"/>
                </a:lnTo>
                <a:lnTo>
                  <a:pt x="10" y="1783"/>
                </a:lnTo>
                <a:lnTo>
                  <a:pt x="7" y="1766"/>
                </a:lnTo>
                <a:lnTo>
                  <a:pt x="6" y="1750"/>
                </a:lnTo>
                <a:lnTo>
                  <a:pt x="6" y="1750"/>
                </a:lnTo>
                <a:lnTo>
                  <a:pt x="6" y="1734"/>
                </a:lnTo>
                <a:lnTo>
                  <a:pt x="6" y="1719"/>
                </a:lnTo>
                <a:lnTo>
                  <a:pt x="6" y="1719"/>
                </a:lnTo>
                <a:lnTo>
                  <a:pt x="1" y="1698"/>
                </a:lnTo>
                <a:lnTo>
                  <a:pt x="0" y="1688"/>
                </a:lnTo>
                <a:lnTo>
                  <a:pt x="1" y="1678"/>
                </a:lnTo>
                <a:lnTo>
                  <a:pt x="1" y="1678"/>
                </a:lnTo>
                <a:lnTo>
                  <a:pt x="6" y="1670"/>
                </a:lnTo>
                <a:lnTo>
                  <a:pt x="11" y="1663"/>
                </a:lnTo>
                <a:lnTo>
                  <a:pt x="25" y="1647"/>
                </a:lnTo>
                <a:lnTo>
                  <a:pt x="25" y="1647"/>
                </a:lnTo>
                <a:lnTo>
                  <a:pt x="35" y="1632"/>
                </a:lnTo>
                <a:lnTo>
                  <a:pt x="41" y="1623"/>
                </a:lnTo>
                <a:lnTo>
                  <a:pt x="45" y="1618"/>
                </a:lnTo>
                <a:lnTo>
                  <a:pt x="45" y="1618"/>
                </a:lnTo>
                <a:lnTo>
                  <a:pt x="58" y="1606"/>
                </a:lnTo>
                <a:lnTo>
                  <a:pt x="69" y="1595"/>
                </a:lnTo>
                <a:lnTo>
                  <a:pt x="94" y="1576"/>
                </a:lnTo>
                <a:lnTo>
                  <a:pt x="119" y="1556"/>
                </a:lnTo>
                <a:lnTo>
                  <a:pt x="142" y="1536"/>
                </a:lnTo>
                <a:lnTo>
                  <a:pt x="142" y="1536"/>
                </a:lnTo>
                <a:lnTo>
                  <a:pt x="154" y="1533"/>
                </a:lnTo>
                <a:lnTo>
                  <a:pt x="168" y="1532"/>
                </a:lnTo>
                <a:lnTo>
                  <a:pt x="198" y="1532"/>
                </a:lnTo>
                <a:lnTo>
                  <a:pt x="230" y="1533"/>
                </a:lnTo>
                <a:lnTo>
                  <a:pt x="264" y="1538"/>
                </a:lnTo>
                <a:lnTo>
                  <a:pt x="330" y="1546"/>
                </a:lnTo>
                <a:lnTo>
                  <a:pt x="362" y="1549"/>
                </a:lnTo>
                <a:lnTo>
                  <a:pt x="393" y="1550"/>
                </a:lnTo>
                <a:lnTo>
                  <a:pt x="393" y="1550"/>
                </a:lnTo>
                <a:lnTo>
                  <a:pt x="404" y="1517"/>
                </a:lnTo>
                <a:lnTo>
                  <a:pt x="410" y="1500"/>
                </a:lnTo>
                <a:lnTo>
                  <a:pt x="417" y="1484"/>
                </a:lnTo>
                <a:lnTo>
                  <a:pt x="424" y="1470"/>
                </a:lnTo>
                <a:lnTo>
                  <a:pt x="432" y="1456"/>
                </a:lnTo>
                <a:lnTo>
                  <a:pt x="441" y="1444"/>
                </a:lnTo>
                <a:lnTo>
                  <a:pt x="451" y="1431"/>
                </a:lnTo>
                <a:lnTo>
                  <a:pt x="451" y="1431"/>
                </a:lnTo>
                <a:lnTo>
                  <a:pt x="469" y="1425"/>
                </a:lnTo>
                <a:lnTo>
                  <a:pt x="487" y="1421"/>
                </a:lnTo>
                <a:lnTo>
                  <a:pt x="505" y="1418"/>
                </a:lnTo>
                <a:lnTo>
                  <a:pt x="524" y="1415"/>
                </a:lnTo>
                <a:lnTo>
                  <a:pt x="560" y="1415"/>
                </a:lnTo>
                <a:lnTo>
                  <a:pt x="598" y="1415"/>
                </a:lnTo>
                <a:lnTo>
                  <a:pt x="598" y="1415"/>
                </a:lnTo>
                <a:lnTo>
                  <a:pt x="625" y="1415"/>
                </a:lnTo>
                <a:lnTo>
                  <a:pt x="653" y="1415"/>
                </a:lnTo>
                <a:lnTo>
                  <a:pt x="682" y="1418"/>
                </a:lnTo>
                <a:lnTo>
                  <a:pt x="699" y="1421"/>
                </a:lnTo>
                <a:lnTo>
                  <a:pt x="715" y="1425"/>
                </a:lnTo>
                <a:lnTo>
                  <a:pt x="715" y="1425"/>
                </a:lnTo>
                <a:lnTo>
                  <a:pt x="731" y="1434"/>
                </a:lnTo>
                <a:lnTo>
                  <a:pt x="747" y="1444"/>
                </a:lnTo>
                <a:lnTo>
                  <a:pt x="761" y="1453"/>
                </a:lnTo>
                <a:lnTo>
                  <a:pt x="772" y="1466"/>
                </a:lnTo>
                <a:lnTo>
                  <a:pt x="783" y="1480"/>
                </a:lnTo>
                <a:lnTo>
                  <a:pt x="793" y="1495"/>
                </a:lnTo>
                <a:lnTo>
                  <a:pt x="800" y="1512"/>
                </a:lnTo>
                <a:lnTo>
                  <a:pt x="806" y="1531"/>
                </a:lnTo>
                <a:lnTo>
                  <a:pt x="806" y="1531"/>
                </a:lnTo>
                <a:lnTo>
                  <a:pt x="807" y="1531"/>
                </a:lnTo>
                <a:lnTo>
                  <a:pt x="807" y="1532"/>
                </a:lnTo>
                <a:lnTo>
                  <a:pt x="807" y="1532"/>
                </a:lnTo>
                <a:lnTo>
                  <a:pt x="807" y="1533"/>
                </a:lnTo>
                <a:lnTo>
                  <a:pt x="807" y="1533"/>
                </a:lnTo>
                <a:close/>
                <a:moveTo>
                  <a:pt x="712" y="569"/>
                </a:moveTo>
                <a:lnTo>
                  <a:pt x="712" y="569"/>
                </a:lnTo>
                <a:lnTo>
                  <a:pt x="722" y="556"/>
                </a:lnTo>
                <a:lnTo>
                  <a:pt x="730" y="541"/>
                </a:lnTo>
                <a:lnTo>
                  <a:pt x="737" y="524"/>
                </a:lnTo>
                <a:lnTo>
                  <a:pt x="744" y="507"/>
                </a:lnTo>
                <a:lnTo>
                  <a:pt x="757" y="473"/>
                </a:lnTo>
                <a:lnTo>
                  <a:pt x="768" y="441"/>
                </a:lnTo>
                <a:lnTo>
                  <a:pt x="768" y="441"/>
                </a:lnTo>
                <a:lnTo>
                  <a:pt x="772" y="427"/>
                </a:lnTo>
                <a:lnTo>
                  <a:pt x="775" y="414"/>
                </a:lnTo>
                <a:lnTo>
                  <a:pt x="779" y="385"/>
                </a:lnTo>
                <a:lnTo>
                  <a:pt x="781" y="357"/>
                </a:lnTo>
                <a:lnTo>
                  <a:pt x="779" y="327"/>
                </a:lnTo>
                <a:lnTo>
                  <a:pt x="776" y="298"/>
                </a:lnTo>
                <a:lnTo>
                  <a:pt x="771" y="268"/>
                </a:lnTo>
                <a:lnTo>
                  <a:pt x="765" y="240"/>
                </a:lnTo>
                <a:lnTo>
                  <a:pt x="757" y="214"/>
                </a:lnTo>
                <a:lnTo>
                  <a:pt x="757" y="214"/>
                </a:lnTo>
                <a:lnTo>
                  <a:pt x="750" y="195"/>
                </a:lnTo>
                <a:lnTo>
                  <a:pt x="741" y="177"/>
                </a:lnTo>
                <a:lnTo>
                  <a:pt x="720" y="141"/>
                </a:lnTo>
                <a:lnTo>
                  <a:pt x="720" y="141"/>
                </a:lnTo>
                <a:lnTo>
                  <a:pt x="709" y="122"/>
                </a:lnTo>
                <a:lnTo>
                  <a:pt x="698" y="105"/>
                </a:lnTo>
                <a:lnTo>
                  <a:pt x="686" y="90"/>
                </a:lnTo>
                <a:lnTo>
                  <a:pt x="674" y="77"/>
                </a:lnTo>
                <a:lnTo>
                  <a:pt x="674" y="77"/>
                </a:lnTo>
                <a:lnTo>
                  <a:pt x="654" y="63"/>
                </a:lnTo>
                <a:lnTo>
                  <a:pt x="632" y="49"/>
                </a:lnTo>
                <a:lnTo>
                  <a:pt x="606" y="38"/>
                </a:lnTo>
                <a:lnTo>
                  <a:pt x="581" y="28"/>
                </a:lnTo>
                <a:lnTo>
                  <a:pt x="553" y="21"/>
                </a:lnTo>
                <a:lnTo>
                  <a:pt x="525" y="16"/>
                </a:lnTo>
                <a:lnTo>
                  <a:pt x="497" y="14"/>
                </a:lnTo>
                <a:lnTo>
                  <a:pt x="470" y="14"/>
                </a:lnTo>
                <a:lnTo>
                  <a:pt x="470" y="14"/>
                </a:lnTo>
                <a:lnTo>
                  <a:pt x="449" y="17"/>
                </a:lnTo>
                <a:lnTo>
                  <a:pt x="431" y="23"/>
                </a:lnTo>
                <a:lnTo>
                  <a:pt x="414" y="28"/>
                </a:lnTo>
                <a:lnTo>
                  <a:pt x="399" y="37"/>
                </a:lnTo>
                <a:lnTo>
                  <a:pt x="385" y="45"/>
                </a:lnTo>
                <a:lnTo>
                  <a:pt x="372" y="56"/>
                </a:lnTo>
                <a:lnTo>
                  <a:pt x="359" y="68"/>
                </a:lnTo>
                <a:lnTo>
                  <a:pt x="347" y="82"/>
                </a:lnTo>
                <a:lnTo>
                  <a:pt x="347" y="82"/>
                </a:lnTo>
                <a:lnTo>
                  <a:pt x="338" y="91"/>
                </a:lnTo>
                <a:lnTo>
                  <a:pt x="330" y="101"/>
                </a:lnTo>
                <a:lnTo>
                  <a:pt x="324" y="113"/>
                </a:lnTo>
                <a:lnTo>
                  <a:pt x="319" y="122"/>
                </a:lnTo>
                <a:lnTo>
                  <a:pt x="313" y="134"/>
                </a:lnTo>
                <a:lnTo>
                  <a:pt x="309" y="146"/>
                </a:lnTo>
                <a:lnTo>
                  <a:pt x="303" y="170"/>
                </a:lnTo>
                <a:lnTo>
                  <a:pt x="300" y="195"/>
                </a:lnTo>
                <a:lnTo>
                  <a:pt x="299" y="223"/>
                </a:lnTo>
                <a:lnTo>
                  <a:pt x="299" y="252"/>
                </a:lnTo>
                <a:lnTo>
                  <a:pt x="299" y="282"/>
                </a:lnTo>
                <a:lnTo>
                  <a:pt x="299" y="282"/>
                </a:lnTo>
                <a:lnTo>
                  <a:pt x="319" y="288"/>
                </a:lnTo>
                <a:lnTo>
                  <a:pt x="338" y="292"/>
                </a:lnTo>
                <a:lnTo>
                  <a:pt x="383" y="299"/>
                </a:lnTo>
                <a:lnTo>
                  <a:pt x="383" y="299"/>
                </a:lnTo>
                <a:lnTo>
                  <a:pt x="376" y="291"/>
                </a:lnTo>
                <a:lnTo>
                  <a:pt x="368" y="284"/>
                </a:lnTo>
                <a:lnTo>
                  <a:pt x="359" y="275"/>
                </a:lnTo>
                <a:lnTo>
                  <a:pt x="351" y="264"/>
                </a:lnTo>
                <a:lnTo>
                  <a:pt x="351" y="264"/>
                </a:lnTo>
                <a:lnTo>
                  <a:pt x="347" y="254"/>
                </a:lnTo>
                <a:lnTo>
                  <a:pt x="343" y="243"/>
                </a:lnTo>
                <a:lnTo>
                  <a:pt x="340" y="230"/>
                </a:lnTo>
                <a:lnTo>
                  <a:pt x="338" y="218"/>
                </a:lnTo>
                <a:lnTo>
                  <a:pt x="337" y="190"/>
                </a:lnTo>
                <a:lnTo>
                  <a:pt x="336" y="162"/>
                </a:lnTo>
                <a:lnTo>
                  <a:pt x="336" y="162"/>
                </a:lnTo>
                <a:lnTo>
                  <a:pt x="341" y="150"/>
                </a:lnTo>
                <a:lnTo>
                  <a:pt x="347" y="141"/>
                </a:lnTo>
                <a:lnTo>
                  <a:pt x="352" y="131"/>
                </a:lnTo>
                <a:lnTo>
                  <a:pt x="359" y="121"/>
                </a:lnTo>
                <a:lnTo>
                  <a:pt x="368" y="113"/>
                </a:lnTo>
                <a:lnTo>
                  <a:pt x="376" y="107"/>
                </a:lnTo>
                <a:lnTo>
                  <a:pt x="386" y="101"/>
                </a:lnTo>
                <a:lnTo>
                  <a:pt x="397" y="98"/>
                </a:lnTo>
                <a:lnTo>
                  <a:pt x="397" y="98"/>
                </a:lnTo>
                <a:lnTo>
                  <a:pt x="400" y="93"/>
                </a:lnTo>
                <a:lnTo>
                  <a:pt x="404" y="90"/>
                </a:lnTo>
                <a:lnTo>
                  <a:pt x="409" y="86"/>
                </a:lnTo>
                <a:lnTo>
                  <a:pt x="413" y="84"/>
                </a:lnTo>
                <a:lnTo>
                  <a:pt x="418" y="83"/>
                </a:lnTo>
                <a:lnTo>
                  <a:pt x="423" y="83"/>
                </a:lnTo>
                <a:lnTo>
                  <a:pt x="434" y="84"/>
                </a:lnTo>
                <a:lnTo>
                  <a:pt x="444" y="89"/>
                </a:lnTo>
                <a:lnTo>
                  <a:pt x="453" y="94"/>
                </a:lnTo>
                <a:lnTo>
                  <a:pt x="462" y="101"/>
                </a:lnTo>
                <a:lnTo>
                  <a:pt x="467" y="111"/>
                </a:lnTo>
                <a:lnTo>
                  <a:pt x="467" y="111"/>
                </a:lnTo>
                <a:lnTo>
                  <a:pt x="469" y="117"/>
                </a:lnTo>
                <a:lnTo>
                  <a:pt x="470" y="124"/>
                </a:lnTo>
                <a:lnTo>
                  <a:pt x="470" y="138"/>
                </a:lnTo>
                <a:lnTo>
                  <a:pt x="469" y="153"/>
                </a:lnTo>
                <a:lnTo>
                  <a:pt x="467" y="160"/>
                </a:lnTo>
                <a:lnTo>
                  <a:pt x="469" y="169"/>
                </a:lnTo>
                <a:lnTo>
                  <a:pt x="469" y="169"/>
                </a:lnTo>
                <a:lnTo>
                  <a:pt x="470" y="177"/>
                </a:lnTo>
                <a:lnTo>
                  <a:pt x="473" y="186"/>
                </a:lnTo>
                <a:lnTo>
                  <a:pt x="482" y="201"/>
                </a:lnTo>
                <a:lnTo>
                  <a:pt x="489" y="216"/>
                </a:lnTo>
                <a:lnTo>
                  <a:pt x="490" y="223"/>
                </a:lnTo>
                <a:lnTo>
                  <a:pt x="491" y="233"/>
                </a:lnTo>
                <a:lnTo>
                  <a:pt x="491" y="233"/>
                </a:lnTo>
                <a:lnTo>
                  <a:pt x="490" y="249"/>
                </a:lnTo>
                <a:lnTo>
                  <a:pt x="487" y="264"/>
                </a:lnTo>
                <a:lnTo>
                  <a:pt x="482" y="277"/>
                </a:lnTo>
                <a:lnTo>
                  <a:pt x="474" y="288"/>
                </a:lnTo>
                <a:lnTo>
                  <a:pt x="466" y="299"/>
                </a:lnTo>
                <a:lnTo>
                  <a:pt x="456" y="308"/>
                </a:lnTo>
                <a:lnTo>
                  <a:pt x="445" y="313"/>
                </a:lnTo>
                <a:lnTo>
                  <a:pt x="434" y="319"/>
                </a:lnTo>
                <a:lnTo>
                  <a:pt x="434" y="319"/>
                </a:lnTo>
                <a:lnTo>
                  <a:pt x="455" y="329"/>
                </a:lnTo>
                <a:lnTo>
                  <a:pt x="474" y="340"/>
                </a:lnTo>
                <a:lnTo>
                  <a:pt x="493" y="353"/>
                </a:lnTo>
                <a:lnTo>
                  <a:pt x="512" y="365"/>
                </a:lnTo>
                <a:lnTo>
                  <a:pt x="529" y="379"/>
                </a:lnTo>
                <a:lnTo>
                  <a:pt x="546" y="395"/>
                </a:lnTo>
                <a:lnTo>
                  <a:pt x="562" y="410"/>
                </a:lnTo>
                <a:lnTo>
                  <a:pt x="577" y="427"/>
                </a:lnTo>
                <a:lnTo>
                  <a:pt x="590" y="444"/>
                </a:lnTo>
                <a:lnTo>
                  <a:pt x="602" y="464"/>
                </a:lnTo>
                <a:lnTo>
                  <a:pt x="613" y="483"/>
                </a:lnTo>
                <a:lnTo>
                  <a:pt x="622" y="504"/>
                </a:lnTo>
                <a:lnTo>
                  <a:pt x="630" y="527"/>
                </a:lnTo>
                <a:lnTo>
                  <a:pt x="637" y="551"/>
                </a:lnTo>
                <a:lnTo>
                  <a:pt x="642" y="574"/>
                </a:lnTo>
                <a:lnTo>
                  <a:pt x="646" y="600"/>
                </a:lnTo>
                <a:lnTo>
                  <a:pt x="646" y="600"/>
                </a:lnTo>
                <a:lnTo>
                  <a:pt x="657" y="598"/>
                </a:lnTo>
                <a:lnTo>
                  <a:pt x="667" y="597"/>
                </a:lnTo>
                <a:lnTo>
                  <a:pt x="675" y="593"/>
                </a:lnTo>
                <a:lnTo>
                  <a:pt x="684" y="588"/>
                </a:lnTo>
                <a:lnTo>
                  <a:pt x="698" y="579"/>
                </a:lnTo>
                <a:lnTo>
                  <a:pt x="712" y="569"/>
                </a:lnTo>
                <a:lnTo>
                  <a:pt x="712" y="569"/>
                </a:lnTo>
                <a:close/>
                <a:moveTo>
                  <a:pt x="396" y="111"/>
                </a:moveTo>
                <a:lnTo>
                  <a:pt x="396" y="111"/>
                </a:lnTo>
                <a:lnTo>
                  <a:pt x="376" y="125"/>
                </a:lnTo>
                <a:lnTo>
                  <a:pt x="368" y="134"/>
                </a:lnTo>
                <a:lnTo>
                  <a:pt x="361" y="143"/>
                </a:lnTo>
                <a:lnTo>
                  <a:pt x="355" y="153"/>
                </a:lnTo>
                <a:lnTo>
                  <a:pt x="351" y="164"/>
                </a:lnTo>
                <a:lnTo>
                  <a:pt x="348" y="177"/>
                </a:lnTo>
                <a:lnTo>
                  <a:pt x="348" y="193"/>
                </a:lnTo>
                <a:lnTo>
                  <a:pt x="348" y="193"/>
                </a:lnTo>
                <a:lnTo>
                  <a:pt x="351" y="225"/>
                </a:lnTo>
                <a:lnTo>
                  <a:pt x="352" y="240"/>
                </a:lnTo>
                <a:lnTo>
                  <a:pt x="357" y="253"/>
                </a:lnTo>
                <a:lnTo>
                  <a:pt x="357" y="253"/>
                </a:lnTo>
                <a:lnTo>
                  <a:pt x="362" y="263"/>
                </a:lnTo>
                <a:lnTo>
                  <a:pt x="371" y="273"/>
                </a:lnTo>
                <a:lnTo>
                  <a:pt x="379" y="281"/>
                </a:lnTo>
                <a:lnTo>
                  <a:pt x="390" y="289"/>
                </a:lnTo>
                <a:lnTo>
                  <a:pt x="401" y="296"/>
                </a:lnTo>
                <a:lnTo>
                  <a:pt x="413" y="301"/>
                </a:lnTo>
                <a:lnTo>
                  <a:pt x="424" y="303"/>
                </a:lnTo>
                <a:lnTo>
                  <a:pt x="435" y="303"/>
                </a:lnTo>
                <a:lnTo>
                  <a:pt x="435" y="303"/>
                </a:lnTo>
                <a:lnTo>
                  <a:pt x="445" y="301"/>
                </a:lnTo>
                <a:lnTo>
                  <a:pt x="453" y="295"/>
                </a:lnTo>
                <a:lnTo>
                  <a:pt x="462" y="287"/>
                </a:lnTo>
                <a:lnTo>
                  <a:pt x="467" y="278"/>
                </a:lnTo>
                <a:lnTo>
                  <a:pt x="473" y="267"/>
                </a:lnTo>
                <a:lnTo>
                  <a:pt x="476" y="256"/>
                </a:lnTo>
                <a:lnTo>
                  <a:pt x="479" y="244"/>
                </a:lnTo>
                <a:lnTo>
                  <a:pt x="479" y="233"/>
                </a:lnTo>
                <a:lnTo>
                  <a:pt x="479" y="233"/>
                </a:lnTo>
                <a:lnTo>
                  <a:pt x="479" y="223"/>
                </a:lnTo>
                <a:lnTo>
                  <a:pt x="476" y="214"/>
                </a:lnTo>
                <a:lnTo>
                  <a:pt x="469" y="197"/>
                </a:lnTo>
                <a:lnTo>
                  <a:pt x="460" y="180"/>
                </a:lnTo>
                <a:lnTo>
                  <a:pt x="458" y="171"/>
                </a:lnTo>
                <a:lnTo>
                  <a:pt x="456" y="163"/>
                </a:lnTo>
                <a:lnTo>
                  <a:pt x="456" y="163"/>
                </a:lnTo>
                <a:lnTo>
                  <a:pt x="456" y="143"/>
                </a:lnTo>
                <a:lnTo>
                  <a:pt x="456" y="134"/>
                </a:lnTo>
                <a:lnTo>
                  <a:pt x="456" y="122"/>
                </a:lnTo>
                <a:lnTo>
                  <a:pt x="453" y="114"/>
                </a:lnTo>
                <a:lnTo>
                  <a:pt x="449" y="105"/>
                </a:lnTo>
                <a:lnTo>
                  <a:pt x="445" y="103"/>
                </a:lnTo>
                <a:lnTo>
                  <a:pt x="441" y="100"/>
                </a:lnTo>
                <a:lnTo>
                  <a:pt x="437" y="98"/>
                </a:lnTo>
                <a:lnTo>
                  <a:pt x="430" y="97"/>
                </a:lnTo>
                <a:lnTo>
                  <a:pt x="430" y="97"/>
                </a:lnTo>
                <a:lnTo>
                  <a:pt x="425" y="97"/>
                </a:lnTo>
                <a:lnTo>
                  <a:pt x="420" y="98"/>
                </a:lnTo>
                <a:lnTo>
                  <a:pt x="409" y="101"/>
                </a:lnTo>
                <a:lnTo>
                  <a:pt x="409" y="101"/>
                </a:lnTo>
                <a:lnTo>
                  <a:pt x="410" y="104"/>
                </a:lnTo>
                <a:lnTo>
                  <a:pt x="411" y="105"/>
                </a:lnTo>
                <a:lnTo>
                  <a:pt x="413" y="107"/>
                </a:lnTo>
                <a:lnTo>
                  <a:pt x="413" y="111"/>
                </a:lnTo>
                <a:lnTo>
                  <a:pt x="413" y="111"/>
                </a:lnTo>
                <a:lnTo>
                  <a:pt x="396" y="111"/>
                </a:lnTo>
                <a:lnTo>
                  <a:pt x="396" y="111"/>
                </a:lnTo>
                <a:close/>
                <a:moveTo>
                  <a:pt x="598" y="479"/>
                </a:moveTo>
                <a:lnTo>
                  <a:pt x="598" y="479"/>
                </a:lnTo>
                <a:lnTo>
                  <a:pt x="585" y="459"/>
                </a:lnTo>
                <a:lnTo>
                  <a:pt x="573" y="441"/>
                </a:lnTo>
                <a:lnTo>
                  <a:pt x="557" y="423"/>
                </a:lnTo>
                <a:lnTo>
                  <a:pt x="542" y="407"/>
                </a:lnTo>
                <a:lnTo>
                  <a:pt x="525" y="392"/>
                </a:lnTo>
                <a:lnTo>
                  <a:pt x="507" y="378"/>
                </a:lnTo>
                <a:lnTo>
                  <a:pt x="469" y="353"/>
                </a:lnTo>
                <a:lnTo>
                  <a:pt x="469" y="353"/>
                </a:lnTo>
                <a:lnTo>
                  <a:pt x="451" y="341"/>
                </a:lnTo>
                <a:lnTo>
                  <a:pt x="432" y="330"/>
                </a:lnTo>
                <a:lnTo>
                  <a:pt x="416" y="322"/>
                </a:lnTo>
                <a:lnTo>
                  <a:pt x="397" y="315"/>
                </a:lnTo>
                <a:lnTo>
                  <a:pt x="397" y="315"/>
                </a:lnTo>
                <a:lnTo>
                  <a:pt x="379" y="312"/>
                </a:lnTo>
                <a:lnTo>
                  <a:pt x="361" y="310"/>
                </a:lnTo>
                <a:lnTo>
                  <a:pt x="344" y="309"/>
                </a:lnTo>
                <a:lnTo>
                  <a:pt x="327" y="306"/>
                </a:lnTo>
                <a:lnTo>
                  <a:pt x="327" y="306"/>
                </a:lnTo>
                <a:lnTo>
                  <a:pt x="302" y="299"/>
                </a:lnTo>
                <a:lnTo>
                  <a:pt x="289" y="296"/>
                </a:lnTo>
                <a:lnTo>
                  <a:pt x="275" y="294"/>
                </a:lnTo>
                <a:lnTo>
                  <a:pt x="275" y="294"/>
                </a:lnTo>
                <a:lnTo>
                  <a:pt x="260" y="294"/>
                </a:lnTo>
                <a:lnTo>
                  <a:pt x="247" y="294"/>
                </a:lnTo>
                <a:lnTo>
                  <a:pt x="234" y="295"/>
                </a:lnTo>
                <a:lnTo>
                  <a:pt x="223" y="298"/>
                </a:lnTo>
                <a:lnTo>
                  <a:pt x="212" y="302"/>
                </a:lnTo>
                <a:lnTo>
                  <a:pt x="201" y="306"/>
                </a:lnTo>
                <a:lnTo>
                  <a:pt x="180" y="318"/>
                </a:lnTo>
                <a:lnTo>
                  <a:pt x="180" y="318"/>
                </a:lnTo>
                <a:lnTo>
                  <a:pt x="170" y="325"/>
                </a:lnTo>
                <a:lnTo>
                  <a:pt x="160" y="333"/>
                </a:lnTo>
                <a:lnTo>
                  <a:pt x="150" y="343"/>
                </a:lnTo>
                <a:lnTo>
                  <a:pt x="142" y="354"/>
                </a:lnTo>
                <a:lnTo>
                  <a:pt x="135" y="367"/>
                </a:lnTo>
                <a:lnTo>
                  <a:pt x="128" y="381"/>
                </a:lnTo>
                <a:lnTo>
                  <a:pt x="122" y="395"/>
                </a:lnTo>
                <a:lnTo>
                  <a:pt x="117" y="409"/>
                </a:lnTo>
                <a:lnTo>
                  <a:pt x="112" y="424"/>
                </a:lnTo>
                <a:lnTo>
                  <a:pt x="109" y="441"/>
                </a:lnTo>
                <a:lnTo>
                  <a:pt x="107" y="457"/>
                </a:lnTo>
                <a:lnTo>
                  <a:pt x="105" y="473"/>
                </a:lnTo>
                <a:lnTo>
                  <a:pt x="105" y="489"/>
                </a:lnTo>
                <a:lnTo>
                  <a:pt x="105" y="504"/>
                </a:lnTo>
                <a:lnTo>
                  <a:pt x="108" y="521"/>
                </a:lnTo>
                <a:lnTo>
                  <a:pt x="111" y="535"/>
                </a:lnTo>
                <a:lnTo>
                  <a:pt x="111" y="535"/>
                </a:lnTo>
                <a:lnTo>
                  <a:pt x="117" y="567"/>
                </a:lnTo>
                <a:lnTo>
                  <a:pt x="119" y="584"/>
                </a:lnTo>
                <a:lnTo>
                  <a:pt x="122" y="598"/>
                </a:lnTo>
                <a:lnTo>
                  <a:pt x="122" y="598"/>
                </a:lnTo>
                <a:lnTo>
                  <a:pt x="126" y="608"/>
                </a:lnTo>
                <a:lnTo>
                  <a:pt x="131" y="618"/>
                </a:lnTo>
                <a:lnTo>
                  <a:pt x="142" y="638"/>
                </a:lnTo>
                <a:lnTo>
                  <a:pt x="152" y="657"/>
                </a:lnTo>
                <a:lnTo>
                  <a:pt x="157" y="669"/>
                </a:lnTo>
                <a:lnTo>
                  <a:pt x="161" y="678"/>
                </a:lnTo>
                <a:lnTo>
                  <a:pt x="161" y="678"/>
                </a:lnTo>
                <a:lnTo>
                  <a:pt x="167" y="684"/>
                </a:lnTo>
                <a:lnTo>
                  <a:pt x="173" y="688"/>
                </a:lnTo>
                <a:lnTo>
                  <a:pt x="182" y="699"/>
                </a:lnTo>
                <a:lnTo>
                  <a:pt x="192" y="712"/>
                </a:lnTo>
                <a:lnTo>
                  <a:pt x="204" y="725"/>
                </a:lnTo>
                <a:lnTo>
                  <a:pt x="204" y="725"/>
                </a:lnTo>
                <a:lnTo>
                  <a:pt x="216" y="737"/>
                </a:lnTo>
                <a:lnTo>
                  <a:pt x="232" y="749"/>
                </a:lnTo>
                <a:lnTo>
                  <a:pt x="247" y="760"/>
                </a:lnTo>
                <a:lnTo>
                  <a:pt x="265" y="770"/>
                </a:lnTo>
                <a:lnTo>
                  <a:pt x="284" y="779"/>
                </a:lnTo>
                <a:lnTo>
                  <a:pt x="302" y="788"/>
                </a:lnTo>
                <a:lnTo>
                  <a:pt x="320" y="795"/>
                </a:lnTo>
                <a:lnTo>
                  <a:pt x="340" y="802"/>
                </a:lnTo>
                <a:lnTo>
                  <a:pt x="340" y="802"/>
                </a:lnTo>
                <a:lnTo>
                  <a:pt x="368" y="809"/>
                </a:lnTo>
                <a:lnTo>
                  <a:pt x="397" y="813"/>
                </a:lnTo>
                <a:lnTo>
                  <a:pt x="427" y="815"/>
                </a:lnTo>
                <a:lnTo>
                  <a:pt x="455" y="813"/>
                </a:lnTo>
                <a:lnTo>
                  <a:pt x="483" y="810"/>
                </a:lnTo>
                <a:lnTo>
                  <a:pt x="511" y="805"/>
                </a:lnTo>
                <a:lnTo>
                  <a:pt x="536" y="796"/>
                </a:lnTo>
                <a:lnTo>
                  <a:pt x="562" y="785"/>
                </a:lnTo>
                <a:lnTo>
                  <a:pt x="562" y="785"/>
                </a:lnTo>
                <a:lnTo>
                  <a:pt x="578" y="770"/>
                </a:lnTo>
                <a:lnTo>
                  <a:pt x="588" y="763"/>
                </a:lnTo>
                <a:lnTo>
                  <a:pt x="598" y="756"/>
                </a:lnTo>
                <a:lnTo>
                  <a:pt x="598" y="756"/>
                </a:lnTo>
                <a:lnTo>
                  <a:pt x="599" y="747"/>
                </a:lnTo>
                <a:lnTo>
                  <a:pt x="602" y="740"/>
                </a:lnTo>
                <a:lnTo>
                  <a:pt x="606" y="734"/>
                </a:lnTo>
                <a:lnTo>
                  <a:pt x="612" y="729"/>
                </a:lnTo>
                <a:lnTo>
                  <a:pt x="623" y="719"/>
                </a:lnTo>
                <a:lnTo>
                  <a:pt x="627" y="713"/>
                </a:lnTo>
                <a:lnTo>
                  <a:pt x="632" y="706"/>
                </a:lnTo>
                <a:lnTo>
                  <a:pt x="632" y="706"/>
                </a:lnTo>
                <a:lnTo>
                  <a:pt x="635" y="697"/>
                </a:lnTo>
                <a:lnTo>
                  <a:pt x="636" y="685"/>
                </a:lnTo>
                <a:lnTo>
                  <a:pt x="636" y="673"/>
                </a:lnTo>
                <a:lnTo>
                  <a:pt x="635" y="660"/>
                </a:lnTo>
                <a:lnTo>
                  <a:pt x="633" y="633"/>
                </a:lnTo>
                <a:lnTo>
                  <a:pt x="633" y="619"/>
                </a:lnTo>
                <a:lnTo>
                  <a:pt x="633" y="604"/>
                </a:lnTo>
                <a:lnTo>
                  <a:pt x="633" y="604"/>
                </a:lnTo>
                <a:lnTo>
                  <a:pt x="625" y="605"/>
                </a:lnTo>
                <a:lnTo>
                  <a:pt x="615" y="604"/>
                </a:lnTo>
                <a:lnTo>
                  <a:pt x="604" y="603"/>
                </a:lnTo>
                <a:lnTo>
                  <a:pt x="594" y="600"/>
                </a:lnTo>
                <a:lnTo>
                  <a:pt x="584" y="595"/>
                </a:lnTo>
                <a:lnTo>
                  <a:pt x="576" y="591"/>
                </a:lnTo>
                <a:lnTo>
                  <a:pt x="570" y="586"/>
                </a:lnTo>
                <a:lnTo>
                  <a:pt x="567" y="579"/>
                </a:lnTo>
                <a:lnTo>
                  <a:pt x="567" y="579"/>
                </a:lnTo>
                <a:lnTo>
                  <a:pt x="583" y="584"/>
                </a:lnTo>
                <a:lnTo>
                  <a:pt x="599" y="588"/>
                </a:lnTo>
                <a:lnTo>
                  <a:pt x="615" y="591"/>
                </a:lnTo>
                <a:lnTo>
                  <a:pt x="623" y="591"/>
                </a:lnTo>
                <a:lnTo>
                  <a:pt x="632" y="590"/>
                </a:lnTo>
                <a:lnTo>
                  <a:pt x="632" y="590"/>
                </a:lnTo>
                <a:lnTo>
                  <a:pt x="625" y="562"/>
                </a:lnTo>
                <a:lnTo>
                  <a:pt x="618" y="534"/>
                </a:lnTo>
                <a:lnTo>
                  <a:pt x="609" y="506"/>
                </a:lnTo>
                <a:lnTo>
                  <a:pt x="604" y="493"/>
                </a:lnTo>
                <a:lnTo>
                  <a:pt x="598" y="479"/>
                </a:lnTo>
                <a:lnTo>
                  <a:pt x="598" y="479"/>
                </a:lnTo>
                <a:close/>
                <a:moveTo>
                  <a:pt x="1064" y="355"/>
                </a:moveTo>
                <a:lnTo>
                  <a:pt x="1064" y="355"/>
                </a:lnTo>
                <a:lnTo>
                  <a:pt x="1051" y="353"/>
                </a:lnTo>
                <a:lnTo>
                  <a:pt x="1037" y="351"/>
                </a:lnTo>
                <a:lnTo>
                  <a:pt x="1023" y="350"/>
                </a:lnTo>
                <a:lnTo>
                  <a:pt x="1011" y="350"/>
                </a:lnTo>
                <a:lnTo>
                  <a:pt x="998" y="350"/>
                </a:lnTo>
                <a:lnTo>
                  <a:pt x="984" y="353"/>
                </a:lnTo>
                <a:lnTo>
                  <a:pt x="960" y="358"/>
                </a:lnTo>
                <a:lnTo>
                  <a:pt x="936" y="367"/>
                </a:lnTo>
                <a:lnTo>
                  <a:pt x="914" y="376"/>
                </a:lnTo>
                <a:lnTo>
                  <a:pt x="894" y="391"/>
                </a:lnTo>
                <a:lnTo>
                  <a:pt x="876" y="405"/>
                </a:lnTo>
                <a:lnTo>
                  <a:pt x="876" y="405"/>
                </a:lnTo>
                <a:lnTo>
                  <a:pt x="863" y="417"/>
                </a:lnTo>
                <a:lnTo>
                  <a:pt x="852" y="431"/>
                </a:lnTo>
                <a:lnTo>
                  <a:pt x="839" y="447"/>
                </a:lnTo>
                <a:lnTo>
                  <a:pt x="828" y="462"/>
                </a:lnTo>
                <a:lnTo>
                  <a:pt x="818" y="479"/>
                </a:lnTo>
                <a:lnTo>
                  <a:pt x="807" y="497"/>
                </a:lnTo>
                <a:lnTo>
                  <a:pt x="797" y="515"/>
                </a:lnTo>
                <a:lnTo>
                  <a:pt x="789" y="535"/>
                </a:lnTo>
                <a:lnTo>
                  <a:pt x="781" y="555"/>
                </a:lnTo>
                <a:lnTo>
                  <a:pt x="773" y="576"/>
                </a:lnTo>
                <a:lnTo>
                  <a:pt x="766" y="597"/>
                </a:lnTo>
                <a:lnTo>
                  <a:pt x="759" y="618"/>
                </a:lnTo>
                <a:lnTo>
                  <a:pt x="755" y="640"/>
                </a:lnTo>
                <a:lnTo>
                  <a:pt x="751" y="661"/>
                </a:lnTo>
                <a:lnTo>
                  <a:pt x="748" y="684"/>
                </a:lnTo>
                <a:lnTo>
                  <a:pt x="747" y="706"/>
                </a:lnTo>
                <a:lnTo>
                  <a:pt x="747" y="706"/>
                </a:lnTo>
                <a:lnTo>
                  <a:pt x="745" y="734"/>
                </a:lnTo>
                <a:lnTo>
                  <a:pt x="747" y="760"/>
                </a:lnTo>
                <a:lnTo>
                  <a:pt x="750" y="785"/>
                </a:lnTo>
                <a:lnTo>
                  <a:pt x="754" y="809"/>
                </a:lnTo>
                <a:lnTo>
                  <a:pt x="761" y="830"/>
                </a:lnTo>
                <a:lnTo>
                  <a:pt x="771" y="850"/>
                </a:lnTo>
                <a:lnTo>
                  <a:pt x="776" y="859"/>
                </a:lnTo>
                <a:lnTo>
                  <a:pt x="783" y="868"/>
                </a:lnTo>
                <a:lnTo>
                  <a:pt x="789" y="876"/>
                </a:lnTo>
                <a:lnTo>
                  <a:pt x="797" y="883"/>
                </a:lnTo>
                <a:lnTo>
                  <a:pt x="797" y="883"/>
                </a:lnTo>
                <a:lnTo>
                  <a:pt x="807" y="892"/>
                </a:lnTo>
                <a:lnTo>
                  <a:pt x="817" y="899"/>
                </a:lnTo>
                <a:lnTo>
                  <a:pt x="828" y="904"/>
                </a:lnTo>
                <a:lnTo>
                  <a:pt x="839" y="910"/>
                </a:lnTo>
                <a:lnTo>
                  <a:pt x="852" y="914"/>
                </a:lnTo>
                <a:lnTo>
                  <a:pt x="866" y="917"/>
                </a:lnTo>
                <a:lnTo>
                  <a:pt x="882" y="918"/>
                </a:lnTo>
                <a:lnTo>
                  <a:pt x="898" y="918"/>
                </a:lnTo>
                <a:lnTo>
                  <a:pt x="898" y="918"/>
                </a:lnTo>
                <a:lnTo>
                  <a:pt x="917" y="917"/>
                </a:lnTo>
                <a:lnTo>
                  <a:pt x="935" y="916"/>
                </a:lnTo>
                <a:lnTo>
                  <a:pt x="952" y="913"/>
                </a:lnTo>
                <a:lnTo>
                  <a:pt x="969" y="907"/>
                </a:lnTo>
                <a:lnTo>
                  <a:pt x="985" y="902"/>
                </a:lnTo>
                <a:lnTo>
                  <a:pt x="1001" y="896"/>
                </a:lnTo>
                <a:lnTo>
                  <a:pt x="1016" y="889"/>
                </a:lnTo>
                <a:lnTo>
                  <a:pt x="1032" y="881"/>
                </a:lnTo>
                <a:lnTo>
                  <a:pt x="1060" y="864"/>
                </a:lnTo>
                <a:lnTo>
                  <a:pt x="1085" y="844"/>
                </a:lnTo>
                <a:lnTo>
                  <a:pt x="1110" y="824"/>
                </a:lnTo>
                <a:lnTo>
                  <a:pt x="1133" y="805"/>
                </a:lnTo>
                <a:lnTo>
                  <a:pt x="1133" y="805"/>
                </a:lnTo>
                <a:lnTo>
                  <a:pt x="1143" y="795"/>
                </a:lnTo>
                <a:lnTo>
                  <a:pt x="1154" y="784"/>
                </a:lnTo>
                <a:lnTo>
                  <a:pt x="1174" y="757"/>
                </a:lnTo>
                <a:lnTo>
                  <a:pt x="1192" y="730"/>
                </a:lnTo>
                <a:lnTo>
                  <a:pt x="1199" y="716"/>
                </a:lnTo>
                <a:lnTo>
                  <a:pt x="1204" y="704"/>
                </a:lnTo>
                <a:lnTo>
                  <a:pt x="1204" y="704"/>
                </a:lnTo>
                <a:lnTo>
                  <a:pt x="1211" y="685"/>
                </a:lnTo>
                <a:lnTo>
                  <a:pt x="1217" y="667"/>
                </a:lnTo>
                <a:lnTo>
                  <a:pt x="1221" y="649"/>
                </a:lnTo>
                <a:lnTo>
                  <a:pt x="1226" y="629"/>
                </a:lnTo>
                <a:lnTo>
                  <a:pt x="1227" y="611"/>
                </a:lnTo>
                <a:lnTo>
                  <a:pt x="1228" y="593"/>
                </a:lnTo>
                <a:lnTo>
                  <a:pt x="1228" y="573"/>
                </a:lnTo>
                <a:lnTo>
                  <a:pt x="1228" y="555"/>
                </a:lnTo>
                <a:lnTo>
                  <a:pt x="1226" y="537"/>
                </a:lnTo>
                <a:lnTo>
                  <a:pt x="1223" y="518"/>
                </a:lnTo>
                <a:lnTo>
                  <a:pt x="1217" y="501"/>
                </a:lnTo>
                <a:lnTo>
                  <a:pt x="1211" y="483"/>
                </a:lnTo>
                <a:lnTo>
                  <a:pt x="1204" y="466"/>
                </a:lnTo>
                <a:lnTo>
                  <a:pt x="1196" y="451"/>
                </a:lnTo>
                <a:lnTo>
                  <a:pt x="1186" y="435"/>
                </a:lnTo>
                <a:lnTo>
                  <a:pt x="1175" y="420"/>
                </a:lnTo>
                <a:lnTo>
                  <a:pt x="1175" y="420"/>
                </a:lnTo>
                <a:lnTo>
                  <a:pt x="1144" y="396"/>
                </a:lnTo>
                <a:lnTo>
                  <a:pt x="1113" y="371"/>
                </a:lnTo>
                <a:lnTo>
                  <a:pt x="1113" y="371"/>
                </a:lnTo>
                <a:lnTo>
                  <a:pt x="1101" y="369"/>
                </a:lnTo>
                <a:lnTo>
                  <a:pt x="1089" y="364"/>
                </a:lnTo>
                <a:lnTo>
                  <a:pt x="1077" y="360"/>
                </a:lnTo>
                <a:lnTo>
                  <a:pt x="1064" y="355"/>
                </a:lnTo>
                <a:lnTo>
                  <a:pt x="1064" y="355"/>
                </a:lnTo>
                <a:close/>
                <a:moveTo>
                  <a:pt x="710" y="593"/>
                </a:moveTo>
                <a:lnTo>
                  <a:pt x="710" y="593"/>
                </a:lnTo>
                <a:lnTo>
                  <a:pt x="708" y="597"/>
                </a:lnTo>
                <a:lnTo>
                  <a:pt x="705" y="600"/>
                </a:lnTo>
                <a:lnTo>
                  <a:pt x="696" y="604"/>
                </a:lnTo>
                <a:lnTo>
                  <a:pt x="688" y="608"/>
                </a:lnTo>
                <a:lnTo>
                  <a:pt x="679" y="612"/>
                </a:lnTo>
                <a:lnTo>
                  <a:pt x="679" y="612"/>
                </a:lnTo>
                <a:lnTo>
                  <a:pt x="678" y="611"/>
                </a:lnTo>
                <a:lnTo>
                  <a:pt x="675" y="611"/>
                </a:lnTo>
                <a:lnTo>
                  <a:pt x="672" y="611"/>
                </a:lnTo>
                <a:lnTo>
                  <a:pt x="670" y="612"/>
                </a:lnTo>
                <a:lnTo>
                  <a:pt x="670" y="612"/>
                </a:lnTo>
                <a:lnTo>
                  <a:pt x="668" y="625"/>
                </a:lnTo>
                <a:lnTo>
                  <a:pt x="668" y="639"/>
                </a:lnTo>
                <a:lnTo>
                  <a:pt x="670" y="646"/>
                </a:lnTo>
                <a:lnTo>
                  <a:pt x="671" y="650"/>
                </a:lnTo>
                <a:lnTo>
                  <a:pt x="674" y="656"/>
                </a:lnTo>
                <a:lnTo>
                  <a:pt x="678" y="659"/>
                </a:lnTo>
                <a:lnTo>
                  <a:pt x="678" y="659"/>
                </a:lnTo>
                <a:lnTo>
                  <a:pt x="685" y="656"/>
                </a:lnTo>
                <a:lnTo>
                  <a:pt x="691" y="653"/>
                </a:lnTo>
                <a:lnTo>
                  <a:pt x="696" y="649"/>
                </a:lnTo>
                <a:lnTo>
                  <a:pt x="699" y="643"/>
                </a:lnTo>
                <a:lnTo>
                  <a:pt x="706" y="632"/>
                </a:lnTo>
                <a:lnTo>
                  <a:pt x="710" y="628"/>
                </a:lnTo>
                <a:lnTo>
                  <a:pt x="715" y="624"/>
                </a:lnTo>
                <a:lnTo>
                  <a:pt x="715" y="624"/>
                </a:lnTo>
                <a:lnTo>
                  <a:pt x="731" y="624"/>
                </a:lnTo>
                <a:lnTo>
                  <a:pt x="737" y="624"/>
                </a:lnTo>
                <a:lnTo>
                  <a:pt x="745" y="621"/>
                </a:lnTo>
                <a:lnTo>
                  <a:pt x="745" y="621"/>
                </a:lnTo>
                <a:lnTo>
                  <a:pt x="744" y="615"/>
                </a:lnTo>
                <a:lnTo>
                  <a:pt x="741" y="610"/>
                </a:lnTo>
                <a:lnTo>
                  <a:pt x="738" y="604"/>
                </a:lnTo>
                <a:lnTo>
                  <a:pt x="734" y="601"/>
                </a:lnTo>
                <a:lnTo>
                  <a:pt x="729" y="598"/>
                </a:lnTo>
                <a:lnTo>
                  <a:pt x="723" y="595"/>
                </a:lnTo>
                <a:lnTo>
                  <a:pt x="710" y="593"/>
                </a:lnTo>
                <a:lnTo>
                  <a:pt x="710" y="593"/>
                </a:lnTo>
                <a:close/>
                <a:moveTo>
                  <a:pt x="783" y="896"/>
                </a:moveTo>
                <a:lnTo>
                  <a:pt x="783" y="896"/>
                </a:lnTo>
                <a:lnTo>
                  <a:pt x="786" y="895"/>
                </a:lnTo>
                <a:lnTo>
                  <a:pt x="786" y="895"/>
                </a:lnTo>
                <a:lnTo>
                  <a:pt x="785" y="895"/>
                </a:lnTo>
                <a:lnTo>
                  <a:pt x="785" y="895"/>
                </a:lnTo>
                <a:lnTo>
                  <a:pt x="781" y="892"/>
                </a:lnTo>
                <a:lnTo>
                  <a:pt x="776" y="889"/>
                </a:lnTo>
                <a:lnTo>
                  <a:pt x="776" y="889"/>
                </a:lnTo>
                <a:lnTo>
                  <a:pt x="762" y="862"/>
                </a:lnTo>
                <a:lnTo>
                  <a:pt x="751" y="834"/>
                </a:lnTo>
                <a:lnTo>
                  <a:pt x="740" y="806"/>
                </a:lnTo>
                <a:lnTo>
                  <a:pt x="731" y="778"/>
                </a:lnTo>
                <a:lnTo>
                  <a:pt x="716" y="722"/>
                </a:lnTo>
                <a:lnTo>
                  <a:pt x="700" y="663"/>
                </a:lnTo>
                <a:lnTo>
                  <a:pt x="700" y="663"/>
                </a:lnTo>
                <a:lnTo>
                  <a:pt x="682" y="670"/>
                </a:lnTo>
                <a:lnTo>
                  <a:pt x="672" y="671"/>
                </a:lnTo>
                <a:lnTo>
                  <a:pt x="667" y="670"/>
                </a:lnTo>
                <a:lnTo>
                  <a:pt x="663" y="669"/>
                </a:lnTo>
                <a:lnTo>
                  <a:pt x="663" y="669"/>
                </a:lnTo>
                <a:lnTo>
                  <a:pt x="658" y="653"/>
                </a:lnTo>
                <a:lnTo>
                  <a:pt x="657" y="639"/>
                </a:lnTo>
                <a:lnTo>
                  <a:pt x="658" y="625"/>
                </a:lnTo>
                <a:lnTo>
                  <a:pt x="661" y="611"/>
                </a:lnTo>
                <a:lnTo>
                  <a:pt x="661" y="611"/>
                </a:lnTo>
                <a:lnTo>
                  <a:pt x="651" y="611"/>
                </a:lnTo>
                <a:lnTo>
                  <a:pt x="649" y="611"/>
                </a:lnTo>
                <a:lnTo>
                  <a:pt x="646" y="610"/>
                </a:lnTo>
                <a:lnTo>
                  <a:pt x="646" y="610"/>
                </a:lnTo>
                <a:lnTo>
                  <a:pt x="647" y="624"/>
                </a:lnTo>
                <a:lnTo>
                  <a:pt x="647" y="639"/>
                </a:lnTo>
                <a:lnTo>
                  <a:pt x="646" y="673"/>
                </a:lnTo>
                <a:lnTo>
                  <a:pt x="646" y="704"/>
                </a:lnTo>
                <a:lnTo>
                  <a:pt x="646" y="718"/>
                </a:lnTo>
                <a:lnTo>
                  <a:pt x="649" y="730"/>
                </a:lnTo>
                <a:lnTo>
                  <a:pt x="649" y="730"/>
                </a:lnTo>
                <a:lnTo>
                  <a:pt x="654" y="730"/>
                </a:lnTo>
                <a:lnTo>
                  <a:pt x="661" y="732"/>
                </a:lnTo>
                <a:lnTo>
                  <a:pt x="667" y="733"/>
                </a:lnTo>
                <a:lnTo>
                  <a:pt x="672" y="737"/>
                </a:lnTo>
                <a:lnTo>
                  <a:pt x="678" y="742"/>
                </a:lnTo>
                <a:lnTo>
                  <a:pt x="682" y="746"/>
                </a:lnTo>
                <a:lnTo>
                  <a:pt x="685" y="751"/>
                </a:lnTo>
                <a:lnTo>
                  <a:pt x="686" y="757"/>
                </a:lnTo>
                <a:lnTo>
                  <a:pt x="686" y="757"/>
                </a:lnTo>
                <a:lnTo>
                  <a:pt x="682" y="767"/>
                </a:lnTo>
                <a:lnTo>
                  <a:pt x="675" y="774"/>
                </a:lnTo>
                <a:lnTo>
                  <a:pt x="667" y="778"/>
                </a:lnTo>
                <a:lnTo>
                  <a:pt x="657" y="782"/>
                </a:lnTo>
                <a:lnTo>
                  <a:pt x="657" y="782"/>
                </a:lnTo>
                <a:lnTo>
                  <a:pt x="656" y="800"/>
                </a:lnTo>
                <a:lnTo>
                  <a:pt x="656" y="820"/>
                </a:lnTo>
                <a:lnTo>
                  <a:pt x="658" y="841"/>
                </a:lnTo>
                <a:lnTo>
                  <a:pt x="663" y="861"/>
                </a:lnTo>
                <a:lnTo>
                  <a:pt x="667" y="881"/>
                </a:lnTo>
                <a:lnTo>
                  <a:pt x="672" y="899"/>
                </a:lnTo>
                <a:lnTo>
                  <a:pt x="679" y="917"/>
                </a:lnTo>
                <a:lnTo>
                  <a:pt x="686" y="932"/>
                </a:lnTo>
                <a:lnTo>
                  <a:pt x="686" y="932"/>
                </a:lnTo>
                <a:lnTo>
                  <a:pt x="716" y="991"/>
                </a:lnTo>
                <a:lnTo>
                  <a:pt x="730" y="1020"/>
                </a:lnTo>
                <a:lnTo>
                  <a:pt x="743" y="1046"/>
                </a:lnTo>
                <a:lnTo>
                  <a:pt x="743" y="1046"/>
                </a:lnTo>
                <a:lnTo>
                  <a:pt x="754" y="1007"/>
                </a:lnTo>
                <a:lnTo>
                  <a:pt x="759" y="987"/>
                </a:lnTo>
                <a:lnTo>
                  <a:pt x="768" y="970"/>
                </a:lnTo>
                <a:lnTo>
                  <a:pt x="768" y="970"/>
                </a:lnTo>
                <a:lnTo>
                  <a:pt x="762" y="962"/>
                </a:lnTo>
                <a:lnTo>
                  <a:pt x="759" y="954"/>
                </a:lnTo>
                <a:lnTo>
                  <a:pt x="755" y="944"/>
                </a:lnTo>
                <a:lnTo>
                  <a:pt x="750" y="937"/>
                </a:lnTo>
                <a:lnTo>
                  <a:pt x="750" y="937"/>
                </a:lnTo>
                <a:lnTo>
                  <a:pt x="738" y="935"/>
                </a:lnTo>
                <a:lnTo>
                  <a:pt x="729" y="932"/>
                </a:lnTo>
                <a:lnTo>
                  <a:pt x="724" y="930"/>
                </a:lnTo>
                <a:lnTo>
                  <a:pt x="720" y="927"/>
                </a:lnTo>
                <a:lnTo>
                  <a:pt x="719" y="924"/>
                </a:lnTo>
                <a:lnTo>
                  <a:pt x="717" y="918"/>
                </a:lnTo>
                <a:lnTo>
                  <a:pt x="717" y="918"/>
                </a:lnTo>
                <a:lnTo>
                  <a:pt x="717" y="913"/>
                </a:lnTo>
                <a:lnTo>
                  <a:pt x="720" y="909"/>
                </a:lnTo>
                <a:lnTo>
                  <a:pt x="723" y="904"/>
                </a:lnTo>
                <a:lnTo>
                  <a:pt x="726" y="902"/>
                </a:lnTo>
                <a:lnTo>
                  <a:pt x="734" y="897"/>
                </a:lnTo>
                <a:lnTo>
                  <a:pt x="744" y="895"/>
                </a:lnTo>
                <a:lnTo>
                  <a:pt x="755" y="895"/>
                </a:lnTo>
                <a:lnTo>
                  <a:pt x="765" y="895"/>
                </a:lnTo>
                <a:lnTo>
                  <a:pt x="783" y="896"/>
                </a:lnTo>
                <a:lnTo>
                  <a:pt x="783" y="896"/>
                </a:lnTo>
                <a:close/>
                <a:moveTo>
                  <a:pt x="733" y="737"/>
                </a:moveTo>
                <a:lnTo>
                  <a:pt x="733" y="737"/>
                </a:lnTo>
                <a:lnTo>
                  <a:pt x="733" y="708"/>
                </a:lnTo>
                <a:lnTo>
                  <a:pt x="736" y="683"/>
                </a:lnTo>
                <a:lnTo>
                  <a:pt x="738" y="657"/>
                </a:lnTo>
                <a:lnTo>
                  <a:pt x="743" y="633"/>
                </a:lnTo>
                <a:lnTo>
                  <a:pt x="743" y="633"/>
                </a:lnTo>
                <a:lnTo>
                  <a:pt x="734" y="635"/>
                </a:lnTo>
                <a:lnTo>
                  <a:pt x="727" y="636"/>
                </a:lnTo>
                <a:lnTo>
                  <a:pt x="722" y="640"/>
                </a:lnTo>
                <a:lnTo>
                  <a:pt x="717" y="645"/>
                </a:lnTo>
                <a:lnTo>
                  <a:pt x="716" y="650"/>
                </a:lnTo>
                <a:lnTo>
                  <a:pt x="715" y="657"/>
                </a:lnTo>
                <a:lnTo>
                  <a:pt x="715" y="664"/>
                </a:lnTo>
                <a:lnTo>
                  <a:pt x="716" y="671"/>
                </a:lnTo>
                <a:lnTo>
                  <a:pt x="720" y="688"/>
                </a:lnTo>
                <a:lnTo>
                  <a:pt x="726" y="705"/>
                </a:lnTo>
                <a:lnTo>
                  <a:pt x="730" y="722"/>
                </a:lnTo>
                <a:lnTo>
                  <a:pt x="733" y="737"/>
                </a:lnTo>
                <a:lnTo>
                  <a:pt x="733" y="737"/>
                </a:lnTo>
                <a:close/>
                <a:moveTo>
                  <a:pt x="612" y="761"/>
                </a:moveTo>
                <a:lnTo>
                  <a:pt x="612" y="761"/>
                </a:lnTo>
                <a:lnTo>
                  <a:pt x="618" y="757"/>
                </a:lnTo>
                <a:lnTo>
                  <a:pt x="623" y="751"/>
                </a:lnTo>
                <a:lnTo>
                  <a:pt x="627" y="744"/>
                </a:lnTo>
                <a:lnTo>
                  <a:pt x="629" y="737"/>
                </a:lnTo>
                <a:lnTo>
                  <a:pt x="629" y="737"/>
                </a:lnTo>
                <a:lnTo>
                  <a:pt x="625" y="737"/>
                </a:lnTo>
                <a:lnTo>
                  <a:pt x="620" y="739"/>
                </a:lnTo>
                <a:lnTo>
                  <a:pt x="618" y="742"/>
                </a:lnTo>
                <a:lnTo>
                  <a:pt x="616" y="744"/>
                </a:lnTo>
                <a:lnTo>
                  <a:pt x="613" y="753"/>
                </a:lnTo>
                <a:lnTo>
                  <a:pt x="612" y="761"/>
                </a:lnTo>
                <a:lnTo>
                  <a:pt x="612" y="761"/>
                </a:lnTo>
                <a:close/>
                <a:moveTo>
                  <a:pt x="601" y="789"/>
                </a:moveTo>
                <a:lnTo>
                  <a:pt x="601" y="789"/>
                </a:lnTo>
                <a:lnTo>
                  <a:pt x="604" y="793"/>
                </a:lnTo>
                <a:lnTo>
                  <a:pt x="605" y="800"/>
                </a:lnTo>
                <a:lnTo>
                  <a:pt x="606" y="809"/>
                </a:lnTo>
                <a:lnTo>
                  <a:pt x="608" y="817"/>
                </a:lnTo>
                <a:lnTo>
                  <a:pt x="608" y="817"/>
                </a:lnTo>
                <a:lnTo>
                  <a:pt x="619" y="812"/>
                </a:lnTo>
                <a:lnTo>
                  <a:pt x="629" y="806"/>
                </a:lnTo>
                <a:lnTo>
                  <a:pt x="633" y="802"/>
                </a:lnTo>
                <a:lnTo>
                  <a:pt x="637" y="798"/>
                </a:lnTo>
                <a:lnTo>
                  <a:pt x="640" y="793"/>
                </a:lnTo>
                <a:lnTo>
                  <a:pt x="642" y="788"/>
                </a:lnTo>
                <a:lnTo>
                  <a:pt x="642" y="788"/>
                </a:lnTo>
                <a:lnTo>
                  <a:pt x="639" y="784"/>
                </a:lnTo>
                <a:lnTo>
                  <a:pt x="639" y="779"/>
                </a:lnTo>
                <a:lnTo>
                  <a:pt x="639" y="778"/>
                </a:lnTo>
                <a:lnTo>
                  <a:pt x="639" y="775"/>
                </a:lnTo>
                <a:lnTo>
                  <a:pt x="643" y="772"/>
                </a:lnTo>
                <a:lnTo>
                  <a:pt x="650" y="770"/>
                </a:lnTo>
                <a:lnTo>
                  <a:pt x="663" y="765"/>
                </a:lnTo>
                <a:lnTo>
                  <a:pt x="667" y="763"/>
                </a:lnTo>
                <a:lnTo>
                  <a:pt x="670" y="760"/>
                </a:lnTo>
                <a:lnTo>
                  <a:pt x="670" y="757"/>
                </a:lnTo>
                <a:lnTo>
                  <a:pt x="670" y="757"/>
                </a:lnTo>
                <a:lnTo>
                  <a:pt x="670" y="753"/>
                </a:lnTo>
                <a:lnTo>
                  <a:pt x="668" y="750"/>
                </a:lnTo>
                <a:lnTo>
                  <a:pt x="665" y="747"/>
                </a:lnTo>
                <a:lnTo>
                  <a:pt x="661" y="746"/>
                </a:lnTo>
                <a:lnTo>
                  <a:pt x="653" y="744"/>
                </a:lnTo>
                <a:lnTo>
                  <a:pt x="643" y="742"/>
                </a:lnTo>
                <a:lnTo>
                  <a:pt x="643" y="742"/>
                </a:lnTo>
                <a:lnTo>
                  <a:pt x="640" y="750"/>
                </a:lnTo>
                <a:lnTo>
                  <a:pt x="636" y="757"/>
                </a:lnTo>
                <a:lnTo>
                  <a:pt x="632" y="763"/>
                </a:lnTo>
                <a:lnTo>
                  <a:pt x="626" y="768"/>
                </a:lnTo>
                <a:lnTo>
                  <a:pt x="613" y="778"/>
                </a:lnTo>
                <a:lnTo>
                  <a:pt x="601" y="789"/>
                </a:lnTo>
                <a:lnTo>
                  <a:pt x="601" y="789"/>
                </a:lnTo>
                <a:close/>
                <a:moveTo>
                  <a:pt x="797" y="917"/>
                </a:moveTo>
                <a:lnTo>
                  <a:pt x="797" y="917"/>
                </a:lnTo>
                <a:lnTo>
                  <a:pt x="779" y="913"/>
                </a:lnTo>
                <a:lnTo>
                  <a:pt x="762" y="909"/>
                </a:lnTo>
                <a:lnTo>
                  <a:pt x="754" y="909"/>
                </a:lnTo>
                <a:lnTo>
                  <a:pt x="747" y="909"/>
                </a:lnTo>
                <a:lnTo>
                  <a:pt x="740" y="911"/>
                </a:lnTo>
                <a:lnTo>
                  <a:pt x="734" y="917"/>
                </a:lnTo>
                <a:lnTo>
                  <a:pt x="734" y="917"/>
                </a:lnTo>
                <a:lnTo>
                  <a:pt x="743" y="918"/>
                </a:lnTo>
                <a:lnTo>
                  <a:pt x="748" y="920"/>
                </a:lnTo>
                <a:lnTo>
                  <a:pt x="754" y="920"/>
                </a:lnTo>
                <a:lnTo>
                  <a:pt x="761" y="920"/>
                </a:lnTo>
                <a:lnTo>
                  <a:pt x="761" y="920"/>
                </a:lnTo>
                <a:lnTo>
                  <a:pt x="764" y="928"/>
                </a:lnTo>
                <a:lnTo>
                  <a:pt x="766" y="937"/>
                </a:lnTo>
                <a:lnTo>
                  <a:pt x="768" y="945"/>
                </a:lnTo>
                <a:lnTo>
                  <a:pt x="771" y="954"/>
                </a:lnTo>
                <a:lnTo>
                  <a:pt x="771" y="954"/>
                </a:lnTo>
                <a:lnTo>
                  <a:pt x="779" y="954"/>
                </a:lnTo>
                <a:lnTo>
                  <a:pt x="785" y="952"/>
                </a:lnTo>
                <a:lnTo>
                  <a:pt x="785" y="952"/>
                </a:lnTo>
                <a:lnTo>
                  <a:pt x="785" y="944"/>
                </a:lnTo>
                <a:lnTo>
                  <a:pt x="786" y="938"/>
                </a:lnTo>
                <a:lnTo>
                  <a:pt x="789" y="937"/>
                </a:lnTo>
                <a:lnTo>
                  <a:pt x="792" y="935"/>
                </a:lnTo>
                <a:lnTo>
                  <a:pt x="799" y="937"/>
                </a:lnTo>
                <a:lnTo>
                  <a:pt x="799" y="937"/>
                </a:lnTo>
                <a:lnTo>
                  <a:pt x="800" y="938"/>
                </a:lnTo>
                <a:lnTo>
                  <a:pt x="800" y="939"/>
                </a:lnTo>
                <a:lnTo>
                  <a:pt x="799" y="942"/>
                </a:lnTo>
                <a:lnTo>
                  <a:pt x="800" y="945"/>
                </a:lnTo>
                <a:lnTo>
                  <a:pt x="800" y="945"/>
                </a:lnTo>
                <a:lnTo>
                  <a:pt x="806" y="945"/>
                </a:lnTo>
                <a:lnTo>
                  <a:pt x="809" y="947"/>
                </a:lnTo>
                <a:lnTo>
                  <a:pt x="816" y="952"/>
                </a:lnTo>
                <a:lnTo>
                  <a:pt x="820" y="958"/>
                </a:lnTo>
                <a:lnTo>
                  <a:pt x="824" y="965"/>
                </a:lnTo>
                <a:lnTo>
                  <a:pt x="828" y="972"/>
                </a:lnTo>
                <a:lnTo>
                  <a:pt x="834" y="977"/>
                </a:lnTo>
                <a:lnTo>
                  <a:pt x="835" y="979"/>
                </a:lnTo>
                <a:lnTo>
                  <a:pt x="839" y="980"/>
                </a:lnTo>
                <a:lnTo>
                  <a:pt x="842" y="980"/>
                </a:lnTo>
                <a:lnTo>
                  <a:pt x="846" y="980"/>
                </a:lnTo>
                <a:lnTo>
                  <a:pt x="846" y="980"/>
                </a:lnTo>
                <a:lnTo>
                  <a:pt x="846" y="966"/>
                </a:lnTo>
                <a:lnTo>
                  <a:pt x="844" y="954"/>
                </a:lnTo>
                <a:lnTo>
                  <a:pt x="839" y="941"/>
                </a:lnTo>
                <a:lnTo>
                  <a:pt x="835" y="935"/>
                </a:lnTo>
                <a:lnTo>
                  <a:pt x="832" y="931"/>
                </a:lnTo>
                <a:lnTo>
                  <a:pt x="832" y="931"/>
                </a:lnTo>
                <a:lnTo>
                  <a:pt x="820" y="931"/>
                </a:lnTo>
                <a:lnTo>
                  <a:pt x="810" y="930"/>
                </a:lnTo>
                <a:lnTo>
                  <a:pt x="806" y="927"/>
                </a:lnTo>
                <a:lnTo>
                  <a:pt x="802" y="924"/>
                </a:lnTo>
                <a:lnTo>
                  <a:pt x="799" y="921"/>
                </a:lnTo>
                <a:lnTo>
                  <a:pt x="797" y="917"/>
                </a:lnTo>
                <a:lnTo>
                  <a:pt x="797" y="917"/>
                </a:lnTo>
                <a:close/>
                <a:moveTo>
                  <a:pt x="783" y="966"/>
                </a:moveTo>
                <a:lnTo>
                  <a:pt x="783" y="966"/>
                </a:lnTo>
                <a:lnTo>
                  <a:pt x="773" y="987"/>
                </a:lnTo>
                <a:lnTo>
                  <a:pt x="762" y="1012"/>
                </a:lnTo>
                <a:lnTo>
                  <a:pt x="758" y="1027"/>
                </a:lnTo>
                <a:lnTo>
                  <a:pt x="754" y="1039"/>
                </a:lnTo>
                <a:lnTo>
                  <a:pt x="752" y="1053"/>
                </a:lnTo>
                <a:lnTo>
                  <a:pt x="752" y="1067"/>
                </a:lnTo>
                <a:lnTo>
                  <a:pt x="752" y="1067"/>
                </a:lnTo>
                <a:lnTo>
                  <a:pt x="754" y="1080"/>
                </a:lnTo>
                <a:lnTo>
                  <a:pt x="757" y="1091"/>
                </a:lnTo>
                <a:lnTo>
                  <a:pt x="766" y="1116"/>
                </a:lnTo>
                <a:lnTo>
                  <a:pt x="778" y="1143"/>
                </a:lnTo>
                <a:lnTo>
                  <a:pt x="786" y="1168"/>
                </a:lnTo>
                <a:lnTo>
                  <a:pt x="786" y="1168"/>
                </a:lnTo>
                <a:lnTo>
                  <a:pt x="797" y="1209"/>
                </a:lnTo>
                <a:lnTo>
                  <a:pt x="806" y="1251"/>
                </a:lnTo>
                <a:lnTo>
                  <a:pt x="813" y="1295"/>
                </a:lnTo>
                <a:lnTo>
                  <a:pt x="817" y="1338"/>
                </a:lnTo>
                <a:lnTo>
                  <a:pt x="821" y="1382"/>
                </a:lnTo>
                <a:lnTo>
                  <a:pt x="824" y="1427"/>
                </a:lnTo>
                <a:lnTo>
                  <a:pt x="831" y="1515"/>
                </a:lnTo>
                <a:lnTo>
                  <a:pt x="831" y="1515"/>
                </a:lnTo>
                <a:lnTo>
                  <a:pt x="832" y="1495"/>
                </a:lnTo>
                <a:lnTo>
                  <a:pt x="837" y="1474"/>
                </a:lnTo>
                <a:lnTo>
                  <a:pt x="839" y="1453"/>
                </a:lnTo>
                <a:lnTo>
                  <a:pt x="842" y="1432"/>
                </a:lnTo>
                <a:lnTo>
                  <a:pt x="842" y="1432"/>
                </a:lnTo>
                <a:lnTo>
                  <a:pt x="845" y="1392"/>
                </a:lnTo>
                <a:lnTo>
                  <a:pt x="846" y="1354"/>
                </a:lnTo>
                <a:lnTo>
                  <a:pt x="848" y="1314"/>
                </a:lnTo>
                <a:lnTo>
                  <a:pt x="846" y="1278"/>
                </a:lnTo>
                <a:lnTo>
                  <a:pt x="845" y="1240"/>
                </a:lnTo>
                <a:lnTo>
                  <a:pt x="842" y="1203"/>
                </a:lnTo>
                <a:lnTo>
                  <a:pt x="838" y="1167"/>
                </a:lnTo>
                <a:lnTo>
                  <a:pt x="832" y="1130"/>
                </a:lnTo>
                <a:lnTo>
                  <a:pt x="832" y="1130"/>
                </a:lnTo>
                <a:lnTo>
                  <a:pt x="824" y="1087"/>
                </a:lnTo>
                <a:lnTo>
                  <a:pt x="816" y="1045"/>
                </a:lnTo>
                <a:lnTo>
                  <a:pt x="810" y="1025"/>
                </a:lnTo>
                <a:lnTo>
                  <a:pt x="804" y="1004"/>
                </a:lnTo>
                <a:lnTo>
                  <a:pt x="797" y="984"/>
                </a:lnTo>
                <a:lnTo>
                  <a:pt x="789" y="966"/>
                </a:lnTo>
                <a:lnTo>
                  <a:pt x="789" y="966"/>
                </a:lnTo>
                <a:lnTo>
                  <a:pt x="786" y="966"/>
                </a:lnTo>
                <a:lnTo>
                  <a:pt x="783" y="966"/>
                </a:lnTo>
                <a:lnTo>
                  <a:pt x="783" y="966"/>
                </a:lnTo>
                <a:close/>
                <a:moveTo>
                  <a:pt x="818" y="1519"/>
                </a:moveTo>
                <a:lnTo>
                  <a:pt x="818" y="1519"/>
                </a:lnTo>
                <a:lnTo>
                  <a:pt x="816" y="1465"/>
                </a:lnTo>
                <a:lnTo>
                  <a:pt x="811" y="1408"/>
                </a:lnTo>
                <a:lnTo>
                  <a:pt x="806" y="1352"/>
                </a:lnTo>
                <a:lnTo>
                  <a:pt x="799" y="1298"/>
                </a:lnTo>
                <a:lnTo>
                  <a:pt x="790" y="1246"/>
                </a:lnTo>
                <a:lnTo>
                  <a:pt x="779" y="1194"/>
                </a:lnTo>
                <a:lnTo>
                  <a:pt x="772" y="1170"/>
                </a:lnTo>
                <a:lnTo>
                  <a:pt x="765" y="1146"/>
                </a:lnTo>
                <a:lnTo>
                  <a:pt x="757" y="1122"/>
                </a:lnTo>
                <a:lnTo>
                  <a:pt x="748" y="1101"/>
                </a:lnTo>
                <a:lnTo>
                  <a:pt x="748" y="1101"/>
                </a:lnTo>
                <a:lnTo>
                  <a:pt x="747" y="1157"/>
                </a:lnTo>
                <a:lnTo>
                  <a:pt x="750" y="1213"/>
                </a:lnTo>
                <a:lnTo>
                  <a:pt x="754" y="1268"/>
                </a:lnTo>
                <a:lnTo>
                  <a:pt x="762" y="1321"/>
                </a:lnTo>
                <a:lnTo>
                  <a:pt x="772" y="1373"/>
                </a:lnTo>
                <a:lnTo>
                  <a:pt x="786" y="1424"/>
                </a:lnTo>
                <a:lnTo>
                  <a:pt x="800" y="1473"/>
                </a:lnTo>
                <a:lnTo>
                  <a:pt x="818" y="1519"/>
                </a:lnTo>
                <a:lnTo>
                  <a:pt x="818" y="1519"/>
                </a:lnTo>
                <a:close/>
                <a:moveTo>
                  <a:pt x="886" y="1512"/>
                </a:moveTo>
                <a:lnTo>
                  <a:pt x="886" y="1512"/>
                </a:lnTo>
                <a:lnTo>
                  <a:pt x="907" y="1495"/>
                </a:lnTo>
                <a:lnTo>
                  <a:pt x="918" y="1486"/>
                </a:lnTo>
                <a:lnTo>
                  <a:pt x="928" y="1474"/>
                </a:lnTo>
                <a:lnTo>
                  <a:pt x="936" y="1463"/>
                </a:lnTo>
                <a:lnTo>
                  <a:pt x="942" y="1451"/>
                </a:lnTo>
                <a:lnTo>
                  <a:pt x="943" y="1444"/>
                </a:lnTo>
                <a:lnTo>
                  <a:pt x="945" y="1437"/>
                </a:lnTo>
                <a:lnTo>
                  <a:pt x="945" y="1428"/>
                </a:lnTo>
                <a:lnTo>
                  <a:pt x="945" y="1420"/>
                </a:lnTo>
                <a:lnTo>
                  <a:pt x="945" y="1420"/>
                </a:lnTo>
                <a:lnTo>
                  <a:pt x="932" y="1428"/>
                </a:lnTo>
                <a:lnTo>
                  <a:pt x="922" y="1437"/>
                </a:lnTo>
                <a:lnTo>
                  <a:pt x="914" y="1446"/>
                </a:lnTo>
                <a:lnTo>
                  <a:pt x="907" y="1458"/>
                </a:lnTo>
                <a:lnTo>
                  <a:pt x="901" y="1470"/>
                </a:lnTo>
                <a:lnTo>
                  <a:pt x="896" y="1484"/>
                </a:lnTo>
                <a:lnTo>
                  <a:pt x="886" y="1512"/>
                </a:lnTo>
                <a:lnTo>
                  <a:pt x="886" y="1512"/>
                </a:lnTo>
                <a:close/>
                <a:moveTo>
                  <a:pt x="646" y="1427"/>
                </a:moveTo>
                <a:lnTo>
                  <a:pt x="646" y="1427"/>
                </a:lnTo>
                <a:lnTo>
                  <a:pt x="619" y="1427"/>
                </a:lnTo>
                <a:lnTo>
                  <a:pt x="592" y="1428"/>
                </a:lnTo>
                <a:lnTo>
                  <a:pt x="566" y="1428"/>
                </a:lnTo>
                <a:lnTo>
                  <a:pt x="553" y="1428"/>
                </a:lnTo>
                <a:lnTo>
                  <a:pt x="542" y="1427"/>
                </a:lnTo>
                <a:lnTo>
                  <a:pt x="542" y="1427"/>
                </a:lnTo>
                <a:lnTo>
                  <a:pt x="531" y="1431"/>
                </a:lnTo>
                <a:lnTo>
                  <a:pt x="519" y="1432"/>
                </a:lnTo>
                <a:lnTo>
                  <a:pt x="497" y="1435"/>
                </a:lnTo>
                <a:lnTo>
                  <a:pt x="486" y="1438"/>
                </a:lnTo>
                <a:lnTo>
                  <a:pt x="476" y="1439"/>
                </a:lnTo>
                <a:lnTo>
                  <a:pt x="466" y="1444"/>
                </a:lnTo>
                <a:lnTo>
                  <a:pt x="456" y="1448"/>
                </a:lnTo>
                <a:lnTo>
                  <a:pt x="456" y="1448"/>
                </a:lnTo>
                <a:lnTo>
                  <a:pt x="452" y="1452"/>
                </a:lnTo>
                <a:lnTo>
                  <a:pt x="446" y="1458"/>
                </a:lnTo>
                <a:lnTo>
                  <a:pt x="438" y="1470"/>
                </a:lnTo>
                <a:lnTo>
                  <a:pt x="430" y="1486"/>
                </a:lnTo>
                <a:lnTo>
                  <a:pt x="423" y="1504"/>
                </a:lnTo>
                <a:lnTo>
                  <a:pt x="416" y="1522"/>
                </a:lnTo>
                <a:lnTo>
                  <a:pt x="411" y="1540"/>
                </a:lnTo>
                <a:lnTo>
                  <a:pt x="409" y="1557"/>
                </a:lnTo>
                <a:lnTo>
                  <a:pt x="407" y="1571"/>
                </a:lnTo>
                <a:lnTo>
                  <a:pt x="407" y="1571"/>
                </a:lnTo>
                <a:lnTo>
                  <a:pt x="448" y="1580"/>
                </a:lnTo>
                <a:lnTo>
                  <a:pt x="466" y="1584"/>
                </a:lnTo>
                <a:lnTo>
                  <a:pt x="486" y="1590"/>
                </a:lnTo>
                <a:lnTo>
                  <a:pt x="486" y="1590"/>
                </a:lnTo>
                <a:lnTo>
                  <a:pt x="487" y="1581"/>
                </a:lnTo>
                <a:lnTo>
                  <a:pt x="486" y="1568"/>
                </a:lnTo>
                <a:lnTo>
                  <a:pt x="486" y="1554"/>
                </a:lnTo>
                <a:lnTo>
                  <a:pt x="486" y="1540"/>
                </a:lnTo>
                <a:lnTo>
                  <a:pt x="486" y="1540"/>
                </a:lnTo>
                <a:lnTo>
                  <a:pt x="497" y="1528"/>
                </a:lnTo>
                <a:lnTo>
                  <a:pt x="504" y="1521"/>
                </a:lnTo>
                <a:lnTo>
                  <a:pt x="512" y="1515"/>
                </a:lnTo>
                <a:lnTo>
                  <a:pt x="512" y="1515"/>
                </a:lnTo>
                <a:lnTo>
                  <a:pt x="522" y="1510"/>
                </a:lnTo>
                <a:lnTo>
                  <a:pt x="532" y="1507"/>
                </a:lnTo>
                <a:lnTo>
                  <a:pt x="545" y="1502"/>
                </a:lnTo>
                <a:lnTo>
                  <a:pt x="557" y="1501"/>
                </a:lnTo>
                <a:lnTo>
                  <a:pt x="587" y="1497"/>
                </a:lnTo>
                <a:lnTo>
                  <a:pt x="616" y="1497"/>
                </a:lnTo>
                <a:lnTo>
                  <a:pt x="646" y="1501"/>
                </a:lnTo>
                <a:lnTo>
                  <a:pt x="660" y="1502"/>
                </a:lnTo>
                <a:lnTo>
                  <a:pt x="672" y="1507"/>
                </a:lnTo>
                <a:lnTo>
                  <a:pt x="684" y="1511"/>
                </a:lnTo>
                <a:lnTo>
                  <a:pt x="695" y="1517"/>
                </a:lnTo>
                <a:lnTo>
                  <a:pt x="703" y="1522"/>
                </a:lnTo>
                <a:lnTo>
                  <a:pt x="710" y="1529"/>
                </a:lnTo>
                <a:lnTo>
                  <a:pt x="710" y="1529"/>
                </a:lnTo>
                <a:lnTo>
                  <a:pt x="713" y="1535"/>
                </a:lnTo>
                <a:lnTo>
                  <a:pt x="716" y="1540"/>
                </a:lnTo>
                <a:lnTo>
                  <a:pt x="719" y="1553"/>
                </a:lnTo>
                <a:lnTo>
                  <a:pt x="722" y="1566"/>
                </a:lnTo>
                <a:lnTo>
                  <a:pt x="724" y="1580"/>
                </a:lnTo>
                <a:lnTo>
                  <a:pt x="724" y="1580"/>
                </a:lnTo>
                <a:lnTo>
                  <a:pt x="737" y="1580"/>
                </a:lnTo>
                <a:lnTo>
                  <a:pt x="748" y="1578"/>
                </a:lnTo>
                <a:lnTo>
                  <a:pt x="758" y="1576"/>
                </a:lnTo>
                <a:lnTo>
                  <a:pt x="768" y="1573"/>
                </a:lnTo>
                <a:lnTo>
                  <a:pt x="776" y="1568"/>
                </a:lnTo>
                <a:lnTo>
                  <a:pt x="783" y="1564"/>
                </a:lnTo>
                <a:lnTo>
                  <a:pt x="799" y="1553"/>
                </a:lnTo>
                <a:lnTo>
                  <a:pt x="799" y="1553"/>
                </a:lnTo>
                <a:lnTo>
                  <a:pt x="795" y="1538"/>
                </a:lnTo>
                <a:lnTo>
                  <a:pt x="789" y="1522"/>
                </a:lnTo>
                <a:lnTo>
                  <a:pt x="783" y="1510"/>
                </a:lnTo>
                <a:lnTo>
                  <a:pt x="778" y="1497"/>
                </a:lnTo>
                <a:lnTo>
                  <a:pt x="771" y="1486"/>
                </a:lnTo>
                <a:lnTo>
                  <a:pt x="762" y="1476"/>
                </a:lnTo>
                <a:lnTo>
                  <a:pt x="754" y="1467"/>
                </a:lnTo>
                <a:lnTo>
                  <a:pt x="744" y="1459"/>
                </a:lnTo>
                <a:lnTo>
                  <a:pt x="734" y="1452"/>
                </a:lnTo>
                <a:lnTo>
                  <a:pt x="724" y="1446"/>
                </a:lnTo>
                <a:lnTo>
                  <a:pt x="713" y="1441"/>
                </a:lnTo>
                <a:lnTo>
                  <a:pt x="700" y="1437"/>
                </a:lnTo>
                <a:lnTo>
                  <a:pt x="688" y="1434"/>
                </a:lnTo>
                <a:lnTo>
                  <a:pt x="674" y="1431"/>
                </a:lnTo>
                <a:lnTo>
                  <a:pt x="646" y="1427"/>
                </a:lnTo>
                <a:lnTo>
                  <a:pt x="646" y="1427"/>
                </a:lnTo>
                <a:close/>
                <a:moveTo>
                  <a:pt x="967" y="1547"/>
                </a:moveTo>
                <a:lnTo>
                  <a:pt x="967" y="1547"/>
                </a:lnTo>
                <a:lnTo>
                  <a:pt x="984" y="1539"/>
                </a:lnTo>
                <a:lnTo>
                  <a:pt x="990" y="1535"/>
                </a:lnTo>
                <a:lnTo>
                  <a:pt x="995" y="1529"/>
                </a:lnTo>
                <a:lnTo>
                  <a:pt x="998" y="1524"/>
                </a:lnTo>
                <a:lnTo>
                  <a:pt x="998" y="1518"/>
                </a:lnTo>
                <a:lnTo>
                  <a:pt x="995" y="1514"/>
                </a:lnTo>
                <a:lnTo>
                  <a:pt x="990" y="1508"/>
                </a:lnTo>
                <a:lnTo>
                  <a:pt x="990" y="1508"/>
                </a:lnTo>
                <a:lnTo>
                  <a:pt x="959" y="1512"/>
                </a:lnTo>
                <a:lnTo>
                  <a:pt x="942" y="1515"/>
                </a:lnTo>
                <a:lnTo>
                  <a:pt x="927" y="1519"/>
                </a:lnTo>
                <a:lnTo>
                  <a:pt x="911" y="1525"/>
                </a:lnTo>
                <a:lnTo>
                  <a:pt x="904" y="1528"/>
                </a:lnTo>
                <a:lnTo>
                  <a:pt x="898" y="1532"/>
                </a:lnTo>
                <a:lnTo>
                  <a:pt x="893" y="1538"/>
                </a:lnTo>
                <a:lnTo>
                  <a:pt x="889" y="1543"/>
                </a:lnTo>
                <a:lnTo>
                  <a:pt x="884" y="1550"/>
                </a:lnTo>
                <a:lnTo>
                  <a:pt x="883" y="1559"/>
                </a:lnTo>
                <a:lnTo>
                  <a:pt x="883" y="1559"/>
                </a:lnTo>
                <a:lnTo>
                  <a:pt x="894" y="1561"/>
                </a:lnTo>
                <a:lnTo>
                  <a:pt x="904" y="1564"/>
                </a:lnTo>
                <a:lnTo>
                  <a:pt x="915" y="1563"/>
                </a:lnTo>
                <a:lnTo>
                  <a:pt x="927" y="1561"/>
                </a:lnTo>
                <a:lnTo>
                  <a:pt x="938" y="1559"/>
                </a:lnTo>
                <a:lnTo>
                  <a:pt x="948" y="1556"/>
                </a:lnTo>
                <a:lnTo>
                  <a:pt x="967" y="1547"/>
                </a:lnTo>
                <a:lnTo>
                  <a:pt x="967" y="1547"/>
                </a:lnTo>
                <a:close/>
                <a:moveTo>
                  <a:pt x="696" y="1536"/>
                </a:moveTo>
                <a:lnTo>
                  <a:pt x="696" y="1536"/>
                </a:lnTo>
                <a:lnTo>
                  <a:pt x="685" y="1531"/>
                </a:lnTo>
                <a:lnTo>
                  <a:pt x="674" y="1525"/>
                </a:lnTo>
                <a:lnTo>
                  <a:pt x="663" y="1521"/>
                </a:lnTo>
                <a:lnTo>
                  <a:pt x="650" y="1518"/>
                </a:lnTo>
                <a:lnTo>
                  <a:pt x="625" y="1512"/>
                </a:lnTo>
                <a:lnTo>
                  <a:pt x="598" y="1512"/>
                </a:lnTo>
                <a:lnTo>
                  <a:pt x="573" y="1514"/>
                </a:lnTo>
                <a:lnTo>
                  <a:pt x="560" y="1517"/>
                </a:lnTo>
                <a:lnTo>
                  <a:pt x="547" y="1519"/>
                </a:lnTo>
                <a:lnTo>
                  <a:pt x="536" y="1524"/>
                </a:lnTo>
                <a:lnTo>
                  <a:pt x="525" y="1528"/>
                </a:lnTo>
                <a:lnTo>
                  <a:pt x="515" y="1533"/>
                </a:lnTo>
                <a:lnTo>
                  <a:pt x="505" y="1539"/>
                </a:lnTo>
                <a:lnTo>
                  <a:pt x="505" y="1539"/>
                </a:lnTo>
                <a:lnTo>
                  <a:pt x="501" y="1552"/>
                </a:lnTo>
                <a:lnTo>
                  <a:pt x="501" y="1559"/>
                </a:lnTo>
                <a:lnTo>
                  <a:pt x="501" y="1564"/>
                </a:lnTo>
                <a:lnTo>
                  <a:pt x="501" y="1564"/>
                </a:lnTo>
                <a:lnTo>
                  <a:pt x="508" y="1559"/>
                </a:lnTo>
                <a:lnTo>
                  <a:pt x="515" y="1556"/>
                </a:lnTo>
                <a:lnTo>
                  <a:pt x="524" y="1554"/>
                </a:lnTo>
                <a:lnTo>
                  <a:pt x="532" y="1554"/>
                </a:lnTo>
                <a:lnTo>
                  <a:pt x="550" y="1554"/>
                </a:lnTo>
                <a:lnTo>
                  <a:pt x="567" y="1554"/>
                </a:lnTo>
                <a:lnTo>
                  <a:pt x="567" y="1554"/>
                </a:lnTo>
                <a:lnTo>
                  <a:pt x="595" y="1553"/>
                </a:lnTo>
                <a:lnTo>
                  <a:pt x="629" y="1552"/>
                </a:lnTo>
                <a:lnTo>
                  <a:pt x="665" y="1552"/>
                </a:lnTo>
                <a:lnTo>
                  <a:pt x="684" y="1553"/>
                </a:lnTo>
                <a:lnTo>
                  <a:pt x="703" y="1554"/>
                </a:lnTo>
                <a:lnTo>
                  <a:pt x="703" y="1554"/>
                </a:lnTo>
                <a:lnTo>
                  <a:pt x="703" y="1553"/>
                </a:lnTo>
                <a:lnTo>
                  <a:pt x="703" y="1550"/>
                </a:lnTo>
                <a:lnTo>
                  <a:pt x="700" y="1546"/>
                </a:lnTo>
                <a:lnTo>
                  <a:pt x="698" y="1542"/>
                </a:lnTo>
                <a:lnTo>
                  <a:pt x="696" y="1536"/>
                </a:lnTo>
                <a:lnTo>
                  <a:pt x="696" y="1536"/>
                </a:lnTo>
                <a:close/>
                <a:moveTo>
                  <a:pt x="861" y="1567"/>
                </a:moveTo>
                <a:lnTo>
                  <a:pt x="861" y="1567"/>
                </a:lnTo>
                <a:lnTo>
                  <a:pt x="862" y="1564"/>
                </a:lnTo>
                <a:lnTo>
                  <a:pt x="863" y="1559"/>
                </a:lnTo>
                <a:lnTo>
                  <a:pt x="863" y="1554"/>
                </a:lnTo>
                <a:lnTo>
                  <a:pt x="862" y="1550"/>
                </a:lnTo>
                <a:lnTo>
                  <a:pt x="861" y="1546"/>
                </a:lnTo>
                <a:lnTo>
                  <a:pt x="856" y="1543"/>
                </a:lnTo>
                <a:lnTo>
                  <a:pt x="856" y="1543"/>
                </a:lnTo>
                <a:lnTo>
                  <a:pt x="848" y="1552"/>
                </a:lnTo>
                <a:lnTo>
                  <a:pt x="845" y="1557"/>
                </a:lnTo>
                <a:lnTo>
                  <a:pt x="845" y="1567"/>
                </a:lnTo>
                <a:lnTo>
                  <a:pt x="845" y="1567"/>
                </a:lnTo>
                <a:lnTo>
                  <a:pt x="846" y="1568"/>
                </a:lnTo>
                <a:lnTo>
                  <a:pt x="849" y="1568"/>
                </a:lnTo>
                <a:lnTo>
                  <a:pt x="852" y="1570"/>
                </a:lnTo>
                <a:lnTo>
                  <a:pt x="855" y="1571"/>
                </a:lnTo>
                <a:lnTo>
                  <a:pt x="855" y="1571"/>
                </a:lnTo>
                <a:lnTo>
                  <a:pt x="858" y="1566"/>
                </a:lnTo>
                <a:lnTo>
                  <a:pt x="859" y="1566"/>
                </a:lnTo>
                <a:lnTo>
                  <a:pt x="861" y="1567"/>
                </a:lnTo>
                <a:lnTo>
                  <a:pt x="861" y="1567"/>
                </a:lnTo>
                <a:close/>
                <a:moveTo>
                  <a:pt x="296" y="1560"/>
                </a:moveTo>
                <a:lnTo>
                  <a:pt x="296" y="1560"/>
                </a:lnTo>
                <a:lnTo>
                  <a:pt x="284" y="1559"/>
                </a:lnTo>
                <a:lnTo>
                  <a:pt x="271" y="1554"/>
                </a:lnTo>
                <a:lnTo>
                  <a:pt x="260" y="1550"/>
                </a:lnTo>
                <a:lnTo>
                  <a:pt x="248" y="1547"/>
                </a:lnTo>
                <a:lnTo>
                  <a:pt x="248" y="1547"/>
                </a:lnTo>
                <a:lnTo>
                  <a:pt x="223" y="1546"/>
                </a:lnTo>
                <a:lnTo>
                  <a:pt x="192" y="1547"/>
                </a:lnTo>
                <a:lnTo>
                  <a:pt x="164" y="1550"/>
                </a:lnTo>
                <a:lnTo>
                  <a:pt x="153" y="1553"/>
                </a:lnTo>
                <a:lnTo>
                  <a:pt x="143" y="1557"/>
                </a:lnTo>
                <a:lnTo>
                  <a:pt x="143" y="1557"/>
                </a:lnTo>
                <a:lnTo>
                  <a:pt x="133" y="1561"/>
                </a:lnTo>
                <a:lnTo>
                  <a:pt x="124" y="1568"/>
                </a:lnTo>
                <a:lnTo>
                  <a:pt x="107" y="1585"/>
                </a:lnTo>
                <a:lnTo>
                  <a:pt x="90" y="1602"/>
                </a:lnTo>
                <a:lnTo>
                  <a:pt x="81" y="1611"/>
                </a:lnTo>
                <a:lnTo>
                  <a:pt x="72" y="1618"/>
                </a:lnTo>
                <a:lnTo>
                  <a:pt x="72" y="1618"/>
                </a:lnTo>
                <a:lnTo>
                  <a:pt x="88" y="1618"/>
                </a:lnTo>
                <a:lnTo>
                  <a:pt x="102" y="1615"/>
                </a:lnTo>
                <a:lnTo>
                  <a:pt x="118" y="1615"/>
                </a:lnTo>
                <a:lnTo>
                  <a:pt x="126" y="1615"/>
                </a:lnTo>
                <a:lnTo>
                  <a:pt x="136" y="1616"/>
                </a:lnTo>
                <a:lnTo>
                  <a:pt x="136" y="1616"/>
                </a:lnTo>
                <a:lnTo>
                  <a:pt x="143" y="1601"/>
                </a:lnTo>
                <a:lnTo>
                  <a:pt x="156" y="1584"/>
                </a:lnTo>
                <a:lnTo>
                  <a:pt x="163" y="1576"/>
                </a:lnTo>
                <a:lnTo>
                  <a:pt x="170" y="1568"/>
                </a:lnTo>
                <a:lnTo>
                  <a:pt x="175" y="1563"/>
                </a:lnTo>
                <a:lnTo>
                  <a:pt x="182" y="1560"/>
                </a:lnTo>
                <a:lnTo>
                  <a:pt x="182" y="1560"/>
                </a:lnTo>
                <a:lnTo>
                  <a:pt x="187" y="1560"/>
                </a:lnTo>
                <a:lnTo>
                  <a:pt x="191" y="1560"/>
                </a:lnTo>
                <a:lnTo>
                  <a:pt x="204" y="1564"/>
                </a:lnTo>
                <a:lnTo>
                  <a:pt x="219" y="1568"/>
                </a:lnTo>
                <a:lnTo>
                  <a:pt x="233" y="1571"/>
                </a:lnTo>
                <a:lnTo>
                  <a:pt x="233" y="1571"/>
                </a:lnTo>
                <a:lnTo>
                  <a:pt x="244" y="1571"/>
                </a:lnTo>
                <a:lnTo>
                  <a:pt x="257" y="1570"/>
                </a:lnTo>
                <a:lnTo>
                  <a:pt x="279" y="1567"/>
                </a:lnTo>
                <a:lnTo>
                  <a:pt x="288" y="1567"/>
                </a:lnTo>
                <a:lnTo>
                  <a:pt x="298" y="1567"/>
                </a:lnTo>
                <a:lnTo>
                  <a:pt x="305" y="1570"/>
                </a:lnTo>
                <a:lnTo>
                  <a:pt x="312" y="1576"/>
                </a:lnTo>
                <a:lnTo>
                  <a:pt x="312" y="1576"/>
                </a:lnTo>
                <a:lnTo>
                  <a:pt x="313" y="1587"/>
                </a:lnTo>
                <a:lnTo>
                  <a:pt x="314" y="1592"/>
                </a:lnTo>
                <a:lnTo>
                  <a:pt x="316" y="1597"/>
                </a:lnTo>
                <a:lnTo>
                  <a:pt x="316" y="1597"/>
                </a:lnTo>
                <a:lnTo>
                  <a:pt x="313" y="1612"/>
                </a:lnTo>
                <a:lnTo>
                  <a:pt x="307" y="1626"/>
                </a:lnTo>
                <a:lnTo>
                  <a:pt x="307" y="1626"/>
                </a:lnTo>
                <a:lnTo>
                  <a:pt x="330" y="1622"/>
                </a:lnTo>
                <a:lnTo>
                  <a:pt x="348" y="1622"/>
                </a:lnTo>
                <a:lnTo>
                  <a:pt x="366" y="1622"/>
                </a:lnTo>
                <a:lnTo>
                  <a:pt x="386" y="1622"/>
                </a:lnTo>
                <a:lnTo>
                  <a:pt x="386" y="1622"/>
                </a:lnTo>
                <a:lnTo>
                  <a:pt x="379" y="1616"/>
                </a:lnTo>
                <a:lnTo>
                  <a:pt x="376" y="1613"/>
                </a:lnTo>
                <a:lnTo>
                  <a:pt x="375" y="1611"/>
                </a:lnTo>
                <a:lnTo>
                  <a:pt x="373" y="1604"/>
                </a:lnTo>
                <a:lnTo>
                  <a:pt x="376" y="1597"/>
                </a:lnTo>
                <a:lnTo>
                  <a:pt x="383" y="1581"/>
                </a:lnTo>
                <a:lnTo>
                  <a:pt x="386" y="1573"/>
                </a:lnTo>
                <a:lnTo>
                  <a:pt x="389" y="1566"/>
                </a:lnTo>
                <a:lnTo>
                  <a:pt x="389" y="1566"/>
                </a:lnTo>
                <a:lnTo>
                  <a:pt x="365" y="1563"/>
                </a:lnTo>
                <a:lnTo>
                  <a:pt x="341" y="1561"/>
                </a:lnTo>
                <a:lnTo>
                  <a:pt x="296" y="1560"/>
                </a:lnTo>
                <a:lnTo>
                  <a:pt x="296" y="1560"/>
                </a:lnTo>
                <a:close/>
                <a:moveTo>
                  <a:pt x="501" y="1571"/>
                </a:moveTo>
                <a:lnTo>
                  <a:pt x="501" y="1571"/>
                </a:lnTo>
                <a:lnTo>
                  <a:pt x="504" y="1580"/>
                </a:lnTo>
                <a:lnTo>
                  <a:pt x="503" y="1588"/>
                </a:lnTo>
                <a:lnTo>
                  <a:pt x="501" y="1597"/>
                </a:lnTo>
                <a:lnTo>
                  <a:pt x="500" y="1605"/>
                </a:lnTo>
                <a:lnTo>
                  <a:pt x="494" y="1620"/>
                </a:lnTo>
                <a:lnTo>
                  <a:pt x="493" y="1629"/>
                </a:lnTo>
                <a:lnTo>
                  <a:pt x="493" y="1636"/>
                </a:lnTo>
                <a:lnTo>
                  <a:pt x="493" y="1636"/>
                </a:lnTo>
                <a:lnTo>
                  <a:pt x="519" y="1632"/>
                </a:lnTo>
                <a:lnTo>
                  <a:pt x="545" y="1629"/>
                </a:lnTo>
                <a:lnTo>
                  <a:pt x="571" y="1627"/>
                </a:lnTo>
                <a:lnTo>
                  <a:pt x="598" y="1627"/>
                </a:lnTo>
                <a:lnTo>
                  <a:pt x="651" y="1627"/>
                </a:lnTo>
                <a:lnTo>
                  <a:pt x="677" y="1627"/>
                </a:lnTo>
                <a:lnTo>
                  <a:pt x="703" y="1625"/>
                </a:lnTo>
                <a:lnTo>
                  <a:pt x="703" y="1625"/>
                </a:lnTo>
                <a:lnTo>
                  <a:pt x="706" y="1605"/>
                </a:lnTo>
                <a:lnTo>
                  <a:pt x="708" y="1590"/>
                </a:lnTo>
                <a:lnTo>
                  <a:pt x="708" y="1590"/>
                </a:lnTo>
                <a:lnTo>
                  <a:pt x="706" y="1585"/>
                </a:lnTo>
                <a:lnTo>
                  <a:pt x="702" y="1583"/>
                </a:lnTo>
                <a:lnTo>
                  <a:pt x="700" y="1580"/>
                </a:lnTo>
                <a:lnTo>
                  <a:pt x="700" y="1577"/>
                </a:lnTo>
                <a:lnTo>
                  <a:pt x="700" y="1574"/>
                </a:lnTo>
                <a:lnTo>
                  <a:pt x="700" y="1574"/>
                </a:lnTo>
                <a:lnTo>
                  <a:pt x="705" y="1574"/>
                </a:lnTo>
                <a:lnTo>
                  <a:pt x="708" y="1576"/>
                </a:lnTo>
                <a:lnTo>
                  <a:pt x="709" y="1576"/>
                </a:lnTo>
                <a:lnTo>
                  <a:pt x="710" y="1573"/>
                </a:lnTo>
                <a:lnTo>
                  <a:pt x="710" y="1573"/>
                </a:lnTo>
                <a:lnTo>
                  <a:pt x="685" y="1567"/>
                </a:lnTo>
                <a:lnTo>
                  <a:pt x="660" y="1566"/>
                </a:lnTo>
                <a:lnTo>
                  <a:pt x="636" y="1566"/>
                </a:lnTo>
                <a:lnTo>
                  <a:pt x="611" y="1567"/>
                </a:lnTo>
                <a:lnTo>
                  <a:pt x="557" y="1570"/>
                </a:lnTo>
                <a:lnTo>
                  <a:pt x="531" y="1571"/>
                </a:lnTo>
                <a:lnTo>
                  <a:pt x="501" y="1571"/>
                </a:lnTo>
                <a:lnTo>
                  <a:pt x="501" y="1571"/>
                </a:lnTo>
                <a:close/>
                <a:moveTo>
                  <a:pt x="722" y="1594"/>
                </a:moveTo>
                <a:lnTo>
                  <a:pt x="722" y="1594"/>
                </a:lnTo>
                <a:lnTo>
                  <a:pt x="727" y="1597"/>
                </a:lnTo>
                <a:lnTo>
                  <a:pt x="731" y="1598"/>
                </a:lnTo>
                <a:lnTo>
                  <a:pt x="743" y="1599"/>
                </a:lnTo>
                <a:lnTo>
                  <a:pt x="754" y="1599"/>
                </a:lnTo>
                <a:lnTo>
                  <a:pt x="765" y="1597"/>
                </a:lnTo>
                <a:lnTo>
                  <a:pt x="778" y="1592"/>
                </a:lnTo>
                <a:lnTo>
                  <a:pt x="789" y="1587"/>
                </a:lnTo>
                <a:lnTo>
                  <a:pt x="810" y="1574"/>
                </a:lnTo>
                <a:lnTo>
                  <a:pt x="810" y="1574"/>
                </a:lnTo>
                <a:lnTo>
                  <a:pt x="809" y="1571"/>
                </a:lnTo>
                <a:lnTo>
                  <a:pt x="810" y="1568"/>
                </a:lnTo>
                <a:lnTo>
                  <a:pt x="811" y="1567"/>
                </a:lnTo>
                <a:lnTo>
                  <a:pt x="810" y="1566"/>
                </a:lnTo>
                <a:lnTo>
                  <a:pt x="810" y="1566"/>
                </a:lnTo>
                <a:lnTo>
                  <a:pt x="802" y="1571"/>
                </a:lnTo>
                <a:lnTo>
                  <a:pt x="792" y="1577"/>
                </a:lnTo>
                <a:lnTo>
                  <a:pt x="781" y="1581"/>
                </a:lnTo>
                <a:lnTo>
                  <a:pt x="768" y="1585"/>
                </a:lnTo>
                <a:lnTo>
                  <a:pt x="743" y="1591"/>
                </a:lnTo>
                <a:lnTo>
                  <a:pt x="722" y="1594"/>
                </a:lnTo>
                <a:lnTo>
                  <a:pt x="722" y="1594"/>
                </a:lnTo>
                <a:close/>
                <a:moveTo>
                  <a:pt x="1157" y="1587"/>
                </a:moveTo>
                <a:lnTo>
                  <a:pt x="1157" y="1587"/>
                </a:lnTo>
                <a:lnTo>
                  <a:pt x="1148" y="1584"/>
                </a:lnTo>
                <a:lnTo>
                  <a:pt x="1138" y="1581"/>
                </a:lnTo>
                <a:lnTo>
                  <a:pt x="1129" y="1581"/>
                </a:lnTo>
                <a:lnTo>
                  <a:pt x="1120" y="1581"/>
                </a:lnTo>
                <a:lnTo>
                  <a:pt x="1101" y="1583"/>
                </a:lnTo>
                <a:lnTo>
                  <a:pt x="1078" y="1583"/>
                </a:lnTo>
                <a:lnTo>
                  <a:pt x="1078" y="1583"/>
                </a:lnTo>
                <a:lnTo>
                  <a:pt x="1046" y="1581"/>
                </a:lnTo>
                <a:lnTo>
                  <a:pt x="1012" y="1580"/>
                </a:lnTo>
                <a:lnTo>
                  <a:pt x="978" y="1578"/>
                </a:lnTo>
                <a:lnTo>
                  <a:pt x="962" y="1580"/>
                </a:lnTo>
                <a:lnTo>
                  <a:pt x="945" y="1581"/>
                </a:lnTo>
                <a:lnTo>
                  <a:pt x="945" y="1581"/>
                </a:lnTo>
                <a:lnTo>
                  <a:pt x="942" y="1578"/>
                </a:lnTo>
                <a:lnTo>
                  <a:pt x="938" y="1576"/>
                </a:lnTo>
                <a:lnTo>
                  <a:pt x="931" y="1573"/>
                </a:lnTo>
                <a:lnTo>
                  <a:pt x="927" y="1574"/>
                </a:lnTo>
                <a:lnTo>
                  <a:pt x="922" y="1574"/>
                </a:lnTo>
                <a:lnTo>
                  <a:pt x="919" y="1577"/>
                </a:lnTo>
                <a:lnTo>
                  <a:pt x="917" y="1580"/>
                </a:lnTo>
                <a:lnTo>
                  <a:pt x="917" y="1580"/>
                </a:lnTo>
                <a:lnTo>
                  <a:pt x="924" y="1583"/>
                </a:lnTo>
                <a:lnTo>
                  <a:pt x="931" y="1587"/>
                </a:lnTo>
                <a:lnTo>
                  <a:pt x="945" y="1598"/>
                </a:lnTo>
                <a:lnTo>
                  <a:pt x="956" y="1609"/>
                </a:lnTo>
                <a:lnTo>
                  <a:pt x="964" y="1623"/>
                </a:lnTo>
                <a:lnTo>
                  <a:pt x="964" y="1623"/>
                </a:lnTo>
                <a:lnTo>
                  <a:pt x="988" y="1623"/>
                </a:lnTo>
                <a:lnTo>
                  <a:pt x="998" y="1623"/>
                </a:lnTo>
                <a:lnTo>
                  <a:pt x="1009" y="1622"/>
                </a:lnTo>
                <a:lnTo>
                  <a:pt x="1009" y="1622"/>
                </a:lnTo>
                <a:lnTo>
                  <a:pt x="1007" y="1609"/>
                </a:lnTo>
                <a:lnTo>
                  <a:pt x="1008" y="1605"/>
                </a:lnTo>
                <a:lnTo>
                  <a:pt x="1008" y="1601"/>
                </a:lnTo>
                <a:lnTo>
                  <a:pt x="1011" y="1598"/>
                </a:lnTo>
                <a:lnTo>
                  <a:pt x="1014" y="1595"/>
                </a:lnTo>
                <a:lnTo>
                  <a:pt x="1019" y="1591"/>
                </a:lnTo>
                <a:lnTo>
                  <a:pt x="1028" y="1590"/>
                </a:lnTo>
                <a:lnTo>
                  <a:pt x="1037" y="1588"/>
                </a:lnTo>
                <a:lnTo>
                  <a:pt x="1060" y="1590"/>
                </a:lnTo>
                <a:lnTo>
                  <a:pt x="1060" y="1590"/>
                </a:lnTo>
                <a:lnTo>
                  <a:pt x="1081" y="1591"/>
                </a:lnTo>
                <a:lnTo>
                  <a:pt x="1102" y="1590"/>
                </a:lnTo>
                <a:lnTo>
                  <a:pt x="1122" y="1590"/>
                </a:lnTo>
                <a:lnTo>
                  <a:pt x="1141" y="1591"/>
                </a:lnTo>
                <a:lnTo>
                  <a:pt x="1141" y="1591"/>
                </a:lnTo>
                <a:lnTo>
                  <a:pt x="1148" y="1598"/>
                </a:lnTo>
                <a:lnTo>
                  <a:pt x="1155" y="1605"/>
                </a:lnTo>
                <a:lnTo>
                  <a:pt x="1162" y="1613"/>
                </a:lnTo>
                <a:lnTo>
                  <a:pt x="1171" y="1622"/>
                </a:lnTo>
                <a:lnTo>
                  <a:pt x="1179" y="1627"/>
                </a:lnTo>
                <a:lnTo>
                  <a:pt x="1188" y="1632"/>
                </a:lnTo>
                <a:lnTo>
                  <a:pt x="1193" y="1633"/>
                </a:lnTo>
                <a:lnTo>
                  <a:pt x="1199" y="1633"/>
                </a:lnTo>
                <a:lnTo>
                  <a:pt x="1204" y="1632"/>
                </a:lnTo>
                <a:lnTo>
                  <a:pt x="1210" y="1629"/>
                </a:lnTo>
                <a:lnTo>
                  <a:pt x="1210" y="1629"/>
                </a:lnTo>
                <a:lnTo>
                  <a:pt x="1203" y="1623"/>
                </a:lnTo>
                <a:lnTo>
                  <a:pt x="1196" y="1618"/>
                </a:lnTo>
                <a:lnTo>
                  <a:pt x="1183" y="1606"/>
                </a:lnTo>
                <a:lnTo>
                  <a:pt x="1172" y="1595"/>
                </a:lnTo>
                <a:lnTo>
                  <a:pt x="1165" y="1590"/>
                </a:lnTo>
                <a:lnTo>
                  <a:pt x="1157" y="1587"/>
                </a:lnTo>
                <a:lnTo>
                  <a:pt x="1157" y="1587"/>
                </a:lnTo>
                <a:close/>
                <a:moveTo>
                  <a:pt x="194" y="1578"/>
                </a:moveTo>
                <a:lnTo>
                  <a:pt x="194" y="1578"/>
                </a:lnTo>
                <a:lnTo>
                  <a:pt x="173" y="1588"/>
                </a:lnTo>
                <a:lnTo>
                  <a:pt x="168" y="1591"/>
                </a:lnTo>
                <a:lnTo>
                  <a:pt x="164" y="1594"/>
                </a:lnTo>
                <a:lnTo>
                  <a:pt x="163" y="1598"/>
                </a:lnTo>
                <a:lnTo>
                  <a:pt x="163" y="1602"/>
                </a:lnTo>
                <a:lnTo>
                  <a:pt x="163" y="1602"/>
                </a:lnTo>
                <a:lnTo>
                  <a:pt x="233" y="1602"/>
                </a:lnTo>
                <a:lnTo>
                  <a:pt x="299" y="1602"/>
                </a:lnTo>
                <a:lnTo>
                  <a:pt x="299" y="1602"/>
                </a:lnTo>
                <a:lnTo>
                  <a:pt x="300" y="1598"/>
                </a:lnTo>
                <a:lnTo>
                  <a:pt x="302" y="1595"/>
                </a:lnTo>
                <a:lnTo>
                  <a:pt x="303" y="1592"/>
                </a:lnTo>
                <a:lnTo>
                  <a:pt x="303" y="1588"/>
                </a:lnTo>
                <a:lnTo>
                  <a:pt x="303" y="1588"/>
                </a:lnTo>
                <a:lnTo>
                  <a:pt x="289" y="1585"/>
                </a:lnTo>
                <a:lnTo>
                  <a:pt x="275" y="1584"/>
                </a:lnTo>
                <a:lnTo>
                  <a:pt x="248" y="1584"/>
                </a:lnTo>
                <a:lnTo>
                  <a:pt x="222" y="1583"/>
                </a:lnTo>
                <a:lnTo>
                  <a:pt x="208" y="1581"/>
                </a:lnTo>
                <a:lnTo>
                  <a:pt x="194" y="1578"/>
                </a:lnTo>
                <a:lnTo>
                  <a:pt x="194" y="1578"/>
                </a:lnTo>
                <a:close/>
                <a:moveTo>
                  <a:pt x="818" y="1636"/>
                </a:moveTo>
                <a:lnTo>
                  <a:pt x="818" y="1636"/>
                </a:lnTo>
                <a:lnTo>
                  <a:pt x="861" y="1630"/>
                </a:lnTo>
                <a:lnTo>
                  <a:pt x="903" y="1626"/>
                </a:lnTo>
                <a:lnTo>
                  <a:pt x="903" y="1626"/>
                </a:lnTo>
                <a:lnTo>
                  <a:pt x="898" y="1618"/>
                </a:lnTo>
                <a:lnTo>
                  <a:pt x="893" y="1609"/>
                </a:lnTo>
                <a:lnTo>
                  <a:pt x="884" y="1602"/>
                </a:lnTo>
                <a:lnTo>
                  <a:pt x="876" y="1595"/>
                </a:lnTo>
                <a:lnTo>
                  <a:pt x="868" y="1588"/>
                </a:lnTo>
                <a:lnTo>
                  <a:pt x="856" y="1584"/>
                </a:lnTo>
                <a:lnTo>
                  <a:pt x="846" y="1581"/>
                </a:lnTo>
                <a:lnTo>
                  <a:pt x="835" y="1581"/>
                </a:lnTo>
                <a:lnTo>
                  <a:pt x="835" y="1581"/>
                </a:lnTo>
                <a:lnTo>
                  <a:pt x="839" y="1588"/>
                </a:lnTo>
                <a:lnTo>
                  <a:pt x="841" y="1597"/>
                </a:lnTo>
                <a:lnTo>
                  <a:pt x="841" y="1605"/>
                </a:lnTo>
                <a:lnTo>
                  <a:pt x="839" y="1613"/>
                </a:lnTo>
                <a:lnTo>
                  <a:pt x="837" y="1620"/>
                </a:lnTo>
                <a:lnTo>
                  <a:pt x="832" y="1627"/>
                </a:lnTo>
                <a:lnTo>
                  <a:pt x="827" y="1633"/>
                </a:lnTo>
                <a:lnTo>
                  <a:pt x="818" y="1636"/>
                </a:lnTo>
                <a:lnTo>
                  <a:pt x="818" y="1636"/>
                </a:lnTo>
                <a:close/>
                <a:moveTo>
                  <a:pt x="917" y="1625"/>
                </a:moveTo>
                <a:lnTo>
                  <a:pt x="917" y="1625"/>
                </a:lnTo>
                <a:lnTo>
                  <a:pt x="935" y="1625"/>
                </a:lnTo>
                <a:lnTo>
                  <a:pt x="942" y="1623"/>
                </a:lnTo>
                <a:lnTo>
                  <a:pt x="949" y="1622"/>
                </a:lnTo>
                <a:lnTo>
                  <a:pt x="949" y="1622"/>
                </a:lnTo>
                <a:lnTo>
                  <a:pt x="943" y="1613"/>
                </a:lnTo>
                <a:lnTo>
                  <a:pt x="936" y="1606"/>
                </a:lnTo>
                <a:lnTo>
                  <a:pt x="928" y="1599"/>
                </a:lnTo>
                <a:lnTo>
                  <a:pt x="919" y="1594"/>
                </a:lnTo>
                <a:lnTo>
                  <a:pt x="910" y="1588"/>
                </a:lnTo>
                <a:lnTo>
                  <a:pt x="901" y="1585"/>
                </a:lnTo>
                <a:lnTo>
                  <a:pt x="891" y="1583"/>
                </a:lnTo>
                <a:lnTo>
                  <a:pt x="882" y="1583"/>
                </a:lnTo>
                <a:lnTo>
                  <a:pt x="882" y="1583"/>
                </a:lnTo>
                <a:lnTo>
                  <a:pt x="900" y="1602"/>
                </a:lnTo>
                <a:lnTo>
                  <a:pt x="908" y="1613"/>
                </a:lnTo>
                <a:lnTo>
                  <a:pt x="917" y="1625"/>
                </a:lnTo>
                <a:lnTo>
                  <a:pt x="917" y="1625"/>
                </a:lnTo>
                <a:close/>
                <a:moveTo>
                  <a:pt x="401" y="1587"/>
                </a:moveTo>
                <a:lnTo>
                  <a:pt x="401" y="1587"/>
                </a:lnTo>
                <a:lnTo>
                  <a:pt x="400" y="1590"/>
                </a:lnTo>
                <a:lnTo>
                  <a:pt x="399" y="1592"/>
                </a:lnTo>
                <a:lnTo>
                  <a:pt x="399" y="1601"/>
                </a:lnTo>
                <a:lnTo>
                  <a:pt x="400" y="1608"/>
                </a:lnTo>
                <a:lnTo>
                  <a:pt x="401" y="1615"/>
                </a:lnTo>
                <a:lnTo>
                  <a:pt x="401" y="1615"/>
                </a:lnTo>
                <a:lnTo>
                  <a:pt x="434" y="1620"/>
                </a:lnTo>
                <a:lnTo>
                  <a:pt x="451" y="1622"/>
                </a:lnTo>
                <a:lnTo>
                  <a:pt x="470" y="1623"/>
                </a:lnTo>
                <a:lnTo>
                  <a:pt x="470" y="1623"/>
                </a:lnTo>
                <a:lnTo>
                  <a:pt x="480" y="1613"/>
                </a:lnTo>
                <a:lnTo>
                  <a:pt x="483" y="1608"/>
                </a:lnTo>
                <a:lnTo>
                  <a:pt x="484" y="1604"/>
                </a:lnTo>
                <a:lnTo>
                  <a:pt x="484" y="1598"/>
                </a:lnTo>
                <a:lnTo>
                  <a:pt x="484" y="1598"/>
                </a:lnTo>
                <a:lnTo>
                  <a:pt x="463" y="1595"/>
                </a:lnTo>
                <a:lnTo>
                  <a:pt x="444" y="1594"/>
                </a:lnTo>
                <a:lnTo>
                  <a:pt x="424" y="1591"/>
                </a:lnTo>
                <a:lnTo>
                  <a:pt x="401" y="1587"/>
                </a:lnTo>
                <a:lnTo>
                  <a:pt x="401" y="1587"/>
                </a:lnTo>
                <a:close/>
                <a:moveTo>
                  <a:pt x="817" y="1590"/>
                </a:moveTo>
                <a:lnTo>
                  <a:pt x="817" y="1590"/>
                </a:lnTo>
                <a:lnTo>
                  <a:pt x="809" y="1595"/>
                </a:lnTo>
                <a:lnTo>
                  <a:pt x="799" y="1599"/>
                </a:lnTo>
                <a:lnTo>
                  <a:pt x="788" y="1605"/>
                </a:lnTo>
                <a:lnTo>
                  <a:pt x="775" y="1609"/>
                </a:lnTo>
                <a:lnTo>
                  <a:pt x="762" y="1612"/>
                </a:lnTo>
                <a:lnTo>
                  <a:pt x="748" y="1613"/>
                </a:lnTo>
                <a:lnTo>
                  <a:pt x="734" y="1612"/>
                </a:lnTo>
                <a:lnTo>
                  <a:pt x="722" y="1609"/>
                </a:lnTo>
                <a:lnTo>
                  <a:pt x="722" y="1609"/>
                </a:lnTo>
                <a:lnTo>
                  <a:pt x="722" y="1612"/>
                </a:lnTo>
                <a:lnTo>
                  <a:pt x="722" y="1615"/>
                </a:lnTo>
                <a:lnTo>
                  <a:pt x="720" y="1618"/>
                </a:lnTo>
                <a:lnTo>
                  <a:pt x="720" y="1622"/>
                </a:lnTo>
                <a:lnTo>
                  <a:pt x="720" y="1622"/>
                </a:lnTo>
                <a:lnTo>
                  <a:pt x="731" y="1622"/>
                </a:lnTo>
                <a:lnTo>
                  <a:pt x="731" y="1622"/>
                </a:lnTo>
                <a:lnTo>
                  <a:pt x="731" y="1625"/>
                </a:lnTo>
                <a:lnTo>
                  <a:pt x="733" y="1627"/>
                </a:lnTo>
                <a:lnTo>
                  <a:pt x="734" y="1629"/>
                </a:lnTo>
                <a:lnTo>
                  <a:pt x="733" y="1632"/>
                </a:lnTo>
                <a:lnTo>
                  <a:pt x="733" y="1632"/>
                </a:lnTo>
                <a:lnTo>
                  <a:pt x="745" y="1633"/>
                </a:lnTo>
                <a:lnTo>
                  <a:pt x="758" y="1634"/>
                </a:lnTo>
                <a:lnTo>
                  <a:pt x="772" y="1633"/>
                </a:lnTo>
                <a:lnTo>
                  <a:pt x="785" y="1632"/>
                </a:lnTo>
                <a:lnTo>
                  <a:pt x="797" y="1629"/>
                </a:lnTo>
                <a:lnTo>
                  <a:pt x="809" y="1625"/>
                </a:lnTo>
                <a:lnTo>
                  <a:pt x="818" y="1618"/>
                </a:lnTo>
                <a:lnTo>
                  <a:pt x="825" y="1611"/>
                </a:lnTo>
                <a:lnTo>
                  <a:pt x="825" y="1611"/>
                </a:lnTo>
                <a:lnTo>
                  <a:pt x="823" y="1605"/>
                </a:lnTo>
                <a:lnTo>
                  <a:pt x="823" y="1598"/>
                </a:lnTo>
                <a:lnTo>
                  <a:pt x="820" y="1594"/>
                </a:lnTo>
                <a:lnTo>
                  <a:pt x="818" y="1591"/>
                </a:lnTo>
                <a:lnTo>
                  <a:pt x="817" y="1590"/>
                </a:lnTo>
                <a:lnTo>
                  <a:pt x="817" y="1590"/>
                </a:lnTo>
                <a:close/>
                <a:moveTo>
                  <a:pt x="1134" y="1611"/>
                </a:moveTo>
                <a:lnTo>
                  <a:pt x="1134" y="1611"/>
                </a:lnTo>
                <a:lnTo>
                  <a:pt x="1108" y="1606"/>
                </a:lnTo>
                <a:lnTo>
                  <a:pt x="1082" y="1605"/>
                </a:lnTo>
                <a:lnTo>
                  <a:pt x="1039" y="1604"/>
                </a:lnTo>
                <a:lnTo>
                  <a:pt x="1039" y="1604"/>
                </a:lnTo>
                <a:lnTo>
                  <a:pt x="1035" y="1604"/>
                </a:lnTo>
                <a:lnTo>
                  <a:pt x="1029" y="1605"/>
                </a:lnTo>
                <a:lnTo>
                  <a:pt x="1026" y="1606"/>
                </a:lnTo>
                <a:lnTo>
                  <a:pt x="1023" y="1609"/>
                </a:lnTo>
                <a:lnTo>
                  <a:pt x="1023" y="1612"/>
                </a:lnTo>
                <a:lnTo>
                  <a:pt x="1023" y="1616"/>
                </a:lnTo>
                <a:lnTo>
                  <a:pt x="1023" y="1616"/>
                </a:lnTo>
                <a:lnTo>
                  <a:pt x="1026" y="1615"/>
                </a:lnTo>
                <a:lnTo>
                  <a:pt x="1028" y="1615"/>
                </a:lnTo>
                <a:lnTo>
                  <a:pt x="1032" y="1618"/>
                </a:lnTo>
                <a:lnTo>
                  <a:pt x="1035" y="1622"/>
                </a:lnTo>
                <a:lnTo>
                  <a:pt x="1039" y="1625"/>
                </a:lnTo>
                <a:lnTo>
                  <a:pt x="1039" y="1625"/>
                </a:lnTo>
                <a:lnTo>
                  <a:pt x="1065" y="1626"/>
                </a:lnTo>
                <a:lnTo>
                  <a:pt x="1094" y="1629"/>
                </a:lnTo>
                <a:lnTo>
                  <a:pt x="1122" y="1629"/>
                </a:lnTo>
                <a:lnTo>
                  <a:pt x="1136" y="1629"/>
                </a:lnTo>
                <a:lnTo>
                  <a:pt x="1148" y="1626"/>
                </a:lnTo>
                <a:lnTo>
                  <a:pt x="1148" y="1626"/>
                </a:lnTo>
                <a:lnTo>
                  <a:pt x="1147" y="1625"/>
                </a:lnTo>
                <a:lnTo>
                  <a:pt x="1146" y="1622"/>
                </a:lnTo>
                <a:lnTo>
                  <a:pt x="1141" y="1619"/>
                </a:lnTo>
                <a:lnTo>
                  <a:pt x="1137" y="1616"/>
                </a:lnTo>
                <a:lnTo>
                  <a:pt x="1136" y="1613"/>
                </a:lnTo>
                <a:lnTo>
                  <a:pt x="1134" y="1611"/>
                </a:lnTo>
                <a:lnTo>
                  <a:pt x="1134" y="1611"/>
                </a:lnTo>
                <a:close/>
                <a:moveTo>
                  <a:pt x="152" y="1615"/>
                </a:moveTo>
                <a:lnTo>
                  <a:pt x="152" y="1615"/>
                </a:lnTo>
                <a:lnTo>
                  <a:pt x="152" y="1618"/>
                </a:lnTo>
                <a:lnTo>
                  <a:pt x="149" y="1622"/>
                </a:lnTo>
                <a:lnTo>
                  <a:pt x="147" y="1625"/>
                </a:lnTo>
                <a:lnTo>
                  <a:pt x="147" y="1626"/>
                </a:lnTo>
                <a:lnTo>
                  <a:pt x="149" y="1626"/>
                </a:lnTo>
                <a:lnTo>
                  <a:pt x="149" y="1626"/>
                </a:lnTo>
                <a:lnTo>
                  <a:pt x="152" y="1625"/>
                </a:lnTo>
                <a:lnTo>
                  <a:pt x="154" y="1625"/>
                </a:lnTo>
                <a:lnTo>
                  <a:pt x="163" y="1625"/>
                </a:lnTo>
                <a:lnTo>
                  <a:pt x="170" y="1625"/>
                </a:lnTo>
                <a:lnTo>
                  <a:pt x="173" y="1623"/>
                </a:lnTo>
                <a:lnTo>
                  <a:pt x="175" y="1622"/>
                </a:lnTo>
                <a:lnTo>
                  <a:pt x="175" y="1622"/>
                </a:lnTo>
                <a:lnTo>
                  <a:pt x="187" y="1626"/>
                </a:lnTo>
                <a:lnTo>
                  <a:pt x="199" y="1629"/>
                </a:lnTo>
                <a:lnTo>
                  <a:pt x="229" y="1632"/>
                </a:lnTo>
                <a:lnTo>
                  <a:pt x="257" y="1633"/>
                </a:lnTo>
                <a:lnTo>
                  <a:pt x="282" y="1636"/>
                </a:lnTo>
                <a:lnTo>
                  <a:pt x="282" y="1636"/>
                </a:lnTo>
                <a:lnTo>
                  <a:pt x="284" y="1632"/>
                </a:lnTo>
                <a:lnTo>
                  <a:pt x="286" y="1627"/>
                </a:lnTo>
                <a:lnTo>
                  <a:pt x="289" y="1625"/>
                </a:lnTo>
                <a:lnTo>
                  <a:pt x="291" y="1619"/>
                </a:lnTo>
                <a:lnTo>
                  <a:pt x="291" y="1619"/>
                </a:lnTo>
                <a:lnTo>
                  <a:pt x="270" y="1618"/>
                </a:lnTo>
                <a:lnTo>
                  <a:pt x="251" y="1616"/>
                </a:lnTo>
                <a:lnTo>
                  <a:pt x="218" y="1616"/>
                </a:lnTo>
                <a:lnTo>
                  <a:pt x="185" y="1616"/>
                </a:lnTo>
                <a:lnTo>
                  <a:pt x="168" y="1616"/>
                </a:lnTo>
                <a:lnTo>
                  <a:pt x="152" y="1615"/>
                </a:lnTo>
                <a:lnTo>
                  <a:pt x="152" y="1615"/>
                </a:lnTo>
                <a:close/>
                <a:moveTo>
                  <a:pt x="58" y="1629"/>
                </a:moveTo>
                <a:lnTo>
                  <a:pt x="58" y="1629"/>
                </a:lnTo>
                <a:lnTo>
                  <a:pt x="49" y="1640"/>
                </a:lnTo>
                <a:lnTo>
                  <a:pt x="39" y="1651"/>
                </a:lnTo>
                <a:lnTo>
                  <a:pt x="29" y="1664"/>
                </a:lnTo>
                <a:lnTo>
                  <a:pt x="27" y="1670"/>
                </a:lnTo>
                <a:lnTo>
                  <a:pt x="25" y="1675"/>
                </a:lnTo>
                <a:lnTo>
                  <a:pt x="25" y="1675"/>
                </a:lnTo>
                <a:lnTo>
                  <a:pt x="28" y="1670"/>
                </a:lnTo>
                <a:lnTo>
                  <a:pt x="34" y="1664"/>
                </a:lnTo>
                <a:lnTo>
                  <a:pt x="39" y="1661"/>
                </a:lnTo>
                <a:lnTo>
                  <a:pt x="46" y="1657"/>
                </a:lnTo>
                <a:lnTo>
                  <a:pt x="62" y="1653"/>
                </a:lnTo>
                <a:lnTo>
                  <a:pt x="77" y="1651"/>
                </a:lnTo>
                <a:lnTo>
                  <a:pt x="77" y="1651"/>
                </a:lnTo>
                <a:lnTo>
                  <a:pt x="104" y="1649"/>
                </a:lnTo>
                <a:lnTo>
                  <a:pt x="128" y="1649"/>
                </a:lnTo>
                <a:lnTo>
                  <a:pt x="175" y="1651"/>
                </a:lnTo>
                <a:lnTo>
                  <a:pt x="223" y="1653"/>
                </a:lnTo>
                <a:lnTo>
                  <a:pt x="247" y="1653"/>
                </a:lnTo>
                <a:lnTo>
                  <a:pt x="272" y="1651"/>
                </a:lnTo>
                <a:lnTo>
                  <a:pt x="272" y="1651"/>
                </a:lnTo>
                <a:lnTo>
                  <a:pt x="253" y="1651"/>
                </a:lnTo>
                <a:lnTo>
                  <a:pt x="234" y="1649"/>
                </a:lnTo>
                <a:lnTo>
                  <a:pt x="201" y="1644"/>
                </a:lnTo>
                <a:lnTo>
                  <a:pt x="185" y="1641"/>
                </a:lnTo>
                <a:lnTo>
                  <a:pt x="170" y="1640"/>
                </a:lnTo>
                <a:lnTo>
                  <a:pt x="153" y="1640"/>
                </a:lnTo>
                <a:lnTo>
                  <a:pt x="136" y="1643"/>
                </a:lnTo>
                <a:lnTo>
                  <a:pt x="136" y="1643"/>
                </a:lnTo>
                <a:lnTo>
                  <a:pt x="132" y="1634"/>
                </a:lnTo>
                <a:lnTo>
                  <a:pt x="126" y="1629"/>
                </a:lnTo>
                <a:lnTo>
                  <a:pt x="126" y="1629"/>
                </a:lnTo>
                <a:lnTo>
                  <a:pt x="109" y="1627"/>
                </a:lnTo>
                <a:lnTo>
                  <a:pt x="91" y="1627"/>
                </a:lnTo>
                <a:lnTo>
                  <a:pt x="73" y="1629"/>
                </a:lnTo>
                <a:lnTo>
                  <a:pt x="58" y="1629"/>
                </a:lnTo>
                <a:lnTo>
                  <a:pt x="58" y="1629"/>
                </a:lnTo>
                <a:close/>
                <a:moveTo>
                  <a:pt x="347" y="1636"/>
                </a:moveTo>
                <a:lnTo>
                  <a:pt x="347" y="1636"/>
                </a:lnTo>
                <a:lnTo>
                  <a:pt x="331" y="1636"/>
                </a:lnTo>
                <a:lnTo>
                  <a:pt x="316" y="1639"/>
                </a:lnTo>
                <a:lnTo>
                  <a:pt x="307" y="1640"/>
                </a:lnTo>
                <a:lnTo>
                  <a:pt x="302" y="1644"/>
                </a:lnTo>
                <a:lnTo>
                  <a:pt x="296" y="1650"/>
                </a:lnTo>
                <a:lnTo>
                  <a:pt x="292" y="1657"/>
                </a:lnTo>
                <a:lnTo>
                  <a:pt x="292" y="1657"/>
                </a:lnTo>
                <a:lnTo>
                  <a:pt x="343" y="1658"/>
                </a:lnTo>
                <a:lnTo>
                  <a:pt x="399" y="1661"/>
                </a:lnTo>
                <a:lnTo>
                  <a:pt x="428" y="1663"/>
                </a:lnTo>
                <a:lnTo>
                  <a:pt x="458" y="1661"/>
                </a:lnTo>
                <a:lnTo>
                  <a:pt x="486" y="1658"/>
                </a:lnTo>
                <a:lnTo>
                  <a:pt x="512" y="1653"/>
                </a:lnTo>
                <a:lnTo>
                  <a:pt x="512" y="1653"/>
                </a:lnTo>
                <a:lnTo>
                  <a:pt x="519" y="1658"/>
                </a:lnTo>
                <a:lnTo>
                  <a:pt x="526" y="1664"/>
                </a:lnTo>
                <a:lnTo>
                  <a:pt x="526" y="1664"/>
                </a:lnTo>
                <a:lnTo>
                  <a:pt x="622" y="1665"/>
                </a:lnTo>
                <a:lnTo>
                  <a:pt x="722" y="1664"/>
                </a:lnTo>
                <a:lnTo>
                  <a:pt x="824" y="1661"/>
                </a:lnTo>
                <a:lnTo>
                  <a:pt x="925" y="1657"/>
                </a:lnTo>
                <a:lnTo>
                  <a:pt x="925" y="1657"/>
                </a:lnTo>
                <a:lnTo>
                  <a:pt x="921" y="1646"/>
                </a:lnTo>
                <a:lnTo>
                  <a:pt x="918" y="1643"/>
                </a:lnTo>
                <a:lnTo>
                  <a:pt x="914" y="1639"/>
                </a:lnTo>
                <a:lnTo>
                  <a:pt x="914" y="1639"/>
                </a:lnTo>
                <a:lnTo>
                  <a:pt x="896" y="1643"/>
                </a:lnTo>
                <a:lnTo>
                  <a:pt x="879" y="1644"/>
                </a:lnTo>
                <a:lnTo>
                  <a:pt x="846" y="1646"/>
                </a:lnTo>
                <a:lnTo>
                  <a:pt x="846" y="1646"/>
                </a:lnTo>
                <a:lnTo>
                  <a:pt x="837" y="1647"/>
                </a:lnTo>
                <a:lnTo>
                  <a:pt x="825" y="1649"/>
                </a:lnTo>
                <a:lnTo>
                  <a:pt x="817" y="1650"/>
                </a:lnTo>
                <a:lnTo>
                  <a:pt x="807" y="1651"/>
                </a:lnTo>
                <a:lnTo>
                  <a:pt x="807" y="1651"/>
                </a:lnTo>
                <a:lnTo>
                  <a:pt x="803" y="1650"/>
                </a:lnTo>
                <a:lnTo>
                  <a:pt x="799" y="1649"/>
                </a:lnTo>
                <a:lnTo>
                  <a:pt x="795" y="1647"/>
                </a:lnTo>
                <a:lnTo>
                  <a:pt x="790" y="1646"/>
                </a:lnTo>
                <a:lnTo>
                  <a:pt x="790" y="1646"/>
                </a:lnTo>
                <a:lnTo>
                  <a:pt x="781" y="1646"/>
                </a:lnTo>
                <a:lnTo>
                  <a:pt x="772" y="1647"/>
                </a:lnTo>
                <a:lnTo>
                  <a:pt x="754" y="1650"/>
                </a:lnTo>
                <a:lnTo>
                  <a:pt x="745" y="1650"/>
                </a:lnTo>
                <a:lnTo>
                  <a:pt x="737" y="1650"/>
                </a:lnTo>
                <a:lnTo>
                  <a:pt x="729" y="1649"/>
                </a:lnTo>
                <a:lnTo>
                  <a:pt x="720" y="1646"/>
                </a:lnTo>
                <a:lnTo>
                  <a:pt x="720" y="1646"/>
                </a:lnTo>
                <a:lnTo>
                  <a:pt x="713" y="1641"/>
                </a:lnTo>
                <a:lnTo>
                  <a:pt x="708" y="1639"/>
                </a:lnTo>
                <a:lnTo>
                  <a:pt x="708" y="1639"/>
                </a:lnTo>
                <a:lnTo>
                  <a:pt x="698" y="1637"/>
                </a:lnTo>
                <a:lnTo>
                  <a:pt x="686" y="1637"/>
                </a:lnTo>
                <a:lnTo>
                  <a:pt x="664" y="1640"/>
                </a:lnTo>
                <a:lnTo>
                  <a:pt x="640" y="1643"/>
                </a:lnTo>
                <a:lnTo>
                  <a:pt x="615" y="1644"/>
                </a:lnTo>
                <a:lnTo>
                  <a:pt x="615" y="1644"/>
                </a:lnTo>
                <a:lnTo>
                  <a:pt x="540" y="1646"/>
                </a:lnTo>
                <a:lnTo>
                  <a:pt x="505" y="1647"/>
                </a:lnTo>
                <a:lnTo>
                  <a:pt x="467" y="1650"/>
                </a:lnTo>
                <a:lnTo>
                  <a:pt x="467" y="1650"/>
                </a:lnTo>
                <a:lnTo>
                  <a:pt x="466" y="1646"/>
                </a:lnTo>
                <a:lnTo>
                  <a:pt x="466" y="1644"/>
                </a:lnTo>
                <a:lnTo>
                  <a:pt x="469" y="1639"/>
                </a:lnTo>
                <a:lnTo>
                  <a:pt x="469" y="1639"/>
                </a:lnTo>
                <a:lnTo>
                  <a:pt x="406" y="1636"/>
                </a:lnTo>
                <a:lnTo>
                  <a:pt x="376" y="1636"/>
                </a:lnTo>
                <a:lnTo>
                  <a:pt x="347" y="1636"/>
                </a:lnTo>
                <a:lnTo>
                  <a:pt x="347" y="1636"/>
                </a:lnTo>
                <a:close/>
                <a:moveTo>
                  <a:pt x="976" y="1637"/>
                </a:moveTo>
                <a:lnTo>
                  <a:pt x="976" y="1637"/>
                </a:lnTo>
                <a:lnTo>
                  <a:pt x="977" y="1644"/>
                </a:lnTo>
                <a:lnTo>
                  <a:pt x="980" y="1649"/>
                </a:lnTo>
                <a:lnTo>
                  <a:pt x="983" y="1653"/>
                </a:lnTo>
                <a:lnTo>
                  <a:pt x="985" y="1656"/>
                </a:lnTo>
                <a:lnTo>
                  <a:pt x="990" y="1658"/>
                </a:lnTo>
                <a:lnTo>
                  <a:pt x="994" y="1660"/>
                </a:lnTo>
                <a:lnTo>
                  <a:pt x="1004" y="1660"/>
                </a:lnTo>
                <a:lnTo>
                  <a:pt x="1025" y="1658"/>
                </a:lnTo>
                <a:lnTo>
                  <a:pt x="1036" y="1658"/>
                </a:lnTo>
                <a:lnTo>
                  <a:pt x="1047" y="1661"/>
                </a:lnTo>
                <a:lnTo>
                  <a:pt x="1047" y="1661"/>
                </a:lnTo>
                <a:lnTo>
                  <a:pt x="1043" y="1658"/>
                </a:lnTo>
                <a:lnTo>
                  <a:pt x="1040" y="1656"/>
                </a:lnTo>
                <a:lnTo>
                  <a:pt x="1035" y="1649"/>
                </a:lnTo>
                <a:lnTo>
                  <a:pt x="1030" y="1643"/>
                </a:lnTo>
                <a:lnTo>
                  <a:pt x="1023" y="1636"/>
                </a:lnTo>
                <a:lnTo>
                  <a:pt x="1023" y="1636"/>
                </a:lnTo>
                <a:lnTo>
                  <a:pt x="998" y="1637"/>
                </a:lnTo>
                <a:lnTo>
                  <a:pt x="987" y="1637"/>
                </a:lnTo>
                <a:lnTo>
                  <a:pt x="976" y="1637"/>
                </a:lnTo>
                <a:lnTo>
                  <a:pt x="976" y="1637"/>
                </a:lnTo>
                <a:close/>
                <a:moveTo>
                  <a:pt x="938" y="1657"/>
                </a:moveTo>
                <a:lnTo>
                  <a:pt x="938" y="1657"/>
                </a:lnTo>
                <a:lnTo>
                  <a:pt x="953" y="1656"/>
                </a:lnTo>
                <a:lnTo>
                  <a:pt x="969" y="1654"/>
                </a:lnTo>
                <a:lnTo>
                  <a:pt x="969" y="1654"/>
                </a:lnTo>
                <a:lnTo>
                  <a:pt x="967" y="1649"/>
                </a:lnTo>
                <a:lnTo>
                  <a:pt x="964" y="1644"/>
                </a:lnTo>
                <a:lnTo>
                  <a:pt x="962" y="1640"/>
                </a:lnTo>
                <a:lnTo>
                  <a:pt x="957" y="1637"/>
                </a:lnTo>
                <a:lnTo>
                  <a:pt x="957" y="1637"/>
                </a:lnTo>
                <a:lnTo>
                  <a:pt x="950" y="1639"/>
                </a:lnTo>
                <a:lnTo>
                  <a:pt x="943" y="1639"/>
                </a:lnTo>
                <a:lnTo>
                  <a:pt x="928" y="1637"/>
                </a:lnTo>
                <a:lnTo>
                  <a:pt x="928" y="1637"/>
                </a:lnTo>
                <a:lnTo>
                  <a:pt x="929" y="1643"/>
                </a:lnTo>
                <a:lnTo>
                  <a:pt x="934" y="1647"/>
                </a:lnTo>
                <a:lnTo>
                  <a:pt x="936" y="1650"/>
                </a:lnTo>
                <a:lnTo>
                  <a:pt x="938" y="1657"/>
                </a:lnTo>
                <a:lnTo>
                  <a:pt x="938" y="1657"/>
                </a:lnTo>
                <a:close/>
                <a:moveTo>
                  <a:pt x="1085" y="1644"/>
                </a:moveTo>
                <a:lnTo>
                  <a:pt x="1085" y="1644"/>
                </a:lnTo>
                <a:lnTo>
                  <a:pt x="1073" y="1641"/>
                </a:lnTo>
                <a:lnTo>
                  <a:pt x="1061" y="1640"/>
                </a:lnTo>
                <a:lnTo>
                  <a:pt x="1061" y="1640"/>
                </a:lnTo>
                <a:lnTo>
                  <a:pt x="1074" y="1644"/>
                </a:lnTo>
                <a:lnTo>
                  <a:pt x="1087" y="1647"/>
                </a:lnTo>
                <a:lnTo>
                  <a:pt x="1116" y="1651"/>
                </a:lnTo>
                <a:lnTo>
                  <a:pt x="1116" y="1651"/>
                </a:lnTo>
                <a:lnTo>
                  <a:pt x="1130" y="1654"/>
                </a:lnTo>
                <a:lnTo>
                  <a:pt x="1146" y="1656"/>
                </a:lnTo>
                <a:lnTo>
                  <a:pt x="1154" y="1656"/>
                </a:lnTo>
                <a:lnTo>
                  <a:pt x="1161" y="1656"/>
                </a:lnTo>
                <a:lnTo>
                  <a:pt x="1169" y="1654"/>
                </a:lnTo>
                <a:lnTo>
                  <a:pt x="1176" y="1651"/>
                </a:lnTo>
                <a:lnTo>
                  <a:pt x="1176" y="1651"/>
                </a:lnTo>
                <a:lnTo>
                  <a:pt x="1168" y="1646"/>
                </a:lnTo>
                <a:lnTo>
                  <a:pt x="1158" y="1643"/>
                </a:lnTo>
                <a:lnTo>
                  <a:pt x="1147" y="1641"/>
                </a:lnTo>
                <a:lnTo>
                  <a:pt x="1134" y="1641"/>
                </a:lnTo>
                <a:lnTo>
                  <a:pt x="1109" y="1644"/>
                </a:lnTo>
                <a:lnTo>
                  <a:pt x="1098" y="1644"/>
                </a:lnTo>
                <a:lnTo>
                  <a:pt x="1085" y="1644"/>
                </a:lnTo>
                <a:lnTo>
                  <a:pt x="1085" y="1644"/>
                </a:lnTo>
                <a:close/>
                <a:moveTo>
                  <a:pt x="1223" y="1643"/>
                </a:moveTo>
                <a:lnTo>
                  <a:pt x="1223" y="1643"/>
                </a:lnTo>
                <a:lnTo>
                  <a:pt x="1220" y="1644"/>
                </a:lnTo>
                <a:lnTo>
                  <a:pt x="1217" y="1646"/>
                </a:lnTo>
                <a:lnTo>
                  <a:pt x="1209" y="1647"/>
                </a:lnTo>
                <a:lnTo>
                  <a:pt x="1200" y="1647"/>
                </a:lnTo>
                <a:lnTo>
                  <a:pt x="1197" y="1647"/>
                </a:lnTo>
                <a:lnTo>
                  <a:pt x="1195" y="1647"/>
                </a:lnTo>
                <a:lnTo>
                  <a:pt x="1195" y="1647"/>
                </a:lnTo>
                <a:lnTo>
                  <a:pt x="1197" y="1649"/>
                </a:lnTo>
                <a:lnTo>
                  <a:pt x="1200" y="1651"/>
                </a:lnTo>
                <a:lnTo>
                  <a:pt x="1203" y="1658"/>
                </a:lnTo>
                <a:lnTo>
                  <a:pt x="1204" y="1665"/>
                </a:lnTo>
                <a:lnTo>
                  <a:pt x="1204" y="1672"/>
                </a:lnTo>
                <a:lnTo>
                  <a:pt x="1204" y="1672"/>
                </a:lnTo>
                <a:lnTo>
                  <a:pt x="1217" y="1672"/>
                </a:lnTo>
                <a:lnTo>
                  <a:pt x="1231" y="1674"/>
                </a:lnTo>
                <a:lnTo>
                  <a:pt x="1247" y="1677"/>
                </a:lnTo>
                <a:lnTo>
                  <a:pt x="1262" y="1678"/>
                </a:lnTo>
                <a:lnTo>
                  <a:pt x="1262" y="1678"/>
                </a:lnTo>
                <a:lnTo>
                  <a:pt x="1254" y="1667"/>
                </a:lnTo>
                <a:lnTo>
                  <a:pt x="1245" y="1657"/>
                </a:lnTo>
                <a:lnTo>
                  <a:pt x="1234" y="1650"/>
                </a:lnTo>
                <a:lnTo>
                  <a:pt x="1223" y="1643"/>
                </a:lnTo>
                <a:lnTo>
                  <a:pt x="1223" y="1643"/>
                </a:lnTo>
                <a:close/>
                <a:moveTo>
                  <a:pt x="775" y="1682"/>
                </a:moveTo>
                <a:lnTo>
                  <a:pt x="775" y="1682"/>
                </a:lnTo>
                <a:lnTo>
                  <a:pt x="751" y="1679"/>
                </a:lnTo>
                <a:lnTo>
                  <a:pt x="729" y="1678"/>
                </a:lnTo>
                <a:lnTo>
                  <a:pt x="684" y="1679"/>
                </a:lnTo>
                <a:lnTo>
                  <a:pt x="684" y="1679"/>
                </a:lnTo>
                <a:lnTo>
                  <a:pt x="656" y="1679"/>
                </a:lnTo>
                <a:lnTo>
                  <a:pt x="627" y="1678"/>
                </a:lnTo>
                <a:lnTo>
                  <a:pt x="567" y="1675"/>
                </a:lnTo>
                <a:lnTo>
                  <a:pt x="538" y="1675"/>
                </a:lnTo>
                <a:lnTo>
                  <a:pt x="507" y="1675"/>
                </a:lnTo>
                <a:lnTo>
                  <a:pt x="477" y="1678"/>
                </a:lnTo>
                <a:lnTo>
                  <a:pt x="448" y="1682"/>
                </a:lnTo>
                <a:lnTo>
                  <a:pt x="448" y="1682"/>
                </a:lnTo>
                <a:lnTo>
                  <a:pt x="449" y="1679"/>
                </a:lnTo>
                <a:lnTo>
                  <a:pt x="448" y="1678"/>
                </a:lnTo>
                <a:lnTo>
                  <a:pt x="444" y="1675"/>
                </a:lnTo>
                <a:lnTo>
                  <a:pt x="444" y="1675"/>
                </a:lnTo>
                <a:lnTo>
                  <a:pt x="416" y="1677"/>
                </a:lnTo>
                <a:lnTo>
                  <a:pt x="390" y="1677"/>
                </a:lnTo>
                <a:lnTo>
                  <a:pt x="337" y="1674"/>
                </a:lnTo>
                <a:lnTo>
                  <a:pt x="337" y="1674"/>
                </a:lnTo>
                <a:lnTo>
                  <a:pt x="281" y="1671"/>
                </a:lnTo>
                <a:lnTo>
                  <a:pt x="211" y="1668"/>
                </a:lnTo>
                <a:lnTo>
                  <a:pt x="211" y="1668"/>
                </a:lnTo>
                <a:lnTo>
                  <a:pt x="194" y="1668"/>
                </a:lnTo>
                <a:lnTo>
                  <a:pt x="177" y="1667"/>
                </a:lnTo>
                <a:lnTo>
                  <a:pt x="160" y="1665"/>
                </a:lnTo>
                <a:lnTo>
                  <a:pt x="145" y="1665"/>
                </a:lnTo>
                <a:lnTo>
                  <a:pt x="145" y="1665"/>
                </a:lnTo>
                <a:lnTo>
                  <a:pt x="128" y="1667"/>
                </a:lnTo>
                <a:lnTo>
                  <a:pt x="108" y="1668"/>
                </a:lnTo>
                <a:lnTo>
                  <a:pt x="108" y="1668"/>
                </a:lnTo>
                <a:lnTo>
                  <a:pt x="97" y="1668"/>
                </a:lnTo>
                <a:lnTo>
                  <a:pt x="87" y="1667"/>
                </a:lnTo>
                <a:lnTo>
                  <a:pt x="76" y="1665"/>
                </a:lnTo>
                <a:lnTo>
                  <a:pt x="66" y="1667"/>
                </a:lnTo>
                <a:lnTo>
                  <a:pt x="66" y="1667"/>
                </a:lnTo>
                <a:lnTo>
                  <a:pt x="59" y="1670"/>
                </a:lnTo>
                <a:lnTo>
                  <a:pt x="52" y="1672"/>
                </a:lnTo>
                <a:lnTo>
                  <a:pt x="41" y="1679"/>
                </a:lnTo>
                <a:lnTo>
                  <a:pt x="29" y="1688"/>
                </a:lnTo>
                <a:lnTo>
                  <a:pt x="24" y="1692"/>
                </a:lnTo>
                <a:lnTo>
                  <a:pt x="18" y="1695"/>
                </a:lnTo>
                <a:lnTo>
                  <a:pt x="18" y="1695"/>
                </a:lnTo>
                <a:lnTo>
                  <a:pt x="20" y="1738"/>
                </a:lnTo>
                <a:lnTo>
                  <a:pt x="24" y="1782"/>
                </a:lnTo>
                <a:lnTo>
                  <a:pt x="32" y="1868"/>
                </a:lnTo>
                <a:lnTo>
                  <a:pt x="52" y="2030"/>
                </a:lnTo>
                <a:lnTo>
                  <a:pt x="52" y="2030"/>
                </a:lnTo>
                <a:lnTo>
                  <a:pt x="65" y="2123"/>
                </a:lnTo>
                <a:lnTo>
                  <a:pt x="65" y="2123"/>
                </a:lnTo>
                <a:lnTo>
                  <a:pt x="80" y="2219"/>
                </a:lnTo>
                <a:lnTo>
                  <a:pt x="87" y="2268"/>
                </a:lnTo>
                <a:lnTo>
                  <a:pt x="93" y="2315"/>
                </a:lnTo>
                <a:lnTo>
                  <a:pt x="93" y="2315"/>
                </a:lnTo>
                <a:lnTo>
                  <a:pt x="100" y="2327"/>
                </a:lnTo>
                <a:lnTo>
                  <a:pt x="105" y="2339"/>
                </a:lnTo>
                <a:lnTo>
                  <a:pt x="105" y="2339"/>
                </a:lnTo>
                <a:lnTo>
                  <a:pt x="114" y="2345"/>
                </a:lnTo>
                <a:lnTo>
                  <a:pt x="121" y="2352"/>
                </a:lnTo>
                <a:lnTo>
                  <a:pt x="135" y="2366"/>
                </a:lnTo>
                <a:lnTo>
                  <a:pt x="135" y="2366"/>
                </a:lnTo>
                <a:lnTo>
                  <a:pt x="147" y="2367"/>
                </a:lnTo>
                <a:lnTo>
                  <a:pt x="160" y="2370"/>
                </a:lnTo>
                <a:lnTo>
                  <a:pt x="182" y="2374"/>
                </a:lnTo>
                <a:lnTo>
                  <a:pt x="182" y="2374"/>
                </a:lnTo>
                <a:lnTo>
                  <a:pt x="195" y="2377"/>
                </a:lnTo>
                <a:lnTo>
                  <a:pt x="209" y="2379"/>
                </a:lnTo>
                <a:lnTo>
                  <a:pt x="237" y="2379"/>
                </a:lnTo>
                <a:lnTo>
                  <a:pt x="267" y="2379"/>
                </a:lnTo>
                <a:lnTo>
                  <a:pt x="296" y="2379"/>
                </a:lnTo>
                <a:lnTo>
                  <a:pt x="296" y="2379"/>
                </a:lnTo>
                <a:lnTo>
                  <a:pt x="354" y="2383"/>
                </a:lnTo>
                <a:lnTo>
                  <a:pt x="413" y="2387"/>
                </a:lnTo>
                <a:lnTo>
                  <a:pt x="472" y="2390"/>
                </a:lnTo>
                <a:lnTo>
                  <a:pt x="500" y="2391"/>
                </a:lnTo>
                <a:lnTo>
                  <a:pt x="528" y="2391"/>
                </a:lnTo>
                <a:lnTo>
                  <a:pt x="528" y="2391"/>
                </a:lnTo>
                <a:lnTo>
                  <a:pt x="567" y="2390"/>
                </a:lnTo>
                <a:lnTo>
                  <a:pt x="605" y="2390"/>
                </a:lnTo>
                <a:lnTo>
                  <a:pt x="679" y="2391"/>
                </a:lnTo>
                <a:lnTo>
                  <a:pt x="679" y="2391"/>
                </a:lnTo>
                <a:lnTo>
                  <a:pt x="709" y="2391"/>
                </a:lnTo>
                <a:lnTo>
                  <a:pt x="737" y="2393"/>
                </a:lnTo>
                <a:lnTo>
                  <a:pt x="792" y="2394"/>
                </a:lnTo>
                <a:lnTo>
                  <a:pt x="792" y="2394"/>
                </a:lnTo>
                <a:lnTo>
                  <a:pt x="820" y="2394"/>
                </a:lnTo>
                <a:lnTo>
                  <a:pt x="846" y="2391"/>
                </a:lnTo>
                <a:lnTo>
                  <a:pt x="873" y="2388"/>
                </a:lnTo>
                <a:lnTo>
                  <a:pt x="898" y="2387"/>
                </a:lnTo>
                <a:lnTo>
                  <a:pt x="898" y="2387"/>
                </a:lnTo>
                <a:lnTo>
                  <a:pt x="950" y="2387"/>
                </a:lnTo>
                <a:lnTo>
                  <a:pt x="1000" y="2387"/>
                </a:lnTo>
                <a:lnTo>
                  <a:pt x="1050" y="2387"/>
                </a:lnTo>
                <a:lnTo>
                  <a:pt x="1074" y="2386"/>
                </a:lnTo>
                <a:lnTo>
                  <a:pt x="1099" y="2381"/>
                </a:lnTo>
                <a:lnTo>
                  <a:pt x="1099" y="2381"/>
                </a:lnTo>
                <a:lnTo>
                  <a:pt x="1115" y="2384"/>
                </a:lnTo>
                <a:lnTo>
                  <a:pt x="1129" y="2384"/>
                </a:lnTo>
                <a:lnTo>
                  <a:pt x="1144" y="2384"/>
                </a:lnTo>
                <a:lnTo>
                  <a:pt x="1160" y="2383"/>
                </a:lnTo>
                <a:lnTo>
                  <a:pt x="1175" y="2381"/>
                </a:lnTo>
                <a:lnTo>
                  <a:pt x="1190" y="2379"/>
                </a:lnTo>
                <a:lnTo>
                  <a:pt x="1223" y="2370"/>
                </a:lnTo>
                <a:lnTo>
                  <a:pt x="1223" y="2370"/>
                </a:lnTo>
                <a:lnTo>
                  <a:pt x="1237" y="2286"/>
                </a:lnTo>
                <a:lnTo>
                  <a:pt x="1251" y="2199"/>
                </a:lnTo>
                <a:lnTo>
                  <a:pt x="1256" y="2155"/>
                </a:lnTo>
                <a:lnTo>
                  <a:pt x="1261" y="2112"/>
                </a:lnTo>
                <a:lnTo>
                  <a:pt x="1265" y="2067"/>
                </a:lnTo>
                <a:lnTo>
                  <a:pt x="1268" y="2022"/>
                </a:lnTo>
                <a:lnTo>
                  <a:pt x="1268" y="2022"/>
                </a:lnTo>
                <a:lnTo>
                  <a:pt x="1269" y="1978"/>
                </a:lnTo>
                <a:lnTo>
                  <a:pt x="1269" y="1934"/>
                </a:lnTo>
                <a:lnTo>
                  <a:pt x="1269" y="1890"/>
                </a:lnTo>
                <a:lnTo>
                  <a:pt x="1269" y="1845"/>
                </a:lnTo>
                <a:lnTo>
                  <a:pt x="1269" y="1845"/>
                </a:lnTo>
                <a:lnTo>
                  <a:pt x="1270" y="1807"/>
                </a:lnTo>
                <a:lnTo>
                  <a:pt x="1272" y="1768"/>
                </a:lnTo>
                <a:lnTo>
                  <a:pt x="1272" y="1748"/>
                </a:lnTo>
                <a:lnTo>
                  <a:pt x="1272" y="1729"/>
                </a:lnTo>
                <a:lnTo>
                  <a:pt x="1269" y="1710"/>
                </a:lnTo>
                <a:lnTo>
                  <a:pt x="1266" y="1695"/>
                </a:lnTo>
                <a:lnTo>
                  <a:pt x="1266" y="1695"/>
                </a:lnTo>
                <a:lnTo>
                  <a:pt x="1230" y="1689"/>
                </a:lnTo>
                <a:lnTo>
                  <a:pt x="1195" y="1686"/>
                </a:lnTo>
                <a:lnTo>
                  <a:pt x="1124" y="1681"/>
                </a:lnTo>
                <a:lnTo>
                  <a:pt x="1057" y="1678"/>
                </a:lnTo>
                <a:lnTo>
                  <a:pt x="995" y="1678"/>
                </a:lnTo>
                <a:lnTo>
                  <a:pt x="995" y="1678"/>
                </a:lnTo>
                <a:lnTo>
                  <a:pt x="994" y="1679"/>
                </a:lnTo>
                <a:lnTo>
                  <a:pt x="994" y="1684"/>
                </a:lnTo>
                <a:lnTo>
                  <a:pt x="998" y="1691"/>
                </a:lnTo>
                <a:lnTo>
                  <a:pt x="1000" y="1698"/>
                </a:lnTo>
                <a:lnTo>
                  <a:pt x="998" y="1700"/>
                </a:lnTo>
                <a:lnTo>
                  <a:pt x="997" y="1703"/>
                </a:lnTo>
                <a:lnTo>
                  <a:pt x="997" y="1703"/>
                </a:lnTo>
                <a:lnTo>
                  <a:pt x="984" y="1685"/>
                </a:lnTo>
                <a:lnTo>
                  <a:pt x="980" y="1677"/>
                </a:lnTo>
                <a:lnTo>
                  <a:pt x="977" y="1668"/>
                </a:lnTo>
                <a:lnTo>
                  <a:pt x="977" y="1668"/>
                </a:lnTo>
                <a:lnTo>
                  <a:pt x="967" y="1670"/>
                </a:lnTo>
                <a:lnTo>
                  <a:pt x="960" y="1670"/>
                </a:lnTo>
                <a:lnTo>
                  <a:pt x="955" y="1670"/>
                </a:lnTo>
                <a:lnTo>
                  <a:pt x="946" y="1672"/>
                </a:lnTo>
                <a:lnTo>
                  <a:pt x="946" y="1672"/>
                </a:lnTo>
                <a:lnTo>
                  <a:pt x="956" y="1696"/>
                </a:lnTo>
                <a:lnTo>
                  <a:pt x="960" y="1709"/>
                </a:lnTo>
                <a:lnTo>
                  <a:pt x="963" y="1723"/>
                </a:lnTo>
                <a:lnTo>
                  <a:pt x="964" y="1737"/>
                </a:lnTo>
                <a:lnTo>
                  <a:pt x="966" y="1752"/>
                </a:lnTo>
                <a:lnTo>
                  <a:pt x="966" y="1766"/>
                </a:lnTo>
                <a:lnTo>
                  <a:pt x="963" y="1782"/>
                </a:lnTo>
                <a:lnTo>
                  <a:pt x="963" y="1782"/>
                </a:lnTo>
                <a:lnTo>
                  <a:pt x="956" y="1820"/>
                </a:lnTo>
                <a:lnTo>
                  <a:pt x="955" y="1838"/>
                </a:lnTo>
                <a:lnTo>
                  <a:pt x="955" y="1846"/>
                </a:lnTo>
                <a:lnTo>
                  <a:pt x="956" y="1856"/>
                </a:lnTo>
                <a:lnTo>
                  <a:pt x="956" y="1856"/>
                </a:lnTo>
                <a:lnTo>
                  <a:pt x="959" y="1866"/>
                </a:lnTo>
                <a:lnTo>
                  <a:pt x="963" y="1876"/>
                </a:lnTo>
                <a:lnTo>
                  <a:pt x="973" y="1894"/>
                </a:lnTo>
                <a:lnTo>
                  <a:pt x="978" y="1903"/>
                </a:lnTo>
                <a:lnTo>
                  <a:pt x="983" y="1912"/>
                </a:lnTo>
                <a:lnTo>
                  <a:pt x="985" y="1922"/>
                </a:lnTo>
                <a:lnTo>
                  <a:pt x="985" y="1932"/>
                </a:lnTo>
                <a:lnTo>
                  <a:pt x="985" y="1932"/>
                </a:lnTo>
                <a:lnTo>
                  <a:pt x="974" y="1918"/>
                </a:lnTo>
                <a:lnTo>
                  <a:pt x="966" y="1904"/>
                </a:lnTo>
                <a:lnTo>
                  <a:pt x="957" y="1890"/>
                </a:lnTo>
                <a:lnTo>
                  <a:pt x="952" y="1875"/>
                </a:lnTo>
                <a:lnTo>
                  <a:pt x="952" y="1875"/>
                </a:lnTo>
                <a:lnTo>
                  <a:pt x="948" y="1863"/>
                </a:lnTo>
                <a:lnTo>
                  <a:pt x="946" y="1852"/>
                </a:lnTo>
                <a:lnTo>
                  <a:pt x="946" y="1839"/>
                </a:lnTo>
                <a:lnTo>
                  <a:pt x="946" y="1825"/>
                </a:lnTo>
                <a:lnTo>
                  <a:pt x="948" y="1799"/>
                </a:lnTo>
                <a:lnTo>
                  <a:pt x="950" y="1772"/>
                </a:lnTo>
                <a:lnTo>
                  <a:pt x="952" y="1744"/>
                </a:lnTo>
                <a:lnTo>
                  <a:pt x="952" y="1730"/>
                </a:lnTo>
                <a:lnTo>
                  <a:pt x="950" y="1717"/>
                </a:lnTo>
                <a:lnTo>
                  <a:pt x="948" y="1705"/>
                </a:lnTo>
                <a:lnTo>
                  <a:pt x="945" y="1692"/>
                </a:lnTo>
                <a:lnTo>
                  <a:pt x="939" y="1681"/>
                </a:lnTo>
                <a:lnTo>
                  <a:pt x="932" y="1671"/>
                </a:lnTo>
                <a:lnTo>
                  <a:pt x="932" y="1671"/>
                </a:lnTo>
                <a:lnTo>
                  <a:pt x="891" y="1672"/>
                </a:lnTo>
                <a:lnTo>
                  <a:pt x="852" y="1674"/>
                </a:lnTo>
                <a:lnTo>
                  <a:pt x="813" y="1675"/>
                </a:lnTo>
                <a:lnTo>
                  <a:pt x="793" y="1678"/>
                </a:lnTo>
                <a:lnTo>
                  <a:pt x="775" y="1682"/>
                </a:lnTo>
                <a:lnTo>
                  <a:pt x="775" y="168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1618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5" y="284281"/>
            <a:ext cx="1824265" cy="23162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695681"/>
            <a:ext cx="979942" cy="84797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93" y="4961844"/>
            <a:ext cx="1591162" cy="17800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262904" y="3889448"/>
            <a:ext cx="778803" cy="9558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65" y="3696569"/>
            <a:ext cx="723900" cy="8224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00" y="-431348"/>
            <a:ext cx="1988710" cy="20753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31" y="418465"/>
            <a:ext cx="1534070" cy="1023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2135" y="1964007"/>
            <a:ext cx="9187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8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1" y="124640"/>
            <a:ext cx="2774377" cy="2685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71" y="4276973"/>
            <a:ext cx="1824265" cy="23162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57" y="5566877"/>
            <a:ext cx="979942" cy="84797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93" y="4961844"/>
            <a:ext cx="1591162" cy="17800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262904" y="3889448"/>
            <a:ext cx="778803" cy="9558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000" y="3176785"/>
            <a:ext cx="723900" cy="8224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90" y="139997"/>
            <a:ext cx="1988710" cy="20753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36" y="533118"/>
            <a:ext cx="1534070" cy="1023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3392" y="2519655"/>
            <a:ext cx="7685215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37: SỐ ĐO GÓC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927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E3DC16C-6D2C-4288-BFB1-219106F7C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98661" y="4668126"/>
            <a:ext cx="123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Contents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6" y="438568"/>
            <a:ext cx="1642839" cy="10606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71DC21A-077A-4FC8-9E3F-EF03AFE44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4" y="5172479"/>
            <a:ext cx="1331949" cy="1490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8E1A874-5C19-48EC-BBA4-1E9ED00C4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28">
            <a:off x="9816324" y="4649508"/>
            <a:ext cx="1978512" cy="20646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7C39A07-BCBD-4409-86F1-3D15437F1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9613">
            <a:off x="5396891" y="5468416"/>
            <a:ext cx="1398217" cy="13532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D82E863-4F26-4845-AD12-9084185100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82" y="450000"/>
            <a:ext cx="2459544" cy="21446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4035037F-F53F-45E0-B3BA-B3D22FCFA8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7" y="2235714"/>
            <a:ext cx="1365502" cy="15514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C7A8455A-F488-4394-BB41-00AD0B14F2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10332058" y="3164221"/>
            <a:ext cx="1553640" cy="1036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27420" y="631065"/>
            <a:ext cx="5550794" cy="1262129"/>
          </a:xfrm>
          <a:prstGeom prst="roundRect">
            <a:avLst>
              <a:gd name="adj" fmla="val 45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46908847"/>
              </p:ext>
            </p:extLst>
          </p:nvPr>
        </p:nvGraphicFramePr>
        <p:xfrm>
          <a:off x="3127419" y="2235714"/>
          <a:ext cx="5550795" cy="331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333764" y="649332"/>
            <a:ext cx="966505" cy="920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5057629" y="649332"/>
            <a:ext cx="3034309" cy="920125"/>
          </a:xfrm>
          <a:prstGeom prst="flowChartOnlineStora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9B6634A-6B36-46E1-A607-CC0B27F20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9" y="329018"/>
            <a:ext cx="1328980" cy="16873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36F2D54-EE0E-4CB5-859C-91829FE98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96" y="438609"/>
            <a:ext cx="1591162" cy="17800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6F4FE35-84AB-442E-AFF9-5C339E561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11060300" y="6191062"/>
            <a:ext cx="569583" cy="38017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FC36C25-728F-43FB-A16B-079CCA25B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7" y="3782597"/>
            <a:ext cx="979942" cy="847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8747" y="756393"/>
            <a:ext cx="11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9151" y="756392"/>
            <a:ext cx="194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389" y="2123463"/>
            <a:ext cx="8530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0.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7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333764" y="649332"/>
            <a:ext cx="966505" cy="920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5057629" y="649332"/>
            <a:ext cx="3034309" cy="920125"/>
          </a:xfrm>
          <a:prstGeom prst="flowChartOnlineStora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9B6634A-6B36-46E1-A607-CC0B27F20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9" y="329018"/>
            <a:ext cx="1328980" cy="16873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36F2D54-EE0E-4CB5-859C-91829FE98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96" y="438609"/>
            <a:ext cx="1591162" cy="17800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6F4FE35-84AB-442E-AFF9-5C339E561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11060300" y="6191062"/>
            <a:ext cx="569583" cy="38017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FC36C25-728F-43FB-A16B-079CCA25B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7" y="3782597"/>
            <a:ext cx="979942" cy="847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8747" y="756393"/>
            <a:ext cx="11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9151" y="756392"/>
            <a:ext cx="194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543" y="1892451"/>
            <a:ext cx="8530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8.51,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110.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110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smtClean="0"/>
              <a:t>∠ </a:t>
            </a:r>
            <a:r>
              <a:rPr lang="fr-FR" sz="2800" i="1" dirty="0" err="1" smtClean="0"/>
              <a:t>xOy</a:t>
            </a:r>
            <a:r>
              <a:rPr lang="fr-FR" sz="2800" i="1" dirty="0" smtClean="0"/>
              <a:t> </a:t>
            </a:r>
            <a:r>
              <a:rPr lang="fr-FR" sz="2800" dirty="0" smtClean="0"/>
              <a:t>= 110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80" y="3663017"/>
            <a:ext cx="4311171" cy="215558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663565" y="5818603"/>
            <a:ext cx="26711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905" y="5556993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0485" y="3222934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5835" y="5796850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endCxn id="4" idx="2"/>
          </p:cNvCxnSpPr>
          <p:nvPr/>
        </p:nvCxnSpPr>
        <p:spPr>
          <a:xfrm>
            <a:off x="820873" y="5818603"/>
            <a:ext cx="284269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663565" y="3506298"/>
            <a:ext cx="856920" cy="231230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21537" y="6200857"/>
            <a:ext cx="241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8.51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39687" y="3672518"/>
            <a:ext cx="4424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6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9"/>
          <p:cNvSpPr>
            <a:spLocks noChangeArrowheads="1"/>
          </p:cNvSpPr>
          <p:nvPr/>
        </p:nvSpPr>
        <p:spPr bwMode="auto">
          <a:xfrm>
            <a:off x="927297" y="646448"/>
            <a:ext cx="1119555" cy="1119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3" name="Freeform 123"/>
          <p:cNvSpPr>
            <a:spLocks noEditPoints="1"/>
          </p:cNvSpPr>
          <p:nvPr/>
        </p:nvSpPr>
        <p:spPr bwMode="auto">
          <a:xfrm>
            <a:off x="987644" y="899486"/>
            <a:ext cx="999735" cy="619580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8197" y="780402"/>
            <a:ext cx="9388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8.52.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44" y="2138281"/>
            <a:ext cx="6222541" cy="311127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49562" y="5249552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9344" y="1984143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3456" y="5206082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4099787" y="5244524"/>
            <a:ext cx="36412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22738" y="2279561"/>
            <a:ext cx="2476176" cy="296496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60826" y="5767744"/>
            <a:ext cx="241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8.52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7549562" y="2281354"/>
            <a:ext cx="4054303" cy="2343955"/>
          </a:xfrm>
          <a:prstGeom prst="cloud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93"/>
          <p:cNvSpPr>
            <a:spLocks noEditPoints="1"/>
          </p:cNvSpPr>
          <p:nvPr/>
        </p:nvSpPr>
        <p:spPr bwMode="auto">
          <a:xfrm>
            <a:off x="10230832" y="5016930"/>
            <a:ext cx="1759399" cy="1705841"/>
          </a:xfrm>
          <a:custGeom>
            <a:avLst/>
            <a:gdLst/>
            <a:ahLst/>
            <a:cxnLst>
              <a:cxn ang="0">
                <a:pos x="1295" y="535"/>
              </a:cxn>
              <a:cxn ang="0">
                <a:pos x="1735" y="41"/>
              </a:cxn>
              <a:cxn ang="0">
                <a:pos x="1774" y="369"/>
              </a:cxn>
              <a:cxn ang="0">
                <a:pos x="1805" y="517"/>
              </a:cxn>
              <a:cxn ang="0">
                <a:pos x="2030" y="1386"/>
              </a:cxn>
              <a:cxn ang="0">
                <a:pos x="904" y="1968"/>
              </a:cxn>
              <a:cxn ang="0">
                <a:pos x="307" y="1266"/>
              </a:cxn>
              <a:cxn ang="0">
                <a:pos x="384" y="489"/>
              </a:cxn>
              <a:cxn ang="0">
                <a:pos x="1712" y="37"/>
              </a:cxn>
              <a:cxn ang="0">
                <a:pos x="1653" y="295"/>
              </a:cxn>
              <a:cxn ang="0">
                <a:pos x="1703" y="88"/>
              </a:cxn>
              <a:cxn ang="0">
                <a:pos x="1877" y="242"/>
              </a:cxn>
              <a:cxn ang="0">
                <a:pos x="1561" y="395"/>
              </a:cxn>
              <a:cxn ang="0">
                <a:pos x="679" y="439"/>
              </a:cxn>
              <a:cxn ang="0">
                <a:pos x="634" y="466"/>
              </a:cxn>
              <a:cxn ang="0">
                <a:pos x="735" y="640"/>
              </a:cxn>
              <a:cxn ang="0">
                <a:pos x="689" y="454"/>
              </a:cxn>
              <a:cxn ang="0">
                <a:pos x="1235" y="512"/>
              </a:cxn>
              <a:cxn ang="0">
                <a:pos x="1718" y="487"/>
              </a:cxn>
              <a:cxn ang="0">
                <a:pos x="595" y="991"/>
              </a:cxn>
              <a:cxn ang="0">
                <a:pos x="1771" y="534"/>
              </a:cxn>
              <a:cxn ang="0">
                <a:pos x="1469" y="701"/>
              </a:cxn>
              <a:cxn ang="0">
                <a:pos x="1423" y="1084"/>
              </a:cxn>
              <a:cxn ang="0">
                <a:pos x="1441" y="1443"/>
              </a:cxn>
              <a:cxn ang="0">
                <a:pos x="2020" y="1099"/>
              </a:cxn>
              <a:cxn ang="0">
                <a:pos x="2003" y="768"/>
              </a:cxn>
              <a:cxn ang="0">
                <a:pos x="1481" y="927"/>
              </a:cxn>
              <a:cxn ang="0">
                <a:pos x="1006" y="859"/>
              </a:cxn>
              <a:cxn ang="0">
                <a:pos x="832" y="904"/>
              </a:cxn>
              <a:cxn ang="0">
                <a:pos x="1140" y="1011"/>
              </a:cxn>
              <a:cxn ang="0">
                <a:pos x="1287" y="925"/>
              </a:cxn>
              <a:cxn ang="0">
                <a:pos x="391" y="1165"/>
              </a:cxn>
              <a:cxn ang="0">
                <a:pos x="300" y="1056"/>
              </a:cxn>
              <a:cxn ang="0">
                <a:pos x="273" y="1199"/>
              </a:cxn>
              <a:cxn ang="0">
                <a:pos x="727" y="1118"/>
              </a:cxn>
              <a:cxn ang="0">
                <a:pos x="1363" y="1092"/>
              </a:cxn>
              <a:cxn ang="0">
                <a:pos x="1760" y="1651"/>
              </a:cxn>
              <a:cxn ang="0">
                <a:pos x="360" y="1349"/>
              </a:cxn>
              <a:cxn ang="0">
                <a:pos x="744" y="1259"/>
              </a:cxn>
              <a:cxn ang="0">
                <a:pos x="1440" y="1157"/>
              </a:cxn>
              <a:cxn ang="0">
                <a:pos x="810" y="1207"/>
              </a:cxn>
              <a:cxn ang="0">
                <a:pos x="1412" y="1248"/>
              </a:cxn>
              <a:cxn ang="0">
                <a:pos x="697" y="1286"/>
              </a:cxn>
              <a:cxn ang="0">
                <a:pos x="981" y="1324"/>
              </a:cxn>
              <a:cxn ang="0">
                <a:pos x="1220" y="1363"/>
              </a:cxn>
              <a:cxn ang="0">
                <a:pos x="1319" y="1383"/>
              </a:cxn>
              <a:cxn ang="0">
                <a:pos x="730" y="1500"/>
              </a:cxn>
              <a:cxn ang="0">
                <a:pos x="1263" y="1446"/>
              </a:cxn>
              <a:cxn ang="0">
                <a:pos x="1422" y="1415"/>
              </a:cxn>
              <a:cxn ang="0">
                <a:pos x="1538" y="1660"/>
              </a:cxn>
              <a:cxn ang="0">
                <a:pos x="1521" y="1662"/>
              </a:cxn>
              <a:cxn ang="0">
                <a:pos x="1311" y="1598"/>
              </a:cxn>
              <a:cxn ang="0">
                <a:pos x="1201" y="1620"/>
              </a:cxn>
              <a:cxn ang="0">
                <a:pos x="598" y="1623"/>
              </a:cxn>
              <a:cxn ang="0">
                <a:pos x="591" y="1742"/>
              </a:cxn>
              <a:cxn ang="0">
                <a:pos x="1266" y="1759"/>
              </a:cxn>
              <a:cxn ang="0">
                <a:pos x="638" y="1681"/>
              </a:cxn>
              <a:cxn ang="0">
                <a:pos x="605" y="1676"/>
              </a:cxn>
              <a:cxn ang="0">
                <a:pos x="1495" y="1692"/>
              </a:cxn>
              <a:cxn ang="0">
                <a:pos x="1520" y="1756"/>
              </a:cxn>
              <a:cxn ang="0">
                <a:pos x="936" y="1900"/>
              </a:cxn>
              <a:cxn ang="0">
                <a:pos x="1298" y="1813"/>
              </a:cxn>
              <a:cxn ang="0">
                <a:pos x="682" y="1946"/>
              </a:cxn>
            </a:cxnLst>
            <a:rect l="0" t="0" r="r" b="b"/>
            <a:pathLst>
              <a:path w="2080" h="1984">
                <a:moveTo>
                  <a:pt x="894" y="852"/>
                </a:moveTo>
                <a:lnTo>
                  <a:pt x="894" y="852"/>
                </a:lnTo>
                <a:lnTo>
                  <a:pt x="905" y="851"/>
                </a:lnTo>
                <a:lnTo>
                  <a:pt x="915" y="849"/>
                </a:lnTo>
                <a:lnTo>
                  <a:pt x="915" y="849"/>
                </a:lnTo>
                <a:lnTo>
                  <a:pt x="898" y="830"/>
                </a:lnTo>
                <a:lnTo>
                  <a:pt x="883" y="809"/>
                </a:lnTo>
                <a:lnTo>
                  <a:pt x="869" y="785"/>
                </a:lnTo>
                <a:lnTo>
                  <a:pt x="856" y="757"/>
                </a:lnTo>
                <a:lnTo>
                  <a:pt x="856" y="757"/>
                </a:lnTo>
                <a:lnTo>
                  <a:pt x="852" y="743"/>
                </a:lnTo>
                <a:lnTo>
                  <a:pt x="848" y="727"/>
                </a:lnTo>
                <a:lnTo>
                  <a:pt x="845" y="710"/>
                </a:lnTo>
                <a:lnTo>
                  <a:pt x="843" y="694"/>
                </a:lnTo>
                <a:lnTo>
                  <a:pt x="842" y="677"/>
                </a:lnTo>
                <a:lnTo>
                  <a:pt x="843" y="660"/>
                </a:lnTo>
                <a:lnTo>
                  <a:pt x="843" y="642"/>
                </a:lnTo>
                <a:lnTo>
                  <a:pt x="846" y="625"/>
                </a:lnTo>
                <a:lnTo>
                  <a:pt x="849" y="607"/>
                </a:lnTo>
                <a:lnTo>
                  <a:pt x="853" y="590"/>
                </a:lnTo>
                <a:lnTo>
                  <a:pt x="857" y="574"/>
                </a:lnTo>
                <a:lnTo>
                  <a:pt x="863" y="557"/>
                </a:lnTo>
                <a:lnTo>
                  <a:pt x="869" y="543"/>
                </a:lnTo>
                <a:lnTo>
                  <a:pt x="876" y="529"/>
                </a:lnTo>
                <a:lnTo>
                  <a:pt x="883" y="517"/>
                </a:lnTo>
                <a:lnTo>
                  <a:pt x="891" y="505"/>
                </a:lnTo>
                <a:lnTo>
                  <a:pt x="891" y="505"/>
                </a:lnTo>
                <a:lnTo>
                  <a:pt x="902" y="494"/>
                </a:lnTo>
                <a:lnTo>
                  <a:pt x="916" y="484"/>
                </a:lnTo>
                <a:lnTo>
                  <a:pt x="932" y="477"/>
                </a:lnTo>
                <a:lnTo>
                  <a:pt x="949" y="472"/>
                </a:lnTo>
                <a:lnTo>
                  <a:pt x="967" y="468"/>
                </a:lnTo>
                <a:lnTo>
                  <a:pt x="985" y="465"/>
                </a:lnTo>
                <a:lnTo>
                  <a:pt x="1003" y="465"/>
                </a:lnTo>
                <a:lnTo>
                  <a:pt x="1022" y="466"/>
                </a:lnTo>
                <a:lnTo>
                  <a:pt x="1022" y="466"/>
                </a:lnTo>
                <a:lnTo>
                  <a:pt x="1024" y="469"/>
                </a:lnTo>
                <a:lnTo>
                  <a:pt x="1029" y="470"/>
                </a:lnTo>
                <a:lnTo>
                  <a:pt x="1036" y="472"/>
                </a:lnTo>
                <a:lnTo>
                  <a:pt x="1044" y="473"/>
                </a:lnTo>
                <a:lnTo>
                  <a:pt x="1053" y="475"/>
                </a:lnTo>
                <a:lnTo>
                  <a:pt x="1053" y="475"/>
                </a:lnTo>
                <a:lnTo>
                  <a:pt x="1058" y="477"/>
                </a:lnTo>
                <a:lnTo>
                  <a:pt x="1062" y="480"/>
                </a:lnTo>
                <a:lnTo>
                  <a:pt x="1071" y="487"/>
                </a:lnTo>
                <a:lnTo>
                  <a:pt x="1079" y="496"/>
                </a:lnTo>
                <a:lnTo>
                  <a:pt x="1083" y="500"/>
                </a:lnTo>
                <a:lnTo>
                  <a:pt x="1088" y="503"/>
                </a:lnTo>
                <a:lnTo>
                  <a:pt x="1088" y="503"/>
                </a:lnTo>
                <a:lnTo>
                  <a:pt x="1096" y="505"/>
                </a:lnTo>
                <a:lnTo>
                  <a:pt x="1107" y="507"/>
                </a:lnTo>
                <a:lnTo>
                  <a:pt x="1119" y="507"/>
                </a:lnTo>
                <a:lnTo>
                  <a:pt x="1130" y="507"/>
                </a:lnTo>
                <a:lnTo>
                  <a:pt x="1130" y="507"/>
                </a:lnTo>
                <a:lnTo>
                  <a:pt x="1141" y="477"/>
                </a:lnTo>
                <a:lnTo>
                  <a:pt x="1154" y="451"/>
                </a:lnTo>
                <a:lnTo>
                  <a:pt x="1168" y="424"/>
                </a:lnTo>
                <a:lnTo>
                  <a:pt x="1183" y="399"/>
                </a:lnTo>
                <a:lnTo>
                  <a:pt x="1183" y="399"/>
                </a:lnTo>
                <a:lnTo>
                  <a:pt x="1190" y="397"/>
                </a:lnTo>
                <a:lnTo>
                  <a:pt x="1197" y="397"/>
                </a:lnTo>
                <a:lnTo>
                  <a:pt x="1204" y="397"/>
                </a:lnTo>
                <a:lnTo>
                  <a:pt x="1210" y="399"/>
                </a:lnTo>
                <a:lnTo>
                  <a:pt x="1222" y="404"/>
                </a:lnTo>
                <a:lnTo>
                  <a:pt x="1232" y="411"/>
                </a:lnTo>
                <a:lnTo>
                  <a:pt x="1232" y="411"/>
                </a:lnTo>
                <a:lnTo>
                  <a:pt x="1231" y="420"/>
                </a:lnTo>
                <a:lnTo>
                  <a:pt x="1229" y="428"/>
                </a:lnTo>
                <a:lnTo>
                  <a:pt x="1229" y="428"/>
                </a:lnTo>
                <a:lnTo>
                  <a:pt x="1220" y="435"/>
                </a:lnTo>
                <a:lnTo>
                  <a:pt x="1211" y="442"/>
                </a:lnTo>
                <a:lnTo>
                  <a:pt x="1204" y="451"/>
                </a:lnTo>
                <a:lnTo>
                  <a:pt x="1197" y="459"/>
                </a:lnTo>
                <a:lnTo>
                  <a:pt x="1183" y="477"/>
                </a:lnTo>
                <a:lnTo>
                  <a:pt x="1170" y="497"/>
                </a:lnTo>
                <a:lnTo>
                  <a:pt x="1170" y="497"/>
                </a:lnTo>
                <a:lnTo>
                  <a:pt x="1179" y="496"/>
                </a:lnTo>
                <a:lnTo>
                  <a:pt x="1187" y="494"/>
                </a:lnTo>
                <a:lnTo>
                  <a:pt x="1204" y="494"/>
                </a:lnTo>
                <a:lnTo>
                  <a:pt x="1222" y="497"/>
                </a:lnTo>
                <a:lnTo>
                  <a:pt x="1241" y="503"/>
                </a:lnTo>
                <a:lnTo>
                  <a:pt x="1241" y="503"/>
                </a:lnTo>
                <a:lnTo>
                  <a:pt x="1246" y="505"/>
                </a:lnTo>
                <a:lnTo>
                  <a:pt x="1252" y="508"/>
                </a:lnTo>
                <a:lnTo>
                  <a:pt x="1263" y="515"/>
                </a:lnTo>
                <a:lnTo>
                  <a:pt x="1263" y="515"/>
                </a:lnTo>
                <a:lnTo>
                  <a:pt x="1269" y="517"/>
                </a:lnTo>
                <a:lnTo>
                  <a:pt x="1274" y="520"/>
                </a:lnTo>
                <a:lnTo>
                  <a:pt x="1280" y="521"/>
                </a:lnTo>
                <a:lnTo>
                  <a:pt x="1286" y="524"/>
                </a:lnTo>
                <a:lnTo>
                  <a:pt x="1286" y="524"/>
                </a:lnTo>
                <a:lnTo>
                  <a:pt x="1290" y="528"/>
                </a:lnTo>
                <a:lnTo>
                  <a:pt x="1295" y="535"/>
                </a:lnTo>
                <a:lnTo>
                  <a:pt x="1295" y="535"/>
                </a:lnTo>
                <a:lnTo>
                  <a:pt x="1308" y="545"/>
                </a:lnTo>
                <a:lnTo>
                  <a:pt x="1314" y="550"/>
                </a:lnTo>
                <a:lnTo>
                  <a:pt x="1319" y="557"/>
                </a:lnTo>
                <a:lnTo>
                  <a:pt x="1319" y="557"/>
                </a:lnTo>
                <a:lnTo>
                  <a:pt x="1326" y="573"/>
                </a:lnTo>
                <a:lnTo>
                  <a:pt x="1335" y="590"/>
                </a:lnTo>
                <a:lnTo>
                  <a:pt x="1342" y="605"/>
                </a:lnTo>
                <a:lnTo>
                  <a:pt x="1345" y="619"/>
                </a:lnTo>
                <a:lnTo>
                  <a:pt x="1345" y="619"/>
                </a:lnTo>
                <a:lnTo>
                  <a:pt x="1346" y="635"/>
                </a:lnTo>
                <a:lnTo>
                  <a:pt x="1346" y="653"/>
                </a:lnTo>
                <a:lnTo>
                  <a:pt x="1345" y="671"/>
                </a:lnTo>
                <a:lnTo>
                  <a:pt x="1342" y="688"/>
                </a:lnTo>
                <a:lnTo>
                  <a:pt x="1342" y="688"/>
                </a:lnTo>
                <a:lnTo>
                  <a:pt x="1338" y="708"/>
                </a:lnTo>
                <a:lnTo>
                  <a:pt x="1332" y="727"/>
                </a:lnTo>
                <a:lnTo>
                  <a:pt x="1319" y="764"/>
                </a:lnTo>
                <a:lnTo>
                  <a:pt x="1319" y="764"/>
                </a:lnTo>
                <a:lnTo>
                  <a:pt x="1336" y="757"/>
                </a:lnTo>
                <a:lnTo>
                  <a:pt x="1354" y="747"/>
                </a:lnTo>
                <a:lnTo>
                  <a:pt x="1374" y="737"/>
                </a:lnTo>
                <a:lnTo>
                  <a:pt x="1394" y="729"/>
                </a:lnTo>
                <a:lnTo>
                  <a:pt x="1394" y="729"/>
                </a:lnTo>
                <a:lnTo>
                  <a:pt x="1395" y="716"/>
                </a:lnTo>
                <a:lnTo>
                  <a:pt x="1395" y="716"/>
                </a:lnTo>
                <a:lnTo>
                  <a:pt x="1406" y="692"/>
                </a:lnTo>
                <a:lnTo>
                  <a:pt x="1416" y="667"/>
                </a:lnTo>
                <a:lnTo>
                  <a:pt x="1434" y="615"/>
                </a:lnTo>
                <a:lnTo>
                  <a:pt x="1434" y="615"/>
                </a:lnTo>
                <a:lnTo>
                  <a:pt x="1451" y="580"/>
                </a:lnTo>
                <a:lnTo>
                  <a:pt x="1460" y="559"/>
                </a:lnTo>
                <a:lnTo>
                  <a:pt x="1467" y="539"/>
                </a:lnTo>
                <a:lnTo>
                  <a:pt x="1467" y="539"/>
                </a:lnTo>
                <a:lnTo>
                  <a:pt x="1471" y="527"/>
                </a:lnTo>
                <a:lnTo>
                  <a:pt x="1472" y="520"/>
                </a:lnTo>
                <a:lnTo>
                  <a:pt x="1474" y="515"/>
                </a:lnTo>
                <a:lnTo>
                  <a:pt x="1474" y="515"/>
                </a:lnTo>
                <a:lnTo>
                  <a:pt x="1471" y="510"/>
                </a:lnTo>
                <a:lnTo>
                  <a:pt x="1468" y="501"/>
                </a:lnTo>
                <a:lnTo>
                  <a:pt x="1467" y="497"/>
                </a:lnTo>
                <a:lnTo>
                  <a:pt x="1467" y="491"/>
                </a:lnTo>
                <a:lnTo>
                  <a:pt x="1467" y="487"/>
                </a:lnTo>
                <a:lnTo>
                  <a:pt x="1469" y="483"/>
                </a:lnTo>
                <a:lnTo>
                  <a:pt x="1469" y="483"/>
                </a:lnTo>
                <a:lnTo>
                  <a:pt x="1482" y="476"/>
                </a:lnTo>
                <a:lnTo>
                  <a:pt x="1496" y="470"/>
                </a:lnTo>
                <a:lnTo>
                  <a:pt x="1496" y="470"/>
                </a:lnTo>
                <a:lnTo>
                  <a:pt x="1524" y="403"/>
                </a:lnTo>
                <a:lnTo>
                  <a:pt x="1541" y="371"/>
                </a:lnTo>
                <a:lnTo>
                  <a:pt x="1559" y="338"/>
                </a:lnTo>
                <a:lnTo>
                  <a:pt x="1559" y="338"/>
                </a:lnTo>
                <a:lnTo>
                  <a:pt x="1558" y="331"/>
                </a:lnTo>
                <a:lnTo>
                  <a:pt x="1558" y="326"/>
                </a:lnTo>
                <a:lnTo>
                  <a:pt x="1561" y="320"/>
                </a:lnTo>
                <a:lnTo>
                  <a:pt x="1565" y="315"/>
                </a:lnTo>
                <a:lnTo>
                  <a:pt x="1565" y="315"/>
                </a:lnTo>
                <a:lnTo>
                  <a:pt x="1559" y="305"/>
                </a:lnTo>
                <a:lnTo>
                  <a:pt x="1555" y="293"/>
                </a:lnTo>
                <a:lnTo>
                  <a:pt x="1551" y="282"/>
                </a:lnTo>
                <a:lnTo>
                  <a:pt x="1547" y="271"/>
                </a:lnTo>
                <a:lnTo>
                  <a:pt x="1545" y="260"/>
                </a:lnTo>
                <a:lnTo>
                  <a:pt x="1544" y="247"/>
                </a:lnTo>
                <a:lnTo>
                  <a:pt x="1544" y="234"/>
                </a:lnTo>
                <a:lnTo>
                  <a:pt x="1544" y="220"/>
                </a:lnTo>
                <a:lnTo>
                  <a:pt x="1544" y="220"/>
                </a:lnTo>
                <a:lnTo>
                  <a:pt x="1547" y="206"/>
                </a:lnTo>
                <a:lnTo>
                  <a:pt x="1551" y="191"/>
                </a:lnTo>
                <a:lnTo>
                  <a:pt x="1557" y="178"/>
                </a:lnTo>
                <a:lnTo>
                  <a:pt x="1564" y="166"/>
                </a:lnTo>
                <a:lnTo>
                  <a:pt x="1572" y="154"/>
                </a:lnTo>
                <a:lnTo>
                  <a:pt x="1580" y="143"/>
                </a:lnTo>
                <a:lnTo>
                  <a:pt x="1590" y="133"/>
                </a:lnTo>
                <a:lnTo>
                  <a:pt x="1601" y="124"/>
                </a:lnTo>
                <a:lnTo>
                  <a:pt x="1623" y="105"/>
                </a:lnTo>
                <a:lnTo>
                  <a:pt x="1645" y="87"/>
                </a:lnTo>
                <a:lnTo>
                  <a:pt x="1667" y="72"/>
                </a:lnTo>
                <a:lnTo>
                  <a:pt x="1686" y="53"/>
                </a:lnTo>
                <a:lnTo>
                  <a:pt x="1686" y="53"/>
                </a:lnTo>
                <a:lnTo>
                  <a:pt x="1694" y="41"/>
                </a:lnTo>
                <a:lnTo>
                  <a:pt x="1698" y="34"/>
                </a:lnTo>
                <a:lnTo>
                  <a:pt x="1703" y="30"/>
                </a:lnTo>
                <a:lnTo>
                  <a:pt x="1703" y="30"/>
                </a:lnTo>
                <a:lnTo>
                  <a:pt x="1708" y="15"/>
                </a:lnTo>
                <a:lnTo>
                  <a:pt x="1714" y="0"/>
                </a:lnTo>
                <a:lnTo>
                  <a:pt x="1714" y="0"/>
                </a:lnTo>
                <a:lnTo>
                  <a:pt x="1719" y="0"/>
                </a:lnTo>
                <a:lnTo>
                  <a:pt x="1724" y="1"/>
                </a:lnTo>
                <a:lnTo>
                  <a:pt x="1724" y="1"/>
                </a:lnTo>
                <a:lnTo>
                  <a:pt x="1724" y="6"/>
                </a:lnTo>
                <a:lnTo>
                  <a:pt x="1725" y="11"/>
                </a:lnTo>
                <a:lnTo>
                  <a:pt x="1728" y="21"/>
                </a:lnTo>
                <a:lnTo>
                  <a:pt x="1732" y="31"/>
                </a:lnTo>
                <a:lnTo>
                  <a:pt x="1735" y="41"/>
                </a:lnTo>
                <a:lnTo>
                  <a:pt x="1735" y="41"/>
                </a:lnTo>
                <a:lnTo>
                  <a:pt x="1738" y="53"/>
                </a:lnTo>
                <a:lnTo>
                  <a:pt x="1738" y="66"/>
                </a:lnTo>
                <a:lnTo>
                  <a:pt x="1738" y="77"/>
                </a:lnTo>
                <a:lnTo>
                  <a:pt x="1735" y="90"/>
                </a:lnTo>
                <a:lnTo>
                  <a:pt x="1731" y="114"/>
                </a:lnTo>
                <a:lnTo>
                  <a:pt x="1728" y="136"/>
                </a:lnTo>
                <a:lnTo>
                  <a:pt x="1728" y="136"/>
                </a:lnTo>
                <a:lnTo>
                  <a:pt x="1724" y="140"/>
                </a:lnTo>
                <a:lnTo>
                  <a:pt x="1721" y="146"/>
                </a:lnTo>
                <a:lnTo>
                  <a:pt x="1718" y="153"/>
                </a:lnTo>
                <a:lnTo>
                  <a:pt x="1714" y="157"/>
                </a:lnTo>
                <a:lnTo>
                  <a:pt x="1714" y="157"/>
                </a:lnTo>
                <a:lnTo>
                  <a:pt x="1722" y="150"/>
                </a:lnTo>
                <a:lnTo>
                  <a:pt x="1732" y="143"/>
                </a:lnTo>
                <a:lnTo>
                  <a:pt x="1740" y="133"/>
                </a:lnTo>
                <a:lnTo>
                  <a:pt x="1743" y="128"/>
                </a:lnTo>
                <a:lnTo>
                  <a:pt x="1746" y="122"/>
                </a:lnTo>
                <a:lnTo>
                  <a:pt x="1746" y="122"/>
                </a:lnTo>
                <a:lnTo>
                  <a:pt x="1749" y="111"/>
                </a:lnTo>
                <a:lnTo>
                  <a:pt x="1752" y="101"/>
                </a:lnTo>
                <a:lnTo>
                  <a:pt x="1754" y="98"/>
                </a:lnTo>
                <a:lnTo>
                  <a:pt x="1757" y="97"/>
                </a:lnTo>
                <a:lnTo>
                  <a:pt x="1761" y="98"/>
                </a:lnTo>
                <a:lnTo>
                  <a:pt x="1767" y="103"/>
                </a:lnTo>
                <a:lnTo>
                  <a:pt x="1767" y="103"/>
                </a:lnTo>
                <a:lnTo>
                  <a:pt x="1766" y="110"/>
                </a:lnTo>
                <a:lnTo>
                  <a:pt x="1763" y="115"/>
                </a:lnTo>
                <a:lnTo>
                  <a:pt x="1763" y="115"/>
                </a:lnTo>
                <a:lnTo>
                  <a:pt x="1761" y="133"/>
                </a:lnTo>
                <a:lnTo>
                  <a:pt x="1760" y="150"/>
                </a:lnTo>
                <a:lnTo>
                  <a:pt x="1757" y="167"/>
                </a:lnTo>
                <a:lnTo>
                  <a:pt x="1753" y="183"/>
                </a:lnTo>
                <a:lnTo>
                  <a:pt x="1749" y="198"/>
                </a:lnTo>
                <a:lnTo>
                  <a:pt x="1743" y="213"/>
                </a:lnTo>
                <a:lnTo>
                  <a:pt x="1736" y="227"/>
                </a:lnTo>
                <a:lnTo>
                  <a:pt x="1729" y="242"/>
                </a:lnTo>
                <a:lnTo>
                  <a:pt x="1714" y="268"/>
                </a:lnTo>
                <a:lnTo>
                  <a:pt x="1696" y="292"/>
                </a:lnTo>
                <a:lnTo>
                  <a:pt x="1674" y="315"/>
                </a:lnTo>
                <a:lnTo>
                  <a:pt x="1653" y="336"/>
                </a:lnTo>
                <a:lnTo>
                  <a:pt x="1653" y="336"/>
                </a:lnTo>
                <a:lnTo>
                  <a:pt x="1649" y="336"/>
                </a:lnTo>
                <a:lnTo>
                  <a:pt x="1646" y="336"/>
                </a:lnTo>
                <a:lnTo>
                  <a:pt x="1645" y="337"/>
                </a:lnTo>
                <a:lnTo>
                  <a:pt x="1642" y="338"/>
                </a:lnTo>
                <a:lnTo>
                  <a:pt x="1642" y="338"/>
                </a:lnTo>
                <a:lnTo>
                  <a:pt x="1641" y="343"/>
                </a:lnTo>
                <a:lnTo>
                  <a:pt x="1641" y="350"/>
                </a:lnTo>
                <a:lnTo>
                  <a:pt x="1641" y="350"/>
                </a:lnTo>
                <a:lnTo>
                  <a:pt x="1637" y="352"/>
                </a:lnTo>
                <a:lnTo>
                  <a:pt x="1631" y="355"/>
                </a:lnTo>
                <a:lnTo>
                  <a:pt x="1631" y="355"/>
                </a:lnTo>
                <a:lnTo>
                  <a:pt x="1618" y="389"/>
                </a:lnTo>
                <a:lnTo>
                  <a:pt x="1606" y="428"/>
                </a:lnTo>
                <a:lnTo>
                  <a:pt x="1596" y="468"/>
                </a:lnTo>
                <a:lnTo>
                  <a:pt x="1585" y="503"/>
                </a:lnTo>
                <a:lnTo>
                  <a:pt x="1585" y="503"/>
                </a:lnTo>
                <a:lnTo>
                  <a:pt x="1590" y="514"/>
                </a:lnTo>
                <a:lnTo>
                  <a:pt x="1592" y="520"/>
                </a:lnTo>
                <a:lnTo>
                  <a:pt x="1593" y="528"/>
                </a:lnTo>
                <a:lnTo>
                  <a:pt x="1593" y="528"/>
                </a:lnTo>
                <a:lnTo>
                  <a:pt x="1589" y="532"/>
                </a:lnTo>
                <a:lnTo>
                  <a:pt x="1583" y="536"/>
                </a:lnTo>
                <a:lnTo>
                  <a:pt x="1576" y="539"/>
                </a:lnTo>
                <a:lnTo>
                  <a:pt x="1569" y="542"/>
                </a:lnTo>
                <a:lnTo>
                  <a:pt x="1569" y="542"/>
                </a:lnTo>
                <a:lnTo>
                  <a:pt x="1544" y="605"/>
                </a:lnTo>
                <a:lnTo>
                  <a:pt x="1516" y="670"/>
                </a:lnTo>
                <a:lnTo>
                  <a:pt x="1516" y="670"/>
                </a:lnTo>
                <a:lnTo>
                  <a:pt x="1544" y="661"/>
                </a:lnTo>
                <a:lnTo>
                  <a:pt x="1572" y="651"/>
                </a:lnTo>
                <a:lnTo>
                  <a:pt x="1601" y="642"/>
                </a:lnTo>
                <a:lnTo>
                  <a:pt x="1632" y="633"/>
                </a:lnTo>
                <a:lnTo>
                  <a:pt x="1632" y="633"/>
                </a:lnTo>
                <a:lnTo>
                  <a:pt x="1638" y="616"/>
                </a:lnTo>
                <a:lnTo>
                  <a:pt x="1645" y="600"/>
                </a:lnTo>
                <a:lnTo>
                  <a:pt x="1662" y="564"/>
                </a:lnTo>
                <a:lnTo>
                  <a:pt x="1679" y="531"/>
                </a:lnTo>
                <a:lnTo>
                  <a:pt x="1693" y="496"/>
                </a:lnTo>
                <a:lnTo>
                  <a:pt x="1693" y="496"/>
                </a:lnTo>
                <a:lnTo>
                  <a:pt x="1693" y="491"/>
                </a:lnTo>
                <a:lnTo>
                  <a:pt x="1691" y="487"/>
                </a:lnTo>
                <a:lnTo>
                  <a:pt x="1687" y="480"/>
                </a:lnTo>
                <a:lnTo>
                  <a:pt x="1687" y="480"/>
                </a:lnTo>
                <a:lnTo>
                  <a:pt x="1696" y="469"/>
                </a:lnTo>
                <a:lnTo>
                  <a:pt x="1700" y="466"/>
                </a:lnTo>
                <a:lnTo>
                  <a:pt x="1703" y="465"/>
                </a:lnTo>
                <a:lnTo>
                  <a:pt x="1705" y="465"/>
                </a:lnTo>
                <a:lnTo>
                  <a:pt x="1705" y="465"/>
                </a:lnTo>
                <a:lnTo>
                  <a:pt x="1724" y="442"/>
                </a:lnTo>
                <a:lnTo>
                  <a:pt x="1742" y="418"/>
                </a:lnTo>
                <a:lnTo>
                  <a:pt x="1759" y="395"/>
                </a:lnTo>
                <a:lnTo>
                  <a:pt x="1774" y="369"/>
                </a:lnTo>
                <a:lnTo>
                  <a:pt x="1774" y="369"/>
                </a:lnTo>
                <a:lnTo>
                  <a:pt x="1771" y="365"/>
                </a:lnTo>
                <a:lnTo>
                  <a:pt x="1771" y="362"/>
                </a:lnTo>
                <a:lnTo>
                  <a:pt x="1771" y="362"/>
                </a:lnTo>
                <a:lnTo>
                  <a:pt x="1774" y="355"/>
                </a:lnTo>
                <a:lnTo>
                  <a:pt x="1778" y="351"/>
                </a:lnTo>
                <a:lnTo>
                  <a:pt x="1787" y="344"/>
                </a:lnTo>
                <a:lnTo>
                  <a:pt x="1787" y="344"/>
                </a:lnTo>
                <a:lnTo>
                  <a:pt x="1792" y="326"/>
                </a:lnTo>
                <a:lnTo>
                  <a:pt x="1798" y="307"/>
                </a:lnTo>
                <a:lnTo>
                  <a:pt x="1804" y="288"/>
                </a:lnTo>
                <a:lnTo>
                  <a:pt x="1811" y="268"/>
                </a:lnTo>
                <a:lnTo>
                  <a:pt x="1811" y="268"/>
                </a:lnTo>
                <a:lnTo>
                  <a:pt x="1820" y="246"/>
                </a:lnTo>
                <a:lnTo>
                  <a:pt x="1833" y="223"/>
                </a:lnTo>
                <a:lnTo>
                  <a:pt x="1846" y="199"/>
                </a:lnTo>
                <a:lnTo>
                  <a:pt x="1860" y="180"/>
                </a:lnTo>
                <a:lnTo>
                  <a:pt x="1860" y="180"/>
                </a:lnTo>
                <a:lnTo>
                  <a:pt x="1870" y="166"/>
                </a:lnTo>
                <a:lnTo>
                  <a:pt x="1878" y="153"/>
                </a:lnTo>
                <a:lnTo>
                  <a:pt x="1882" y="150"/>
                </a:lnTo>
                <a:lnTo>
                  <a:pt x="1888" y="147"/>
                </a:lnTo>
                <a:lnTo>
                  <a:pt x="1892" y="149"/>
                </a:lnTo>
                <a:lnTo>
                  <a:pt x="1898" y="154"/>
                </a:lnTo>
                <a:lnTo>
                  <a:pt x="1898" y="154"/>
                </a:lnTo>
                <a:lnTo>
                  <a:pt x="1898" y="156"/>
                </a:lnTo>
                <a:lnTo>
                  <a:pt x="1898" y="159"/>
                </a:lnTo>
                <a:lnTo>
                  <a:pt x="1895" y="161"/>
                </a:lnTo>
                <a:lnTo>
                  <a:pt x="1892" y="164"/>
                </a:lnTo>
                <a:lnTo>
                  <a:pt x="1892" y="166"/>
                </a:lnTo>
                <a:lnTo>
                  <a:pt x="1892" y="167"/>
                </a:lnTo>
                <a:lnTo>
                  <a:pt x="1892" y="167"/>
                </a:lnTo>
                <a:lnTo>
                  <a:pt x="1885" y="171"/>
                </a:lnTo>
                <a:lnTo>
                  <a:pt x="1879" y="177"/>
                </a:lnTo>
                <a:lnTo>
                  <a:pt x="1875" y="183"/>
                </a:lnTo>
                <a:lnTo>
                  <a:pt x="1871" y="190"/>
                </a:lnTo>
                <a:lnTo>
                  <a:pt x="1864" y="206"/>
                </a:lnTo>
                <a:lnTo>
                  <a:pt x="1857" y="222"/>
                </a:lnTo>
                <a:lnTo>
                  <a:pt x="1857" y="222"/>
                </a:lnTo>
                <a:lnTo>
                  <a:pt x="1868" y="209"/>
                </a:lnTo>
                <a:lnTo>
                  <a:pt x="1879" y="192"/>
                </a:lnTo>
                <a:lnTo>
                  <a:pt x="1889" y="177"/>
                </a:lnTo>
                <a:lnTo>
                  <a:pt x="1896" y="163"/>
                </a:lnTo>
                <a:lnTo>
                  <a:pt x="1896" y="163"/>
                </a:lnTo>
                <a:lnTo>
                  <a:pt x="1899" y="160"/>
                </a:lnTo>
                <a:lnTo>
                  <a:pt x="1902" y="160"/>
                </a:lnTo>
                <a:lnTo>
                  <a:pt x="1909" y="161"/>
                </a:lnTo>
                <a:lnTo>
                  <a:pt x="1914" y="164"/>
                </a:lnTo>
                <a:lnTo>
                  <a:pt x="1920" y="167"/>
                </a:lnTo>
                <a:lnTo>
                  <a:pt x="1920" y="167"/>
                </a:lnTo>
                <a:lnTo>
                  <a:pt x="1927" y="167"/>
                </a:lnTo>
                <a:lnTo>
                  <a:pt x="1934" y="169"/>
                </a:lnTo>
                <a:lnTo>
                  <a:pt x="1934" y="169"/>
                </a:lnTo>
                <a:lnTo>
                  <a:pt x="1938" y="171"/>
                </a:lnTo>
                <a:lnTo>
                  <a:pt x="1945" y="177"/>
                </a:lnTo>
                <a:lnTo>
                  <a:pt x="1945" y="177"/>
                </a:lnTo>
                <a:lnTo>
                  <a:pt x="1954" y="181"/>
                </a:lnTo>
                <a:lnTo>
                  <a:pt x="1962" y="185"/>
                </a:lnTo>
                <a:lnTo>
                  <a:pt x="1968" y="192"/>
                </a:lnTo>
                <a:lnTo>
                  <a:pt x="1971" y="197"/>
                </a:lnTo>
                <a:lnTo>
                  <a:pt x="1973" y="202"/>
                </a:lnTo>
                <a:lnTo>
                  <a:pt x="1973" y="202"/>
                </a:lnTo>
                <a:lnTo>
                  <a:pt x="1968" y="212"/>
                </a:lnTo>
                <a:lnTo>
                  <a:pt x="1962" y="223"/>
                </a:lnTo>
                <a:lnTo>
                  <a:pt x="1952" y="247"/>
                </a:lnTo>
                <a:lnTo>
                  <a:pt x="1941" y="272"/>
                </a:lnTo>
                <a:lnTo>
                  <a:pt x="1936" y="284"/>
                </a:lnTo>
                <a:lnTo>
                  <a:pt x="1930" y="295"/>
                </a:lnTo>
                <a:lnTo>
                  <a:pt x="1930" y="295"/>
                </a:lnTo>
                <a:lnTo>
                  <a:pt x="1920" y="310"/>
                </a:lnTo>
                <a:lnTo>
                  <a:pt x="1910" y="326"/>
                </a:lnTo>
                <a:lnTo>
                  <a:pt x="1898" y="338"/>
                </a:lnTo>
                <a:lnTo>
                  <a:pt x="1884" y="351"/>
                </a:lnTo>
                <a:lnTo>
                  <a:pt x="1884" y="351"/>
                </a:lnTo>
                <a:lnTo>
                  <a:pt x="1875" y="364"/>
                </a:lnTo>
                <a:lnTo>
                  <a:pt x="1871" y="371"/>
                </a:lnTo>
                <a:lnTo>
                  <a:pt x="1864" y="375"/>
                </a:lnTo>
                <a:lnTo>
                  <a:pt x="1864" y="375"/>
                </a:lnTo>
                <a:lnTo>
                  <a:pt x="1864" y="378"/>
                </a:lnTo>
                <a:lnTo>
                  <a:pt x="1865" y="379"/>
                </a:lnTo>
                <a:lnTo>
                  <a:pt x="1867" y="382"/>
                </a:lnTo>
                <a:lnTo>
                  <a:pt x="1865" y="386"/>
                </a:lnTo>
                <a:lnTo>
                  <a:pt x="1865" y="386"/>
                </a:lnTo>
                <a:lnTo>
                  <a:pt x="1857" y="392"/>
                </a:lnTo>
                <a:lnTo>
                  <a:pt x="1853" y="393"/>
                </a:lnTo>
                <a:lnTo>
                  <a:pt x="1849" y="393"/>
                </a:lnTo>
                <a:lnTo>
                  <a:pt x="1849" y="393"/>
                </a:lnTo>
                <a:lnTo>
                  <a:pt x="1836" y="420"/>
                </a:lnTo>
                <a:lnTo>
                  <a:pt x="1825" y="448"/>
                </a:lnTo>
                <a:lnTo>
                  <a:pt x="1813" y="476"/>
                </a:lnTo>
                <a:lnTo>
                  <a:pt x="1802" y="501"/>
                </a:lnTo>
                <a:lnTo>
                  <a:pt x="1802" y="501"/>
                </a:lnTo>
                <a:lnTo>
                  <a:pt x="1805" y="507"/>
                </a:lnTo>
                <a:lnTo>
                  <a:pt x="1805" y="512"/>
                </a:lnTo>
                <a:lnTo>
                  <a:pt x="1805" y="517"/>
                </a:lnTo>
                <a:lnTo>
                  <a:pt x="1802" y="522"/>
                </a:lnTo>
                <a:lnTo>
                  <a:pt x="1799" y="527"/>
                </a:lnTo>
                <a:lnTo>
                  <a:pt x="1794" y="529"/>
                </a:lnTo>
                <a:lnTo>
                  <a:pt x="1790" y="532"/>
                </a:lnTo>
                <a:lnTo>
                  <a:pt x="1783" y="534"/>
                </a:lnTo>
                <a:lnTo>
                  <a:pt x="1783" y="534"/>
                </a:lnTo>
                <a:lnTo>
                  <a:pt x="1754" y="577"/>
                </a:lnTo>
                <a:lnTo>
                  <a:pt x="1739" y="598"/>
                </a:lnTo>
                <a:lnTo>
                  <a:pt x="1724" y="618"/>
                </a:lnTo>
                <a:lnTo>
                  <a:pt x="1724" y="618"/>
                </a:lnTo>
                <a:lnTo>
                  <a:pt x="1747" y="616"/>
                </a:lnTo>
                <a:lnTo>
                  <a:pt x="1771" y="616"/>
                </a:lnTo>
                <a:lnTo>
                  <a:pt x="1794" y="618"/>
                </a:lnTo>
                <a:lnTo>
                  <a:pt x="1816" y="621"/>
                </a:lnTo>
                <a:lnTo>
                  <a:pt x="1839" y="623"/>
                </a:lnTo>
                <a:lnTo>
                  <a:pt x="1861" y="628"/>
                </a:lnTo>
                <a:lnTo>
                  <a:pt x="1906" y="637"/>
                </a:lnTo>
                <a:lnTo>
                  <a:pt x="1906" y="637"/>
                </a:lnTo>
                <a:lnTo>
                  <a:pt x="1927" y="650"/>
                </a:lnTo>
                <a:lnTo>
                  <a:pt x="1938" y="657"/>
                </a:lnTo>
                <a:lnTo>
                  <a:pt x="1950" y="663"/>
                </a:lnTo>
                <a:lnTo>
                  <a:pt x="1950" y="663"/>
                </a:lnTo>
                <a:lnTo>
                  <a:pt x="1955" y="664"/>
                </a:lnTo>
                <a:lnTo>
                  <a:pt x="1959" y="666"/>
                </a:lnTo>
                <a:lnTo>
                  <a:pt x="1962" y="667"/>
                </a:lnTo>
                <a:lnTo>
                  <a:pt x="1962" y="667"/>
                </a:lnTo>
                <a:lnTo>
                  <a:pt x="1971" y="675"/>
                </a:lnTo>
                <a:lnTo>
                  <a:pt x="1980" y="687"/>
                </a:lnTo>
                <a:lnTo>
                  <a:pt x="2000" y="713"/>
                </a:lnTo>
                <a:lnTo>
                  <a:pt x="2000" y="713"/>
                </a:lnTo>
                <a:lnTo>
                  <a:pt x="2007" y="724"/>
                </a:lnTo>
                <a:lnTo>
                  <a:pt x="2011" y="737"/>
                </a:lnTo>
                <a:lnTo>
                  <a:pt x="2016" y="750"/>
                </a:lnTo>
                <a:lnTo>
                  <a:pt x="2018" y="762"/>
                </a:lnTo>
                <a:lnTo>
                  <a:pt x="2018" y="762"/>
                </a:lnTo>
                <a:lnTo>
                  <a:pt x="2016" y="776"/>
                </a:lnTo>
                <a:lnTo>
                  <a:pt x="2013" y="790"/>
                </a:lnTo>
                <a:lnTo>
                  <a:pt x="2009" y="803"/>
                </a:lnTo>
                <a:lnTo>
                  <a:pt x="2003" y="816"/>
                </a:lnTo>
                <a:lnTo>
                  <a:pt x="1992" y="840"/>
                </a:lnTo>
                <a:lnTo>
                  <a:pt x="1979" y="863"/>
                </a:lnTo>
                <a:lnTo>
                  <a:pt x="1966" y="886"/>
                </a:lnTo>
                <a:lnTo>
                  <a:pt x="1954" y="908"/>
                </a:lnTo>
                <a:lnTo>
                  <a:pt x="1943" y="931"/>
                </a:lnTo>
                <a:lnTo>
                  <a:pt x="1938" y="944"/>
                </a:lnTo>
                <a:lnTo>
                  <a:pt x="1934" y="956"/>
                </a:lnTo>
                <a:lnTo>
                  <a:pt x="1934" y="956"/>
                </a:lnTo>
                <a:lnTo>
                  <a:pt x="1930" y="959"/>
                </a:lnTo>
                <a:lnTo>
                  <a:pt x="1929" y="963"/>
                </a:lnTo>
                <a:lnTo>
                  <a:pt x="1926" y="969"/>
                </a:lnTo>
                <a:lnTo>
                  <a:pt x="1923" y="972"/>
                </a:lnTo>
                <a:lnTo>
                  <a:pt x="1923" y="972"/>
                </a:lnTo>
                <a:lnTo>
                  <a:pt x="1920" y="986"/>
                </a:lnTo>
                <a:lnTo>
                  <a:pt x="1916" y="1000"/>
                </a:lnTo>
                <a:lnTo>
                  <a:pt x="1906" y="1026"/>
                </a:lnTo>
                <a:lnTo>
                  <a:pt x="1906" y="1026"/>
                </a:lnTo>
                <a:lnTo>
                  <a:pt x="1907" y="1049"/>
                </a:lnTo>
                <a:lnTo>
                  <a:pt x="1909" y="1059"/>
                </a:lnTo>
                <a:lnTo>
                  <a:pt x="1912" y="1071"/>
                </a:lnTo>
                <a:lnTo>
                  <a:pt x="1912" y="1071"/>
                </a:lnTo>
                <a:lnTo>
                  <a:pt x="1940" y="1073"/>
                </a:lnTo>
                <a:lnTo>
                  <a:pt x="1952" y="1071"/>
                </a:lnTo>
                <a:lnTo>
                  <a:pt x="1958" y="1070"/>
                </a:lnTo>
                <a:lnTo>
                  <a:pt x="1965" y="1068"/>
                </a:lnTo>
                <a:lnTo>
                  <a:pt x="1965" y="1068"/>
                </a:lnTo>
                <a:lnTo>
                  <a:pt x="1973" y="1071"/>
                </a:lnTo>
                <a:lnTo>
                  <a:pt x="1983" y="1073"/>
                </a:lnTo>
                <a:lnTo>
                  <a:pt x="2003" y="1074"/>
                </a:lnTo>
                <a:lnTo>
                  <a:pt x="2003" y="1074"/>
                </a:lnTo>
                <a:lnTo>
                  <a:pt x="2021" y="1084"/>
                </a:lnTo>
                <a:lnTo>
                  <a:pt x="2041" y="1094"/>
                </a:lnTo>
                <a:lnTo>
                  <a:pt x="2051" y="1099"/>
                </a:lnTo>
                <a:lnTo>
                  <a:pt x="2059" y="1106"/>
                </a:lnTo>
                <a:lnTo>
                  <a:pt x="2066" y="1113"/>
                </a:lnTo>
                <a:lnTo>
                  <a:pt x="2070" y="1122"/>
                </a:lnTo>
                <a:lnTo>
                  <a:pt x="2070" y="1122"/>
                </a:lnTo>
                <a:lnTo>
                  <a:pt x="2072" y="1126"/>
                </a:lnTo>
                <a:lnTo>
                  <a:pt x="2072" y="1127"/>
                </a:lnTo>
                <a:lnTo>
                  <a:pt x="2069" y="1129"/>
                </a:lnTo>
                <a:lnTo>
                  <a:pt x="2069" y="1129"/>
                </a:lnTo>
                <a:lnTo>
                  <a:pt x="2072" y="1130"/>
                </a:lnTo>
                <a:lnTo>
                  <a:pt x="2073" y="1132"/>
                </a:lnTo>
                <a:lnTo>
                  <a:pt x="2075" y="1133"/>
                </a:lnTo>
                <a:lnTo>
                  <a:pt x="2075" y="1133"/>
                </a:lnTo>
                <a:lnTo>
                  <a:pt x="2079" y="1160"/>
                </a:lnTo>
                <a:lnTo>
                  <a:pt x="2080" y="1185"/>
                </a:lnTo>
                <a:lnTo>
                  <a:pt x="2080" y="1212"/>
                </a:lnTo>
                <a:lnTo>
                  <a:pt x="2077" y="1237"/>
                </a:lnTo>
                <a:lnTo>
                  <a:pt x="2073" y="1262"/>
                </a:lnTo>
                <a:lnTo>
                  <a:pt x="2068" y="1288"/>
                </a:lnTo>
                <a:lnTo>
                  <a:pt x="2055" y="1335"/>
                </a:lnTo>
                <a:lnTo>
                  <a:pt x="2055" y="1335"/>
                </a:lnTo>
                <a:lnTo>
                  <a:pt x="2042" y="1361"/>
                </a:lnTo>
                <a:lnTo>
                  <a:pt x="2030" y="1386"/>
                </a:lnTo>
                <a:lnTo>
                  <a:pt x="2016" y="1412"/>
                </a:lnTo>
                <a:lnTo>
                  <a:pt x="2010" y="1425"/>
                </a:lnTo>
                <a:lnTo>
                  <a:pt x="2006" y="1439"/>
                </a:lnTo>
                <a:lnTo>
                  <a:pt x="2006" y="1439"/>
                </a:lnTo>
                <a:lnTo>
                  <a:pt x="1990" y="1457"/>
                </a:lnTo>
                <a:lnTo>
                  <a:pt x="1975" y="1476"/>
                </a:lnTo>
                <a:lnTo>
                  <a:pt x="1962" y="1494"/>
                </a:lnTo>
                <a:lnTo>
                  <a:pt x="1950" y="1515"/>
                </a:lnTo>
                <a:lnTo>
                  <a:pt x="1950" y="1515"/>
                </a:lnTo>
                <a:lnTo>
                  <a:pt x="1933" y="1532"/>
                </a:lnTo>
                <a:lnTo>
                  <a:pt x="1926" y="1542"/>
                </a:lnTo>
                <a:lnTo>
                  <a:pt x="1920" y="1553"/>
                </a:lnTo>
                <a:lnTo>
                  <a:pt x="1920" y="1553"/>
                </a:lnTo>
                <a:lnTo>
                  <a:pt x="1917" y="1554"/>
                </a:lnTo>
                <a:lnTo>
                  <a:pt x="1913" y="1554"/>
                </a:lnTo>
                <a:lnTo>
                  <a:pt x="1913" y="1554"/>
                </a:lnTo>
                <a:lnTo>
                  <a:pt x="1906" y="1564"/>
                </a:lnTo>
                <a:lnTo>
                  <a:pt x="1898" y="1574"/>
                </a:lnTo>
                <a:lnTo>
                  <a:pt x="1881" y="1591"/>
                </a:lnTo>
                <a:lnTo>
                  <a:pt x="1863" y="1608"/>
                </a:lnTo>
                <a:lnTo>
                  <a:pt x="1854" y="1617"/>
                </a:lnTo>
                <a:lnTo>
                  <a:pt x="1847" y="1626"/>
                </a:lnTo>
                <a:lnTo>
                  <a:pt x="1847" y="1626"/>
                </a:lnTo>
                <a:lnTo>
                  <a:pt x="1841" y="1629"/>
                </a:lnTo>
                <a:lnTo>
                  <a:pt x="1839" y="1630"/>
                </a:lnTo>
                <a:lnTo>
                  <a:pt x="1836" y="1631"/>
                </a:lnTo>
                <a:lnTo>
                  <a:pt x="1836" y="1631"/>
                </a:lnTo>
                <a:lnTo>
                  <a:pt x="1818" y="1648"/>
                </a:lnTo>
                <a:lnTo>
                  <a:pt x="1799" y="1664"/>
                </a:lnTo>
                <a:lnTo>
                  <a:pt x="1780" y="1678"/>
                </a:lnTo>
                <a:lnTo>
                  <a:pt x="1760" y="1692"/>
                </a:lnTo>
                <a:lnTo>
                  <a:pt x="1738" y="1704"/>
                </a:lnTo>
                <a:lnTo>
                  <a:pt x="1715" y="1716"/>
                </a:lnTo>
                <a:lnTo>
                  <a:pt x="1693" y="1727"/>
                </a:lnTo>
                <a:lnTo>
                  <a:pt x="1669" y="1737"/>
                </a:lnTo>
                <a:lnTo>
                  <a:pt x="1669" y="1737"/>
                </a:lnTo>
                <a:lnTo>
                  <a:pt x="1677" y="1747"/>
                </a:lnTo>
                <a:lnTo>
                  <a:pt x="1683" y="1752"/>
                </a:lnTo>
                <a:lnTo>
                  <a:pt x="1688" y="1756"/>
                </a:lnTo>
                <a:lnTo>
                  <a:pt x="1688" y="1756"/>
                </a:lnTo>
                <a:lnTo>
                  <a:pt x="1693" y="1761"/>
                </a:lnTo>
                <a:lnTo>
                  <a:pt x="1697" y="1768"/>
                </a:lnTo>
                <a:lnTo>
                  <a:pt x="1701" y="1783"/>
                </a:lnTo>
                <a:lnTo>
                  <a:pt x="1704" y="1800"/>
                </a:lnTo>
                <a:lnTo>
                  <a:pt x="1707" y="1813"/>
                </a:lnTo>
                <a:lnTo>
                  <a:pt x="1707" y="1813"/>
                </a:lnTo>
                <a:lnTo>
                  <a:pt x="1705" y="1820"/>
                </a:lnTo>
                <a:lnTo>
                  <a:pt x="1704" y="1829"/>
                </a:lnTo>
                <a:lnTo>
                  <a:pt x="1704" y="1829"/>
                </a:lnTo>
                <a:lnTo>
                  <a:pt x="1694" y="1846"/>
                </a:lnTo>
                <a:lnTo>
                  <a:pt x="1684" y="1859"/>
                </a:lnTo>
                <a:lnTo>
                  <a:pt x="1670" y="1872"/>
                </a:lnTo>
                <a:lnTo>
                  <a:pt x="1655" y="1884"/>
                </a:lnTo>
                <a:lnTo>
                  <a:pt x="1655" y="1884"/>
                </a:lnTo>
                <a:lnTo>
                  <a:pt x="1635" y="1895"/>
                </a:lnTo>
                <a:lnTo>
                  <a:pt x="1614" y="1905"/>
                </a:lnTo>
                <a:lnTo>
                  <a:pt x="1592" y="1914"/>
                </a:lnTo>
                <a:lnTo>
                  <a:pt x="1568" y="1921"/>
                </a:lnTo>
                <a:lnTo>
                  <a:pt x="1542" y="1926"/>
                </a:lnTo>
                <a:lnTo>
                  <a:pt x="1517" y="1929"/>
                </a:lnTo>
                <a:lnTo>
                  <a:pt x="1489" y="1932"/>
                </a:lnTo>
                <a:lnTo>
                  <a:pt x="1461" y="1933"/>
                </a:lnTo>
                <a:lnTo>
                  <a:pt x="1461" y="1933"/>
                </a:lnTo>
                <a:lnTo>
                  <a:pt x="1412" y="1933"/>
                </a:lnTo>
                <a:lnTo>
                  <a:pt x="1387" y="1933"/>
                </a:lnTo>
                <a:lnTo>
                  <a:pt x="1361" y="1933"/>
                </a:lnTo>
                <a:lnTo>
                  <a:pt x="1336" y="1932"/>
                </a:lnTo>
                <a:lnTo>
                  <a:pt x="1312" y="1928"/>
                </a:lnTo>
                <a:lnTo>
                  <a:pt x="1290" y="1924"/>
                </a:lnTo>
                <a:lnTo>
                  <a:pt x="1267" y="1917"/>
                </a:lnTo>
                <a:lnTo>
                  <a:pt x="1267" y="1917"/>
                </a:lnTo>
                <a:lnTo>
                  <a:pt x="1253" y="1914"/>
                </a:lnTo>
                <a:lnTo>
                  <a:pt x="1238" y="1911"/>
                </a:lnTo>
                <a:lnTo>
                  <a:pt x="1207" y="1904"/>
                </a:lnTo>
                <a:lnTo>
                  <a:pt x="1207" y="1904"/>
                </a:lnTo>
                <a:lnTo>
                  <a:pt x="1192" y="1901"/>
                </a:lnTo>
                <a:lnTo>
                  <a:pt x="1185" y="1898"/>
                </a:lnTo>
                <a:lnTo>
                  <a:pt x="1177" y="1895"/>
                </a:lnTo>
                <a:lnTo>
                  <a:pt x="1177" y="1895"/>
                </a:lnTo>
                <a:lnTo>
                  <a:pt x="1170" y="1897"/>
                </a:lnTo>
                <a:lnTo>
                  <a:pt x="1163" y="1897"/>
                </a:lnTo>
                <a:lnTo>
                  <a:pt x="1148" y="1897"/>
                </a:lnTo>
                <a:lnTo>
                  <a:pt x="1119" y="1893"/>
                </a:lnTo>
                <a:lnTo>
                  <a:pt x="1119" y="1893"/>
                </a:lnTo>
                <a:lnTo>
                  <a:pt x="1109" y="1897"/>
                </a:lnTo>
                <a:lnTo>
                  <a:pt x="1106" y="1901"/>
                </a:lnTo>
                <a:lnTo>
                  <a:pt x="1103" y="1905"/>
                </a:lnTo>
                <a:lnTo>
                  <a:pt x="1103" y="1905"/>
                </a:lnTo>
                <a:lnTo>
                  <a:pt x="1050" y="1926"/>
                </a:lnTo>
                <a:lnTo>
                  <a:pt x="1023" y="1936"/>
                </a:lnTo>
                <a:lnTo>
                  <a:pt x="994" y="1946"/>
                </a:lnTo>
                <a:lnTo>
                  <a:pt x="966" y="1954"/>
                </a:lnTo>
                <a:lnTo>
                  <a:pt x="935" y="1963"/>
                </a:lnTo>
                <a:lnTo>
                  <a:pt x="904" y="1968"/>
                </a:lnTo>
                <a:lnTo>
                  <a:pt x="873" y="1973"/>
                </a:lnTo>
                <a:lnTo>
                  <a:pt x="873" y="1973"/>
                </a:lnTo>
                <a:lnTo>
                  <a:pt x="822" y="1981"/>
                </a:lnTo>
                <a:lnTo>
                  <a:pt x="796" y="1982"/>
                </a:lnTo>
                <a:lnTo>
                  <a:pt x="783" y="1984"/>
                </a:lnTo>
                <a:lnTo>
                  <a:pt x="770" y="1982"/>
                </a:lnTo>
                <a:lnTo>
                  <a:pt x="770" y="1982"/>
                </a:lnTo>
                <a:lnTo>
                  <a:pt x="725" y="1980"/>
                </a:lnTo>
                <a:lnTo>
                  <a:pt x="681" y="1978"/>
                </a:lnTo>
                <a:lnTo>
                  <a:pt x="636" y="1975"/>
                </a:lnTo>
                <a:lnTo>
                  <a:pt x="592" y="1973"/>
                </a:lnTo>
                <a:lnTo>
                  <a:pt x="550" y="1967"/>
                </a:lnTo>
                <a:lnTo>
                  <a:pt x="529" y="1963"/>
                </a:lnTo>
                <a:lnTo>
                  <a:pt x="508" y="1959"/>
                </a:lnTo>
                <a:lnTo>
                  <a:pt x="488" y="1953"/>
                </a:lnTo>
                <a:lnTo>
                  <a:pt x="467" y="1946"/>
                </a:lnTo>
                <a:lnTo>
                  <a:pt x="448" y="1938"/>
                </a:lnTo>
                <a:lnTo>
                  <a:pt x="429" y="1929"/>
                </a:lnTo>
                <a:lnTo>
                  <a:pt x="429" y="1929"/>
                </a:lnTo>
                <a:lnTo>
                  <a:pt x="426" y="1928"/>
                </a:lnTo>
                <a:lnTo>
                  <a:pt x="425" y="1928"/>
                </a:lnTo>
                <a:lnTo>
                  <a:pt x="419" y="1929"/>
                </a:lnTo>
                <a:lnTo>
                  <a:pt x="419" y="1929"/>
                </a:lnTo>
                <a:lnTo>
                  <a:pt x="408" y="1922"/>
                </a:lnTo>
                <a:lnTo>
                  <a:pt x="397" y="1914"/>
                </a:lnTo>
                <a:lnTo>
                  <a:pt x="377" y="1898"/>
                </a:lnTo>
                <a:lnTo>
                  <a:pt x="377" y="1898"/>
                </a:lnTo>
                <a:lnTo>
                  <a:pt x="379" y="1894"/>
                </a:lnTo>
                <a:lnTo>
                  <a:pt x="380" y="1890"/>
                </a:lnTo>
                <a:lnTo>
                  <a:pt x="380" y="1890"/>
                </a:lnTo>
                <a:lnTo>
                  <a:pt x="377" y="1881"/>
                </a:lnTo>
                <a:lnTo>
                  <a:pt x="375" y="1872"/>
                </a:lnTo>
                <a:lnTo>
                  <a:pt x="373" y="1853"/>
                </a:lnTo>
                <a:lnTo>
                  <a:pt x="372" y="1836"/>
                </a:lnTo>
                <a:lnTo>
                  <a:pt x="372" y="1827"/>
                </a:lnTo>
                <a:lnTo>
                  <a:pt x="369" y="1818"/>
                </a:lnTo>
                <a:lnTo>
                  <a:pt x="369" y="1818"/>
                </a:lnTo>
                <a:lnTo>
                  <a:pt x="372" y="1811"/>
                </a:lnTo>
                <a:lnTo>
                  <a:pt x="373" y="1804"/>
                </a:lnTo>
                <a:lnTo>
                  <a:pt x="373" y="1796"/>
                </a:lnTo>
                <a:lnTo>
                  <a:pt x="372" y="1787"/>
                </a:lnTo>
                <a:lnTo>
                  <a:pt x="372" y="1787"/>
                </a:lnTo>
                <a:lnTo>
                  <a:pt x="377" y="1778"/>
                </a:lnTo>
                <a:lnTo>
                  <a:pt x="382" y="1766"/>
                </a:lnTo>
                <a:lnTo>
                  <a:pt x="386" y="1756"/>
                </a:lnTo>
                <a:lnTo>
                  <a:pt x="393" y="1748"/>
                </a:lnTo>
                <a:lnTo>
                  <a:pt x="393" y="1748"/>
                </a:lnTo>
                <a:lnTo>
                  <a:pt x="390" y="1744"/>
                </a:lnTo>
                <a:lnTo>
                  <a:pt x="387" y="1742"/>
                </a:lnTo>
                <a:lnTo>
                  <a:pt x="382" y="1738"/>
                </a:lnTo>
                <a:lnTo>
                  <a:pt x="375" y="1733"/>
                </a:lnTo>
                <a:lnTo>
                  <a:pt x="372" y="1730"/>
                </a:lnTo>
                <a:lnTo>
                  <a:pt x="370" y="1727"/>
                </a:lnTo>
                <a:lnTo>
                  <a:pt x="370" y="1727"/>
                </a:lnTo>
                <a:lnTo>
                  <a:pt x="377" y="1716"/>
                </a:lnTo>
                <a:lnTo>
                  <a:pt x="384" y="1706"/>
                </a:lnTo>
                <a:lnTo>
                  <a:pt x="401" y="1688"/>
                </a:lnTo>
                <a:lnTo>
                  <a:pt x="418" y="1669"/>
                </a:lnTo>
                <a:lnTo>
                  <a:pt x="426" y="1661"/>
                </a:lnTo>
                <a:lnTo>
                  <a:pt x="435" y="1651"/>
                </a:lnTo>
                <a:lnTo>
                  <a:pt x="435" y="1651"/>
                </a:lnTo>
                <a:lnTo>
                  <a:pt x="432" y="1646"/>
                </a:lnTo>
                <a:lnTo>
                  <a:pt x="429" y="1641"/>
                </a:lnTo>
                <a:lnTo>
                  <a:pt x="425" y="1639"/>
                </a:lnTo>
                <a:lnTo>
                  <a:pt x="419" y="1636"/>
                </a:lnTo>
                <a:lnTo>
                  <a:pt x="419" y="1636"/>
                </a:lnTo>
                <a:lnTo>
                  <a:pt x="408" y="1623"/>
                </a:lnTo>
                <a:lnTo>
                  <a:pt x="398" y="1609"/>
                </a:lnTo>
                <a:lnTo>
                  <a:pt x="390" y="1594"/>
                </a:lnTo>
                <a:lnTo>
                  <a:pt x="382" y="1578"/>
                </a:lnTo>
                <a:lnTo>
                  <a:pt x="367" y="1544"/>
                </a:lnTo>
                <a:lnTo>
                  <a:pt x="360" y="1529"/>
                </a:lnTo>
                <a:lnTo>
                  <a:pt x="352" y="1515"/>
                </a:lnTo>
                <a:lnTo>
                  <a:pt x="352" y="1515"/>
                </a:lnTo>
                <a:lnTo>
                  <a:pt x="351" y="1500"/>
                </a:lnTo>
                <a:lnTo>
                  <a:pt x="348" y="1485"/>
                </a:lnTo>
                <a:lnTo>
                  <a:pt x="342" y="1456"/>
                </a:lnTo>
                <a:lnTo>
                  <a:pt x="339" y="1441"/>
                </a:lnTo>
                <a:lnTo>
                  <a:pt x="338" y="1424"/>
                </a:lnTo>
                <a:lnTo>
                  <a:pt x="337" y="1408"/>
                </a:lnTo>
                <a:lnTo>
                  <a:pt x="337" y="1391"/>
                </a:lnTo>
                <a:lnTo>
                  <a:pt x="337" y="1391"/>
                </a:lnTo>
                <a:lnTo>
                  <a:pt x="339" y="1372"/>
                </a:lnTo>
                <a:lnTo>
                  <a:pt x="345" y="1352"/>
                </a:lnTo>
                <a:lnTo>
                  <a:pt x="351" y="1334"/>
                </a:lnTo>
                <a:lnTo>
                  <a:pt x="358" y="1314"/>
                </a:lnTo>
                <a:lnTo>
                  <a:pt x="358" y="1314"/>
                </a:lnTo>
                <a:lnTo>
                  <a:pt x="346" y="1306"/>
                </a:lnTo>
                <a:lnTo>
                  <a:pt x="335" y="1295"/>
                </a:lnTo>
                <a:lnTo>
                  <a:pt x="324" y="1285"/>
                </a:lnTo>
                <a:lnTo>
                  <a:pt x="311" y="1276"/>
                </a:lnTo>
                <a:lnTo>
                  <a:pt x="311" y="1276"/>
                </a:lnTo>
                <a:lnTo>
                  <a:pt x="310" y="1272"/>
                </a:lnTo>
                <a:lnTo>
                  <a:pt x="307" y="1266"/>
                </a:lnTo>
                <a:lnTo>
                  <a:pt x="307" y="1266"/>
                </a:lnTo>
                <a:lnTo>
                  <a:pt x="227" y="1198"/>
                </a:lnTo>
                <a:lnTo>
                  <a:pt x="185" y="1163"/>
                </a:lnTo>
                <a:lnTo>
                  <a:pt x="141" y="1130"/>
                </a:lnTo>
                <a:lnTo>
                  <a:pt x="141" y="1130"/>
                </a:lnTo>
                <a:lnTo>
                  <a:pt x="139" y="1126"/>
                </a:lnTo>
                <a:lnTo>
                  <a:pt x="136" y="1123"/>
                </a:lnTo>
                <a:lnTo>
                  <a:pt x="134" y="1119"/>
                </a:lnTo>
                <a:lnTo>
                  <a:pt x="134" y="1119"/>
                </a:lnTo>
                <a:lnTo>
                  <a:pt x="130" y="1118"/>
                </a:lnTo>
                <a:lnTo>
                  <a:pt x="125" y="1113"/>
                </a:lnTo>
                <a:lnTo>
                  <a:pt x="120" y="1111"/>
                </a:lnTo>
                <a:lnTo>
                  <a:pt x="116" y="1108"/>
                </a:lnTo>
                <a:lnTo>
                  <a:pt x="116" y="1108"/>
                </a:lnTo>
                <a:lnTo>
                  <a:pt x="105" y="1097"/>
                </a:lnTo>
                <a:lnTo>
                  <a:pt x="92" y="1085"/>
                </a:lnTo>
                <a:lnTo>
                  <a:pt x="67" y="1064"/>
                </a:lnTo>
                <a:lnTo>
                  <a:pt x="40" y="1045"/>
                </a:lnTo>
                <a:lnTo>
                  <a:pt x="15" y="1024"/>
                </a:lnTo>
                <a:lnTo>
                  <a:pt x="15" y="1024"/>
                </a:lnTo>
                <a:lnTo>
                  <a:pt x="7" y="1022"/>
                </a:lnTo>
                <a:lnTo>
                  <a:pt x="4" y="1022"/>
                </a:lnTo>
                <a:lnTo>
                  <a:pt x="0" y="1019"/>
                </a:lnTo>
                <a:lnTo>
                  <a:pt x="0" y="1019"/>
                </a:lnTo>
                <a:lnTo>
                  <a:pt x="4" y="1002"/>
                </a:lnTo>
                <a:lnTo>
                  <a:pt x="5" y="988"/>
                </a:lnTo>
                <a:lnTo>
                  <a:pt x="8" y="976"/>
                </a:lnTo>
                <a:lnTo>
                  <a:pt x="11" y="960"/>
                </a:lnTo>
                <a:lnTo>
                  <a:pt x="11" y="960"/>
                </a:lnTo>
                <a:lnTo>
                  <a:pt x="25" y="955"/>
                </a:lnTo>
                <a:lnTo>
                  <a:pt x="33" y="951"/>
                </a:lnTo>
                <a:lnTo>
                  <a:pt x="39" y="945"/>
                </a:lnTo>
                <a:lnTo>
                  <a:pt x="39" y="945"/>
                </a:lnTo>
                <a:lnTo>
                  <a:pt x="67" y="936"/>
                </a:lnTo>
                <a:lnTo>
                  <a:pt x="92" y="925"/>
                </a:lnTo>
                <a:lnTo>
                  <a:pt x="92" y="925"/>
                </a:lnTo>
                <a:lnTo>
                  <a:pt x="101" y="921"/>
                </a:lnTo>
                <a:lnTo>
                  <a:pt x="108" y="915"/>
                </a:lnTo>
                <a:lnTo>
                  <a:pt x="116" y="910"/>
                </a:lnTo>
                <a:lnTo>
                  <a:pt x="125" y="904"/>
                </a:lnTo>
                <a:lnTo>
                  <a:pt x="125" y="904"/>
                </a:lnTo>
                <a:lnTo>
                  <a:pt x="126" y="906"/>
                </a:lnTo>
                <a:lnTo>
                  <a:pt x="126" y="907"/>
                </a:lnTo>
                <a:lnTo>
                  <a:pt x="126" y="911"/>
                </a:lnTo>
                <a:lnTo>
                  <a:pt x="126" y="911"/>
                </a:lnTo>
                <a:lnTo>
                  <a:pt x="130" y="911"/>
                </a:lnTo>
                <a:lnTo>
                  <a:pt x="133" y="913"/>
                </a:lnTo>
                <a:lnTo>
                  <a:pt x="134" y="914"/>
                </a:lnTo>
                <a:lnTo>
                  <a:pt x="136" y="913"/>
                </a:lnTo>
                <a:lnTo>
                  <a:pt x="136" y="913"/>
                </a:lnTo>
                <a:lnTo>
                  <a:pt x="170" y="941"/>
                </a:lnTo>
                <a:lnTo>
                  <a:pt x="205" y="967"/>
                </a:lnTo>
                <a:lnTo>
                  <a:pt x="238" y="994"/>
                </a:lnTo>
                <a:lnTo>
                  <a:pt x="255" y="1008"/>
                </a:lnTo>
                <a:lnTo>
                  <a:pt x="272" y="1024"/>
                </a:lnTo>
                <a:lnTo>
                  <a:pt x="272" y="1024"/>
                </a:lnTo>
                <a:lnTo>
                  <a:pt x="286" y="1032"/>
                </a:lnTo>
                <a:lnTo>
                  <a:pt x="299" y="1042"/>
                </a:lnTo>
                <a:lnTo>
                  <a:pt x="324" y="1063"/>
                </a:lnTo>
                <a:lnTo>
                  <a:pt x="349" y="1083"/>
                </a:lnTo>
                <a:lnTo>
                  <a:pt x="362" y="1092"/>
                </a:lnTo>
                <a:lnTo>
                  <a:pt x="376" y="1101"/>
                </a:lnTo>
                <a:lnTo>
                  <a:pt x="376" y="1101"/>
                </a:lnTo>
                <a:lnTo>
                  <a:pt x="394" y="1120"/>
                </a:lnTo>
                <a:lnTo>
                  <a:pt x="412" y="1139"/>
                </a:lnTo>
                <a:lnTo>
                  <a:pt x="433" y="1156"/>
                </a:lnTo>
                <a:lnTo>
                  <a:pt x="455" y="1172"/>
                </a:lnTo>
                <a:lnTo>
                  <a:pt x="455" y="1172"/>
                </a:lnTo>
                <a:lnTo>
                  <a:pt x="463" y="1165"/>
                </a:lnTo>
                <a:lnTo>
                  <a:pt x="474" y="1158"/>
                </a:lnTo>
                <a:lnTo>
                  <a:pt x="494" y="1144"/>
                </a:lnTo>
                <a:lnTo>
                  <a:pt x="494" y="1144"/>
                </a:lnTo>
                <a:lnTo>
                  <a:pt x="488" y="1118"/>
                </a:lnTo>
                <a:lnTo>
                  <a:pt x="483" y="1088"/>
                </a:lnTo>
                <a:lnTo>
                  <a:pt x="473" y="1026"/>
                </a:lnTo>
                <a:lnTo>
                  <a:pt x="463" y="966"/>
                </a:lnTo>
                <a:lnTo>
                  <a:pt x="457" y="938"/>
                </a:lnTo>
                <a:lnTo>
                  <a:pt x="450" y="911"/>
                </a:lnTo>
                <a:lnTo>
                  <a:pt x="450" y="911"/>
                </a:lnTo>
                <a:lnTo>
                  <a:pt x="442" y="847"/>
                </a:lnTo>
                <a:lnTo>
                  <a:pt x="431" y="782"/>
                </a:lnTo>
                <a:lnTo>
                  <a:pt x="418" y="716"/>
                </a:lnTo>
                <a:lnTo>
                  <a:pt x="404" y="650"/>
                </a:lnTo>
                <a:lnTo>
                  <a:pt x="404" y="650"/>
                </a:lnTo>
                <a:lnTo>
                  <a:pt x="398" y="621"/>
                </a:lnTo>
                <a:lnTo>
                  <a:pt x="394" y="587"/>
                </a:lnTo>
                <a:lnTo>
                  <a:pt x="394" y="587"/>
                </a:lnTo>
                <a:lnTo>
                  <a:pt x="390" y="564"/>
                </a:lnTo>
                <a:lnTo>
                  <a:pt x="386" y="542"/>
                </a:lnTo>
                <a:lnTo>
                  <a:pt x="380" y="518"/>
                </a:lnTo>
                <a:lnTo>
                  <a:pt x="379" y="505"/>
                </a:lnTo>
                <a:lnTo>
                  <a:pt x="379" y="493"/>
                </a:lnTo>
                <a:lnTo>
                  <a:pt x="379" y="493"/>
                </a:lnTo>
                <a:lnTo>
                  <a:pt x="384" y="489"/>
                </a:lnTo>
                <a:lnTo>
                  <a:pt x="390" y="484"/>
                </a:lnTo>
                <a:lnTo>
                  <a:pt x="394" y="482"/>
                </a:lnTo>
                <a:lnTo>
                  <a:pt x="401" y="482"/>
                </a:lnTo>
                <a:lnTo>
                  <a:pt x="401" y="482"/>
                </a:lnTo>
                <a:lnTo>
                  <a:pt x="405" y="483"/>
                </a:lnTo>
                <a:lnTo>
                  <a:pt x="410" y="486"/>
                </a:lnTo>
                <a:lnTo>
                  <a:pt x="417" y="493"/>
                </a:lnTo>
                <a:lnTo>
                  <a:pt x="422" y="501"/>
                </a:lnTo>
                <a:lnTo>
                  <a:pt x="428" y="508"/>
                </a:lnTo>
                <a:lnTo>
                  <a:pt x="428" y="508"/>
                </a:lnTo>
                <a:lnTo>
                  <a:pt x="481" y="556"/>
                </a:lnTo>
                <a:lnTo>
                  <a:pt x="532" y="607"/>
                </a:lnTo>
                <a:lnTo>
                  <a:pt x="584" y="656"/>
                </a:lnTo>
                <a:lnTo>
                  <a:pt x="636" y="706"/>
                </a:lnTo>
                <a:lnTo>
                  <a:pt x="636" y="706"/>
                </a:lnTo>
                <a:lnTo>
                  <a:pt x="647" y="715"/>
                </a:lnTo>
                <a:lnTo>
                  <a:pt x="659" y="724"/>
                </a:lnTo>
                <a:lnTo>
                  <a:pt x="682" y="747"/>
                </a:lnTo>
                <a:lnTo>
                  <a:pt x="703" y="768"/>
                </a:lnTo>
                <a:lnTo>
                  <a:pt x="714" y="778"/>
                </a:lnTo>
                <a:lnTo>
                  <a:pt x="727" y="788"/>
                </a:lnTo>
                <a:lnTo>
                  <a:pt x="727" y="788"/>
                </a:lnTo>
                <a:lnTo>
                  <a:pt x="707" y="746"/>
                </a:lnTo>
                <a:lnTo>
                  <a:pt x="686" y="703"/>
                </a:lnTo>
                <a:lnTo>
                  <a:pt x="665" y="663"/>
                </a:lnTo>
                <a:lnTo>
                  <a:pt x="645" y="619"/>
                </a:lnTo>
                <a:lnTo>
                  <a:pt x="645" y="619"/>
                </a:lnTo>
                <a:lnTo>
                  <a:pt x="626" y="588"/>
                </a:lnTo>
                <a:lnTo>
                  <a:pt x="608" y="556"/>
                </a:lnTo>
                <a:lnTo>
                  <a:pt x="589" y="522"/>
                </a:lnTo>
                <a:lnTo>
                  <a:pt x="572" y="489"/>
                </a:lnTo>
                <a:lnTo>
                  <a:pt x="572" y="489"/>
                </a:lnTo>
                <a:lnTo>
                  <a:pt x="571" y="475"/>
                </a:lnTo>
                <a:lnTo>
                  <a:pt x="570" y="459"/>
                </a:lnTo>
                <a:lnTo>
                  <a:pt x="563" y="427"/>
                </a:lnTo>
                <a:lnTo>
                  <a:pt x="563" y="427"/>
                </a:lnTo>
                <a:lnTo>
                  <a:pt x="554" y="388"/>
                </a:lnTo>
                <a:lnTo>
                  <a:pt x="549" y="344"/>
                </a:lnTo>
                <a:lnTo>
                  <a:pt x="549" y="344"/>
                </a:lnTo>
                <a:lnTo>
                  <a:pt x="547" y="334"/>
                </a:lnTo>
                <a:lnTo>
                  <a:pt x="547" y="326"/>
                </a:lnTo>
                <a:lnTo>
                  <a:pt x="547" y="320"/>
                </a:lnTo>
                <a:lnTo>
                  <a:pt x="549" y="316"/>
                </a:lnTo>
                <a:lnTo>
                  <a:pt x="551" y="312"/>
                </a:lnTo>
                <a:lnTo>
                  <a:pt x="554" y="309"/>
                </a:lnTo>
                <a:lnTo>
                  <a:pt x="554" y="309"/>
                </a:lnTo>
                <a:lnTo>
                  <a:pt x="571" y="320"/>
                </a:lnTo>
                <a:lnTo>
                  <a:pt x="588" y="334"/>
                </a:lnTo>
                <a:lnTo>
                  <a:pt x="603" y="348"/>
                </a:lnTo>
                <a:lnTo>
                  <a:pt x="620" y="362"/>
                </a:lnTo>
                <a:lnTo>
                  <a:pt x="620" y="362"/>
                </a:lnTo>
                <a:lnTo>
                  <a:pt x="637" y="375"/>
                </a:lnTo>
                <a:lnTo>
                  <a:pt x="652" y="388"/>
                </a:lnTo>
                <a:lnTo>
                  <a:pt x="652" y="388"/>
                </a:lnTo>
                <a:lnTo>
                  <a:pt x="674" y="409"/>
                </a:lnTo>
                <a:lnTo>
                  <a:pt x="683" y="417"/>
                </a:lnTo>
                <a:lnTo>
                  <a:pt x="695" y="424"/>
                </a:lnTo>
                <a:lnTo>
                  <a:pt x="695" y="424"/>
                </a:lnTo>
                <a:lnTo>
                  <a:pt x="700" y="441"/>
                </a:lnTo>
                <a:lnTo>
                  <a:pt x="707" y="456"/>
                </a:lnTo>
                <a:lnTo>
                  <a:pt x="721" y="486"/>
                </a:lnTo>
                <a:lnTo>
                  <a:pt x="738" y="517"/>
                </a:lnTo>
                <a:lnTo>
                  <a:pt x="754" y="548"/>
                </a:lnTo>
                <a:lnTo>
                  <a:pt x="754" y="548"/>
                </a:lnTo>
                <a:lnTo>
                  <a:pt x="789" y="622"/>
                </a:lnTo>
                <a:lnTo>
                  <a:pt x="805" y="659"/>
                </a:lnTo>
                <a:lnTo>
                  <a:pt x="824" y="695"/>
                </a:lnTo>
                <a:lnTo>
                  <a:pt x="824" y="695"/>
                </a:lnTo>
                <a:lnTo>
                  <a:pt x="836" y="729"/>
                </a:lnTo>
                <a:lnTo>
                  <a:pt x="843" y="744"/>
                </a:lnTo>
                <a:lnTo>
                  <a:pt x="850" y="757"/>
                </a:lnTo>
                <a:lnTo>
                  <a:pt x="850" y="757"/>
                </a:lnTo>
                <a:lnTo>
                  <a:pt x="852" y="765"/>
                </a:lnTo>
                <a:lnTo>
                  <a:pt x="855" y="772"/>
                </a:lnTo>
                <a:lnTo>
                  <a:pt x="862" y="785"/>
                </a:lnTo>
                <a:lnTo>
                  <a:pt x="867" y="796"/>
                </a:lnTo>
                <a:lnTo>
                  <a:pt x="870" y="803"/>
                </a:lnTo>
                <a:lnTo>
                  <a:pt x="870" y="810"/>
                </a:lnTo>
                <a:lnTo>
                  <a:pt x="870" y="810"/>
                </a:lnTo>
                <a:lnTo>
                  <a:pt x="873" y="810"/>
                </a:lnTo>
                <a:lnTo>
                  <a:pt x="873" y="812"/>
                </a:lnTo>
                <a:lnTo>
                  <a:pt x="874" y="814"/>
                </a:lnTo>
                <a:lnTo>
                  <a:pt x="877" y="816"/>
                </a:lnTo>
                <a:lnTo>
                  <a:pt x="877" y="816"/>
                </a:lnTo>
                <a:lnTo>
                  <a:pt x="877" y="819"/>
                </a:lnTo>
                <a:lnTo>
                  <a:pt x="878" y="823"/>
                </a:lnTo>
                <a:lnTo>
                  <a:pt x="884" y="831"/>
                </a:lnTo>
                <a:lnTo>
                  <a:pt x="890" y="841"/>
                </a:lnTo>
                <a:lnTo>
                  <a:pt x="893" y="847"/>
                </a:lnTo>
                <a:lnTo>
                  <a:pt x="894" y="852"/>
                </a:lnTo>
                <a:lnTo>
                  <a:pt x="894" y="852"/>
                </a:lnTo>
                <a:close/>
                <a:moveTo>
                  <a:pt x="1710" y="37"/>
                </a:moveTo>
                <a:lnTo>
                  <a:pt x="1710" y="37"/>
                </a:lnTo>
                <a:lnTo>
                  <a:pt x="1712" y="37"/>
                </a:lnTo>
                <a:lnTo>
                  <a:pt x="1714" y="37"/>
                </a:lnTo>
                <a:lnTo>
                  <a:pt x="1714" y="38"/>
                </a:lnTo>
                <a:lnTo>
                  <a:pt x="1715" y="38"/>
                </a:lnTo>
                <a:lnTo>
                  <a:pt x="1715" y="38"/>
                </a:lnTo>
                <a:lnTo>
                  <a:pt x="1715" y="34"/>
                </a:lnTo>
                <a:lnTo>
                  <a:pt x="1717" y="30"/>
                </a:lnTo>
                <a:lnTo>
                  <a:pt x="1717" y="27"/>
                </a:lnTo>
                <a:lnTo>
                  <a:pt x="1715" y="24"/>
                </a:lnTo>
                <a:lnTo>
                  <a:pt x="1715" y="24"/>
                </a:lnTo>
                <a:lnTo>
                  <a:pt x="1715" y="27"/>
                </a:lnTo>
                <a:lnTo>
                  <a:pt x="1714" y="30"/>
                </a:lnTo>
                <a:lnTo>
                  <a:pt x="1710" y="37"/>
                </a:lnTo>
                <a:lnTo>
                  <a:pt x="1710" y="37"/>
                </a:lnTo>
                <a:close/>
                <a:moveTo>
                  <a:pt x="1651" y="142"/>
                </a:moveTo>
                <a:lnTo>
                  <a:pt x="1651" y="142"/>
                </a:lnTo>
                <a:lnTo>
                  <a:pt x="1656" y="129"/>
                </a:lnTo>
                <a:lnTo>
                  <a:pt x="1663" y="118"/>
                </a:lnTo>
                <a:lnTo>
                  <a:pt x="1681" y="97"/>
                </a:lnTo>
                <a:lnTo>
                  <a:pt x="1688" y="87"/>
                </a:lnTo>
                <a:lnTo>
                  <a:pt x="1697" y="76"/>
                </a:lnTo>
                <a:lnTo>
                  <a:pt x="1703" y="62"/>
                </a:lnTo>
                <a:lnTo>
                  <a:pt x="1705" y="46"/>
                </a:lnTo>
                <a:lnTo>
                  <a:pt x="1705" y="46"/>
                </a:lnTo>
                <a:lnTo>
                  <a:pt x="1703" y="48"/>
                </a:lnTo>
                <a:lnTo>
                  <a:pt x="1700" y="51"/>
                </a:lnTo>
                <a:lnTo>
                  <a:pt x="1694" y="56"/>
                </a:lnTo>
                <a:lnTo>
                  <a:pt x="1690" y="65"/>
                </a:lnTo>
                <a:lnTo>
                  <a:pt x="1684" y="70"/>
                </a:lnTo>
                <a:lnTo>
                  <a:pt x="1684" y="70"/>
                </a:lnTo>
                <a:lnTo>
                  <a:pt x="1679" y="74"/>
                </a:lnTo>
                <a:lnTo>
                  <a:pt x="1673" y="79"/>
                </a:lnTo>
                <a:lnTo>
                  <a:pt x="1660" y="86"/>
                </a:lnTo>
                <a:lnTo>
                  <a:pt x="1660" y="86"/>
                </a:lnTo>
                <a:lnTo>
                  <a:pt x="1648" y="97"/>
                </a:lnTo>
                <a:lnTo>
                  <a:pt x="1637" y="107"/>
                </a:lnTo>
                <a:lnTo>
                  <a:pt x="1637" y="107"/>
                </a:lnTo>
                <a:lnTo>
                  <a:pt x="1621" y="118"/>
                </a:lnTo>
                <a:lnTo>
                  <a:pt x="1614" y="124"/>
                </a:lnTo>
                <a:lnTo>
                  <a:pt x="1607" y="129"/>
                </a:lnTo>
                <a:lnTo>
                  <a:pt x="1607" y="129"/>
                </a:lnTo>
                <a:lnTo>
                  <a:pt x="1603" y="135"/>
                </a:lnTo>
                <a:lnTo>
                  <a:pt x="1599" y="140"/>
                </a:lnTo>
                <a:lnTo>
                  <a:pt x="1592" y="152"/>
                </a:lnTo>
                <a:lnTo>
                  <a:pt x="1592" y="152"/>
                </a:lnTo>
                <a:lnTo>
                  <a:pt x="1587" y="154"/>
                </a:lnTo>
                <a:lnTo>
                  <a:pt x="1583" y="157"/>
                </a:lnTo>
                <a:lnTo>
                  <a:pt x="1583" y="157"/>
                </a:lnTo>
                <a:lnTo>
                  <a:pt x="1578" y="164"/>
                </a:lnTo>
                <a:lnTo>
                  <a:pt x="1573" y="173"/>
                </a:lnTo>
                <a:lnTo>
                  <a:pt x="1565" y="191"/>
                </a:lnTo>
                <a:lnTo>
                  <a:pt x="1559" y="211"/>
                </a:lnTo>
                <a:lnTo>
                  <a:pt x="1555" y="232"/>
                </a:lnTo>
                <a:lnTo>
                  <a:pt x="1555" y="254"/>
                </a:lnTo>
                <a:lnTo>
                  <a:pt x="1557" y="264"/>
                </a:lnTo>
                <a:lnTo>
                  <a:pt x="1559" y="274"/>
                </a:lnTo>
                <a:lnTo>
                  <a:pt x="1562" y="284"/>
                </a:lnTo>
                <a:lnTo>
                  <a:pt x="1566" y="293"/>
                </a:lnTo>
                <a:lnTo>
                  <a:pt x="1571" y="302"/>
                </a:lnTo>
                <a:lnTo>
                  <a:pt x="1576" y="310"/>
                </a:lnTo>
                <a:lnTo>
                  <a:pt x="1576" y="310"/>
                </a:lnTo>
                <a:lnTo>
                  <a:pt x="1575" y="285"/>
                </a:lnTo>
                <a:lnTo>
                  <a:pt x="1576" y="261"/>
                </a:lnTo>
                <a:lnTo>
                  <a:pt x="1578" y="250"/>
                </a:lnTo>
                <a:lnTo>
                  <a:pt x="1580" y="240"/>
                </a:lnTo>
                <a:lnTo>
                  <a:pt x="1585" y="233"/>
                </a:lnTo>
                <a:lnTo>
                  <a:pt x="1590" y="226"/>
                </a:lnTo>
                <a:lnTo>
                  <a:pt x="1590" y="226"/>
                </a:lnTo>
                <a:lnTo>
                  <a:pt x="1586" y="250"/>
                </a:lnTo>
                <a:lnTo>
                  <a:pt x="1585" y="274"/>
                </a:lnTo>
                <a:lnTo>
                  <a:pt x="1585" y="285"/>
                </a:lnTo>
                <a:lnTo>
                  <a:pt x="1586" y="296"/>
                </a:lnTo>
                <a:lnTo>
                  <a:pt x="1587" y="307"/>
                </a:lnTo>
                <a:lnTo>
                  <a:pt x="1590" y="317"/>
                </a:lnTo>
                <a:lnTo>
                  <a:pt x="1590" y="317"/>
                </a:lnTo>
                <a:lnTo>
                  <a:pt x="1596" y="319"/>
                </a:lnTo>
                <a:lnTo>
                  <a:pt x="1600" y="319"/>
                </a:lnTo>
                <a:lnTo>
                  <a:pt x="1604" y="317"/>
                </a:lnTo>
                <a:lnTo>
                  <a:pt x="1608" y="315"/>
                </a:lnTo>
                <a:lnTo>
                  <a:pt x="1614" y="309"/>
                </a:lnTo>
                <a:lnTo>
                  <a:pt x="1618" y="299"/>
                </a:lnTo>
                <a:lnTo>
                  <a:pt x="1625" y="279"/>
                </a:lnTo>
                <a:lnTo>
                  <a:pt x="1630" y="271"/>
                </a:lnTo>
                <a:lnTo>
                  <a:pt x="1635" y="264"/>
                </a:lnTo>
                <a:lnTo>
                  <a:pt x="1635" y="264"/>
                </a:lnTo>
                <a:lnTo>
                  <a:pt x="1634" y="274"/>
                </a:lnTo>
                <a:lnTo>
                  <a:pt x="1632" y="284"/>
                </a:lnTo>
                <a:lnTo>
                  <a:pt x="1627" y="300"/>
                </a:lnTo>
                <a:lnTo>
                  <a:pt x="1620" y="316"/>
                </a:lnTo>
                <a:lnTo>
                  <a:pt x="1613" y="329"/>
                </a:lnTo>
                <a:lnTo>
                  <a:pt x="1613" y="329"/>
                </a:lnTo>
                <a:lnTo>
                  <a:pt x="1627" y="317"/>
                </a:lnTo>
                <a:lnTo>
                  <a:pt x="1641" y="306"/>
                </a:lnTo>
                <a:lnTo>
                  <a:pt x="1648" y="300"/>
                </a:lnTo>
                <a:lnTo>
                  <a:pt x="1653" y="295"/>
                </a:lnTo>
                <a:lnTo>
                  <a:pt x="1659" y="288"/>
                </a:lnTo>
                <a:lnTo>
                  <a:pt x="1663" y="279"/>
                </a:lnTo>
                <a:lnTo>
                  <a:pt x="1663" y="279"/>
                </a:lnTo>
                <a:lnTo>
                  <a:pt x="1665" y="270"/>
                </a:lnTo>
                <a:lnTo>
                  <a:pt x="1667" y="260"/>
                </a:lnTo>
                <a:lnTo>
                  <a:pt x="1670" y="250"/>
                </a:lnTo>
                <a:lnTo>
                  <a:pt x="1673" y="246"/>
                </a:lnTo>
                <a:lnTo>
                  <a:pt x="1677" y="242"/>
                </a:lnTo>
                <a:lnTo>
                  <a:pt x="1677" y="242"/>
                </a:lnTo>
                <a:lnTo>
                  <a:pt x="1674" y="256"/>
                </a:lnTo>
                <a:lnTo>
                  <a:pt x="1672" y="268"/>
                </a:lnTo>
                <a:lnTo>
                  <a:pt x="1667" y="281"/>
                </a:lnTo>
                <a:lnTo>
                  <a:pt x="1663" y="291"/>
                </a:lnTo>
                <a:lnTo>
                  <a:pt x="1658" y="300"/>
                </a:lnTo>
                <a:lnTo>
                  <a:pt x="1651" y="310"/>
                </a:lnTo>
                <a:lnTo>
                  <a:pt x="1642" y="317"/>
                </a:lnTo>
                <a:lnTo>
                  <a:pt x="1635" y="326"/>
                </a:lnTo>
                <a:lnTo>
                  <a:pt x="1635" y="326"/>
                </a:lnTo>
                <a:lnTo>
                  <a:pt x="1642" y="324"/>
                </a:lnTo>
                <a:lnTo>
                  <a:pt x="1649" y="322"/>
                </a:lnTo>
                <a:lnTo>
                  <a:pt x="1653" y="317"/>
                </a:lnTo>
                <a:lnTo>
                  <a:pt x="1658" y="313"/>
                </a:lnTo>
                <a:lnTo>
                  <a:pt x="1666" y="305"/>
                </a:lnTo>
                <a:lnTo>
                  <a:pt x="1676" y="293"/>
                </a:lnTo>
                <a:lnTo>
                  <a:pt x="1676" y="293"/>
                </a:lnTo>
                <a:lnTo>
                  <a:pt x="1700" y="268"/>
                </a:lnTo>
                <a:lnTo>
                  <a:pt x="1710" y="254"/>
                </a:lnTo>
                <a:lnTo>
                  <a:pt x="1714" y="247"/>
                </a:lnTo>
                <a:lnTo>
                  <a:pt x="1717" y="239"/>
                </a:lnTo>
                <a:lnTo>
                  <a:pt x="1717" y="239"/>
                </a:lnTo>
                <a:lnTo>
                  <a:pt x="1724" y="230"/>
                </a:lnTo>
                <a:lnTo>
                  <a:pt x="1729" y="220"/>
                </a:lnTo>
                <a:lnTo>
                  <a:pt x="1736" y="199"/>
                </a:lnTo>
                <a:lnTo>
                  <a:pt x="1743" y="177"/>
                </a:lnTo>
                <a:lnTo>
                  <a:pt x="1750" y="154"/>
                </a:lnTo>
                <a:lnTo>
                  <a:pt x="1750" y="154"/>
                </a:lnTo>
                <a:lnTo>
                  <a:pt x="1750" y="152"/>
                </a:lnTo>
                <a:lnTo>
                  <a:pt x="1747" y="150"/>
                </a:lnTo>
                <a:lnTo>
                  <a:pt x="1746" y="150"/>
                </a:lnTo>
                <a:lnTo>
                  <a:pt x="1746" y="147"/>
                </a:lnTo>
                <a:lnTo>
                  <a:pt x="1746" y="147"/>
                </a:lnTo>
                <a:lnTo>
                  <a:pt x="1747" y="146"/>
                </a:lnTo>
                <a:lnTo>
                  <a:pt x="1749" y="145"/>
                </a:lnTo>
                <a:lnTo>
                  <a:pt x="1750" y="143"/>
                </a:lnTo>
                <a:lnTo>
                  <a:pt x="1750" y="140"/>
                </a:lnTo>
                <a:lnTo>
                  <a:pt x="1750" y="140"/>
                </a:lnTo>
                <a:lnTo>
                  <a:pt x="1745" y="143"/>
                </a:lnTo>
                <a:lnTo>
                  <a:pt x="1740" y="147"/>
                </a:lnTo>
                <a:lnTo>
                  <a:pt x="1731" y="157"/>
                </a:lnTo>
                <a:lnTo>
                  <a:pt x="1725" y="163"/>
                </a:lnTo>
                <a:lnTo>
                  <a:pt x="1718" y="167"/>
                </a:lnTo>
                <a:lnTo>
                  <a:pt x="1711" y="171"/>
                </a:lnTo>
                <a:lnTo>
                  <a:pt x="1703" y="173"/>
                </a:lnTo>
                <a:lnTo>
                  <a:pt x="1703" y="173"/>
                </a:lnTo>
                <a:lnTo>
                  <a:pt x="1704" y="166"/>
                </a:lnTo>
                <a:lnTo>
                  <a:pt x="1704" y="160"/>
                </a:lnTo>
                <a:lnTo>
                  <a:pt x="1710" y="149"/>
                </a:lnTo>
                <a:lnTo>
                  <a:pt x="1715" y="138"/>
                </a:lnTo>
                <a:lnTo>
                  <a:pt x="1719" y="126"/>
                </a:lnTo>
                <a:lnTo>
                  <a:pt x="1719" y="126"/>
                </a:lnTo>
                <a:lnTo>
                  <a:pt x="1722" y="117"/>
                </a:lnTo>
                <a:lnTo>
                  <a:pt x="1724" y="105"/>
                </a:lnTo>
                <a:lnTo>
                  <a:pt x="1724" y="94"/>
                </a:lnTo>
                <a:lnTo>
                  <a:pt x="1722" y="83"/>
                </a:lnTo>
                <a:lnTo>
                  <a:pt x="1722" y="83"/>
                </a:lnTo>
                <a:lnTo>
                  <a:pt x="1724" y="83"/>
                </a:lnTo>
                <a:lnTo>
                  <a:pt x="1724" y="81"/>
                </a:lnTo>
                <a:lnTo>
                  <a:pt x="1725" y="79"/>
                </a:lnTo>
                <a:lnTo>
                  <a:pt x="1726" y="76"/>
                </a:lnTo>
                <a:lnTo>
                  <a:pt x="1726" y="76"/>
                </a:lnTo>
                <a:lnTo>
                  <a:pt x="1725" y="67"/>
                </a:lnTo>
                <a:lnTo>
                  <a:pt x="1726" y="59"/>
                </a:lnTo>
                <a:lnTo>
                  <a:pt x="1726" y="51"/>
                </a:lnTo>
                <a:lnTo>
                  <a:pt x="1724" y="42"/>
                </a:lnTo>
                <a:lnTo>
                  <a:pt x="1724" y="42"/>
                </a:lnTo>
                <a:lnTo>
                  <a:pt x="1717" y="70"/>
                </a:lnTo>
                <a:lnTo>
                  <a:pt x="1707" y="97"/>
                </a:lnTo>
                <a:lnTo>
                  <a:pt x="1703" y="108"/>
                </a:lnTo>
                <a:lnTo>
                  <a:pt x="1696" y="121"/>
                </a:lnTo>
                <a:lnTo>
                  <a:pt x="1688" y="131"/>
                </a:lnTo>
                <a:lnTo>
                  <a:pt x="1679" y="139"/>
                </a:lnTo>
                <a:lnTo>
                  <a:pt x="1679" y="139"/>
                </a:lnTo>
                <a:lnTo>
                  <a:pt x="1674" y="147"/>
                </a:lnTo>
                <a:lnTo>
                  <a:pt x="1667" y="156"/>
                </a:lnTo>
                <a:lnTo>
                  <a:pt x="1663" y="159"/>
                </a:lnTo>
                <a:lnTo>
                  <a:pt x="1659" y="161"/>
                </a:lnTo>
                <a:lnTo>
                  <a:pt x="1655" y="163"/>
                </a:lnTo>
                <a:lnTo>
                  <a:pt x="1651" y="164"/>
                </a:lnTo>
                <a:lnTo>
                  <a:pt x="1651" y="164"/>
                </a:lnTo>
                <a:lnTo>
                  <a:pt x="1667" y="145"/>
                </a:lnTo>
                <a:lnTo>
                  <a:pt x="1684" y="124"/>
                </a:lnTo>
                <a:lnTo>
                  <a:pt x="1691" y="112"/>
                </a:lnTo>
                <a:lnTo>
                  <a:pt x="1698" y="101"/>
                </a:lnTo>
                <a:lnTo>
                  <a:pt x="1703" y="88"/>
                </a:lnTo>
                <a:lnTo>
                  <a:pt x="1705" y="74"/>
                </a:lnTo>
                <a:lnTo>
                  <a:pt x="1705" y="74"/>
                </a:lnTo>
                <a:lnTo>
                  <a:pt x="1693" y="93"/>
                </a:lnTo>
                <a:lnTo>
                  <a:pt x="1680" y="111"/>
                </a:lnTo>
                <a:lnTo>
                  <a:pt x="1666" y="128"/>
                </a:lnTo>
                <a:lnTo>
                  <a:pt x="1659" y="135"/>
                </a:lnTo>
                <a:lnTo>
                  <a:pt x="1651" y="142"/>
                </a:lnTo>
                <a:lnTo>
                  <a:pt x="1651" y="142"/>
                </a:lnTo>
                <a:close/>
                <a:moveTo>
                  <a:pt x="1846" y="223"/>
                </a:moveTo>
                <a:lnTo>
                  <a:pt x="1846" y="223"/>
                </a:lnTo>
                <a:lnTo>
                  <a:pt x="1830" y="254"/>
                </a:lnTo>
                <a:lnTo>
                  <a:pt x="1816" y="288"/>
                </a:lnTo>
                <a:lnTo>
                  <a:pt x="1806" y="320"/>
                </a:lnTo>
                <a:lnTo>
                  <a:pt x="1802" y="336"/>
                </a:lnTo>
                <a:lnTo>
                  <a:pt x="1801" y="351"/>
                </a:lnTo>
                <a:lnTo>
                  <a:pt x="1801" y="351"/>
                </a:lnTo>
                <a:lnTo>
                  <a:pt x="1812" y="357"/>
                </a:lnTo>
                <a:lnTo>
                  <a:pt x="1823" y="362"/>
                </a:lnTo>
                <a:lnTo>
                  <a:pt x="1836" y="366"/>
                </a:lnTo>
                <a:lnTo>
                  <a:pt x="1851" y="369"/>
                </a:lnTo>
                <a:lnTo>
                  <a:pt x="1851" y="369"/>
                </a:lnTo>
                <a:lnTo>
                  <a:pt x="1857" y="362"/>
                </a:lnTo>
                <a:lnTo>
                  <a:pt x="1860" y="359"/>
                </a:lnTo>
                <a:lnTo>
                  <a:pt x="1861" y="355"/>
                </a:lnTo>
                <a:lnTo>
                  <a:pt x="1861" y="355"/>
                </a:lnTo>
                <a:lnTo>
                  <a:pt x="1874" y="345"/>
                </a:lnTo>
                <a:lnTo>
                  <a:pt x="1885" y="336"/>
                </a:lnTo>
                <a:lnTo>
                  <a:pt x="1895" y="326"/>
                </a:lnTo>
                <a:lnTo>
                  <a:pt x="1903" y="315"/>
                </a:lnTo>
                <a:lnTo>
                  <a:pt x="1920" y="289"/>
                </a:lnTo>
                <a:lnTo>
                  <a:pt x="1937" y="264"/>
                </a:lnTo>
                <a:lnTo>
                  <a:pt x="1937" y="264"/>
                </a:lnTo>
                <a:lnTo>
                  <a:pt x="1937" y="258"/>
                </a:lnTo>
                <a:lnTo>
                  <a:pt x="1938" y="254"/>
                </a:lnTo>
                <a:lnTo>
                  <a:pt x="1943" y="243"/>
                </a:lnTo>
                <a:lnTo>
                  <a:pt x="1948" y="233"/>
                </a:lnTo>
                <a:lnTo>
                  <a:pt x="1952" y="223"/>
                </a:lnTo>
                <a:lnTo>
                  <a:pt x="1952" y="223"/>
                </a:lnTo>
                <a:lnTo>
                  <a:pt x="1954" y="218"/>
                </a:lnTo>
                <a:lnTo>
                  <a:pt x="1957" y="209"/>
                </a:lnTo>
                <a:lnTo>
                  <a:pt x="1955" y="202"/>
                </a:lnTo>
                <a:lnTo>
                  <a:pt x="1954" y="199"/>
                </a:lnTo>
                <a:lnTo>
                  <a:pt x="1951" y="198"/>
                </a:lnTo>
                <a:lnTo>
                  <a:pt x="1951" y="198"/>
                </a:lnTo>
                <a:lnTo>
                  <a:pt x="1947" y="213"/>
                </a:lnTo>
                <a:lnTo>
                  <a:pt x="1940" y="229"/>
                </a:lnTo>
                <a:lnTo>
                  <a:pt x="1934" y="243"/>
                </a:lnTo>
                <a:lnTo>
                  <a:pt x="1926" y="257"/>
                </a:lnTo>
                <a:lnTo>
                  <a:pt x="1909" y="282"/>
                </a:lnTo>
                <a:lnTo>
                  <a:pt x="1891" y="306"/>
                </a:lnTo>
                <a:lnTo>
                  <a:pt x="1891" y="306"/>
                </a:lnTo>
                <a:lnTo>
                  <a:pt x="1879" y="322"/>
                </a:lnTo>
                <a:lnTo>
                  <a:pt x="1875" y="326"/>
                </a:lnTo>
                <a:lnTo>
                  <a:pt x="1871" y="329"/>
                </a:lnTo>
                <a:lnTo>
                  <a:pt x="1867" y="330"/>
                </a:lnTo>
                <a:lnTo>
                  <a:pt x="1861" y="331"/>
                </a:lnTo>
                <a:lnTo>
                  <a:pt x="1861" y="331"/>
                </a:lnTo>
                <a:lnTo>
                  <a:pt x="1879" y="307"/>
                </a:lnTo>
                <a:lnTo>
                  <a:pt x="1899" y="284"/>
                </a:lnTo>
                <a:lnTo>
                  <a:pt x="1917" y="257"/>
                </a:lnTo>
                <a:lnTo>
                  <a:pt x="1924" y="244"/>
                </a:lnTo>
                <a:lnTo>
                  <a:pt x="1931" y="229"/>
                </a:lnTo>
                <a:lnTo>
                  <a:pt x="1931" y="229"/>
                </a:lnTo>
                <a:lnTo>
                  <a:pt x="1936" y="219"/>
                </a:lnTo>
                <a:lnTo>
                  <a:pt x="1940" y="208"/>
                </a:lnTo>
                <a:lnTo>
                  <a:pt x="1940" y="202"/>
                </a:lnTo>
                <a:lnTo>
                  <a:pt x="1940" y="197"/>
                </a:lnTo>
                <a:lnTo>
                  <a:pt x="1938" y="191"/>
                </a:lnTo>
                <a:lnTo>
                  <a:pt x="1936" y="187"/>
                </a:lnTo>
                <a:lnTo>
                  <a:pt x="1936" y="187"/>
                </a:lnTo>
                <a:lnTo>
                  <a:pt x="1931" y="188"/>
                </a:lnTo>
                <a:lnTo>
                  <a:pt x="1929" y="192"/>
                </a:lnTo>
                <a:lnTo>
                  <a:pt x="1923" y="201"/>
                </a:lnTo>
                <a:lnTo>
                  <a:pt x="1913" y="223"/>
                </a:lnTo>
                <a:lnTo>
                  <a:pt x="1913" y="223"/>
                </a:lnTo>
                <a:lnTo>
                  <a:pt x="1903" y="247"/>
                </a:lnTo>
                <a:lnTo>
                  <a:pt x="1898" y="257"/>
                </a:lnTo>
                <a:lnTo>
                  <a:pt x="1895" y="260"/>
                </a:lnTo>
                <a:lnTo>
                  <a:pt x="1891" y="263"/>
                </a:lnTo>
                <a:lnTo>
                  <a:pt x="1891" y="263"/>
                </a:lnTo>
                <a:lnTo>
                  <a:pt x="1892" y="253"/>
                </a:lnTo>
                <a:lnTo>
                  <a:pt x="1895" y="243"/>
                </a:lnTo>
                <a:lnTo>
                  <a:pt x="1902" y="226"/>
                </a:lnTo>
                <a:lnTo>
                  <a:pt x="1910" y="209"/>
                </a:lnTo>
                <a:lnTo>
                  <a:pt x="1913" y="201"/>
                </a:lnTo>
                <a:lnTo>
                  <a:pt x="1916" y="192"/>
                </a:lnTo>
                <a:lnTo>
                  <a:pt x="1916" y="192"/>
                </a:lnTo>
                <a:lnTo>
                  <a:pt x="1896" y="222"/>
                </a:lnTo>
                <a:lnTo>
                  <a:pt x="1896" y="222"/>
                </a:lnTo>
                <a:lnTo>
                  <a:pt x="1888" y="239"/>
                </a:lnTo>
                <a:lnTo>
                  <a:pt x="1882" y="247"/>
                </a:lnTo>
                <a:lnTo>
                  <a:pt x="1875" y="253"/>
                </a:lnTo>
                <a:lnTo>
                  <a:pt x="1875" y="253"/>
                </a:lnTo>
                <a:lnTo>
                  <a:pt x="1877" y="242"/>
                </a:lnTo>
                <a:lnTo>
                  <a:pt x="1881" y="232"/>
                </a:lnTo>
                <a:lnTo>
                  <a:pt x="1885" y="222"/>
                </a:lnTo>
                <a:lnTo>
                  <a:pt x="1891" y="213"/>
                </a:lnTo>
                <a:lnTo>
                  <a:pt x="1903" y="197"/>
                </a:lnTo>
                <a:lnTo>
                  <a:pt x="1909" y="187"/>
                </a:lnTo>
                <a:lnTo>
                  <a:pt x="1912" y="177"/>
                </a:lnTo>
                <a:lnTo>
                  <a:pt x="1912" y="177"/>
                </a:lnTo>
                <a:lnTo>
                  <a:pt x="1907" y="176"/>
                </a:lnTo>
                <a:lnTo>
                  <a:pt x="1903" y="176"/>
                </a:lnTo>
                <a:lnTo>
                  <a:pt x="1900" y="177"/>
                </a:lnTo>
                <a:lnTo>
                  <a:pt x="1898" y="180"/>
                </a:lnTo>
                <a:lnTo>
                  <a:pt x="1893" y="187"/>
                </a:lnTo>
                <a:lnTo>
                  <a:pt x="1889" y="194"/>
                </a:lnTo>
                <a:lnTo>
                  <a:pt x="1889" y="194"/>
                </a:lnTo>
                <a:lnTo>
                  <a:pt x="1872" y="218"/>
                </a:lnTo>
                <a:lnTo>
                  <a:pt x="1864" y="230"/>
                </a:lnTo>
                <a:lnTo>
                  <a:pt x="1857" y="244"/>
                </a:lnTo>
                <a:lnTo>
                  <a:pt x="1857" y="244"/>
                </a:lnTo>
                <a:lnTo>
                  <a:pt x="1853" y="260"/>
                </a:lnTo>
                <a:lnTo>
                  <a:pt x="1851" y="264"/>
                </a:lnTo>
                <a:lnTo>
                  <a:pt x="1849" y="267"/>
                </a:lnTo>
                <a:lnTo>
                  <a:pt x="1846" y="270"/>
                </a:lnTo>
                <a:lnTo>
                  <a:pt x="1841" y="270"/>
                </a:lnTo>
                <a:lnTo>
                  <a:pt x="1841" y="270"/>
                </a:lnTo>
                <a:lnTo>
                  <a:pt x="1837" y="265"/>
                </a:lnTo>
                <a:lnTo>
                  <a:pt x="1837" y="260"/>
                </a:lnTo>
                <a:lnTo>
                  <a:pt x="1837" y="253"/>
                </a:lnTo>
                <a:lnTo>
                  <a:pt x="1839" y="246"/>
                </a:lnTo>
                <a:lnTo>
                  <a:pt x="1843" y="233"/>
                </a:lnTo>
                <a:lnTo>
                  <a:pt x="1844" y="227"/>
                </a:lnTo>
                <a:lnTo>
                  <a:pt x="1846" y="223"/>
                </a:lnTo>
                <a:lnTo>
                  <a:pt x="1846" y="223"/>
                </a:lnTo>
                <a:close/>
                <a:moveTo>
                  <a:pt x="567" y="396"/>
                </a:moveTo>
                <a:lnTo>
                  <a:pt x="567" y="396"/>
                </a:lnTo>
                <a:lnTo>
                  <a:pt x="572" y="397"/>
                </a:lnTo>
                <a:lnTo>
                  <a:pt x="575" y="399"/>
                </a:lnTo>
                <a:lnTo>
                  <a:pt x="578" y="400"/>
                </a:lnTo>
                <a:lnTo>
                  <a:pt x="578" y="400"/>
                </a:lnTo>
                <a:lnTo>
                  <a:pt x="578" y="396"/>
                </a:lnTo>
                <a:lnTo>
                  <a:pt x="578" y="390"/>
                </a:lnTo>
                <a:lnTo>
                  <a:pt x="577" y="381"/>
                </a:lnTo>
                <a:lnTo>
                  <a:pt x="577" y="381"/>
                </a:lnTo>
                <a:lnTo>
                  <a:pt x="579" y="376"/>
                </a:lnTo>
                <a:lnTo>
                  <a:pt x="582" y="375"/>
                </a:lnTo>
                <a:lnTo>
                  <a:pt x="585" y="373"/>
                </a:lnTo>
                <a:lnTo>
                  <a:pt x="588" y="373"/>
                </a:lnTo>
                <a:lnTo>
                  <a:pt x="595" y="375"/>
                </a:lnTo>
                <a:lnTo>
                  <a:pt x="601" y="381"/>
                </a:lnTo>
                <a:lnTo>
                  <a:pt x="601" y="381"/>
                </a:lnTo>
                <a:lnTo>
                  <a:pt x="596" y="366"/>
                </a:lnTo>
                <a:lnTo>
                  <a:pt x="595" y="359"/>
                </a:lnTo>
                <a:lnTo>
                  <a:pt x="595" y="352"/>
                </a:lnTo>
                <a:lnTo>
                  <a:pt x="595" y="352"/>
                </a:lnTo>
                <a:lnTo>
                  <a:pt x="585" y="345"/>
                </a:lnTo>
                <a:lnTo>
                  <a:pt x="577" y="338"/>
                </a:lnTo>
                <a:lnTo>
                  <a:pt x="570" y="331"/>
                </a:lnTo>
                <a:lnTo>
                  <a:pt x="560" y="326"/>
                </a:lnTo>
                <a:lnTo>
                  <a:pt x="560" y="326"/>
                </a:lnTo>
                <a:lnTo>
                  <a:pt x="560" y="344"/>
                </a:lnTo>
                <a:lnTo>
                  <a:pt x="563" y="362"/>
                </a:lnTo>
                <a:lnTo>
                  <a:pt x="565" y="379"/>
                </a:lnTo>
                <a:lnTo>
                  <a:pt x="567" y="396"/>
                </a:lnTo>
                <a:lnTo>
                  <a:pt x="567" y="396"/>
                </a:lnTo>
                <a:close/>
                <a:moveTo>
                  <a:pt x="1615" y="343"/>
                </a:moveTo>
                <a:lnTo>
                  <a:pt x="1615" y="343"/>
                </a:lnTo>
                <a:lnTo>
                  <a:pt x="1607" y="338"/>
                </a:lnTo>
                <a:lnTo>
                  <a:pt x="1599" y="334"/>
                </a:lnTo>
                <a:lnTo>
                  <a:pt x="1590" y="331"/>
                </a:lnTo>
                <a:lnTo>
                  <a:pt x="1586" y="330"/>
                </a:lnTo>
                <a:lnTo>
                  <a:pt x="1583" y="331"/>
                </a:lnTo>
                <a:lnTo>
                  <a:pt x="1583" y="331"/>
                </a:lnTo>
                <a:lnTo>
                  <a:pt x="1589" y="337"/>
                </a:lnTo>
                <a:lnTo>
                  <a:pt x="1597" y="340"/>
                </a:lnTo>
                <a:lnTo>
                  <a:pt x="1606" y="343"/>
                </a:lnTo>
                <a:lnTo>
                  <a:pt x="1615" y="343"/>
                </a:lnTo>
                <a:lnTo>
                  <a:pt x="1615" y="343"/>
                </a:lnTo>
                <a:close/>
                <a:moveTo>
                  <a:pt x="1524" y="424"/>
                </a:moveTo>
                <a:lnTo>
                  <a:pt x="1524" y="424"/>
                </a:lnTo>
                <a:lnTo>
                  <a:pt x="1513" y="454"/>
                </a:lnTo>
                <a:lnTo>
                  <a:pt x="1507" y="470"/>
                </a:lnTo>
                <a:lnTo>
                  <a:pt x="1503" y="486"/>
                </a:lnTo>
                <a:lnTo>
                  <a:pt x="1503" y="486"/>
                </a:lnTo>
                <a:lnTo>
                  <a:pt x="1512" y="493"/>
                </a:lnTo>
                <a:lnTo>
                  <a:pt x="1521" y="501"/>
                </a:lnTo>
                <a:lnTo>
                  <a:pt x="1521" y="501"/>
                </a:lnTo>
                <a:lnTo>
                  <a:pt x="1535" y="475"/>
                </a:lnTo>
                <a:lnTo>
                  <a:pt x="1548" y="446"/>
                </a:lnTo>
                <a:lnTo>
                  <a:pt x="1558" y="417"/>
                </a:lnTo>
                <a:lnTo>
                  <a:pt x="1566" y="388"/>
                </a:lnTo>
                <a:lnTo>
                  <a:pt x="1566" y="388"/>
                </a:lnTo>
                <a:lnTo>
                  <a:pt x="1565" y="393"/>
                </a:lnTo>
                <a:lnTo>
                  <a:pt x="1564" y="395"/>
                </a:lnTo>
                <a:lnTo>
                  <a:pt x="1561" y="395"/>
                </a:lnTo>
                <a:lnTo>
                  <a:pt x="1561" y="395"/>
                </a:lnTo>
                <a:lnTo>
                  <a:pt x="1557" y="395"/>
                </a:lnTo>
                <a:lnTo>
                  <a:pt x="1554" y="393"/>
                </a:lnTo>
                <a:lnTo>
                  <a:pt x="1551" y="390"/>
                </a:lnTo>
                <a:lnTo>
                  <a:pt x="1551" y="385"/>
                </a:lnTo>
                <a:lnTo>
                  <a:pt x="1551" y="385"/>
                </a:lnTo>
                <a:lnTo>
                  <a:pt x="1554" y="383"/>
                </a:lnTo>
                <a:lnTo>
                  <a:pt x="1558" y="382"/>
                </a:lnTo>
                <a:lnTo>
                  <a:pt x="1558" y="382"/>
                </a:lnTo>
                <a:lnTo>
                  <a:pt x="1562" y="382"/>
                </a:lnTo>
                <a:lnTo>
                  <a:pt x="1565" y="385"/>
                </a:lnTo>
                <a:lnTo>
                  <a:pt x="1568" y="386"/>
                </a:lnTo>
                <a:lnTo>
                  <a:pt x="1569" y="386"/>
                </a:lnTo>
                <a:lnTo>
                  <a:pt x="1571" y="385"/>
                </a:lnTo>
                <a:lnTo>
                  <a:pt x="1571" y="385"/>
                </a:lnTo>
                <a:lnTo>
                  <a:pt x="1576" y="365"/>
                </a:lnTo>
                <a:lnTo>
                  <a:pt x="1583" y="347"/>
                </a:lnTo>
                <a:lnTo>
                  <a:pt x="1583" y="347"/>
                </a:lnTo>
                <a:lnTo>
                  <a:pt x="1579" y="344"/>
                </a:lnTo>
                <a:lnTo>
                  <a:pt x="1576" y="341"/>
                </a:lnTo>
                <a:lnTo>
                  <a:pt x="1575" y="338"/>
                </a:lnTo>
                <a:lnTo>
                  <a:pt x="1571" y="337"/>
                </a:lnTo>
                <a:lnTo>
                  <a:pt x="1571" y="337"/>
                </a:lnTo>
                <a:lnTo>
                  <a:pt x="1547" y="381"/>
                </a:lnTo>
                <a:lnTo>
                  <a:pt x="1524" y="424"/>
                </a:lnTo>
                <a:lnTo>
                  <a:pt x="1524" y="424"/>
                </a:lnTo>
                <a:close/>
                <a:moveTo>
                  <a:pt x="1592" y="352"/>
                </a:moveTo>
                <a:lnTo>
                  <a:pt x="1592" y="352"/>
                </a:lnTo>
                <a:lnTo>
                  <a:pt x="1576" y="390"/>
                </a:lnTo>
                <a:lnTo>
                  <a:pt x="1562" y="430"/>
                </a:lnTo>
                <a:lnTo>
                  <a:pt x="1548" y="468"/>
                </a:lnTo>
                <a:lnTo>
                  <a:pt x="1531" y="507"/>
                </a:lnTo>
                <a:lnTo>
                  <a:pt x="1531" y="507"/>
                </a:lnTo>
                <a:lnTo>
                  <a:pt x="1547" y="510"/>
                </a:lnTo>
                <a:lnTo>
                  <a:pt x="1555" y="511"/>
                </a:lnTo>
                <a:lnTo>
                  <a:pt x="1564" y="510"/>
                </a:lnTo>
                <a:lnTo>
                  <a:pt x="1564" y="510"/>
                </a:lnTo>
                <a:lnTo>
                  <a:pt x="1568" y="503"/>
                </a:lnTo>
                <a:lnTo>
                  <a:pt x="1573" y="498"/>
                </a:lnTo>
                <a:lnTo>
                  <a:pt x="1573" y="498"/>
                </a:lnTo>
                <a:lnTo>
                  <a:pt x="1578" y="483"/>
                </a:lnTo>
                <a:lnTo>
                  <a:pt x="1582" y="466"/>
                </a:lnTo>
                <a:lnTo>
                  <a:pt x="1593" y="431"/>
                </a:lnTo>
                <a:lnTo>
                  <a:pt x="1606" y="395"/>
                </a:lnTo>
                <a:lnTo>
                  <a:pt x="1610" y="376"/>
                </a:lnTo>
                <a:lnTo>
                  <a:pt x="1613" y="358"/>
                </a:lnTo>
                <a:lnTo>
                  <a:pt x="1613" y="358"/>
                </a:lnTo>
                <a:lnTo>
                  <a:pt x="1603" y="354"/>
                </a:lnTo>
                <a:lnTo>
                  <a:pt x="1597" y="352"/>
                </a:lnTo>
                <a:lnTo>
                  <a:pt x="1592" y="352"/>
                </a:lnTo>
                <a:lnTo>
                  <a:pt x="1592" y="352"/>
                </a:lnTo>
                <a:close/>
                <a:moveTo>
                  <a:pt x="1850" y="382"/>
                </a:moveTo>
                <a:lnTo>
                  <a:pt x="1850" y="382"/>
                </a:lnTo>
                <a:lnTo>
                  <a:pt x="1847" y="379"/>
                </a:lnTo>
                <a:lnTo>
                  <a:pt x="1846" y="376"/>
                </a:lnTo>
                <a:lnTo>
                  <a:pt x="1846" y="376"/>
                </a:lnTo>
                <a:lnTo>
                  <a:pt x="1837" y="376"/>
                </a:lnTo>
                <a:lnTo>
                  <a:pt x="1829" y="376"/>
                </a:lnTo>
                <a:lnTo>
                  <a:pt x="1823" y="373"/>
                </a:lnTo>
                <a:lnTo>
                  <a:pt x="1816" y="369"/>
                </a:lnTo>
                <a:lnTo>
                  <a:pt x="1805" y="362"/>
                </a:lnTo>
                <a:lnTo>
                  <a:pt x="1799" y="361"/>
                </a:lnTo>
                <a:lnTo>
                  <a:pt x="1792" y="361"/>
                </a:lnTo>
                <a:lnTo>
                  <a:pt x="1792" y="361"/>
                </a:lnTo>
                <a:lnTo>
                  <a:pt x="1794" y="362"/>
                </a:lnTo>
                <a:lnTo>
                  <a:pt x="1792" y="364"/>
                </a:lnTo>
                <a:lnTo>
                  <a:pt x="1792" y="366"/>
                </a:lnTo>
                <a:lnTo>
                  <a:pt x="1792" y="371"/>
                </a:lnTo>
                <a:lnTo>
                  <a:pt x="1792" y="371"/>
                </a:lnTo>
                <a:lnTo>
                  <a:pt x="1805" y="375"/>
                </a:lnTo>
                <a:lnTo>
                  <a:pt x="1820" y="381"/>
                </a:lnTo>
                <a:lnTo>
                  <a:pt x="1834" y="382"/>
                </a:lnTo>
                <a:lnTo>
                  <a:pt x="1841" y="382"/>
                </a:lnTo>
                <a:lnTo>
                  <a:pt x="1850" y="382"/>
                </a:lnTo>
                <a:lnTo>
                  <a:pt x="1850" y="382"/>
                </a:lnTo>
                <a:close/>
                <a:moveTo>
                  <a:pt x="610" y="372"/>
                </a:moveTo>
                <a:lnTo>
                  <a:pt x="610" y="372"/>
                </a:lnTo>
                <a:lnTo>
                  <a:pt x="615" y="381"/>
                </a:lnTo>
                <a:lnTo>
                  <a:pt x="616" y="386"/>
                </a:lnTo>
                <a:lnTo>
                  <a:pt x="617" y="390"/>
                </a:lnTo>
                <a:lnTo>
                  <a:pt x="617" y="390"/>
                </a:lnTo>
                <a:lnTo>
                  <a:pt x="616" y="393"/>
                </a:lnTo>
                <a:lnTo>
                  <a:pt x="613" y="396"/>
                </a:lnTo>
                <a:lnTo>
                  <a:pt x="608" y="397"/>
                </a:lnTo>
                <a:lnTo>
                  <a:pt x="608" y="397"/>
                </a:lnTo>
                <a:lnTo>
                  <a:pt x="620" y="417"/>
                </a:lnTo>
                <a:lnTo>
                  <a:pt x="634" y="435"/>
                </a:lnTo>
                <a:lnTo>
                  <a:pt x="643" y="444"/>
                </a:lnTo>
                <a:lnTo>
                  <a:pt x="652" y="451"/>
                </a:lnTo>
                <a:lnTo>
                  <a:pt x="662" y="455"/>
                </a:lnTo>
                <a:lnTo>
                  <a:pt x="674" y="458"/>
                </a:lnTo>
                <a:lnTo>
                  <a:pt x="674" y="458"/>
                </a:lnTo>
                <a:lnTo>
                  <a:pt x="678" y="451"/>
                </a:lnTo>
                <a:lnTo>
                  <a:pt x="679" y="445"/>
                </a:lnTo>
                <a:lnTo>
                  <a:pt x="679" y="439"/>
                </a:lnTo>
                <a:lnTo>
                  <a:pt x="678" y="434"/>
                </a:lnTo>
                <a:lnTo>
                  <a:pt x="675" y="428"/>
                </a:lnTo>
                <a:lnTo>
                  <a:pt x="672" y="424"/>
                </a:lnTo>
                <a:lnTo>
                  <a:pt x="662" y="414"/>
                </a:lnTo>
                <a:lnTo>
                  <a:pt x="641" y="397"/>
                </a:lnTo>
                <a:lnTo>
                  <a:pt x="633" y="388"/>
                </a:lnTo>
                <a:lnTo>
                  <a:pt x="630" y="383"/>
                </a:lnTo>
                <a:lnTo>
                  <a:pt x="629" y="379"/>
                </a:lnTo>
                <a:lnTo>
                  <a:pt x="629" y="379"/>
                </a:lnTo>
                <a:lnTo>
                  <a:pt x="624" y="379"/>
                </a:lnTo>
                <a:lnTo>
                  <a:pt x="622" y="378"/>
                </a:lnTo>
                <a:lnTo>
                  <a:pt x="616" y="373"/>
                </a:lnTo>
                <a:lnTo>
                  <a:pt x="613" y="371"/>
                </a:lnTo>
                <a:lnTo>
                  <a:pt x="612" y="371"/>
                </a:lnTo>
                <a:lnTo>
                  <a:pt x="610" y="372"/>
                </a:lnTo>
                <a:lnTo>
                  <a:pt x="610" y="372"/>
                </a:lnTo>
                <a:close/>
                <a:moveTo>
                  <a:pt x="1780" y="379"/>
                </a:moveTo>
                <a:lnTo>
                  <a:pt x="1780" y="379"/>
                </a:lnTo>
                <a:lnTo>
                  <a:pt x="1764" y="400"/>
                </a:lnTo>
                <a:lnTo>
                  <a:pt x="1750" y="421"/>
                </a:lnTo>
                <a:lnTo>
                  <a:pt x="1750" y="421"/>
                </a:lnTo>
                <a:lnTo>
                  <a:pt x="1745" y="430"/>
                </a:lnTo>
                <a:lnTo>
                  <a:pt x="1738" y="438"/>
                </a:lnTo>
                <a:lnTo>
                  <a:pt x="1725" y="455"/>
                </a:lnTo>
                <a:lnTo>
                  <a:pt x="1721" y="463"/>
                </a:lnTo>
                <a:lnTo>
                  <a:pt x="1719" y="466"/>
                </a:lnTo>
                <a:lnTo>
                  <a:pt x="1719" y="470"/>
                </a:lnTo>
                <a:lnTo>
                  <a:pt x="1721" y="473"/>
                </a:lnTo>
                <a:lnTo>
                  <a:pt x="1722" y="477"/>
                </a:lnTo>
                <a:lnTo>
                  <a:pt x="1726" y="482"/>
                </a:lnTo>
                <a:lnTo>
                  <a:pt x="1731" y="484"/>
                </a:lnTo>
                <a:lnTo>
                  <a:pt x="1731" y="484"/>
                </a:lnTo>
                <a:lnTo>
                  <a:pt x="1736" y="476"/>
                </a:lnTo>
                <a:lnTo>
                  <a:pt x="1740" y="469"/>
                </a:lnTo>
                <a:lnTo>
                  <a:pt x="1746" y="461"/>
                </a:lnTo>
                <a:lnTo>
                  <a:pt x="1749" y="451"/>
                </a:lnTo>
                <a:lnTo>
                  <a:pt x="1749" y="451"/>
                </a:lnTo>
                <a:lnTo>
                  <a:pt x="1756" y="444"/>
                </a:lnTo>
                <a:lnTo>
                  <a:pt x="1761" y="437"/>
                </a:lnTo>
                <a:lnTo>
                  <a:pt x="1773" y="417"/>
                </a:lnTo>
                <a:lnTo>
                  <a:pt x="1773" y="417"/>
                </a:lnTo>
                <a:lnTo>
                  <a:pt x="1778" y="407"/>
                </a:lnTo>
                <a:lnTo>
                  <a:pt x="1783" y="397"/>
                </a:lnTo>
                <a:lnTo>
                  <a:pt x="1784" y="388"/>
                </a:lnTo>
                <a:lnTo>
                  <a:pt x="1785" y="383"/>
                </a:lnTo>
                <a:lnTo>
                  <a:pt x="1784" y="379"/>
                </a:lnTo>
                <a:lnTo>
                  <a:pt x="1784" y="379"/>
                </a:lnTo>
                <a:lnTo>
                  <a:pt x="1780" y="379"/>
                </a:lnTo>
                <a:lnTo>
                  <a:pt x="1780" y="379"/>
                </a:lnTo>
                <a:close/>
                <a:moveTo>
                  <a:pt x="1799" y="386"/>
                </a:moveTo>
                <a:lnTo>
                  <a:pt x="1799" y="386"/>
                </a:lnTo>
                <a:lnTo>
                  <a:pt x="1769" y="439"/>
                </a:lnTo>
                <a:lnTo>
                  <a:pt x="1736" y="493"/>
                </a:lnTo>
                <a:lnTo>
                  <a:pt x="1736" y="493"/>
                </a:lnTo>
                <a:lnTo>
                  <a:pt x="1740" y="497"/>
                </a:lnTo>
                <a:lnTo>
                  <a:pt x="1746" y="500"/>
                </a:lnTo>
                <a:lnTo>
                  <a:pt x="1757" y="504"/>
                </a:lnTo>
                <a:lnTo>
                  <a:pt x="1770" y="505"/>
                </a:lnTo>
                <a:lnTo>
                  <a:pt x="1783" y="504"/>
                </a:lnTo>
                <a:lnTo>
                  <a:pt x="1783" y="504"/>
                </a:lnTo>
                <a:lnTo>
                  <a:pt x="1791" y="491"/>
                </a:lnTo>
                <a:lnTo>
                  <a:pt x="1798" y="479"/>
                </a:lnTo>
                <a:lnTo>
                  <a:pt x="1811" y="451"/>
                </a:lnTo>
                <a:lnTo>
                  <a:pt x="1822" y="423"/>
                </a:lnTo>
                <a:lnTo>
                  <a:pt x="1834" y="393"/>
                </a:lnTo>
                <a:lnTo>
                  <a:pt x="1834" y="393"/>
                </a:lnTo>
                <a:lnTo>
                  <a:pt x="1825" y="390"/>
                </a:lnTo>
                <a:lnTo>
                  <a:pt x="1818" y="389"/>
                </a:lnTo>
                <a:lnTo>
                  <a:pt x="1799" y="386"/>
                </a:lnTo>
                <a:lnTo>
                  <a:pt x="1799" y="386"/>
                </a:lnTo>
                <a:close/>
                <a:moveTo>
                  <a:pt x="592" y="504"/>
                </a:moveTo>
                <a:lnTo>
                  <a:pt x="592" y="504"/>
                </a:lnTo>
                <a:lnTo>
                  <a:pt x="598" y="504"/>
                </a:lnTo>
                <a:lnTo>
                  <a:pt x="603" y="503"/>
                </a:lnTo>
                <a:lnTo>
                  <a:pt x="608" y="500"/>
                </a:lnTo>
                <a:lnTo>
                  <a:pt x="609" y="496"/>
                </a:lnTo>
                <a:lnTo>
                  <a:pt x="610" y="491"/>
                </a:lnTo>
                <a:lnTo>
                  <a:pt x="610" y="486"/>
                </a:lnTo>
                <a:lnTo>
                  <a:pt x="609" y="475"/>
                </a:lnTo>
                <a:lnTo>
                  <a:pt x="602" y="448"/>
                </a:lnTo>
                <a:lnTo>
                  <a:pt x="599" y="435"/>
                </a:lnTo>
                <a:lnTo>
                  <a:pt x="599" y="427"/>
                </a:lnTo>
                <a:lnTo>
                  <a:pt x="599" y="427"/>
                </a:lnTo>
                <a:lnTo>
                  <a:pt x="605" y="435"/>
                </a:lnTo>
                <a:lnTo>
                  <a:pt x="609" y="444"/>
                </a:lnTo>
                <a:lnTo>
                  <a:pt x="617" y="465"/>
                </a:lnTo>
                <a:lnTo>
                  <a:pt x="617" y="465"/>
                </a:lnTo>
                <a:lnTo>
                  <a:pt x="619" y="465"/>
                </a:lnTo>
                <a:lnTo>
                  <a:pt x="622" y="465"/>
                </a:lnTo>
                <a:lnTo>
                  <a:pt x="626" y="468"/>
                </a:lnTo>
                <a:lnTo>
                  <a:pt x="630" y="469"/>
                </a:lnTo>
                <a:lnTo>
                  <a:pt x="631" y="468"/>
                </a:lnTo>
                <a:lnTo>
                  <a:pt x="634" y="466"/>
                </a:lnTo>
                <a:lnTo>
                  <a:pt x="634" y="466"/>
                </a:lnTo>
                <a:lnTo>
                  <a:pt x="633" y="463"/>
                </a:lnTo>
                <a:lnTo>
                  <a:pt x="631" y="459"/>
                </a:lnTo>
                <a:lnTo>
                  <a:pt x="631" y="452"/>
                </a:lnTo>
                <a:lnTo>
                  <a:pt x="633" y="446"/>
                </a:lnTo>
                <a:lnTo>
                  <a:pt x="633" y="446"/>
                </a:lnTo>
                <a:lnTo>
                  <a:pt x="622" y="432"/>
                </a:lnTo>
                <a:lnTo>
                  <a:pt x="612" y="417"/>
                </a:lnTo>
                <a:lnTo>
                  <a:pt x="602" y="403"/>
                </a:lnTo>
                <a:lnTo>
                  <a:pt x="596" y="396"/>
                </a:lnTo>
                <a:lnTo>
                  <a:pt x="591" y="389"/>
                </a:lnTo>
                <a:lnTo>
                  <a:pt x="591" y="389"/>
                </a:lnTo>
                <a:lnTo>
                  <a:pt x="589" y="397"/>
                </a:lnTo>
                <a:lnTo>
                  <a:pt x="588" y="404"/>
                </a:lnTo>
                <a:lnTo>
                  <a:pt x="584" y="410"/>
                </a:lnTo>
                <a:lnTo>
                  <a:pt x="577" y="413"/>
                </a:lnTo>
                <a:lnTo>
                  <a:pt x="577" y="413"/>
                </a:lnTo>
                <a:lnTo>
                  <a:pt x="572" y="410"/>
                </a:lnTo>
                <a:lnTo>
                  <a:pt x="571" y="409"/>
                </a:lnTo>
                <a:lnTo>
                  <a:pt x="570" y="409"/>
                </a:lnTo>
                <a:lnTo>
                  <a:pt x="570" y="409"/>
                </a:lnTo>
                <a:lnTo>
                  <a:pt x="574" y="420"/>
                </a:lnTo>
                <a:lnTo>
                  <a:pt x="577" y="432"/>
                </a:lnTo>
                <a:lnTo>
                  <a:pt x="579" y="458"/>
                </a:lnTo>
                <a:lnTo>
                  <a:pt x="584" y="482"/>
                </a:lnTo>
                <a:lnTo>
                  <a:pt x="588" y="494"/>
                </a:lnTo>
                <a:lnTo>
                  <a:pt x="592" y="504"/>
                </a:lnTo>
                <a:lnTo>
                  <a:pt x="592" y="504"/>
                </a:lnTo>
                <a:close/>
                <a:moveTo>
                  <a:pt x="1190" y="409"/>
                </a:moveTo>
                <a:lnTo>
                  <a:pt x="1190" y="409"/>
                </a:lnTo>
                <a:lnTo>
                  <a:pt x="1193" y="413"/>
                </a:lnTo>
                <a:lnTo>
                  <a:pt x="1196" y="416"/>
                </a:lnTo>
                <a:lnTo>
                  <a:pt x="1200" y="418"/>
                </a:lnTo>
                <a:lnTo>
                  <a:pt x="1203" y="420"/>
                </a:lnTo>
                <a:lnTo>
                  <a:pt x="1207" y="420"/>
                </a:lnTo>
                <a:lnTo>
                  <a:pt x="1211" y="420"/>
                </a:lnTo>
                <a:lnTo>
                  <a:pt x="1215" y="418"/>
                </a:lnTo>
                <a:lnTo>
                  <a:pt x="1220" y="416"/>
                </a:lnTo>
                <a:lnTo>
                  <a:pt x="1220" y="416"/>
                </a:lnTo>
                <a:lnTo>
                  <a:pt x="1213" y="411"/>
                </a:lnTo>
                <a:lnTo>
                  <a:pt x="1206" y="407"/>
                </a:lnTo>
                <a:lnTo>
                  <a:pt x="1203" y="406"/>
                </a:lnTo>
                <a:lnTo>
                  <a:pt x="1199" y="406"/>
                </a:lnTo>
                <a:lnTo>
                  <a:pt x="1194" y="407"/>
                </a:lnTo>
                <a:lnTo>
                  <a:pt x="1190" y="409"/>
                </a:lnTo>
                <a:lnTo>
                  <a:pt x="1190" y="409"/>
                </a:lnTo>
                <a:close/>
                <a:moveTo>
                  <a:pt x="1123" y="556"/>
                </a:moveTo>
                <a:lnTo>
                  <a:pt x="1123" y="556"/>
                </a:lnTo>
                <a:lnTo>
                  <a:pt x="1126" y="556"/>
                </a:lnTo>
                <a:lnTo>
                  <a:pt x="1128" y="555"/>
                </a:lnTo>
                <a:lnTo>
                  <a:pt x="1130" y="553"/>
                </a:lnTo>
                <a:lnTo>
                  <a:pt x="1130" y="552"/>
                </a:lnTo>
                <a:lnTo>
                  <a:pt x="1130" y="546"/>
                </a:lnTo>
                <a:lnTo>
                  <a:pt x="1131" y="541"/>
                </a:lnTo>
                <a:lnTo>
                  <a:pt x="1131" y="541"/>
                </a:lnTo>
                <a:lnTo>
                  <a:pt x="1138" y="524"/>
                </a:lnTo>
                <a:lnTo>
                  <a:pt x="1148" y="510"/>
                </a:lnTo>
                <a:lnTo>
                  <a:pt x="1166" y="482"/>
                </a:lnTo>
                <a:lnTo>
                  <a:pt x="1186" y="455"/>
                </a:lnTo>
                <a:lnTo>
                  <a:pt x="1208" y="428"/>
                </a:lnTo>
                <a:lnTo>
                  <a:pt x="1208" y="428"/>
                </a:lnTo>
                <a:lnTo>
                  <a:pt x="1201" y="427"/>
                </a:lnTo>
                <a:lnTo>
                  <a:pt x="1194" y="425"/>
                </a:lnTo>
                <a:lnTo>
                  <a:pt x="1189" y="421"/>
                </a:lnTo>
                <a:lnTo>
                  <a:pt x="1182" y="418"/>
                </a:lnTo>
                <a:lnTo>
                  <a:pt x="1182" y="418"/>
                </a:lnTo>
                <a:lnTo>
                  <a:pt x="1173" y="434"/>
                </a:lnTo>
                <a:lnTo>
                  <a:pt x="1163" y="449"/>
                </a:lnTo>
                <a:lnTo>
                  <a:pt x="1148" y="482"/>
                </a:lnTo>
                <a:lnTo>
                  <a:pt x="1134" y="518"/>
                </a:lnTo>
                <a:lnTo>
                  <a:pt x="1123" y="556"/>
                </a:lnTo>
                <a:lnTo>
                  <a:pt x="1123" y="556"/>
                </a:lnTo>
                <a:close/>
                <a:moveTo>
                  <a:pt x="668" y="470"/>
                </a:moveTo>
                <a:lnTo>
                  <a:pt x="668" y="470"/>
                </a:lnTo>
                <a:lnTo>
                  <a:pt x="662" y="469"/>
                </a:lnTo>
                <a:lnTo>
                  <a:pt x="658" y="466"/>
                </a:lnTo>
                <a:lnTo>
                  <a:pt x="652" y="465"/>
                </a:lnTo>
                <a:lnTo>
                  <a:pt x="651" y="465"/>
                </a:lnTo>
                <a:lnTo>
                  <a:pt x="648" y="466"/>
                </a:lnTo>
                <a:lnTo>
                  <a:pt x="648" y="466"/>
                </a:lnTo>
                <a:lnTo>
                  <a:pt x="652" y="480"/>
                </a:lnTo>
                <a:lnTo>
                  <a:pt x="658" y="494"/>
                </a:lnTo>
                <a:lnTo>
                  <a:pt x="667" y="508"/>
                </a:lnTo>
                <a:lnTo>
                  <a:pt x="675" y="524"/>
                </a:lnTo>
                <a:lnTo>
                  <a:pt x="683" y="538"/>
                </a:lnTo>
                <a:lnTo>
                  <a:pt x="692" y="553"/>
                </a:lnTo>
                <a:lnTo>
                  <a:pt x="699" y="569"/>
                </a:lnTo>
                <a:lnTo>
                  <a:pt x="703" y="584"/>
                </a:lnTo>
                <a:lnTo>
                  <a:pt x="703" y="584"/>
                </a:lnTo>
                <a:lnTo>
                  <a:pt x="709" y="588"/>
                </a:lnTo>
                <a:lnTo>
                  <a:pt x="711" y="594"/>
                </a:lnTo>
                <a:lnTo>
                  <a:pt x="714" y="600"/>
                </a:lnTo>
                <a:lnTo>
                  <a:pt x="718" y="605"/>
                </a:lnTo>
                <a:lnTo>
                  <a:pt x="718" y="605"/>
                </a:lnTo>
                <a:lnTo>
                  <a:pt x="735" y="640"/>
                </a:lnTo>
                <a:lnTo>
                  <a:pt x="744" y="659"/>
                </a:lnTo>
                <a:lnTo>
                  <a:pt x="755" y="677"/>
                </a:lnTo>
                <a:lnTo>
                  <a:pt x="755" y="677"/>
                </a:lnTo>
                <a:lnTo>
                  <a:pt x="822" y="820"/>
                </a:lnTo>
                <a:lnTo>
                  <a:pt x="822" y="820"/>
                </a:lnTo>
                <a:lnTo>
                  <a:pt x="829" y="834"/>
                </a:lnTo>
                <a:lnTo>
                  <a:pt x="832" y="842"/>
                </a:lnTo>
                <a:lnTo>
                  <a:pt x="834" y="849"/>
                </a:lnTo>
                <a:lnTo>
                  <a:pt x="834" y="849"/>
                </a:lnTo>
                <a:lnTo>
                  <a:pt x="832" y="849"/>
                </a:lnTo>
                <a:lnTo>
                  <a:pt x="832" y="849"/>
                </a:lnTo>
                <a:lnTo>
                  <a:pt x="829" y="852"/>
                </a:lnTo>
                <a:lnTo>
                  <a:pt x="829" y="852"/>
                </a:lnTo>
                <a:lnTo>
                  <a:pt x="824" y="847"/>
                </a:lnTo>
                <a:lnTo>
                  <a:pt x="818" y="841"/>
                </a:lnTo>
                <a:lnTo>
                  <a:pt x="814" y="833"/>
                </a:lnTo>
                <a:lnTo>
                  <a:pt x="811" y="826"/>
                </a:lnTo>
                <a:lnTo>
                  <a:pt x="811" y="826"/>
                </a:lnTo>
                <a:lnTo>
                  <a:pt x="794" y="788"/>
                </a:lnTo>
                <a:lnTo>
                  <a:pt x="777" y="750"/>
                </a:lnTo>
                <a:lnTo>
                  <a:pt x="777" y="750"/>
                </a:lnTo>
                <a:lnTo>
                  <a:pt x="761" y="716"/>
                </a:lnTo>
                <a:lnTo>
                  <a:pt x="752" y="698"/>
                </a:lnTo>
                <a:lnTo>
                  <a:pt x="745" y="678"/>
                </a:lnTo>
                <a:lnTo>
                  <a:pt x="745" y="678"/>
                </a:lnTo>
                <a:lnTo>
                  <a:pt x="718" y="630"/>
                </a:lnTo>
                <a:lnTo>
                  <a:pt x="693" y="580"/>
                </a:lnTo>
                <a:lnTo>
                  <a:pt x="667" y="529"/>
                </a:lnTo>
                <a:lnTo>
                  <a:pt x="652" y="504"/>
                </a:lnTo>
                <a:lnTo>
                  <a:pt x="638" y="480"/>
                </a:lnTo>
                <a:lnTo>
                  <a:pt x="638" y="480"/>
                </a:lnTo>
                <a:lnTo>
                  <a:pt x="631" y="482"/>
                </a:lnTo>
                <a:lnTo>
                  <a:pt x="624" y="482"/>
                </a:lnTo>
                <a:lnTo>
                  <a:pt x="624" y="482"/>
                </a:lnTo>
                <a:lnTo>
                  <a:pt x="623" y="489"/>
                </a:lnTo>
                <a:lnTo>
                  <a:pt x="622" y="496"/>
                </a:lnTo>
                <a:lnTo>
                  <a:pt x="619" y="500"/>
                </a:lnTo>
                <a:lnTo>
                  <a:pt x="616" y="505"/>
                </a:lnTo>
                <a:lnTo>
                  <a:pt x="612" y="510"/>
                </a:lnTo>
                <a:lnTo>
                  <a:pt x="608" y="512"/>
                </a:lnTo>
                <a:lnTo>
                  <a:pt x="598" y="518"/>
                </a:lnTo>
                <a:lnTo>
                  <a:pt x="598" y="518"/>
                </a:lnTo>
                <a:lnTo>
                  <a:pt x="619" y="555"/>
                </a:lnTo>
                <a:lnTo>
                  <a:pt x="640" y="591"/>
                </a:lnTo>
                <a:lnTo>
                  <a:pt x="681" y="668"/>
                </a:lnTo>
                <a:lnTo>
                  <a:pt x="718" y="746"/>
                </a:lnTo>
                <a:lnTo>
                  <a:pt x="758" y="821"/>
                </a:lnTo>
                <a:lnTo>
                  <a:pt x="758" y="821"/>
                </a:lnTo>
                <a:lnTo>
                  <a:pt x="772" y="835"/>
                </a:lnTo>
                <a:lnTo>
                  <a:pt x="786" y="849"/>
                </a:lnTo>
                <a:lnTo>
                  <a:pt x="801" y="862"/>
                </a:lnTo>
                <a:lnTo>
                  <a:pt x="808" y="869"/>
                </a:lnTo>
                <a:lnTo>
                  <a:pt x="817" y="875"/>
                </a:lnTo>
                <a:lnTo>
                  <a:pt x="817" y="875"/>
                </a:lnTo>
                <a:lnTo>
                  <a:pt x="821" y="869"/>
                </a:lnTo>
                <a:lnTo>
                  <a:pt x="824" y="865"/>
                </a:lnTo>
                <a:lnTo>
                  <a:pt x="827" y="859"/>
                </a:lnTo>
                <a:lnTo>
                  <a:pt x="829" y="856"/>
                </a:lnTo>
                <a:lnTo>
                  <a:pt x="829" y="856"/>
                </a:lnTo>
                <a:lnTo>
                  <a:pt x="835" y="854"/>
                </a:lnTo>
                <a:lnTo>
                  <a:pt x="841" y="852"/>
                </a:lnTo>
                <a:lnTo>
                  <a:pt x="850" y="852"/>
                </a:lnTo>
                <a:lnTo>
                  <a:pt x="860" y="854"/>
                </a:lnTo>
                <a:lnTo>
                  <a:pt x="869" y="854"/>
                </a:lnTo>
                <a:lnTo>
                  <a:pt x="869" y="854"/>
                </a:lnTo>
                <a:lnTo>
                  <a:pt x="870" y="848"/>
                </a:lnTo>
                <a:lnTo>
                  <a:pt x="869" y="844"/>
                </a:lnTo>
                <a:lnTo>
                  <a:pt x="866" y="835"/>
                </a:lnTo>
                <a:lnTo>
                  <a:pt x="862" y="828"/>
                </a:lnTo>
                <a:lnTo>
                  <a:pt x="857" y="821"/>
                </a:lnTo>
                <a:lnTo>
                  <a:pt x="857" y="821"/>
                </a:lnTo>
                <a:lnTo>
                  <a:pt x="853" y="807"/>
                </a:lnTo>
                <a:lnTo>
                  <a:pt x="852" y="800"/>
                </a:lnTo>
                <a:lnTo>
                  <a:pt x="846" y="795"/>
                </a:lnTo>
                <a:lnTo>
                  <a:pt x="846" y="795"/>
                </a:lnTo>
                <a:lnTo>
                  <a:pt x="843" y="782"/>
                </a:lnTo>
                <a:lnTo>
                  <a:pt x="838" y="769"/>
                </a:lnTo>
                <a:lnTo>
                  <a:pt x="831" y="758"/>
                </a:lnTo>
                <a:lnTo>
                  <a:pt x="825" y="746"/>
                </a:lnTo>
                <a:lnTo>
                  <a:pt x="825" y="746"/>
                </a:lnTo>
                <a:lnTo>
                  <a:pt x="803" y="689"/>
                </a:lnTo>
                <a:lnTo>
                  <a:pt x="777" y="633"/>
                </a:lnTo>
                <a:lnTo>
                  <a:pt x="777" y="633"/>
                </a:lnTo>
                <a:lnTo>
                  <a:pt x="763" y="607"/>
                </a:lnTo>
                <a:lnTo>
                  <a:pt x="749" y="580"/>
                </a:lnTo>
                <a:lnTo>
                  <a:pt x="734" y="553"/>
                </a:lnTo>
                <a:lnTo>
                  <a:pt x="721" y="528"/>
                </a:lnTo>
                <a:lnTo>
                  <a:pt x="721" y="528"/>
                </a:lnTo>
                <a:lnTo>
                  <a:pt x="709" y="498"/>
                </a:lnTo>
                <a:lnTo>
                  <a:pt x="703" y="483"/>
                </a:lnTo>
                <a:lnTo>
                  <a:pt x="700" y="469"/>
                </a:lnTo>
                <a:lnTo>
                  <a:pt x="700" y="469"/>
                </a:lnTo>
                <a:lnTo>
                  <a:pt x="695" y="462"/>
                </a:lnTo>
                <a:lnTo>
                  <a:pt x="689" y="454"/>
                </a:lnTo>
                <a:lnTo>
                  <a:pt x="689" y="454"/>
                </a:lnTo>
                <a:lnTo>
                  <a:pt x="686" y="461"/>
                </a:lnTo>
                <a:lnTo>
                  <a:pt x="682" y="466"/>
                </a:lnTo>
                <a:lnTo>
                  <a:pt x="676" y="469"/>
                </a:lnTo>
                <a:lnTo>
                  <a:pt x="668" y="470"/>
                </a:lnTo>
                <a:lnTo>
                  <a:pt x="668" y="470"/>
                </a:lnTo>
                <a:close/>
                <a:moveTo>
                  <a:pt x="1085" y="514"/>
                </a:moveTo>
                <a:lnTo>
                  <a:pt x="1085" y="514"/>
                </a:lnTo>
                <a:lnTo>
                  <a:pt x="1071" y="503"/>
                </a:lnTo>
                <a:lnTo>
                  <a:pt x="1065" y="497"/>
                </a:lnTo>
                <a:lnTo>
                  <a:pt x="1060" y="491"/>
                </a:lnTo>
                <a:lnTo>
                  <a:pt x="1060" y="491"/>
                </a:lnTo>
                <a:lnTo>
                  <a:pt x="1048" y="487"/>
                </a:lnTo>
                <a:lnTo>
                  <a:pt x="1037" y="483"/>
                </a:lnTo>
                <a:lnTo>
                  <a:pt x="1026" y="480"/>
                </a:lnTo>
                <a:lnTo>
                  <a:pt x="1013" y="477"/>
                </a:lnTo>
                <a:lnTo>
                  <a:pt x="1002" y="476"/>
                </a:lnTo>
                <a:lnTo>
                  <a:pt x="989" y="476"/>
                </a:lnTo>
                <a:lnTo>
                  <a:pt x="978" y="476"/>
                </a:lnTo>
                <a:lnTo>
                  <a:pt x="967" y="477"/>
                </a:lnTo>
                <a:lnTo>
                  <a:pt x="956" y="480"/>
                </a:lnTo>
                <a:lnTo>
                  <a:pt x="944" y="483"/>
                </a:lnTo>
                <a:lnTo>
                  <a:pt x="935" y="487"/>
                </a:lnTo>
                <a:lnTo>
                  <a:pt x="925" y="491"/>
                </a:lnTo>
                <a:lnTo>
                  <a:pt x="916" y="497"/>
                </a:lnTo>
                <a:lnTo>
                  <a:pt x="909" y="504"/>
                </a:lnTo>
                <a:lnTo>
                  <a:pt x="902" y="511"/>
                </a:lnTo>
                <a:lnTo>
                  <a:pt x="897" y="520"/>
                </a:lnTo>
                <a:lnTo>
                  <a:pt x="897" y="520"/>
                </a:lnTo>
                <a:lnTo>
                  <a:pt x="893" y="529"/>
                </a:lnTo>
                <a:lnTo>
                  <a:pt x="888" y="539"/>
                </a:lnTo>
                <a:lnTo>
                  <a:pt x="884" y="550"/>
                </a:lnTo>
                <a:lnTo>
                  <a:pt x="880" y="560"/>
                </a:lnTo>
                <a:lnTo>
                  <a:pt x="880" y="560"/>
                </a:lnTo>
                <a:lnTo>
                  <a:pt x="871" y="581"/>
                </a:lnTo>
                <a:lnTo>
                  <a:pt x="867" y="593"/>
                </a:lnTo>
                <a:lnTo>
                  <a:pt x="864" y="602"/>
                </a:lnTo>
                <a:lnTo>
                  <a:pt x="864" y="602"/>
                </a:lnTo>
                <a:lnTo>
                  <a:pt x="864" y="614"/>
                </a:lnTo>
                <a:lnTo>
                  <a:pt x="864" y="618"/>
                </a:lnTo>
                <a:lnTo>
                  <a:pt x="863" y="623"/>
                </a:lnTo>
                <a:lnTo>
                  <a:pt x="863" y="623"/>
                </a:lnTo>
                <a:lnTo>
                  <a:pt x="860" y="629"/>
                </a:lnTo>
                <a:lnTo>
                  <a:pt x="857" y="635"/>
                </a:lnTo>
                <a:lnTo>
                  <a:pt x="857" y="635"/>
                </a:lnTo>
                <a:lnTo>
                  <a:pt x="856" y="646"/>
                </a:lnTo>
                <a:lnTo>
                  <a:pt x="855" y="659"/>
                </a:lnTo>
                <a:lnTo>
                  <a:pt x="856" y="671"/>
                </a:lnTo>
                <a:lnTo>
                  <a:pt x="857" y="682"/>
                </a:lnTo>
                <a:lnTo>
                  <a:pt x="863" y="708"/>
                </a:lnTo>
                <a:lnTo>
                  <a:pt x="869" y="730"/>
                </a:lnTo>
                <a:lnTo>
                  <a:pt x="869" y="730"/>
                </a:lnTo>
                <a:lnTo>
                  <a:pt x="869" y="733"/>
                </a:lnTo>
                <a:lnTo>
                  <a:pt x="867" y="736"/>
                </a:lnTo>
                <a:lnTo>
                  <a:pt x="867" y="736"/>
                </a:lnTo>
                <a:lnTo>
                  <a:pt x="871" y="754"/>
                </a:lnTo>
                <a:lnTo>
                  <a:pt x="877" y="771"/>
                </a:lnTo>
                <a:lnTo>
                  <a:pt x="884" y="786"/>
                </a:lnTo>
                <a:lnTo>
                  <a:pt x="893" y="802"/>
                </a:lnTo>
                <a:lnTo>
                  <a:pt x="902" y="816"/>
                </a:lnTo>
                <a:lnTo>
                  <a:pt x="912" y="828"/>
                </a:lnTo>
                <a:lnTo>
                  <a:pt x="923" y="840"/>
                </a:lnTo>
                <a:lnTo>
                  <a:pt x="935" y="849"/>
                </a:lnTo>
                <a:lnTo>
                  <a:pt x="935" y="849"/>
                </a:lnTo>
                <a:lnTo>
                  <a:pt x="1088" y="848"/>
                </a:lnTo>
                <a:lnTo>
                  <a:pt x="1239" y="848"/>
                </a:lnTo>
                <a:lnTo>
                  <a:pt x="1239" y="848"/>
                </a:lnTo>
                <a:lnTo>
                  <a:pt x="1258" y="833"/>
                </a:lnTo>
                <a:lnTo>
                  <a:pt x="1277" y="814"/>
                </a:lnTo>
                <a:lnTo>
                  <a:pt x="1286" y="805"/>
                </a:lnTo>
                <a:lnTo>
                  <a:pt x="1294" y="793"/>
                </a:lnTo>
                <a:lnTo>
                  <a:pt x="1301" y="782"/>
                </a:lnTo>
                <a:lnTo>
                  <a:pt x="1308" y="769"/>
                </a:lnTo>
                <a:lnTo>
                  <a:pt x="1308" y="769"/>
                </a:lnTo>
                <a:lnTo>
                  <a:pt x="1316" y="750"/>
                </a:lnTo>
                <a:lnTo>
                  <a:pt x="1323" y="727"/>
                </a:lnTo>
                <a:lnTo>
                  <a:pt x="1329" y="705"/>
                </a:lnTo>
                <a:lnTo>
                  <a:pt x="1332" y="694"/>
                </a:lnTo>
                <a:lnTo>
                  <a:pt x="1333" y="682"/>
                </a:lnTo>
                <a:lnTo>
                  <a:pt x="1333" y="682"/>
                </a:lnTo>
                <a:lnTo>
                  <a:pt x="1333" y="656"/>
                </a:lnTo>
                <a:lnTo>
                  <a:pt x="1332" y="630"/>
                </a:lnTo>
                <a:lnTo>
                  <a:pt x="1331" y="618"/>
                </a:lnTo>
                <a:lnTo>
                  <a:pt x="1328" y="605"/>
                </a:lnTo>
                <a:lnTo>
                  <a:pt x="1323" y="593"/>
                </a:lnTo>
                <a:lnTo>
                  <a:pt x="1318" y="580"/>
                </a:lnTo>
                <a:lnTo>
                  <a:pt x="1318" y="580"/>
                </a:lnTo>
                <a:lnTo>
                  <a:pt x="1305" y="562"/>
                </a:lnTo>
                <a:lnTo>
                  <a:pt x="1293" y="546"/>
                </a:lnTo>
                <a:lnTo>
                  <a:pt x="1277" y="534"/>
                </a:lnTo>
                <a:lnTo>
                  <a:pt x="1260" y="524"/>
                </a:lnTo>
                <a:lnTo>
                  <a:pt x="1260" y="524"/>
                </a:lnTo>
                <a:lnTo>
                  <a:pt x="1248" y="518"/>
                </a:lnTo>
                <a:lnTo>
                  <a:pt x="1235" y="512"/>
                </a:lnTo>
                <a:lnTo>
                  <a:pt x="1222" y="508"/>
                </a:lnTo>
                <a:lnTo>
                  <a:pt x="1208" y="505"/>
                </a:lnTo>
                <a:lnTo>
                  <a:pt x="1194" y="504"/>
                </a:lnTo>
                <a:lnTo>
                  <a:pt x="1180" y="505"/>
                </a:lnTo>
                <a:lnTo>
                  <a:pt x="1168" y="510"/>
                </a:lnTo>
                <a:lnTo>
                  <a:pt x="1155" y="517"/>
                </a:lnTo>
                <a:lnTo>
                  <a:pt x="1155" y="517"/>
                </a:lnTo>
                <a:lnTo>
                  <a:pt x="1151" y="524"/>
                </a:lnTo>
                <a:lnTo>
                  <a:pt x="1147" y="532"/>
                </a:lnTo>
                <a:lnTo>
                  <a:pt x="1142" y="541"/>
                </a:lnTo>
                <a:lnTo>
                  <a:pt x="1141" y="549"/>
                </a:lnTo>
                <a:lnTo>
                  <a:pt x="1141" y="549"/>
                </a:lnTo>
                <a:lnTo>
                  <a:pt x="1148" y="541"/>
                </a:lnTo>
                <a:lnTo>
                  <a:pt x="1155" y="532"/>
                </a:lnTo>
                <a:lnTo>
                  <a:pt x="1159" y="528"/>
                </a:lnTo>
                <a:lnTo>
                  <a:pt x="1165" y="527"/>
                </a:lnTo>
                <a:lnTo>
                  <a:pt x="1170" y="527"/>
                </a:lnTo>
                <a:lnTo>
                  <a:pt x="1176" y="529"/>
                </a:lnTo>
                <a:lnTo>
                  <a:pt x="1176" y="529"/>
                </a:lnTo>
                <a:lnTo>
                  <a:pt x="1176" y="532"/>
                </a:lnTo>
                <a:lnTo>
                  <a:pt x="1176" y="534"/>
                </a:lnTo>
                <a:lnTo>
                  <a:pt x="1172" y="535"/>
                </a:lnTo>
                <a:lnTo>
                  <a:pt x="1168" y="536"/>
                </a:lnTo>
                <a:lnTo>
                  <a:pt x="1163" y="539"/>
                </a:lnTo>
                <a:lnTo>
                  <a:pt x="1163" y="539"/>
                </a:lnTo>
                <a:lnTo>
                  <a:pt x="1155" y="550"/>
                </a:lnTo>
                <a:lnTo>
                  <a:pt x="1148" y="556"/>
                </a:lnTo>
                <a:lnTo>
                  <a:pt x="1141" y="562"/>
                </a:lnTo>
                <a:lnTo>
                  <a:pt x="1134" y="566"/>
                </a:lnTo>
                <a:lnTo>
                  <a:pt x="1126" y="570"/>
                </a:lnTo>
                <a:lnTo>
                  <a:pt x="1116" y="571"/>
                </a:lnTo>
                <a:lnTo>
                  <a:pt x="1107" y="571"/>
                </a:lnTo>
                <a:lnTo>
                  <a:pt x="1107" y="571"/>
                </a:lnTo>
                <a:lnTo>
                  <a:pt x="1095" y="569"/>
                </a:lnTo>
                <a:lnTo>
                  <a:pt x="1082" y="563"/>
                </a:lnTo>
                <a:lnTo>
                  <a:pt x="1075" y="560"/>
                </a:lnTo>
                <a:lnTo>
                  <a:pt x="1071" y="556"/>
                </a:lnTo>
                <a:lnTo>
                  <a:pt x="1068" y="552"/>
                </a:lnTo>
                <a:lnTo>
                  <a:pt x="1067" y="549"/>
                </a:lnTo>
                <a:lnTo>
                  <a:pt x="1067" y="549"/>
                </a:lnTo>
                <a:lnTo>
                  <a:pt x="1074" y="549"/>
                </a:lnTo>
                <a:lnTo>
                  <a:pt x="1079" y="552"/>
                </a:lnTo>
                <a:lnTo>
                  <a:pt x="1089" y="556"/>
                </a:lnTo>
                <a:lnTo>
                  <a:pt x="1093" y="559"/>
                </a:lnTo>
                <a:lnTo>
                  <a:pt x="1097" y="560"/>
                </a:lnTo>
                <a:lnTo>
                  <a:pt x="1103" y="560"/>
                </a:lnTo>
                <a:lnTo>
                  <a:pt x="1110" y="559"/>
                </a:lnTo>
                <a:lnTo>
                  <a:pt x="1110" y="559"/>
                </a:lnTo>
                <a:lnTo>
                  <a:pt x="1114" y="539"/>
                </a:lnTo>
                <a:lnTo>
                  <a:pt x="1123" y="520"/>
                </a:lnTo>
                <a:lnTo>
                  <a:pt x="1123" y="520"/>
                </a:lnTo>
                <a:lnTo>
                  <a:pt x="1113" y="518"/>
                </a:lnTo>
                <a:lnTo>
                  <a:pt x="1104" y="517"/>
                </a:lnTo>
                <a:lnTo>
                  <a:pt x="1096" y="515"/>
                </a:lnTo>
                <a:lnTo>
                  <a:pt x="1085" y="514"/>
                </a:lnTo>
                <a:lnTo>
                  <a:pt x="1085" y="514"/>
                </a:lnTo>
                <a:close/>
                <a:moveTo>
                  <a:pt x="1703" y="477"/>
                </a:moveTo>
                <a:lnTo>
                  <a:pt x="1703" y="477"/>
                </a:lnTo>
                <a:lnTo>
                  <a:pt x="1704" y="482"/>
                </a:lnTo>
                <a:lnTo>
                  <a:pt x="1707" y="484"/>
                </a:lnTo>
                <a:lnTo>
                  <a:pt x="1708" y="487"/>
                </a:lnTo>
                <a:lnTo>
                  <a:pt x="1708" y="489"/>
                </a:lnTo>
                <a:lnTo>
                  <a:pt x="1707" y="491"/>
                </a:lnTo>
                <a:lnTo>
                  <a:pt x="1707" y="491"/>
                </a:lnTo>
                <a:lnTo>
                  <a:pt x="1718" y="500"/>
                </a:lnTo>
                <a:lnTo>
                  <a:pt x="1729" y="507"/>
                </a:lnTo>
                <a:lnTo>
                  <a:pt x="1740" y="514"/>
                </a:lnTo>
                <a:lnTo>
                  <a:pt x="1750" y="522"/>
                </a:lnTo>
                <a:lnTo>
                  <a:pt x="1750" y="522"/>
                </a:lnTo>
                <a:lnTo>
                  <a:pt x="1761" y="524"/>
                </a:lnTo>
                <a:lnTo>
                  <a:pt x="1774" y="527"/>
                </a:lnTo>
                <a:lnTo>
                  <a:pt x="1780" y="527"/>
                </a:lnTo>
                <a:lnTo>
                  <a:pt x="1785" y="525"/>
                </a:lnTo>
                <a:lnTo>
                  <a:pt x="1790" y="522"/>
                </a:lnTo>
                <a:lnTo>
                  <a:pt x="1792" y="518"/>
                </a:lnTo>
                <a:lnTo>
                  <a:pt x="1792" y="518"/>
                </a:lnTo>
                <a:lnTo>
                  <a:pt x="1790" y="515"/>
                </a:lnTo>
                <a:lnTo>
                  <a:pt x="1787" y="514"/>
                </a:lnTo>
                <a:lnTo>
                  <a:pt x="1781" y="514"/>
                </a:lnTo>
                <a:lnTo>
                  <a:pt x="1774" y="514"/>
                </a:lnTo>
                <a:lnTo>
                  <a:pt x="1767" y="515"/>
                </a:lnTo>
                <a:lnTo>
                  <a:pt x="1767" y="515"/>
                </a:lnTo>
                <a:lnTo>
                  <a:pt x="1756" y="514"/>
                </a:lnTo>
                <a:lnTo>
                  <a:pt x="1746" y="511"/>
                </a:lnTo>
                <a:lnTo>
                  <a:pt x="1738" y="505"/>
                </a:lnTo>
                <a:lnTo>
                  <a:pt x="1731" y="500"/>
                </a:lnTo>
                <a:lnTo>
                  <a:pt x="1731" y="500"/>
                </a:lnTo>
                <a:lnTo>
                  <a:pt x="1726" y="500"/>
                </a:lnTo>
                <a:lnTo>
                  <a:pt x="1724" y="500"/>
                </a:lnTo>
                <a:lnTo>
                  <a:pt x="1722" y="498"/>
                </a:lnTo>
                <a:lnTo>
                  <a:pt x="1722" y="498"/>
                </a:lnTo>
                <a:lnTo>
                  <a:pt x="1722" y="494"/>
                </a:lnTo>
                <a:lnTo>
                  <a:pt x="1722" y="491"/>
                </a:lnTo>
                <a:lnTo>
                  <a:pt x="1718" y="487"/>
                </a:lnTo>
                <a:lnTo>
                  <a:pt x="1715" y="482"/>
                </a:lnTo>
                <a:lnTo>
                  <a:pt x="1714" y="479"/>
                </a:lnTo>
                <a:lnTo>
                  <a:pt x="1712" y="475"/>
                </a:lnTo>
                <a:lnTo>
                  <a:pt x="1712" y="475"/>
                </a:lnTo>
                <a:lnTo>
                  <a:pt x="1711" y="476"/>
                </a:lnTo>
                <a:lnTo>
                  <a:pt x="1708" y="476"/>
                </a:lnTo>
                <a:lnTo>
                  <a:pt x="1705" y="476"/>
                </a:lnTo>
                <a:lnTo>
                  <a:pt x="1703" y="477"/>
                </a:lnTo>
                <a:lnTo>
                  <a:pt x="1703" y="477"/>
                </a:lnTo>
                <a:close/>
                <a:moveTo>
                  <a:pt x="1489" y="484"/>
                </a:moveTo>
                <a:lnTo>
                  <a:pt x="1489" y="484"/>
                </a:lnTo>
                <a:lnTo>
                  <a:pt x="1486" y="486"/>
                </a:lnTo>
                <a:lnTo>
                  <a:pt x="1484" y="487"/>
                </a:lnTo>
                <a:lnTo>
                  <a:pt x="1484" y="487"/>
                </a:lnTo>
                <a:lnTo>
                  <a:pt x="1481" y="491"/>
                </a:lnTo>
                <a:lnTo>
                  <a:pt x="1482" y="496"/>
                </a:lnTo>
                <a:lnTo>
                  <a:pt x="1484" y="498"/>
                </a:lnTo>
                <a:lnTo>
                  <a:pt x="1485" y="503"/>
                </a:lnTo>
                <a:lnTo>
                  <a:pt x="1489" y="508"/>
                </a:lnTo>
                <a:lnTo>
                  <a:pt x="1491" y="511"/>
                </a:lnTo>
                <a:lnTo>
                  <a:pt x="1491" y="514"/>
                </a:lnTo>
                <a:lnTo>
                  <a:pt x="1491" y="514"/>
                </a:lnTo>
                <a:lnTo>
                  <a:pt x="1495" y="514"/>
                </a:lnTo>
                <a:lnTo>
                  <a:pt x="1498" y="515"/>
                </a:lnTo>
                <a:lnTo>
                  <a:pt x="1505" y="518"/>
                </a:lnTo>
                <a:lnTo>
                  <a:pt x="1510" y="521"/>
                </a:lnTo>
                <a:lnTo>
                  <a:pt x="1513" y="521"/>
                </a:lnTo>
                <a:lnTo>
                  <a:pt x="1517" y="521"/>
                </a:lnTo>
                <a:lnTo>
                  <a:pt x="1517" y="521"/>
                </a:lnTo>
                <a:lnTo>
                  <a:pt x="1520" y="524"/>
                </a:lnTo>
                <a:lnTo>
                  <a:pt x="1524" y="527"/>
                </a:lnTo>
                <a:lnTo>
                  <a:pt x="1528" y="528"/>
                </a:lnTo>
                <a:lnTo>
                  <a:pt x="1534" y="529"/>
                </a:lnTo>
                <a:lnTo>
                  <a:pt x="1545" y="531"/>
                </a:lnTo>
                <a:lnTo>
                  <a:pt x="1551" y="531"/>
                </a:lnTo>
                <a:lnTo>
                  <a:pt x="1555" y="534"/>
                </a:lnTo>
                <a:lnTo>
                  <a:pt x="1555" y="534"/>
                </a:lnTo>
                <a:lnTo>
                  <a:pt x="1559" y="531"/>
                </a:lnTo>
                <a:lnTo>
                  <a:pt x="1562" y="529"/>
                </a:lnTo>
                <a:lnTo>
                  <a:pt x="1571" y="528"/>
                </a:lnTo>
                <a:lnTo>
                  <a:pt x="1575" y="528"/>
                </a:lnTo>
                <a:lnTo>
                  <a:pt x="1578" y="527"/>
                </a:lnTo>
                <a:lnTo>
                  <a:pt x="1579" y="522"/>
                </a:lnTo>
                <a:lnTo>
                  <a:pt x="1578" y="518"/>
                </a:lnTo>
                <a:lnTo>
                  <a:pt x="1578" y="518"/>
                </a:lnTo>
                <a:lnTo>
                  <a:pt x="1571" y="521"/>
                </a:lnTo>
                <a:lnTo>
                  <a:pt x="1565" y="522"/>
                </a:lnTo>
                <a:lnTo>
                  <a:pt x="1551" y="524"/>
                </a:lnTo>
                <a:lnTo>
                  <a:pt x="1538" y="522"/>
                </a:lnTo>
                <a:lnTo>
                  <a:pt x="1526" y="518"/>
                </a:lnTo>
                <a:lnTo>
                  <a:pt x="1513" y="511"/>
                </a:lnTo>
                <a:lnTo>
                  <a:pt x="1503" y="504"/>
                </a:lnTo>
                <a:lnTo>
                  <a:pt x="1495" y="494"/>
                </a:lnTo>
                <a:lnTo>
                  <a:pt x="1489" y="484"/>
                </a:lnTo>
                <a:lnTo>
                  <a:pt x="1489" y="484"/>
                </a:lnTo>
                <a:close/>
                <a:moveTo>
                  <a:pt x="426" y="682"/>
                </a:moveTo>
                <a:lnTo>
                  <a:pt x="426" y="682"/>
                </a:lnTo>
                <a:lnTo>
                  <a:pt x="426" y="684"/>
                </a:lnTo>
                <a:lnTo>
                  <a:pt x="426" y="687"/>
                </a:lnTo>
                <a:lnTo>
                  <a:pt x="425" y="689"/>
                </a:lnTo>
                <a:lnTo>
                  <a:pt x="425" y="692"/>
                </a:lnTo>
                <a:lnTo>
                  <a:pt x="425" y="692"/>
                </a:lnTo>
                <a:lnTo>
                  <a:pt x="426" y="695"/>
                </a:lnTo>
                <a:lnTo>
                  <a:pt x="428" y="696"/>
                </a:lnTo>
                <a:lnTo>
                  <a:pt x="429" y="699"/>
                </a:lnTo>
                <a:lnTo>
                  <a:pt x="431" y="702"/>
                </a:lnTo>
                <a:lnTo>
                  <a:pt x="431" y="702"/>
                </a:lnTo>
                <a:lnTo>
                  <a:pt x="446" y="806"/>
                </a:lnTo>
                <a:lnTo>
                  <a:pt x="455" y="859"/>
                </a:lnTo>
                <a:lnTo>
                  <a:pt x="467" y="910"/>
                </a:lnTo>
                <a:lnTo>
                  <a:pt x="467" y="910"/>
                </a:lnTo>
                <a:lnTo>
                  <a:pt x="473" y="935"/>
                </a:lnTo>
                <a:lnTo>
                  <a:pt x="477" y="962"/>
                </a:lnTo>
                <a:lnTo>
                  <a:pt x="485" y="1017"/>
                </a:lnTo>
                <a:lnTo>
                  <a:pt x="485" y="1017"/>
                </a:lnTo>
                <a:lnTo>
                  <a:pt x="490" y="1035"/>
                </a:lnTo>
                <a:lnTo>
                  <a:pt x="494" y="1053"/>
                </a:lnTo>
                <a:lnTo>
                  <a:pt x="497" y="1071"/>
                </a:lnTo>
                <a:lnTo>
                  <a:pt x="497" y="1080"/>
                </a:lnTo>
                <a:lnTo>
                  <a:pt x="495" y="1088"/>
                </a:lnTo>
                <a:lnTo>
                  <a:pt x="495" y="1088"/>
                </a:lnTo>
                <a:lnTo>
                  <a:pt x="501" y="1101"/>
                </a:lnTo>
                <a:lnTo>
                  <a:pt x="504" y="1113"/>
                </a:lnTo>
                <a:lnTo>
                  <a:pt x="506" y="1125"/>
                </a:lnTo>
                <a:lnTo>
                  <a:pt x="511" y="1137"/>
                </a:lnTo>
                <a:lnTo>
                  <a:pt x="511" y="1137"/>
                </a:lnTo>
                <a:lnTo>
                  <a:pt x="535" y="1127"/>
                </a:lnTo>
                <a:lnTo>
                  <a:pt x="560" y="1119"/>
                </a:lnTo>
                <a:lnTo>
                  <a:pt x="588" y="1113"/>
                </a:lnTo>
                <a:lnTo>
                  <a:pt x="617" y="1109"/>
                </a:lnTo>
                <a:lnTo>
                  <a:pt x="617" y="1109"/>
                </a:lnTo>
                <a:lnTo>
                  <a:pt x="613" y="1080"/>
                </a:lnTo>
                <a:lnTo>
                  <a:pt x="608" y="1050"/>
                </a:lnTo>
                <a:lnTo>
                  <a:pt x="595" y="991"/>
                </a:lnTo>
                <a:lnTo>
                  <a:pt x="582" y="932"/>
                </a:lnTo>
                <a:lnTo>
                  <a:pt x="570" y="875"/>
                </a:lnTo>
                <a:lnTo>
                  <a:pt x="570" y="875"/>
                </a:lnTo>
                <a:lnTo>
                  <a:pt x="560" y="844"/>
                </a:lnTo>
                <a:lnTo>
                  <a:pt x="556" y="827"/>
                </a:lnTo>
                <a:lnTo>
                  <a:pt x="553" y="810"/>
                </a:lnTo>
                <a:lnTo>
                  <a:pt x="553" y="810"/>
                </a:lnTo>
                <a:lnTo>
                  <a:pt x="553" y="800"/>
                </a:lnTo>
                <a:lnTo>
                  <a:pt x="554" y="796"/>
                </a:lnTo>
                <a:lnTo>
                  <a:pt x="557" y="792"/>
                </a:lnTo>
                <a:lnTo>
                  <a:pt x="557" y="792"/>
                </a:lnTo>
                <a:lnTo>
                  <a:pt x="565" y="792"/>
                </a:lnTo>
                <a:lnTo>
                  <a:pt x="572" y="795"/>
                </a:lnTo>
                <a:lnTo>
                  <a:pt x="581" y="798"/>
                </a:lnTo>
                <a:lnTo>
                  <a:pt x="588" y="803"/>
                </a:lnTo>
                <a:lnTo>
                  <a:pt x="599" y="816"/>
                </a:lnTo>
                <a:lnTo>
                  <a:pt x="612" y="827"/>
                </a:lnTo>
                <a:lnTo>
                  <a:pt x="612" y="827"/>
                </a:lnTo>
                <a:lnTo>
                  <a:pt x="631" y="847"/>
                </a:lnTo>
                <a:lnTo>
                  <a:pt x="640" y="855"/>
                </a:lnTo>
                <a:lnTo>
                  <a:pt x="650" y="862"/>
                </a:lnTo>
                <a:lnTo>
                  <a:pt x="650" y="862"/>
                </a:lnTo>
                <a:lnTo>
                  <a:pt x="665" y="879"/>
                </a:lnTo>
                <a:lnTo>
                  <a:pt x="679" y="897"/>
                </a:lnTo>
                <a:lnTo>
                  <a:pt x="711" y="929"/>
                </a:lnTo>
                <a:lnTo>
                  <a:pt x="744" y="962"/>
                </a:lnTo>
                <a:lnTo>
                  <a:pt x="776" y="994"/>
                </a:lnTo>
                <a:lnTo>
                  <a:pt x="776" y="994"/>
                </a:lnTo>
                <a:lnTo>
                  <a:pt x="776" y="998"/>
                </a:lnTo>
                <a:lnTo>
                  <a:pt x="779" y="1004"/>
                </a:lnTo>
                <a:lnTo>
                  <a:pt x="779" y="1004"/>
                </a:lnTo>
                <a:lnTo>
                  <a:pt x="786" y="1011"/>
                </a:lnTo>
                <a:lnTo>
                  <a:pt x="794" y="1018"/>
                </a:lnTo>
                <a:lnTo>
                  <a:pt x="794" y="1018"/>
                </a:lnTo>
                <a:lnTo>
                  <a:pt x="800" y="1026"/>
                </a:lnTo>
                <a:lnTo>
                  <a:pt x="805" y="1035"/>
                </a:lnTo>
                <a:lnTo>
                  <a:pt x="808" y="1038"/>
                </a:lnTo>
                <a:lnTo>
                  <a:pt x="813" y="1042"/>
                </a:lnTo>
                <a:lnTo>
                  <a:pt x="817" y="1045"/>
                </a:lnTo>
                <a:lnTo>
                  <a:pt x="821" y="1046"/>
                </a:lnTo>
                <a:lnTo>
                  <a:pt x="821" y="1046"/>
                </a:lnTo>
                <a:lnTo>
                  <a:pt x="817" y="1038"/>
                </a:lnTo>
                <a:lnTo>
                  <a:pt x="811" y="1031"/>
                </a:lnTo>
                <a:lnTo>
                  <a:pt x="805" y="1024"/>
                </a:lnTo>
                <a:lnTo>
                  <a:pt x="800" y="1015"/>
                </a:lnTo>
                <a:lnTo>
                  <a:pt x="800" y="1015"/>
                </a:lnTo>
                <a:lnTo>
                  <a:pt x="794" y="1001"/>
                </a:lnTo>
                <a:lnTo>
                  <a:pt x="791" y="986"/>
                </a:lnTo>
                <a:lnTo>
                  <a:pt x="790" y="969"/>
                </a:lnTo>
                <a:lnTo>
                  <a:pt x="790" y="953"/>
                </a:lnTo>
                <a:lnTo>
                  <a:pt x="791" y="936"/>
                </a:lnTo>
                <a:lnTo>
                  <a:pt x="796" y="921"/>
                </a:lnTo>
                <a:lnTo>
                  <a:pt x="800" y="906"/>
                </a:lnTo>
                <a:lnTo>
                  <a:pt x="805" y="893"/>
                </a:lnTo>
                <a:lnTo>
                  <a:pt x="805" y="893"/>
                </a:lnTo>
                <a:lnTo>
                  <a:pt x="783" y="869"/>
                </a:lnTo>
                <a:lnTo>
                  <a:pt x="773" y="856"/>
                </a:lnTo>
                <a:lnTo>
                  <a:pt x="763" y="844"/>
                </a:lnTo>
                <a:lnTo>
                  <a:pt x="763" y="844"/>
                </a:lnTo>
                <a:lnTo>
                  <a:pt x="741" y="824"/>
                </a:lnTo>
                <a:lnTo>
                  <a:pt x="720" y="803"/>
                </a:lnTo>
                <a:lnTo>
                  <a:pt x="678" y="761"/>
                </a:lnTo>
                <a:lnTo>
                  <a:pt x="636" y="719"/>
                </a:lnTo>
                <a:lnTo>
                  <a:pt x="615" y="699"/>
                </a:lnTo>
                <a:lnTo>
                  <a:pt x="594" y="680"/>
                </a:lnTo>
                <a:lnTo>
                  <a:pt x="594" y="680"/>
                </a:lnTo>
                <a:lnTo>
                  <a:pt x="567" y="656"/>
                </a:lnTo>
                <a:lnTo>
                  <a:pt x="542" y="630"/>
                </a:lnTo>
                <a:lnTo>
                  <a:pt x="492" y="580"/>
                </a:lnTo>
                <a:lnTo>
                  <a:pt x="492" y="580"/>
                </a:lnTo>
                <a:lnTo>
                  <a:pt x="470" y="559"/>
                </a:lnTo>
                <a:lnTo>
                  <a:pt x="445" y="538"/>
                </a:lnTo>
                <a:lnTo>
                  <a:pt x="422" y="515"/>
                </a:lnTo>
                <a:lnTo>
                  <a:pt x="400" y="493"/>
                </a:lnTo>
                <a:lnTo>
                  <a:pt x="400" y="493"/>
                </a:lnTo>
                <a:lnTo>
                  <a:pt x="396" y="493"/>
                </a:lnTo>
                <a:lnTo>
                  <a:pt x="396" y="493"/>
                </a:lnTo>
                <a:lnTo>
                  <a:pt x="396" y="515"/>
                </a:lnTo>
                <a:lnTo>
                  <a:pt x="397" y="538"/>
                </a:lnTo>
                <a:lnTo>
                  <a:pt x="400" y="562"/>
                </a:lnTo>
                <a:lnTo>
                  <a:pt x="404" y="587"/>
                </a:lnTo>
                <a:lnTo>
                  <a:pt x="414" y="636"/>
                </a:lnTo>
                <a:lnTo>
                  <a:pt x="426" y="682"/>
                </a:lnTo>
                <a:lnTo>
                  <a:pt x="426" y="682"/>
                </a:lnTo>
                <a:close/>
                <a:moveTo>
                  <a:pt x="1642" y="630"/>
                </a:moveTo>
                <a:lnTo>
                  <a:pt x="1642" y="630"/>
                </a:lnTo>
                <a:lnTo>
                  <a:pt x="1676" y="625"/>
                </a:lnTo>
                <a:lnTo>
                  <a:pt x="1693" y="622"/>
                </a:lnTo>
                <a:lnTo>
                  <a:pt x="1710" y="621"/>
                </a:lnTo>
                <a:lnTo>
                  <a:pt x="1710" y="621"/>
                </a:lnTo>
                <a:lnTo>
                  <a:pt x="1726" y="601"/>
                </a:lnTo>
                <a:lnTo>
                  <a:pt x="1742" y="578"/>
                </a:lnTo>
                <a:lnTo>
                  <a:pt x="1771" y="534"/>
                </a:lnTo>
                <a:lnTo>
                  <a:pt x="1771" y="534"/>
                </a:lnTo>
                <a:lnTo>
                  <a:pt x="1759" y="532"/>
                </a:lnTo>
                <a:lnTo>
                  <a:pt x="1750" y="529"/>
                </a:lnTo>
                <a:lnTo>
                  <a:pt x="1743" y="525"/>
                </a:lnTo>
                <a:lnTo>
                  <a:pt x="1738" y="520"/>
                </a:lnTo>
                <a:lnTo>
                  <a:pt x="1738" y="520"/>
                </a:lnTo>
                <a:lnTo>
                  <a:pt x="1732" y="520"/>
                </a:lnTo>
                <a:lnTo>
                  <a:pt x="1728" y="518"/>
                </a:lnTo>
                <a:lnTo>
                  <a:pt x="1724" y="517"/>
                </a:lnTo>
                <a:lnTo>
                  <a:pt x="1719" y="514"/>
                </a:lnTo>
                <a:lnTo>
                  <a:pt x="1711" y="507"/>
                </a:lnTo>
                <a:lnTo>
                  <a:pt x="1707" y="504"/>
                </a:lnTo>
                <a:lnTo>
                  <a:pt x="1701" y="503"/>
                </a:lnTo>
                <a:lnTo>
                  <a:pt x="1701" y="503"/>
                </a:lnTo>
                <a:lnTo>
                  <a:pt x="1672" y="566"/>
                </a:lnTo>
                <a:lnTo>
                  <a:pt x="1642" y="630"/>
                </a:lnTo>
                <a:lnTo>
                  <a:pt x="1642" y="630"/>
                </a:lnTo>
                <a:close/>
                <a:moveTo>
                  <a:pt x="1482" y="527"/>
                </a:moveTo>
                <a:lnTo>
                  <a:pt x="1482" y="527"/>
                </a:lnTo>
                <a:lnTo>
                  <a:pt x="1462" y="573"/>
                </a:lnTo>
                <a:lnTo>
                  <a:pt x="1444" y="622"/>
                </a:lnTo>
                <a:lnTo>
                  <a:pt x="1426" y="670"/>
                </a:lnTo>
                <a:lnTo>
                  <a:pt x="1411" y="719"/>
                </a:lnTo>
                <a:lnTo>
                  <a:pt x="1411" y="719"/>
                </a:lnTo>
                <a:lnTo>
                  <a:pt x="1422" y="713"/>
                </a:lnTo>
                <a:lnTo>
                  <a:pt x="1433" y="706"/>
                </a:lnTo>
                <a:lnTo>
                  <a:pt x="1443" y="699"/>
                </a:lnTo>
                <a:lnTo>
                  <a:pt x="1455" y="694"/>
                </a:lnTo>
                <a:lnTo>
                  <a:pt x="1455" y="694"/>
                </a:lnTo>
                <a:lnTo>
                  <a:pt x="1469" y="688"/>
                </a:lnTo>
                <a:lnTo>
                  <a:pt x="1484" y="684"/>
                </a:lnTo>
                <a:lnTo>
                  <a:pt x="1498" y="678"/>
                </a:lnTo>
                <a:lnTo>
                  <a:pt x="1502" y="674"/>
                </a:lnTo>
                <a:lnTo>
                  <a:pt x="1507" y="670"/>
                </a:lnTo>
                <a:lnTo>
                  <a:pt x="1507" y="670"/>
                </a:lnTo>
                <a:lnTo>
                  <a:pt x="1506" y="664"/>
                </a:lnTo>
                <a:lnTo>
                  <a:pt x="1507" y="661"/>
                </a:lnTo>
                <a:lnTo>
                  <a:pt x="1510" y="659"/>
                </a:lnTo>
                <a:lnTo>
                  <a:pt x="1512" y="656"/>
                </a:lnTo>
                <a:lnTo>
                  <a:pt x="1512" y="656"/>
                </a:lnTo>
                <a:lnTo>
                  <a:pt x="1514" y="650"/>
                </a:lnTo>
                <a:lnTo>
                  <a:pt x="1516" y="643"/>
                </a:lnTo>
                <a:lnTo>
                  <a:pt x="1517" y="636"/>
                </a:lnTo>
                <a:lnTo>
                  <a:pt x="1519" y="630"/>
                </a:lnTo>
                <a:lnTo>
                  <a:pt x="1519" y="630"/>
                </a:lnTo>
                <a:lnTo>
                  <a:pt x="1528" y="614"/>
                </a:lnTo>
                <a:lnTo>
                  <a:pt x="1535" y="595"/>
                </a:lnTo>
                <a:lnTo>
                  <a:pt x="1535" y="595"/>
                </a:lnTo>
                <a:lnTo>
                  <a:pt x="1545" y="569"/>
                </a:lnTo>
                <a:lnTo>
                  <a:pt x="1550" y="556"/>
                </a:lnTo>
                <a:lnTo>
                  <a:pt x="1552" y="545"/>
                </a:lnTo>
                <a:lnTo>
                  <a:pt x="1552" y="545"/>
                </a:lnTo>
                <a:lnTo>
                  <a:pt x="1535" y="541"/>
                </a:lnTo>
                <a:lnTo>
                  <a:pt x="1516" y="536"/>
                </a:lnTo>
                <a:lnTo>
                  <a:pt x="1482" y="527"/>
                </a:lnTo>
                <a:lnTo>
                  <a:pt x="1482" y="527"/>
                </a:lnTo>
                <a:close/>
                <a:moveTo>
                  <a:pt x="1940" y="838"/>
                </a:moveTo>
                <a:lnTo>
                  <a:pt x="1940" y="838"/>
                </a:lnTo>
                <a:lnTo>
                  <a:pt x="1954" y="807"/>
                </a:lnTo>
                <a:lnTo>
                  <a:pt x="1968" y="775"/>
                </a:lnTo>
                <a:lnTo>
                  <a:pt x="1968" y="775"/>
                </a:lnTo>
                <a:lnTo>
                  <a:pt x="1973" y="761"/>
                </a:lnTo>
                <a:lnTo>
                  <a:pt x="1976" y="747"/>
                </a:lnTo>
                <a:lnTo>
                  <a:pt x="1978" y="732"/>
                </a:lnTo>
                <a:lnTo>
                  <a:pt x="1978" y="715"/>
                </a:lnTo>
                <a:lnTo>
                  <a:pt x="1978" y="715"/>
                </a:lnTo>
                <a:lnTo>
                  <a:pt x="1968" y="706"/>
                </a:lnTo>
                <a:lnTo>
                  <a:pt x="1959" y="696"/>
                </a:lnTo>
                <a:lnTo>
                  <a:pt x="1952" y="687"/>
                </a:lnTo>
                <a:lnTo>
                  <a:pt x="1943" y="678"/>
                </a:lnTo>
                <a:lnTo>
                  <a:pt x="1943" y="678"/>
                </a:lnTo>
                <a:lnTo>
                  <a:pt x="1933" y="671"/>
                </a:lnTo>
                <a:lnTo>
                  <a:pt x="1924" y="666"/>
                </a:lnTo>
                <a:lnTo>
                  <a:pt x="1914" y="660"/>
                </a:lnTo>
                <a:lnTo>
                  <a:pt x="1906" y="653"/>
                </a:lnTo>
                <a:lnTo>
                  <a:pt x="1906" y="653"/>
                </a:lnTo>
                <a:lnTo>
                  <a:pt x="1885" y="646"/>
                </a:lnTo>
                <a:lnTo>
                  <a:pt x="1863" y="640"/>
                </a:lnTo>
                <a:lnTo>
                  <a:pt x="1840" y="636"/>
                </a:lnTo>
                <a:lnTo>
                  <a:pt x="1816" y="633"/>
                </a:lnTo>
                <a:lnTo>
                  <a:pt x="1792" y="630"/>
                </a:lnTo>
                <a:lnTo>
                  <a:pt x="1769" y="630"/>
                </a:lnTo>
                <a:lnTo>
                  <a:pt x="1745" y="630"/>
                </a:lnTo>
                <a:lnTo>
                  <a:pt x="1719" y="632"/>
                </a:lnTo>
                <a:lnTo>
                  <a:pt x="1696" y="635"/>
                </a:lnTo>
                <a:lnTo>
                  <a:pt x="1672" y="637"/>
                </a:lnTo>
                <a:lnTo>
                  <a:pt x="1625" y="646"/>
                </a:lnTo>
                <a:lnTo>
                  <a:pt x="1580" y="657"/>
                </a:lnTo>
                <a:lnTo>
                  <a:pt x="1540" y="671"/>
                </a:lnTo>
                <a:lnTo>
                  <a:pt x="1540" y="671"/>
                </a:lnTo>
                <a:lnTo>
                  <a:pt x="1537" y="674"/>
                </a:lnTo>
                <a:lnTo>
                  <a:pt x="1533" y="677"/>
                </a:lnTo>
                <a:lnTo>
                  <a:pt x="1533" y="677"/>
                </a:lnTo>
                <a:lnTo>
                  <a:pt x="1500" y="688"/>
                </a:lnTo>
                <a:lnTo>
                  <a:pt x="1469" y="701"/>
                </a:lnTo>
                <a:lnTo>
                  <a:pt x="1440" y="716"/>
                </a:lnTo>
                <a:lnTo>
                  <a:pt x="1413" y="732"/>
                </a:lnTo>
                <a:lnTo>
                  <a:pt x="1413" y="732"/>
                </a:lnTo>
                <a:lnTo>
                  <a:pt x="1382" y="747"/>
                </a:lnTo>
                <a:lnTo>
                  <a:pt x="1353" y="761"/>
                </a:lnTo>
                <a:lnTo>
                  <a:pt x="1325" y="776"/>
                </a:lnTo>
                <a:lnTo>
                  <a:pt x="1312" y="785"/>
                </a:lnTo>
                <a:lnTo>
                  <a:pt x="1300" y="795"/>
                </a:lnTo>
                <a:lnTo>
                  <a:pt x="1300" y="795"/>
                </a:lnTo>
                <a:lnTo>
                  <a:pt x="1297" y="802"/>
                </a:lnTo>
                <a:lnTo>
                  <a:pt x="1294" y="806"/>
                </a:lnTo>
                <a:lnTo>
                  <a:pt x="1287" y="816"/>
                </a:lnTo>
                <a:lnTo>
                  <a:pt x="1279" y="826"/>
                </a:lnTo>
                <a:lnTo>
                  <a:pt x="1276" y="831"/>
                </a:lnTo>
                <a:lnTo>
                  <a:pt x="1273" y="837"/>
                </a:lnTo>
                <a:lnTo>
                  <a:pt x="1273" y="837"/>
                </a:lnTo>
                <a:lnTo>
                  <a:pt x="1265" y="841"/>
                </a:lnTo>
                <a:lnTo>
                  <a:pt x="1260" y="844"/>
                </a:lnTo>
                <a:lnTo>
                  <a:pt x="1258" y="847"/>
                </a:lnTo>
                <a:lnTo>
                  <a:pt x="1258" y="847"/>
                </a:lnTo>
                <a:lnTo>
                  <a:pt x="1287" y="847"/>
                </a:lnTo>
                <a:lnTo>
                  <a:pt x="1302" y="847"/>
                </a:lnTo>
                <a:lnTo>
                  <a:pt x="1319" y="845"/>
                </a:lnTo>
                <a:lnTo>
                  <a:pt x="1319" y="845"/>
                </a:lnTo>
                <a:lnTo>
                  <a:pt x="1336" y="828"/>
                </a:lnTo>
                <a:lnTo>
                  <a:pt x="1356" y="812"/>
                </a:lnTo>
                <a:lnTo>
                  <a:pt x="1367" y="803"/>
                </a:lnTo>
                <a:lnTo>
                  <a:pt x="1378" y="796"/>
                </a:lnTo>
                <a:lnTo>
                  <a:pt x="1391" y="790"/>
                </a:lnTo>
                <a:lnTo>
                  <a:pt x="1404" y="786"/>
                </a:lnTo>
                <a:lnTo>
                  <a:pt x="1404" y="786"/>
                </a:lnTo>
                <a:lnTo>
                  <a:pt x="1413" y="785"/>
                </a:lnTo>
                <a:lnTo>
                  <a:pt x="1425" y="786"/>
                </a:lnTo>
                <a:lnTo>
                  <a:pt x="1437" y="788"/>
                </a:lnTo>
                <a:lnTo>
                  <a:pt x="1448" y="790"/>
                </a:lnTo>
                <a:lnTo>
                  <a:pt x="1461" y="795"/>
                </a:lnTo>
                <a:lnTo>
                  <a:pt x="1471" y="800"/>
                </a:lnTo>
                <a:lnTo>
                  <a:pt x="1478" y="806"/>
                </a:lnTo>
                <a:lnTo>
                  <a:pt x="1484" y="812"/>
                </a:lnTo>
                <a:lnTo>
                  <a:pt x="1484" y="812"/>
                </a:lnTo>
                <a:lnTo>
                  <a:pt x="1485" y="817"/>
                </a:lnTo>
                <a:lnTo>
                  <a:pt x="1485" y="821"/>
                </a:lnTo>
                <a:lnTo>
                  <a:pt x="1482" y="831"/>
                </a:lnTo>
                <a:lnTo>
                  <a:pt x="1481" y="841"/>
                </a:lnTo>
                <a:lnTo>
                  <a:pt x="1482" y="847"/>
                </a:lnTo>
                <a:lnTo>
                  <a:pt x="1484" y="852"/>
                </a:lnTo>
                <a:lnTo>
                  <a:pt x="1484" y="852"/>
                </a:lnTo>
                <a:lnTo>
                  <a:pt x="1486" y="856"/>
                </a:lnTo>
                <a:lnTo>
                  <a:pt x="1491" y="861"/>
                </a:lnTo>
                <a:lnTo>
                  <a:pt x="1496" y="863"/>
                </a:lnTo>
                <a:lnTo>
                  <a:pt x="1500" y="869"/>
                </a:lnTo>
                <a:lnTo>
                  <a:pt x="1500" y="869"/>
                </a:lnTo>
                <a:lnTo>
                  <a:pt x="1503" y="876"/>
                </a:lnTo>
                <a:lnTo>
                  <a:pt x="1506" y="885"/>
                </a:lnTo>
                <a:lnTo>
                  <a:pt x="1509" y="894"/>
                </a:lnTo>
                <a:lnTo>
                  <a:pt x="1507" y="904"/>
                </a:lnTo>
                <a:lnTo>
                  <a:pt x="1507" y="904"/>
                </a:lnTo>
                <a:lnTo>
                  <a:pt x="1506" y="911"/>
                </a:lnTo>
                <a:lnTo>
                  <a:pt x="1505" y="917"/>
                </a:lnTo>
                <a:lnTo>
                  <a:pt x="1500" y="922"/>
                </a:lnTo>
                <a:lnTo>
                  <a:pt x="1496" y="928"/>
                </a:lnTo>
                <a:lnTo>
                  <a:pt x="1492" y="932"/>
                </a:lnTo>
                <a:lnTo>
                  <a:pt x="1485" y="935"/>
                </a:lnTo>
                <a:lnTo>
                  <a:pt x="1478" y="938"/>
                </a:lnTo>
                <a:lnTo>
                  <a:pt x="1471" y="939"/>
                </a:lnTo>
                <a:lnTo>
                  <a:pt x="1471" y="939"/>
                </a:lnTo>
                <a:lnTo>
                  <a:pt x="1468" y="946"/>
                </a:lnTo>
                <a:lnTo>
                  <a:pt x="1467" y="952"/>
                </a:lnTo>
                <a:lnTo>
                  <a:pt x="1467" y="965"/>
                </a:lnTo>
                <a:lnTo>
                  <a:pt x="1467" y="977"/>
                </a:lnTo>
                <a:lnTo>
                  <a:pt x="1465" y="984"/>
                </a:lnTo>
                <a:lnTo>
                  <a:pt x="1464" y="990"/>
                </a:lnTo>
                <a:lnTo>
                  <a:pt x="1464" y="990"/>
                </a:lnTo>
                <a:lnTo>
                  <a:pt x="1460" y="997"/>
                </a:lnTo>
                <a:lnTo>
                  <a:pt x="1454" y="1004"/>
                </a:lnTo>
                <a:lnTo>
                  <a:pt x="1441" y="1015"/>
                </a:lnTo>
                <a:lnTo>
                  <a:pt x="1436" y="1019"/>
                </a:lnTo>
                <a:lnTo>
                  <a:pt x="1432" y="1026"/>
                </a:lnTo>
                <a:lnTo>
                  <a:pt x="1427" y="1033"/>
                </a:lnTo>
                <a:lnTo>
                  <a:pt x="1427" y="1042"/>
                </a:lnTo>
                <a:lnTo>
                  <a:pt x="1427" y="1042"/>
                </a:lnTo>
                <a:lnTo>
                  <a:pt x="1434" y="1043"/>
                </a:lnTo>
                <a:lnTo>
                  <a:pt x="1440" y="1046"/>
                </a:lnTo>
                <a:lnTo>
                  <a:pt x="1444" y="1050"/>
                </a:lnTo>
                <a:lnTo>
                  <a:pt x="1447" y="1056"/>
                </a:lnTo>
                <a:lnTo>
                  <a:pt x="1448" y="1063"/>
                </a:lnTo>
                <a:lnTo>
                  <a:pt x="1448" y="1068"/>
                </a:lnTo>
                <a:lnTo>
                  <a:pt x="1446" y="1075"/>
                </a:lnTo>
                <a:lnTo>
                  <a:pt x="1441" y="1080"/>
                </a:lnTo>
                <a:lnTo>
                  <a:pt x="1441" y="1080"/>
                </a:lnTo>
                <a:lnTo>
                  <a:pt x="1433" y="1081"/>
                </a:lnTo>
                <a:lnTo>
                  <a:pt x="1425" y="1080"/>
                </a:lnTo>
                <a:lnTo>
                  <a:pt x="1425" y="1080"/>
                </a:lnTo>
                <a:lnTo>
                  <a:pt x="1423" y="1084"/>
                </a:lnTo>
                <a:lnTo>
                  <a:pt x="1420" y="1087"/>
                </a:lnTo>
                <a:lnTo>
                  <a:pt x="1418" y="1091"/>
                </a:lnTo>
                <a:lnTo>
                  <a:pt x="1416" y="1095"/>
                </a:lnTo>
                <a:lnTo>
                  <a:pt x="1416" y="1095"/>
                </a:lnTo>
                <a:lnTo>
                  <a:pt x="1420" y="1097"/>
                </a:lnTo>
                <a:lnTo>
                  <a:pt x="1423" y="1099"/>
                </a:lnTo>
                <a:lnTo>
                  <a:pt x="1426" y="1106"/>
                </a:lnTo>
                <a:lnTo>
                  <a:pt x="1426" y="1106"/>
                </a:lnTo>
                <a:lnTo>
                  <a:pt x="1420" y="1115"/>
                </a:lnTo>
                <a:lnTo>
                  <a:pt x="1418" y="1119"/>
                </a:lnTo>
                <a:lnTo>
                  <a:pt x="1415" y="1123"/>
                </a:lnTo>
                <a:lnTo>
                  <a:pt x="1415" y="1123"/>
                </a:lnTo>
                <a:lnTo>
                  <a:pt x="1420" y="1130"/>
                </a:lnTo>
                <a:lnTo>
                  <a:pt x="1426" y="1133"/>
                </a:lnTo>
                <a:lnTo>
                  <a:pt x="1434" y="1136"/>
                </a:lnTo>
                <a:lnTo>
                  <a:pt x="1444" y="1136"/>
                </a:lnTo>
                <a:lnTo>
                  <a:pt x="1444" y="1136"/>
                </a:lnTo>
                <a:lnTo>
                  <a:pt x="1448" y="1144"/>
                </a:lnTo>
                <a:lnTo>
                  <a:pt x="1451" y="1153"/>
                </a:lnTo>
                <a:lnTo>
                  <a:pt x="1451" y="1156"/>
                </a:lnTo>
                <a:lnTo>
                  <a:pt x="1451" y="1160"/>
                </a:lnTo>
                <a:lnTo>
                  <a:pt x="1450" y="1164"/>
                </a:lnTo>
                <a:lnTo>
                  <a:pt x="1447" y="1168"/>
                </a:lnTo>
                <a:lnTo>
                  <a:pt x="1447" y="1168"/>
                </a:lnTo>
                <a:lnTo>
                  <a:pt x="1453" y="1167"/>
                </a:lnTo>
                <a:lnTo>
                  <a:pt x="1460" y="1167"/>
                </a:lnTo>
                <a:lnTo>
                  <a:pt x="1464" y="1168"/>
                </a:lnTo>
                <a:lnTo>
                  <a:pt x="1469" y="1171"/>
                </a:lnTo>
                <a:lnTo>
                  <a:pt x="1472" y="1175"/>
                </a:lnTo>
                <a:lnTo>
                  <a:pt x="1477" y="1178"/>
                </a:lnTo>
                <a:lnTo>
                  <a:pt x="1478" y="1184"/>
                </a:lnTo>
                <a:lnTo>
                  <a:pt x="1479" y="1188"/>
                </a:lnTo>
                <a:lnTo>
                  <a:pt x="1481" y="1192"/>
                </a:lnTo>
                <a:lnTo>
                  <a:pt x="1479" y="1198"/>
                </a:lnTo>
                <a:lnTo>
                  <a:pt x="1478" y="1202"/>
                </a:lnTo>
                <a:lnTo>
                  <a:pt x="1477" y="1205"/>
                </a:lnTo>
                <a:lnTo>
                  <a:pt x="1472" y="1207"/>
                </a:lnTo>
                <a:lnTo>
                  <a:pt x="1468" y="1210"/>
                </a:lnTo>
                <a:lnTo>
                  <a:pt x="1462" y="1210"/>
                </a:lnTo>
                <a:lnTo>
                  <a:pt x="1455" y="1210"/>
                </a:lnTo>
                <a:lnTo>
                  <a:pt x="1455" y="1210"/>
                </a:lnTo>
                <a:lnTo>
                  <a:pt x="1451" y="1213"/>
                </a:lnTo>
                <a:lnTo>
                  <a:pt x="1448" y="1217"/>
                </a:lnTo>
                <a:lnTo>
                  <a:pt x="1447" y="1222"/>
                </a:lnTo>
                <a:lnTo>
                  <a:pt x="1447" y="1226"/>
                </a:lnTo>
                <a:lnTo>
                  <a:pt x="1448" y="1231"/>
                </a:lnTo>
                <a:lnTo>
                  <a:pt x="1451" y="1234"/>
                </a:lnTo>
                <a:lnTo>
                  <a:pt x="1454" y="1238"/>
                </a:lnTo>
                <a:lnTo>
                  <a:pt x="1460" y="1241"/>
                </a:lnTo>
                <a:lnTo>
                  <a:pt x="1460" y="1241"/>
                </a:lnTo>
                <a:lnTo>
                  <a:pt x="1458" y="1245"/>
                </a:lnTo>
                <a:lnTo>
                  <a:pt x="1454" y="1248"/>
                </a:lnTo>
                <a:lnTo>
                  <a:pt x="1451" y="1251"/>
                </a:lnTo>
                <a:lnTo>
                  <a:pt x="1448" y="1254"/>
                </a:lnTo>
                <a:lnTo>
                  <a:pt x="1448" y="1254"/>
                </a:lnTo>
                <a:lnTo>
                  <a:pt x="1451" y="1258"/>
                </a:lnTo>
                <a:lnTo>
                  <a:pt x="1453" y="1262"/>
                </a:lnTo>
                <a:lnTo>
                  <a:pt x="1455" y="1273"/>
                </a:lnTo>
                <a:lnTo>
                  <a:pt x="1455" y="1273"/>
                </a:lnTo>
                <a:lnTo>
                  <a:pt x="1464" y="1276"/>
                </a:lnTo>
                <a:lnTo>
                  <a:pt x="1471" y="1280"/>
                </a:lnTo>
                <a:lnTo>
                  <a:pt x="1475" y="1283"/>
                </a:lnTo>
                <a:lnTo>
                  <a:pt x="1477" y="1288"/>
                </a:lnTo>
                <a:lnTo>
                  <a:pt x="1478" y="1292"/>
                </a:lnTo>
                <a:lnTo>
                  <a:pt x="1479" y="1296"/>
                </a:lnTo>
                <a:lnTo>
                  <a:pt x="1479" y="1296"/>
                </a:lnTo>
                <a:lnTo>
                  <a:pt x="1478" y="1300"/>
                </a:lnTo>
                <a:lnTo>
                  <a:pt x="1477" y="1303"/>
                </a:lnTo>
                <a:lnTo>
                  <a:pt x="1472" y="1310"/>
                </a:lnTo>
                <a:lnTo>
                  <a:pt x="1469" y="1316"/>
                </a:lnTo>
                <a:lnTo>
                  <a:pt x="1468" y="1320"/>
                </a:lnTo>
                <a:lnTo>
                  <a:pt x="1469" y="1324"/>
                </a:lnTo>
                <a:lnTo>
                  <a:pt x="1469" y="1324"/>
                </a:lnTo>
                <a:lnTo>
                  <a:pt x="1464" y="1331"/>
                </a:lnTo>
                <a:lnTo>
                  <a:pt x="1455" y="1335"/>
                </a:lnTo>
                <a:lnTo>
                  <a:pt x="1440" y="1344"/>
                </a:lnTo>
                <a:lnTo>
                  <a:pt x="1440" y="1344"/>
                </a:lnTo>
                <a:lnTo>
                  <a:pt x="1441" y="1348"/>
                </a:lnTo>
                <a:lnTo>
                  <a:pt x="1441" y="1352"/>
                </a:lnTo>
                <a:lnTo>
                  <a:pt x="1440" y="1361"/>
                </a:lnTo>
                <a:lnTo>
                  <a:pt x="1437" y="1369"/>
                </a:lnTo>
                <a:lnTo>
                  <a:pt x="1434" y="1379"/>
                </a:lnTo>
                <a:lnTo>
                  <a:pt x="1434" y="1379"/>
                </a:lnTo>
                <a:lnTo>
                  <a:pt x="1437" y="1383"/>
                </a:lnTo>
                <a:lnTo>
                  <a:pt x="1439" y="1387"/>
                </a:lnTo>
                <a:lnTo>
                  <a:pt x="1439" y="1396"/>
                </a:lnTo>
                <a:lnTo>
                  <a:pt x="1436" y="1404"/>
                </a:lnTo>
                <a:lnTo>
                  <a:pt x="1433" y="1412"/>
                </a:lnTo>
                <a:lnTo>
                  <a:pt x="1433" y="1412"/>
                </a:lnTo>
                <a:lnTo>
                  <a:pt x="1437" y="1419"/>
                </a:lnTo>
                <a:lnTo>
                  <a:pt x="1439" y="1426"/>
                </a:lnTo>
                <a:lnTo>
                  <a:pt x="1441" y="1435"/>
                </a:lnTo>
                <a:lnTo>
                  <a:pt x="1441" y="1443"/>
                </a:lnTo>
                <a:lnTo>
                  <a:pt x="1441" y="1443"/>
                </a:lnTo>
                <a:lnTo>
                  <a:pt x="1439" y="1448"/>
                </a:lnTo>
                <a:lnTo>
                  <a:pt x="1436" y="1450"/>
                </a:lnTo>
                <a:lnTo>
                  <a:pt x="1434" y="1455"/>
                </a:lnTo>
                <a:lnTo>
                  <a:pt x="1434" y="1460"/>
                </a:lnTo>
                <a:lnTo>
                  <a:pt x="1434" y="1460"/>
                </a:lnTo>
                <a:lnTo>
                  <a:pt x="1453" y="1455"/>
                </a:lnTo>
                <a:lnTo>
                  <a:pt x="1464" y="1452"/>
                </a:lnTo>
                <a:lnTo>
                  <a:pt x="1477" y="1449"/>
                </a:lnTo>
                <a:lnTo>
                  <a:pt x="1488" y="1448"/>
                </a:lnTo>
                <a:lnTo>
                  <a:pt x="1499" y="1449"/>
                </a:lnTo>
                <a:lnTo>
                  <a:pt x="1510" y="1450"/>
                </a:lnTo>
                <a:lnTo>
                  <a:pt x="1519" y="1455"/>
                </a:lnTo>
                <a:lnTo>
                  <a:pt x="1519" y="1455"/>
                </a:lnTo>
                <a:lnTo>
                  <a:pt x="1524" y="1462"/>
                </a:lnTo>
                <a:lnTo>
                  <a:pt x="1530" y="1469"/>
                </a:lnTo>
                <a:lnTo>
                  <a:pt x="1541" y="1481"/>
                </a:lnTo>
                <a:lnTo>
                  <a:pt x="1541" y="1481"/>
                </a:lnTo>
                <a:lnTo>
                  <a:pt x="1552" y="1484"/>
                </a:lnTo>
                <a:lnTo>
                  <a:pt x="1562" y="1484"/>
                </a:lnTo>
                <a:lnTo>
                  <a:pt x="1580" y="1487"/>
                </a:lnTo>
                <a:lnTo>
                  <a:pt x="1589" y="1488"/>
                </a:lnTo>
                <a:lnTo>
                  <a:pt x="1597" y="1492"/>
                </a:lnTo>
                <a:lnTo>
                  <a:pt x="1603" y="1498"/>
                </a:lnTo>
                <a:lnTo>
                  <a:pt x="1608" y="1508"/>
                </a:lnTo>
                <a:lnTo>
                  <a:pt x="1608" y="1508"/>
                </a:lnTo>
                <a:lnTo>
                  <a:pt x="1610" y="1514"/>
                </a:lnTo>
                <a:lnTo>
                  <a:pt x="1608" y="1518"/>
                </a:lnTo>
                <a:lnTo>
                  <a:pt x="1606" y="1528"/>
                </a:lnTo>
                <a:lnTo>
                  <a:pt x="1600" y="1537"/>
                </a:lnTo>
                <a:lnTo>
                  <a:pt x="1599" y="1542"/>
                </a:lnTo>
                <a:lnTo>
                  <a:pt x="1597" y="1547"/>
                </a:lnTo>
                <a:lnTo>
                  <a:pt x="1597" y="1547"/>
                </a:lnTo>
                <a:lnTo>
                  <a:pt x="1597" y="1551"/>
                </a:lnTo>
                <a:lnTo>
                  <a:pt x="1599" y="1557"/>
                </a:lnTo>
                <a:lnTo>
                  <a:pt x="1601" y="1567"/>
                </a:lnTo>
                <a:lnTo>
                  <a:pt x="1603" y="1573"/>
                </a:lnTo>
                <a:lnTo>
                  <a:pt x="1604" y="1578"/>
                </a:lnTo>
                <a:lnTo>
                  <a:pt x="1603" y="1584"/>
                </a:lnTo>
                <a:lnTo>
                  <a:pt x="1601" y="1589"/>
                </a:lnTo>
                <a:lnTo>
                  <a:pt x="1601" y="1589"/>
                </a:lnTo>
                <a:lnTo>
                  <a:pt x="1590" y="1608"/>
                </a:lnTo>
                <a:lnTo>
                  <a:pt x="1578" y="1627"/>
                </a:lnTo>
                <a:lnTo>
                  <a:pt x="1550" y="1667"/>
                </a:lnTo>
                <a:lnTo>
                  <a:pt x="1550" y="1667"/>
                </a:lnTo>
                <a:lnTo>
                  <a:pt x="1530" y="1675"/>
                </a:lnTo>
                <a:lnTo>
                  <a:pt x="1510" y="1682"/>
                </a:lnTo>
                <a:lnTo>
                  <a:pt x="1510" y="1682"/>
                </a:lnTo>
                <a:lnTo>
                  <a:pt x="1524" y="1683"/>
                </a:lnTo>
                <a:lnTo>
                  <a:pt x="1538" y="1686"/>
                </a:lnTo>
                <a:lnTo>
                  <a:pt x="1566" y="1695"/>
                </a:lnTo>
                <a:lnTo>
                  <a:pt x="1621" y="1713"/>
                </a:lnTo>
                <a:lnTo>
                  <a:pt x="1621" y="1713"/>
                </a:lnTo>
                <a:lnTo>
                  <a:pt x="1625" y="1709"/>
                </a:lnTo>
                <a:lnTo>
                  <a:pt x="1631" y="1706"/>
                </a:lnTo>
                <a:lnTo>
                  <a:pt x="1645" y="1702"/>
                </a:lnTo>
                <a:lnTo>
                  <a:pt x="1658" y="1699"/>
                </a:lnTo>
                <a:lnTo>
                  <a:pt x="1670" y="1695"/>
                </a:lnTo>
                <a:lnTo>
                  <a:pt x="1670" y="1695"/>
                </a:lnTo>
                <a:lnTo>
                  <a:pt x="1683" y="1689"/>
                </a:lnTo>
                <a:lnTo>
                  <a:pt x="1694" y="1682"/>
                </a:lnTo>
                <a:lnTo>
                  <a:pt x="1719" y="1665"/>
                </a:lnTo>
                <a:lnTo>
                  <a:pt x="1763" y="1633"/>
                </a:lnTo>
                <a:lnTo>
                  <a:pt x="1763" y="1633"/>
                </a:lnTo>
                <a:lnTo>
                  <a:pt x="1802" y="1606"/>
                </a:lnTo>
                <a:lnTo>
                  <a:pt x="1820" y="1592"/>
                </a:lnTo>
                <a:lnTo>
                  <a:pt x="1839" y="1577"/>
                </a:lnTo>
                <a:lnTo>
                  <a:pt x="1839" y="1577"/>
                </a:lnTo>
                <a:lnTo>
                  <a:pt x="1861" y="1551"/>
                </a:lnTo>
                <a:lnTo>
                  <a:pt x="1882" y="1528"/>
                </a:lnTo>
                <a:lnTo>
                  <a:pt x="1882" y="1528"/>
                </a:lnTo>
                <a:lnTo>
                  <a:pt x="1916" y="1490"/>
                </a:lnTo>
                <a:lnTo>
                  <a:pt x="1933" y="1470"/>
                </a:lnTo>
                <a:lnTo>
                  <a:pt x="1950" y="1450"/>
                </a:lnTo>
                <a:lnTo>
                  <a:pt x="1965" y="1429"/>
                </a:lnTo>
                <a:lnTo>
                  <a:pt x="1979" y="1408"/>
                </a:lnTo>
                <a:lnTo>
                  <a:pt x="1992" y="1386"/>
                </a:lnTo>
                <a:lnTo>
                  <a:pt x="2003" y="1362"/>
                </a:lnTo>
                <a:lnTo>
                  <a:pt x="2003" y="1362"/>
                </a:lnTo>
                <a:lnTo>
                  <a:pt x="2011" y="1335"/>
                </a:lnTo>
                <a:lnTo>
                  <a:pt x="2020" y="1309"/>
                </a:lnTo>
                <a:lnTo>
                  <a:pt x="2027" y="1280"/>
                </a:lnTo>
                <a:lnTo>
                  <a:pt x="2035" y="1252"/>
                </a:lnTo>
                <a:lnTo>
                  <a:pt x="2035" y="1252"/>
                </a:lnTo>
                <a:lnTo>
                  <a:pt x="2037" y="1241"/>
                </a:lnTo>
                <a:lnTo>
                  <a:pt x="2039" y="1229"/>
                </a:lnTo>
                <a:lnTo>
                  <a:pt x="2041" y="1217"/>
                </a:lnTo>
                <a:lnTo>
                  <a:pt x="2042" y="1205"/>
                </a:lnTo>
                <a:lnTo>
                  <a:pt x="2042" y="1205"/>
                </a:lnTo>
                <a:lnTo>
                  <a:pt x="2042" y="1191"/>
                </a:lnTo>
                <a:lnTo>
                  <a:pt x="2041" y="1177"/>
                </a:lnTo>
                <a:lnTo>
                  <a:pt x="2038" y="1163"/>
                </a:lnTo>
                <a:lnTo>
                  <a:pt x="2035" y="1149"/>
                </a:lnTo>
                <a:lnTo>
                  <a:pt x="2027" y="1123"/>
                </a:lnTo>
                <a:lnTo>
                  <a:pt x="2020" y="1099"/>
                </a:lnTo>
                <a:lnTo>
                  <a:pt x="2020" y="1099"/>
                </a:lnTo>
                <a:lnTo>
                  <a:pt x="2014" y="1095"/>
                </a:lnTo>
                <a:lnTo>
                  <a:pt x="2007" y="1092"/>
                </a:lnTo>
                <a:lnTo>
                  <a:pt x="1995" y="1088"/>
                </a:lnTo>
                <a:lnTo>
                  <a:pt x="1980" y="1085"/>
                </a:lnTo>
                <a:lnTo>
                  <a:pt x="1965" y="1084"/>
                </a:lnTo>
                <a:lnTo>
                  <a:pt x="1934" y="1084"/>
                </a:lnTo>
                <a:lnTo>
                  <a:pt x="1920" y="1084"/>
                </a:lnTo>
                <a:lnTo>
                  <a:pt x="1906" y="1081"/>
                </a:lnTo>
                <a:lnTo>
                  <a:pt x="1906" y="1081"/>
                </a:lnTo>
                <a:lnTo>
                  <a:pt x="1896" y="1078"/>
                </a:lnTo>
                <a:lnTo>
                  <a:pt x="1888" y="1073"/>
                </a:lnTo>
                <a:lnTo>
                  <a:pt x="1882" y="1066"/>
                </a:lnTo>
                <a:lnTo>
                  <a:pt x="1877" y="1059"/>
                </a:lnTo>
                <a:lnTo>
                  <a:pt x="1872" y="1050"/>
                </a:lnTo>
                <a:lnTo>
                  <a:pt x="1868" y="1042"/>
                </a:lnTo>
                <a:lnTo>
                  <a:pt x="1867" y="1032"/>
                </a:lnTo>
                <a:lnTo>
                  <a:pt x="1865" y="1024"/>
                </a:lnTo>
                <a:lnTo>
                  <a:pt x="1865" y="1004"/>
                </a:lnTo>
                <a:lnTo>
                  <a:pt x="1868" y="987"/>
                </a:lnTo>
                <a:lnTo>
                  <a:pt x="1872" y="972"/>
                </a:lnTo>
                <a:lnTo>
                  <a:pt x="1878" y="960"/>
                </a:lnTo>
                <a:lnTo>
                  <a:pt x="1878" y="960"/>
                </a:lnTo>
                <a:lnTo>
                  <a:pt x="1878" y="963"/>
                </a:lnTo>
                <a:lnTo>
                  <a:pt x="1878" y="965"/>
                </a:lnTo>
                <a:lnTo>
                  <a:pt x="1878" y="965"/>
                </a:lnTo>
                <a:lnTo>
                  <a:pt x="1878" y="965"/>
                </a:lnTo>
                <a:lnTo>
                  <a:pt x="1881" y="956"/>
                </a:lnTo>
                <a:lnTo>
                  <a:pt x="1885" y="949"/>
                </a:lnTo>
                <a:lnTo>
                  <a:pt x="1889" y="942"/>
                </a:lnTo>
                <a:lnTo>
                  <a:pt x="1889" y="938"/>
                </a:lnTo>
                <a:lnTo>
                  <a:pt x="1889" y="934"/>
                </a:lnTo>
                <a:lnTo>
                  <a:pt x="1889" y="934"/>
                </a:lnTo>
                <a:lnTo>
                  <a:pt x="1886" y="941"/>
                </a:lnTo>
                <a:lnTo>
                  <a:pt x="1885" y="946"/>
                </a:lnTo>
                <a:lnTo>
                  <a:pt x="1882" y="952"/>
                </a:lnTo>
                <a:lnTo>
                  <a:pt x="1877" y="958"/>
                </a:lnTo>
                <a:lnTo>
                  <a:pt x="1877" y="958"/>
                </a:lnTo>
                <a:lnTo>
                  <a:pt x="1884" y="942"/>
                </a:lnTo>
                <a:lnTo>
                  <a:pt x="1891" y="927"/>
                </a:lnTo>
                <a:lnTo>
                  <a:pt x="1906" y="896"/>
                </a:lnTo>
                <a:lnTo>
                  <a:pt x="1923" y="868"/>
                </a:lnTo>
                <a:lnTo>
                  <a:pt x="1940" y="838"/>
                </a:lnTo>
                <a:lnTo>
                  <a:pt x="1940" y="838"/>
                </a:lnTo>
                <a:close/>
                <a:moveTo>
                  <a:pt x="1976" y="783"/>
                </a:moveTo>
                <a:lnTo>
                  <a:pt x="1976" y="783"/>
                </a:lnTo>
                <a:lnTo>
                  <a:pt x="1976" y="792"/>
                </a:lnTo>
                <a:lnTo>
                  <a:pt x="1975" y="800"/>
                </a:lnTo>
                <a:lnTo>
                  <a:pt x="1972" y="809"/>
                </a:lnTo>
                <a:lnTo>
                  <a:pt x="1968" y="817"/>
                </a:lnTo>
                <a:lnTo>
                  <a:pt x="1959" y="834"/>
                </a:lnTo>
                <a:lnTo>
                  <a:pt x="1955" y="844"/>
                </a:lnTo>
                <a:lnTo>
                  <a:pt x="1954" y="854"/>
                </a:lnTo>
                <a:lnTo>
                  <a:pt x="1954" y="854"/>
                </a:lnTo>
                <a:lnTo>
                  <a:pt x="1941" y="872"/>
                </a:lnTo>
                <a:lnTo>
                  <a:pt x="1929" y="893"/>
                </a:lnTo>
                <a:lnTo>
                  <a:pt x="1903" y="938"/>
                </a:lnTo>
                <a:lnTo>
                  <a:pt x="1903" y="938"/>
                </a:lnTo>
                <a:lnTo>
                  <a:pt x="1891" y="963"/>
                </a:lnTo>
                <a:lnTo>
                  <a:pt x="1886" y="976"/>
                </a:lnTo>
                <a:lnTo>
                  <a:pt x="1882" y="990"/>
                </a:lnTo>
                <a:lnTo>
                  <a:pt x="1879" y="1004"/>
                </a:lnTo>
                <a:lnTo>
                  <a:pt x="1878" y="1018"/>
                </a:lnTo>
                <a:lnTo>
                  <a:pt x="1878" y="1032"/>
                </a:lnTo>
                <a:lnTo>
                  <a:pt x="1879" y="1046"/>
                </a:lnTo>
                <a:lnTo>
                  <a:pt x="1879" y="1046"/>
                </a:lnTo>
                <a:lnTo>
                  <a:pt x="1882" y="1046"/>
                </a:lnTo>
                <a:lnTo>
                  <a:pt x="1885" y="1049"/>
                </a:lnTo>
                <a:lnTo>
                  <a:pt x="1888" y="1054"/>
                </a:lnTo>
                <a:lnTo>
                  <a:pt x="1891" y="1059"/>
                </a:lnTo>
                <a:lnTo>
                  <a:pt x="1892" y="1060"/>
                </a:lnTo>
                <a:lnTo>
                  <a:pt x="1895" y="1060"/>
                </a:lnTo>
                <a:lnTo>
                  <a:pt x="1895" y="1060"/>
                </a:lnTo>
                <a:lnTo>
                  <a:pt x="1893" y="1054"/>
                </a:lnTo>
                <a:lnTo>
                  <a:pt x="1893" y="1049"/>
                </a:lnTo>
                <a:lnTo>
                  <a:pt x="1895" y="1039"/>
                </a:lnTo>
                <a:lnTo>
                  <a:pt x="1895" y="1031"/>
                </a:lnTo>
                <a:lnTo>
                  <a:pt x="1895" y="1021"/>
                </a:lnTo>
                <a:lnTo>
                  <a:pt x="1895" y="1021"/>
                </a:lnTo>
                <a:lnTo>
                  <a:pt x="1906" y="991"/>
                </a:lnTo>
                <a:lnTo>
                  <a:pt x="1917" y="963"/>
                </a:lnTo>
                <a:lnTo>
                  <a:pt x="1929" y="935"/>
                </a:lnTo>
                <a:lnTo>
                  <a:pt x="1940" y="906"/>
                </a:lnTo>
                <a:lnTo>
                  <a:pt x="1940" y="906"/>
                </a:lnTo>
                <a:lnTo>
                  <a:pt x="1948" y="890"/>
                </a:lnTo>
                <a:lnTo>
                  <a:pt x="1957" y="876"/>
                </a:lnTo>
                <a:lnTo>
                  <a:pt x="1976" y="847"/>
                </a:lnTo>
                <a:lnTo>
                  <a:pt x="1985" y="831"/>
                </a:lnTo>
                <a:lnTo>
                  <a:pt x="1992" y="817"/>
                </a:lnTo>
                <a:lnTo>
                  <a:pt x="1997" y="800"/>
                </a:lnTo>
                <a:lnTo>
                  <a:pt x="2000" y="783"/>
                </a:lnTo>
                <a:lnTo>
                  <a:pt x="2000" y="783"/>
                </a:lnTo>
                <a:lnTo>
                  <a:pt x="2002" y="776"/>
                </a:lnTo>
                <a:lnTo>
                  <a:pt x="2003" y="768"/>
                </a:lnTo>
                <a:lnTo>
                  <a:pt x="2003" y="761"/>
                </a:lnTo>
                <a:lnTo>
                  <a:pt x="2002" y="753"/>
                </a:lnTo>
                <a:lnTo>
                  <a:pt x="1997" y="736"/>
                </a:lnTo>
                <a:lnTo>
                  <a:pt x="1990" y="722"/>
                </a:lnTo>
                <a:lnTo>
                  <a:pt x="1990" y="722"/>
                </a:lnTo>
                <a:lnTo>
                  <a:pt x="1989" y="739"/>
                </a:lnTo>
                <a:lnTo>
                  <a:pt x="1987" y="755"/>
                </a:lnTo>
                <a:lnTo>
                  <a:pt x="1983" y="771"/>
                </a:lnTo>
                <a:lnTo>
                  <a:pt x="1980" y="778"/>
                </a:lnTo>
                <a:lnTo>
                  <a:pt x="1976" y="783"/>
                </a:lnTo>
                <a:lnTo>
                  <a:pt x="1976" y="783"/>
                </a:lnTo>
                <a:close/>
                <a:moveTo>
                  <a:pt x="1405" y="795"/>
                </a:moveTo>
                <a:lnTo>
                  <a:pt x="1405" y="795"/>
                </a:lnTo>
                <a:lnTo>
                  <a:pt x="1401" y="796"/>
                </a:lnTo>
                <a:lnTo>
                  <a:pt x="1396" y="799"/>
                </a:lnTo>
                <a:lnTo>
                  <a:pt x="1388" y="805"/>
                </a:lnTo>
                <a:lnTo>
                  <a:pt x="1388" y="805"/>
                </a:lnTo>
                <a:lnTo>
                  <a:pt x="1371" y="813"/>
                </a:lnTo>
                <a:lnTo>
                  <a:pt x="1356" y="821"/>
                </a:lnTo>
                <a:lnTo>
                  <a:pt x="1350" y="827"/>
                </a:lnTo>
                <a:lnTo>
                  <a:pt x="1345" y="834"/>
                </a:lnTo>
                <a:lnTo>
                  <a:pt x="1342" y="840"/>
                </a:lnTo>
                <a:lnTo>
                  <a:pt x="1339" y="847"/>
                </a:lnTo>
                <a:lnTo>
                  <a:pt x="1339" y="847"/>
                </a:lnTo>
                <a:lnTo>
                  <a:pt x="1361" y="845"/>
                </a:lnTo>
                <a:lnTo>
                  <a:pt x="1374" y="847"/>
                </a:lnTo>
                <a:lnTo>
                  <a:pt x="1388" y="848"/>
                </a:lnTo>
                <a:lnTo>
                  <a:pt x="1399" y="851"/>
                </a:lnTo>
                <a:lnTo>
                  <a:pt x="1405" y="852"/>
                </a:lnTo>
                <a:lnTo>
                  <a:pt x="1409" y="855"/>
                </a:lnTo>
                <a:lnTo>
                  <a:pt x="1412" y="859"/>
                </a:lnTo>
                <a:lnTo>
                  <a:pt x="1415" y="863"/>
                </a:lnTo>
                <a:lnTo>
                  <a:pt x="1416" y="869"/>
                </a:lnTo>
                <a:lnTo>
                  <a:pt x="1416" y="875"/>
                </a:lnTo>
                <a:lnTo>
                  <a:pt x="1416" y="875"/>
                </a:lnTo>
                <a:lnTo>
                  <a:pt x="1415" y="882"/>
                </a:lnTo>
                <a:lnTo>
                  <a:pt x="1409" y="892"/>
                </a:lnTo>
                <a:lnTo>
                  <a:pt x="1406" y="896"/>
                </a:lnTo>
                <a:lnTo>
                  <a:pt x="1404" y="900"/>
                </a:lnTo>
                <a:lnTo>
                  <a:pt x="1399" y="903"/>
                </a:lnTo>
                <a:lnTo>
                  <a:pt x="1395" y="903"/>
                </a:lnTo>
                <a:lnTo>
                  <a:pt x="1395" y="903"/>
                </a:lnTo>
                <a:lnTo>
                  <a:pt x="1392" y="899"/>
                </a:lnTo>
                <a:lnTo>
                  <a:pt x="1385" y="896"/>
                </a:lnTo>
                <a:lnTo>
                  <a:pt x="1380" y="896"/>
                </a:lnTo>
                <a:lnTo>
                  <a:pt x="1377" y="896"/>
                </a:lnTo>
                <a:lnTo>
                  <a:pt x="1374" y="899"/>
                </a:lnTo>
                <a:lnTo>
                  <a:pt x="1374" y="899"/>
                </a:lnTo>
                <a:lnTo>
                  <a:pt x="1375" y="907"/>
                </a:lnTo>
                <a:lnTo>
                  <a:pt x="1375" y="914"/>
                </a:lnTo>
                <a:lnTo>
                  <a:pt x="1373" y="921"/>
                </a:lnTo>
                <a:lnTo>
                  <a:pt x="1370" y="928"/>
                </a:lnTo>
                <a:lnTo>
                  <a:pt x="1370" y="928"/>
                </a:lnTo>
                <a:lnTo>
                  <a:pt x="1373" y="932"/>
                </a:lnTo>
                <a:lnTo>
                  <a:pt x="1375" y="936"/>
                </a:lnTo>
                <a:lnTo>
                  <a:pt x="1377" y="941"/>
                </a:lnTo>
                <a:lnTo>
                  <a:pt x="1377" y="946"/>
                </a:lnTo>
                <a:lnTo>
                  <a:pt x="1377" y="946"/>
                </a:lnTo>
                <a:lnTo>
                  <a:pt x="1373" y="949"/>
                </a:lnTo>
                <a:lnTo>
                  <a:pt x="1370" y="952"/>
                </a:lnTo>
                <a:lnTo>
                  <a:pt x="1368" y="955"/>
                </a:lnTo>
                <a:lnTo>
                  <a:pt x="1367" y="959"/>
                </a:lnTo>
                <a:lnTo>
                  <a:pt x="1367" y="966"/>
                </a:lnTo>
                <a:lnTo>
                  <a:pt x="1368" y="974"/>
                </a:lnTo>
                <a:lnTo>
                  <a:pt x="1371" y="983"/>
                </a:lnTo>
                <a:lnTo>
                  <a:pt x="1371" y="993"/>
                </a:lnTo>
                <a:lnTo>
                  <a:pt x="1371" y="1001"/>
                </a:lnTo>
                <a:lnTo>
                  <a:pt x="1368" y="1005"/>
                </a:lnTo>
                <a:lnTo>
                  <a:pt x="1366" y="1010"/>
                </a:lnTo>
                <a:lnTo>
                  <a:pt x="1366" y="1010"/>
                </a:lnTo>
                <a:lnTo>
                  <a:pt x="1388" y="1010"/>
                </a:lnTo>
                <a:lnTo>
                  <a:pt x="1398" y="1008"/>
                </a:lnTo>
                <a:lnTo>
                  <a:pt x="1409" y="1007"/>
                </a:lnTo>
                <a:lnTo>
                  <a:pt x="1409" y="1007"/>
                </a:lnTo>
                <a:lnTo>
                  <a:pt x="1411" y="1010"/>
                </a:lnTo>
                <a:lnTo>
                  <a:pt x="1415" y="1012"/>
                </a:lnTo>
                <a:lnTo>
                  <a:pt x="1418" y="1014"/>
                </a:lnTo>
                <a:lnTo>
                  <a:pt x="1420" y="1018"/>
                </a:lnTo>
                <a:lnTo>
                  <a:pt x="1420" y="1018"/>
                </a:lnTo>
                <a:lnTo>
                  <a:pt x="1432" y="1010"/>
                </a:lnTo>
                <a:lnTo>
                  <a:pt x="1441" y="1001"/>
                </a:lnTo>
                <a:lnTo>
                  <a:pt x="1451" y="991"/>
                </a:lnTo>
                <a:lnTo>
                  <a:pt x="1454" y="987"/>
                </a:lnTo>
                <a:lnTo>
                  <a:pt x="1457" y="980"/>
                </a:lnTo>
                <a:lnTo>
                  <a:pt x="1457" y="980"/>
                </a:lnTo>
                <a:lnTo>
                  <a:pt x="1458" y="973"/>
                </a:lnTo>
                <a:lnTo>
                  <a:pt x="1458" y="966"/>
                </a:lnTo>
                <a:lnTo>
                  <a:pt x="1458" y="951"/>
                </a:lnTo>
                <a:lnTo>
                  <a:pt x="1460" y="944"/>
                </a:lnTo>
                <a:lnTo>
                  <a:pt x="1461" y="936"/>
                </a:lnTo>
                <a:lnTo>
                  <a:pt x="1467" y="931"/>
                </a:lnTo>
                <a:lnTo>
                  <a:pt x="1474" y="927"/>
                </a:lnTo>
                <a:lnTo>
                  <a:pt x="1474" y="927"/>
                </a:lnTo>
                <a:lnTo>
                  <a:pt x="1481" y="927"/>
                </a:lnTo>
                <a:lnTo>
                  <a:pt x="1488" y="925"/>
                </a:lnTo>
                <a:lnTo>
                  <a:pt x="1488" y="925"/>
                </a:lnTo>
                <a:lnTo>
                  <a:pt x="1493" y="913"/>
                </a:lnTo>
                <a:lnTo>
                  <a:pt x="1496" y="907"/>
                </a:lnTo>
                <a:lnTo>
                  <a:pt x="1499" y="900"/>
                </a:lnTo>
                <a:lnTo>
                  <a:pt x="1499" y="900"/>
                </a:lnTo>
                <a:lnTo>
                  <a:pt x="1499" y="894"/>
                </a:lnTo>
                <a:lnTo>
                  <a:pt x="1498" y="889"/>
                </a:lnTo>
                <a:lnTo>
                  <a:pt x="1493" y="879"/>
                </a:lnTo>
                <a:lnTo>
                  <a:pt x="1488" y="871"/>
                </a:lnTo>
                <a:lnTo>
                  <a:pt x="1482" y="862"/>
                </a:lnTo>
                <a:lnTo>
                  <a:pt x="1475" y="852"/>
                </a:lnTo>
                <a:lnTo>
                  <a:pt x="1472" y="842"/>
                </a:lnTo>
                <a:lnTo>
                  <a:pt x="1471" y="837"/>
                </a:lnTo>
                <a:lnTo>
                  <a:pt x="1471" y="831"/>
                </a:lnTo>
                <a:lnTo>
                  <a:pt x="1472" y="824"/>
                </a:lnTo>
                <a:lnTo>
                  <a:pt x="1475" y="817"/>
                </a:lnTo>
                <a:lnTo>
                  <a:pt x="1475" y="817"/>
                </a:lnTo>
                <a:lnTo>
                  <a:pt x="1468" y="812"/>
                </a:lnTo>
                <a:lnTo>
                  <a:pt x="1461" y="806"/>
                </a:lnTo>
                <a:lnTo>
                  <a:pt x="1453" y="800"/>
                </a:lnTo>
                <a:lnTo>
                  <a:pt x="1443" y="798"/>
                </a:lnTo>
                <a:lnTo>
                  <a:pt x="1433" y="795"/>
                </a:lnTo>
                <a:lnTo>
                  <a:pt x="1423" y="793"/>
                </a:lnTo>
                <a:lnTo>
                  <a:pt x="1415" y="793"/>
                </a:lnTo>
                <a:lnTo>
                  <a:pt x="1405" y="795"/>
                </a:lnTo>
                <a:lnTo>
                  <a:pt x="1405" y="795"/>
                </a:lnTo>
                <a:close/>
                <a:moveTo>
                  <a:pt x="570" y="816"/>
                </a:moveTo>
                <a:lnTo>
                  <a:pt x="570" y="816"/>
                </a:lnTo>
                <a:lnTo>
                  <a:pt x="574" y="851"/>
                </a:lnTo>
                <a:lnTo>
                  <a:pt x="578" y="866"/>
                </a:lnTo>
                <a:lnTo>
                  <a:pt x="579" y="875"/>
                </a:lnTo>
                <a:lnTo>
                  <a:pt x="584" y="882"/>
                </a:lnTo>
                <a:lnTo>
                  <a:pt x="584" y="882"/>
                </a:lnTo>
                <a:lnTo>
                  <a:pt x="610" y="994"/>
                </a:lnTo>
                <a:lnTo>
                  <a:pt x="622" y="1050"/>
                </a:lnTo>
                <a:lnTo>
                  <a:pt x="633" y="1105"/>
                </a:lnTo>
                <a:lnTo>
                  <a:pt x="633" y="1105"/>
                </a:lnTo>
                <a:lnTo>
                  <a:pt x="650" y="1105"/>
                </a:lnTo>
                <a:lnTo>
                  <a:pt x="669" y="1106"/>
                </a:lnTo>
                <a:lnTo>
                  <a:pt x="686" y="1109"/>
                </a:lnTo>
                <a:lnTo>
                  <a:pt x="702" y="1112"/>
                </a:lnTo>
                <a:lnTo>
                  <a:pt x="702" y="1112"/>
                </a:lnTo>
                <a:lnTo>
                  <a:pt x="702" y="1104"/>
                </a:lnTo>
                <a:lnTo>
                  <a:pt x="703" y="1094"/>
                </a:lnTo>
                <a:lnTo>
                  <a:pt x="706" y="1083"/>
                </a:lnTo>
                <a:lnTo>
                  <a:pt x="710" y="1073"/>
                </a:lnTo>
                <a:lnTo>
                  <a:pt x="716" y="1063"/>
                </a:lnTo>
                <a:lnTo>
                  <a:pt x="723" y="1054"/>
                </a:lnTo>
                <a:lnTo>
                  <a:pt x="730" y="1049"/>
                </a:lnTo>
                <a:lnTo>
                  <a:pt x="738" y="1046"/>
                </a:lnTo>
                <a:lnTo>
                  <a:pt x="738" y="1046"/>
                </a:lnTo>
                <a:lnTo>
                  <a:pt x="747" y="1045"/>
                </a:lnTo>
                <a:lnTo>
                  <a:pt x="754" y="1043"/>
                </a:lnTo>
                <a:lnTo>
                  <a:pt x="770" y="1043"/>
                </a:lnTo>
                <a:lnTo>
                  <a:pt x="784" y="1045"/>
                </a:lnTo>
                <a:lnTo>
                  <a:pt x="793" y="1043"/>
                </a:lnTo>
                <a:lnTo>
                  <a:pt x="800" y="1043"/>
                </a:lnTo>
                <a:lnTo>
                  <a:pt x="800" y="1043"/>
                </a:lnTo>
                <a:lnTo>
                  <a:pt x="786" y="1026"/>
                </a:lnTo>
                <a:lnTo>
                  <a:pt x="773" y="1010"/>
                </a:lnTo>
                <a:lnTo>
                  <a:pt x="744" y="979"/>
                </a:lnTo>
                <a:lnTo>
                  <a:pt x="716" y="948"/>
                </a:lnTo>
                <a:lnTo>
                  <a:pt x="686" y="915"/>
                </a:lnTo>
                <a:lnTo>
                  <a:pt x="686" y="915"/>
                </a:lnTo>
                <a:lnTo>
                  <a:pt x="685" y="914"/>
                </a:lnTo>
                <a:lnTo>
                  <a:pt x="682" y="914"/>
                </a:lnTo>
                <a:lnTo>
                  <a:pt x="681" y="914"/>
                </a:lnTo>
                <a:lnTo>
                  <a:pt x="678" y="913"/>
                </a:lnTo>
                <a:lnTo>
                  <a:pt x="678" y="913"/>
                </a:lnTo>
                <a:lnTo>
                  <a:pt x="668" y="900"/>
                </a:lnTo>
                <a:lnTo>
                  <a:pt x="655" y="887"/>
                </a:lnTo>
                <a:lnTo>
                  <a:pt x="630" y="862"/>
                </a:lnTo>
                <a:lnTo>
                  <a:pt x="630" y="862"/>
                </a:lnTo>
                <a:lnTo>
                  <a:pt x="615" y="845"/>
                </a:lnTo>
                <a:lnTo>
                  <a:pt x="599" y="830"/>
                </a:lnTo>
                <a:lnTo>
                  <a:pt x="592" y="821"/>
                </a:lnTo>
                <a:lnTo>
                  <a:pt x="584" y="814"/>
                </a:lnTo>
                <a:lnTo>
                  <a:pt x="574" y="809"/>
                </a:lnTo>
                <a:lnTo>
                  <a:pt x="564" y="805"/>
                </a:lnTo>
                <a:lnTo>
                  <a:pt x="564" y="805"/>
                </a:lnTo>
                <a:lnTo>
                  <a:pt x="563" y="809"/>
                </a:lnTo>
                <a:lnTo>
                  <a:pt x="564" y="812"/>
                </a:lnTo>
                <a:lnTo>
                  <a:pt x="567" y="813"/>
                </a:lnTo>
                <a:lnTo>
                  <a:pt x="570" y="816"/>
                </a:lnTo>
                <a:lnTo>
                  <a:pt x="570" y="816"/>
                </a:lnTo>
                <a:close/>
                <a:moveTo>
                  <a:pt x="1394" y="862"/>
                </a:moveTo>
                <a:lnTo>
                  <a:pt x="1394" y="862"/>
                </a:lnTo>
                <a:lnTo>
                  <a:pt x="1377" y="859"/>
                </a:lnTo>
                <a:lnTo>
                  <a:pt x="1361" y="858"/>
                </a:lnTo>
                <a:lnTo>
                  <a:pt x="1326" y="858"/>
                </a:lnTo>
                <a:lnTo>
                  <a:pt x="1326" y="858"/>
                </a:lnTo>
                <a:lnTo>
                  <a:pt x="1113" y="858"/>
                </a:lnTo>
                <a:lnTo>
                  <a:pt x="1006" y="859"/>
                </a:lnTo>
                <a:lnTo>
                  <a:pt x="904" y="861"/>
                </a:lnTo>
                <a:lnTo>
                  <a:pt x="904" y="861"/>
                </a:lnTo>
                <a:lnTo>
                  <a:pt x="904" y="863"/>
                </a:lnTo>
                <a:lnTo>
                  <a:pt x="905" y="866"/>
                </a:lnTo>
                <a:lnTo>
                  <a:pt x="905" y="869"/>
                </a:lnTo>
                <a:lnTo>
                  <a:pt x="902" y="871"/>
                </a:lnTo>
                <a:lnTo>
                  <a:pt x="902" y="871"/>
                </a:lnTo>
                <a:lnTo>
                  <a:pt x="901" y="869"/>
                </a:lnTo>
                <a:lnTo>
                  <a:pt x="900" y="869"/>
                </a:lnTo>
                <a:lnTo>
                  <a:pt x="898" y="865"/>
                </a:lnTo>
                <a:lnTo>
                  <a:pt x="897" y="862"/>
                </a:lnTo>
                <a:lnTo>
                  <a:pt x="895" y="862"/>
                </a:lnTo>
                <a:lnTo>
                  <a:pt x="894" y="862"/>
                </a:lnTo>
                <a:lnTo>
                  <a:pt x="894" y="862"/>
                </a:lnTo>
                <a:lnTo>
                  <a:pt x="888" y="863"/>
                </a:lnTo>
                <a:lnTo>
                  <a:pt x="881" y="863"/>
                </a:lnTo>
                <a:lnTo>
                  <a:pt x="869" y="863"/>
                </a:lnTo>
                <a:lnTo>
                  <a:pt x="856" y="862"/>
                </a:lnTo>
                <a:lnTo>
                  <a:pt x="849" y="863"/>
                </a:lnTo>
                <a:lnTo>
                  <a:pt x="843" y="865"/>
                </a:lnTo>
                <a:lnTo>
                  <a:pt x="843" y="865"/>
                </a:lnTo>
                <a:lnTo>
                  <a:pt x="838" y="868"/>
                </a:lnTo>
                <a:lnTo>
                  <a:pt x="832" y="873"/>
                </a:lnTo>
                <a:lnTo>
                  <a:pt x="822" y="885"/>
                </a:lnTo>
                <a:lnTo>
                  <a:pt x="822" y="885"/>
                </a:lnTo>
                <a:lnTo>
                  <a:pt x="824" y="887"/>
                </a:lnTo>
                <a:lnTo>
                  <a:pt x="825" y="892"/>
                </a:lnTo>
                <a:lnTo>
                  <a:pt x="827" y="894"/>
                </a:lnTo>
                <a:lnTo>
                  <a:pt x="827" y="896"/>
                </a:lnTo>
                <a:lnTo>
                  <a:pt x="825" y="899"/>
                </a:lnTo>
                <a:lnTo>
                  <a:pt x="825" y="899"/>
                </a:lnTo>
                <a:lnTo>
                  <a:pt x="824" y="900"/>
                </a:lnTo>
                <a:lnTo>
                  <a:pt x="822" y="900"/>
                </a:lnTo>
                <a:lnTo>
                  <a:pt x="820" y="897"/>
                </a:lnTo>
                <a:lnTo>
                  <a:pt x="817" y="896"/>
                </a:lnTo>
                <a:lnTo>
                  <a:pt x="815" y="896"/>
                </a:lnTo>
                <a:lnTo>
                  <a:pt x="815" y="899"/>
                </a:lnTo>
                <a:lnTo>
                  <a:pt x="815" y="899"/>
                </a:lnTo>
                <a:lnTo>
                  <a:pt x="810" y="907"/>
                </a:lnTo>
                <a:lnTo>
                  <a:pt x="805" y="917"/>
                </a:lnTo>
                <a:lnTo>
                  <a:pt x="803" y="927"/>
                </a:lnTo>
                <a:lnTo>
                  <a:pt x="801" y="938"/>
                </a:lnTo>
                <a:lnTo>
                  <a:pt x="800" y="949"/>
                </a:lnTo>
                <a:lnTo>
                  <a:pt x="800" y="960"/>
                </a:lnTo>
                <a:lnTo>
                  <a:pt x="800" y="970"/>
                </a:lnTo>
                <a:lnTo>
                  <a:pt x="801" y="981"/>
                </a:lnTo>
                <a:lnTo>
                  <a:pt x="804" y="991"/>
                </a:lnTo>
                <a:lnTo>
                  <a:pt x="807" y="1002"/>
                </a:lnTo>
                <a:lnTo>
                  <a:pt x="811" y="1011"/>
                </a:lnTo>
                <a:lnTo>
                  <a:pt x="817" y="1019"/>
                </a:lnTo>
                <a:lnTo>
                  <a:pt x="822" y="1028"/>
                </a:lnTo>
                <a:lnTo>
                  <a:pt x="828" y="1035"/>
                </a:lnTo>
                <a:lnTo>
                  <a:pt x="836" y="1040"/>
                </a:lnTo>
                <a:lnTo>
                  <a:pt x="843" y="1045"/>
                </a:lnTo>
                <a:lnTo>
                  <a:pt x="843" y="1045"/>
                </a:lnTo>
                <a:lnTo>
                  <a:pt x="894" y="1042"/>
                </a:lnTo>
                <a:lnTo>
                  <a:pt x="944" y="1040"/>
                </a:lnTo>
                <a:lnTo>
                  <a:pt x="1048" y="1040"/>
                </a:lnTo>
                <a:lnTo>
                  <a:pt x="1149" y="1040"/>
                </a:lnTo>
                <a:lnTo>
                  <a:pt x="1199" y="1040"/>
                </a:lnTo>
                <a:lnTo>
                  <a:pt x="1246" y="1040"/>
                </a:lnTo>
                <a:lnTo>
                  <a:pt x="1246" y="1040"/>
                </a:lnTo>
                <a:lnTo>
                  <a:pt x="1409" y="1035"/>
                </a:lnTo>
                <a:lnTo>
                  <a:pt x="1409" y="1035"/>
                </a:lnTo>
                <a:lnTo>
                  <a:pt x="1406" y="1031"/>
                </a:lnTo>
                <a:lnTo>
                  <a:pt x="1404" y="1028"/>
                </a:lnTo>
                <a:lnTo>
                  <a:pt x="1399" y="1025"/>
                </a:lnTo>
                <a:lnTo>
                  <a:pt x="1395" y="1024"/>
                </a:lnTo>
                <a:lnTo>
                  <a:pt x="1385" y="1024"/>
                </a:lnTo>
                <a:lnTo>
                  <a:pt x="1374" y="1025"/>
                </a:lnTo>
                <a:lnTo>
                  <a:pt x="1374" y="1025"/>
                </a:lnTo>
                <a:lnTo>
                  <a:pt x="1319" y="1024"/>
                </a:lnTo>
                <a:lnTo>
                  <a:pt x="1265" y="1021"/>
                </a:lnTo>
                <a:lnTo>
                  <a:pt x="1208" y="1019"/>
                </a:lnTo>
                <a:lnTo>
                  <a:pt x="1147" y="1021"/>
                </a:lnTo>
                <a:lnTo>
                  <a:pt x="1147" y="1021"/>
                </a:lnTo>
                <a:lnTo>
                  <a:pt x="1110" y="1021"/>
                </a:lnTo>
                <a:lnTo>
                  <a:pt x="1074" y="1021"/>
                </a:lnTo>
                <a:lnTo>
                  <a:pt x="999" y="1019"/>
                </a:lnTo>
                <a:lnTo>
                  <a:pt x="961" y="1019"/>
                </a:lnTo>
                <a:lnTo>
                  <a:pt x="923" y="1019"/>
                </a:lnTo>
                <a:lnTo>
                  <a:pt x="886" y="1022"/>
                </a:lnTo>
                <a:lnTo>
                  <a:pt x="849" y="1026"/>
                </a:lnTo>
                <a:lnTo>
                  <a:pt x="849" y="1026"/>
                </a:lnTo>
                <a:lnTo>
                  <a:pt x="843" y="1019"/>
                </a:lnTo>
                <a:lnTo>
                  <a:pt x="838" y="1012"/>
                </a:lnTo>
                <a:lnTo>
                  <a:pt x="832" y="1005"/>
                </a:lnTo>
                <a:lnTo>
                  <a:pt x="829" y="997"/>
                </a:lnTo>
                <a:lnTo>
                  <a:pt x="827" y="988"/>
                </a:lnTo>
                <a:lnTo>
                  <a:pt x="824" y="979"/>
                </a:lnTo>
                <a:lnTo>
                  <a:pt x="822" y="960"/>
                </a:lnTo>
                <a:lnTo>
                  <a:pt x="824" y="941"/>
                </a:lnTo>
                <a:lnTo>
                  <a:pt x="827" y="922"/>
                </a:lnTo>
                <a:lnTo>
                  <a:pt x="832" y="904"/>
                </a:lnTo>
                <a:lnTo>
                  <a:pt x="839" y="890"/>
                </a:lnTo>
                <a:lnTo>
                  <a:pt x="839" y="890"/>
                </a:lnTo>
                <a:lnTo>
                  <a:pt x="846" y="886"/>
                </a:lnTo>
                <a:lnTo>
                  <a:pt x="852" y="883"/>
                </a:lnTo>
                <a:lnTo>
                  <a:pt x="859" y="883"/>
                </a:lnTo>
                <a:lnTo>
                  <a:pt x="866" y="883"/>
                </a:lnTo>
                <a:lnTo>
                  <a:pt x="880" y="885"/>
                </a:lnTo>
                <a:lnTo>
                  <a:pt x="895" y="886"/>
                </a:lnTo>
                <a:lnTo>
                  <a:pt x="895" y="886"/>
                </a:lnTo>
                <a:lnTo>
                  <a:pt x="988" y="882"/>
                </a:lnTo>
                <a:lnTo>
                  <a:pt x="988" y="882"/>
                </a:lnTo>
                <a:lnTo>
                  <a:pt x="1064" y="879"/>
                </a:lnTo>
                <a:lnTo>
                  <a:pt x="1134" y="879"/>
                </a:lnTo>
                <a:lnTo>
                  <a:pt x="1203" y="879"/>
                </a:lnTo>
                <a:lnTo>
                  <a:pt x="1270" y="880"/>
                </a:lnTo>
                <a:lnTo>
                  <a:pt x="1270" y="880"/>
                </a:lnTo>
                <a:lnTo>
                  <a:pt x="1300" y="882"/>
                </a:lnTo>
                <a:lnTo>
                  <a:pt x="1329" y="883"/>
                </a:lnTo>
                <a:lnTo>
                  <a:pt x="1359" y="886"/>
                </a:lnTo>
                <a:lnTo>
                  <a:pt x="1387" y="886"/>
                </a:lnTo>
                <a:lnTo>
                  <a:pt x="1387" y="886"/>
                </a:lnTo>
                <a:lnTo>
                  <a:pt x="1394" y="886"/>
                </a:lnTo>
                <a:lnTo>
                  <a:pt x="1401" y="886"/>
                </a:lnTo>
                <a:lnTo>
                  <a:pt x="1401" y="886"/>
                </a:lnTo>
                <a:lnTo>
                  <a:pt x="1404" y="882"/>
                </a:lnTo>
                <a:lnTo>
                  <a:pt x="1404" y="879"/>
                </a:lnTo>
                <a:lnTo>
                  <a:pt x="1404" y="875"/>
                </a:lnTo>
                <a:lnTo>
                  <a:pt x="1402" y="872"/>
                </a:lnTo>
                <a:lnTo>
                  <a:pt x="1399" y="866"/>
                </a:lnTo>
                <a:lnTo>
                  <a:pt x="1394" y="862"/>
                </a:lnTo>
                <a:lnTo>
                  <a:pt x="1394" y="862"/>
                </a:lnTo>
                <a:close/>
                <a:moveTo>
                  <a:pt x="1015" y="890"/>
                </a:moveTo>
                <a:lnTo>
                  <a:pt x="1015" y="890"/>
                </a:lnTo>
                <a:lnTo>
                  <a:pt x="995" y="892"/>
                </a:lnTo>
                <a:lnTo>
                  <a:pt x="974" y="893"/>
                </a:lnTo>
                <a:lnTo>
                  <a:pt x="935" y="894"/>
                </a:lnTo>
                <a:lnTo>
                  <a:pt x="895" y="894"/>
                </a:lnTo>
                <a:lnTo>
                  <a:pt x="877" y="896"/>
                </a:lnTo>
                <a:lnTo>
                  <a:pt x="859" y="899"/>
                </a:lnTo>
                <a:lnTo>
                  <a:pt x="859" y="899"/>
                </a:lnTo>
                <a:lnTo>
                  <a:pt x="859" y="904"/>
                </a:lnTo>
                <a:lnTo>
                  <a:pt x="859" y="911"/>
                </a:lnTo>
                <a:lnTo>
                  <a:pt x="859" y="918"/>
                </a:lnTo>
                <a:lnTo>
                  <a:pt x="857" y="924"/>
                </a:lnTo>
                <a:lnTo>
                  <a:pt x="857" y="924"/>
                </a:lnTo>
                <a:lnTo>
                  <a:pt x="869" y="925"/>
                </a:lnTo>
                <a:lnTo>
                  <a:pt x="880" y="925"/>
                </a:lnTo>
                <a:lnTo>
                  <a:pt x="905" y="924"/>
                </a:lnTo>
                <a:lnTo>
                  <a:pt x="916" y="924"/>
                </a:lnTo>
                <a:lnTo>
                  <a:pt x="929" y="924"/>
                </a:lnTo>
                <a:lnTo>
                  <a:pt x="939" y="927"/>
                </a:lnTo>
                <a:lnTo>
                  <a:pt x="949" y="929"/>
                </a:lnTo>
                <a:lnTo>
                  <a:pt x="949" y="929"/>
                </a:lnTo>
                <a:lnTo>
                  <a:pt x="923" y="929"/>
                </a:lnTo>
                <a:lnTo>
                  <a:pt x="901" y="931"/>
                </a:lnTo>
                <a:lnTo>
                  <a:pt x="855" y="935"/>
                </a:lnTo>
                <a:lnTo>
                  <a:pt x="855" y="935"/>
                </a:lnTo>
                <a:lnTo>
                  <a:pt x="857" y="939"/>
                </a:lnTo>
                <a:lnTo>
                  <a:pt x="859" y="944"/>
                </a:lnTo>
                <a:lnTo>
                  <a:pt x="857" y="953"/>
                </a:lnTo>
                <a:lnTo>
                  <a:pt x="856" y="959"/>
                </a:lnTo>
                <a:lnTo>
                  <a:pt x="856" y="965"/>
                </a:lnTo>
                <a:lnTo>
                  <a:pt x="857" y="969"/>
                </a:lnTo>
                <a:lnTo>
                  <a:pt x="860" y="973"/>
                </a:lnTo>
                <a:lnTo>
                  <a:pt x="860" y="973"/>
                </a:lnTo>
                <a:lnTo>
                  <a:pt x="859" y="977"/>
                </a:lnTo>
                <a:lnTo>
                  <a:pt x="855" y="980"/>
                </a:lnTo>
                <a:lnTo>
                  <a:pt x="852" y="984"/>
                </a:lnTo>
                <a:lnTo>
                  <a:pt x="852" y="986"/>
                </a:lnTo>
                <a:lnTo>
                  <a:pt x="852" y="987"/>
                </a:lnTo>
                <a:lnTo>
                  <a:pt x="852" y="987"/>
                </a:lnTo>
                <a:lnTo>
                  <a:pt x="873" y="986"/>
                </a:lnTo>
                <a:lnTo>
                  <a:pt x="894" y="986"/>
                </a:lnTo>
                <a:lnTo>
                  <a:pt x="936" y="988"/>
                </a:lnTo>
                <a:lnTo>
                  <a:pt x="936" y="988"/>
                </a:lnTo>
                <a:lnTo>
                  <a:pt x="926" y="991"/>
                </a:lnTo>
                <a:lnTo>
                  <a:pt x="918" y="993"/>
                </a:lnTo>
                <a:lnTo>
                  <a:pt x="898" y="994"/>
                </a:lnTo>
                <a:lnTo>
                  <a:pt x="878" y="994"/>
                </a:lnTo>
                <a:lnTo>
                  <a:pt x="869" y="995"/>
                </a:lnTo>
                <a:lnTo>
                  <a:pt x="857" y="997"/>
                </a:lnTo>
                <a:lnTo>
                  <a:pt x="857" y="997"/>
                </a:lnTo>
                <a:lnTo>
                  <a:pt x="859" y="1000"/>
                </a:lnTo>
                <a:lnTo>
                  <a:pt x="862" y="1002"/>
                </a:lnTo>
                <a:lnTo>
                  <a:pt x="863" y="1005"/>
                </a:lnTo>
                <a:lnTo>
                  <a:pt x="863" y="1010"/>
                </a:lnTo>
                <a:lnTo>
                  <a:pt x="863" y="1010"/>
                </a:lnTo>
                <a:lnTo>
                  <a:pt x="915" y="1010"/>
                </a:lnTo>
                <a:lnTo>
                  <a:pt x="966" y="1008"/>
                </a:lnTo>
                <a:lnTo>
                  <a:pt x="1017" y="1008"/>
                </a:lnTo>
                <a:lnTo>
                  <a:pt x="1071" y="1010"/>
                </a:lnTo>
                <a:lnTo>
                  <a:pt x="1071" y="1010"/>
                </a:lnTo>
                <a:lnTo>
                  <a:pt x="1104" y="1011"/>
                </a:lnTo>
                <a:lnTo>
                  <a:pt x="1140" y="1011"/>
                </a:lnTo>
                <a:lnTo>
                  <a:pt x="1213" y="1011"/>
                </a:lnTo>
                <a:lnTo>
                  <a:pt x="1287" y="1010"/>
                </a:lnTo>
                <a:lnTo>
                  <a:pt x="1356" y="1011"/>
                </a:lnTo>
                <a:lnTo>
                  <a:pt x="1356" y="1011"/>
                </a:lnTo>
                <a:lnTo>
                  <a:pt x="1356" y="1002"/>
                </a:lnTo>
                <a:lnTo>
                  <a:pt x="1356" y="1000"/>
                </a:lnTo>
                <a:lnTo>
                  <a:pt x="1356" y="995"/>
                </a:lnTo>
                <a:lnTo>
                  <a:pt x="1356" y="995"/>
                </a:lnTo>
                <a:lnTo>
                  <a:pt x="1352" y="994"/>
                </a:lnTo>
                <a:lnTo>
                  <a:pt x="1346" y="994"/>
                </a:lnTo>
                <a:lnTo>
                  <a:pt x="1340" y="993"/>
                </a:lnTo>
                <a:lnTo>
                  <a:pt x="1340" y="991"/>
                </a:lnTo>
                <a:lnTo>
                  <a:pt x="1340" y="988"/>
                </a:lnTo>
                <a:lnTo>
                  <a:pt x="1340" y="988"/>
                </a:lnTo>
                <a:lnTo>
                  <a:pt x="1339" y="988"/>
                </a:lnTo>
                <a:lnTo>
                  <a:pt x="1338" y="991"/>
                </a:lnTo>
                <a:lnTo>
                  <a:pt x="1336" y="993"/>
                </a:lnTo>
                <a:lnTo>
                  <a:pt x="1333" y="993"/>
                </a:lnTo>
                <a:lnTo>
                  <a:pt x="1333" y="993"/>
                </a:lnTo>
                <a:lnTo>
                  <a:pt x="1316" y="991"/>
                </a:lnTo>
                <a:lnTo>
                  <a:pt x="1301" y="991"/>
                </a:lnTo>
                <a:lnTo>
                  <a:pt x="1266" y="991"/>
                </a:lnTo>
                <a:lnTo>
                  <a:pt x="1231" y="990"/>
                </a:lnTo>
                <a:lnTo>
                  <a:pt x="1213" y="988"/>
                </a:lnTo>
                <a:lnTo>
                  <a:pt x="1194" y="987"/>
                </a:lnTo>
                <a:lnTo>
                  <a:pt x="1194" y="987"/>
                </a:lnTo>
                <a:lnTo>
                  <a:pt x="1222" y="984"/>
                </a:lnTo>
                <a:lnTo>
                  <a:pt x="1253" y="984"/>
                </a:lnTo>
                <a:lnTo>
                  <a:pt x="1318" y="984"/>
                </a:lnTo>
                <a:lnTo>
                  <a:pt x="1318" y="984"/>
                </a:lnTo>
                <a:lnTo>
                  <a:pt x="1338" y="984"/>
                </a:lnTo>
                <a:lnTo>
                  <a:pt x="1347" y="983"/>
                </a:lnTo>
                <a:lnTo>
                  <a:pt x="1352" y="983"/>
                </a:lnTo>
                <a:lnTo>
                  <a:pt x="1354" y="980"/>
                </a:lnTo>
                <a:lnTo>
                  <a:pt x="1354" y="980"/>
                </a:lnTo>
                <a:lnTo>
                  <a:pt x="1349" y="977"/>
                </a:lnTo>
                <a:lnTo>
                  <a:pt x="1342" y="976"/>
                </a:lnTo>
                <a:lnTo>
                  <a:pt x="1323" y="976"/>
                </a:lnTo>
                <a:lnTo>
                  <a:pt x="1315" y="976"/>
                </a:lnTo>
                <a:lnTo>
                  <a:pt x="1305" y="976"/>
                </a:lnTo>
                <a:lnTo>
                  <a:pt x="1297" y="974"/>
                </a:lnTo>
                <a:lnTo>
                  <a:pt x="1290" y="970"/>
                </a:lnTo>
                <a:lnTo>
                  <a:pt x="1290" y="970"/>
                </a:lnTo>
                <a:lnTo>
                  <a:pt x="1321" y="969"/>
                </a:lnTo>
                <a:lnTo>
                  <a:pt x="1354" y="967"/>
                </a:lnTo>
                <a:lnTo>
                  <a:pt x="1354" y="967"/>
                </a:lnTo>
                <a:lnTo>
                  <a:pt x="1353" y="959"/>
                </a:lnTo>
                <a:lnTo>
                  <a:pt x="1353" y="953"/>
                </a:lnTo>
                <a:lnTo>
                  <a:pt x="1354" y="948"/>
                </a:lnTo>
                <a:lnTo>
                  <a:pt x="1359" y="942"/>
                </a:lnTo>
                <a:lnTo>
                  <a:pt x="1359" y="942"/>
                </a:lnTo>
                <a:lnTo>
                  <a:pt x="1342" y="942"/>
                </a:lnTo>
                <a:lnTo>
                  <a:pt x="1325" y="942"/>
                </a:lnTo>
                <a:lnTo>
                  <a:pt x="1290" y="944"/>
                </a:lnTo>
                <a:lnTo>
                  <a:pt x="1255" y="946"/>
                </a:lnTo>
                <a:lnTo>
                  <a:pt x="1220" y="949"/>
                </a:lnTo>
                <a:lnTo>
                  <a:pt x="1220" y="949"/>
                </a:lnTo>
                <a:lnTo>
                  <a:pt x="1185" y="951"/>
                </a:lnTo>
                <a:lnTo>
                  <a:pt x="1148" y="949"/>
                </a:lnTo>
                <a:lnTo>
                  <a:pt x="1112" y="949"/>
                </a:lnTo>
                <a:lnTo>
                  <a:pt x="1075" y="951"/>
                </a:lnTo>
                <a:lnTo>
                  <a:pt x="1075" y="951"/>
                </a:lnTo>
                <a:lnTo>
                  <a:pt x="1046" y="952"/>
                </a:lnTo>
                <a:lnTo>
                  <a:pt x="1016" y="953"/>
                </a:lnTo>
                <a:lnTo>
                  <a:pt x="987" y="955"/>
                </a:lnTo>
                <a:lnTo>
                  <a:pt x="960" y="958"/>
                </a:lnTo>
                <a:lnTo>
                  <a:pt x="960" y="958"/>
                </a:lnTo>
                <a:lnTo>
                  <a:pt x="949" y="962"/>
                </a:lnTo>
                <a:lnTo>
                  <a:pt x="944" y="962"/>
                </a:lnTo>
                <a:lnTo>
                  <a:pt x="942" y="960"/>
                </a:lnTo>
                <a:lnTo>
                  <a:pt x="939" y="959"/>
                </a:lnTo>
                <a:lnTo>
                  <a:pt x="939" y="959"/>
                </a:lnTo>
                <a:lnTo>
                  <a:pt x="953" y="955"/>
                </a:lnTo>
                <a:lnTo>
                  <a:pt x="968" y="952"/>
                </a:lnTo>
                <a:lnTo>
                  <a:pt x="998" y="948"/>
                </a:lnTo>
                <a:lnTo>
                  <a:pt x="1029" y="946"/>
                </a:lnTo>
                <a:lnTo>
                  <a:pt x="1060" y="945"/>
                </a:lnTo>
                <a:lnTo>
                  <a:pt x="1124" y="946"/>
                </a:lnTo>
                <a:lnTo>
                  <a:pt x="1159" y="946"/>
                </a:lnTo>
                <a:lnTo>
                  <a:pt x="1193" y="944"/>
                </a:lnTo>
                <a:lnTo>
                  <a:pt x="1193" y="944"/>
                </a:lnTo>
                <a:lnTo>
                  <a:pt x="1262" y="938"/>
                </a:lnTo>
                <a:lnTo>
                  <a:pt x="1325" y="934"/>
                </a:lnTo>
                <a:lnTo>
                  <a:pt x="1325" y="934"/>
                </a:lnTo>
                <a:lnTo>
                  <a:pt x="1345" y="934"/>
                </a:lnTo>
                <a:lnTo>
                  <a:pt x="1349" y="934"/>
                </a:lnTo>
                <a:lnTo>
                  <a:pt x="1353" y="932"/>
                </a:lnTo>
                <a:lnTo>
                  <a:pt x="1356" y="931"/>
                </a:lnTo>
                <a:lnTo>
                  <a:pt x="1357" y="927"/>
                </a:lnTo>
                <a:lnTo>
                  <a:pt x="1357" y="927"/>
                </a:lnTo>
                <a:lnTo>
                  <a:pt x="1349" y="924"/>
                </a:lnTo>
                <a:lnTo>
                  <a:pt x="1338" y="924"/>
                </a:lnTo>
                <a:lnTo>
                  <a:pt x="1312" y="924"/>
                </a:lnTo>
                <a:lnTo>
                  <a:pt x="1287" y="925"/>
                </a:lnTo>
                <a:lnTo>
                  <a:pt x="1274" y="925"/>
                </a:lnTo>
                <a:lnTo>
                  <a:pt x="1263" y="922"/>
                </a:lnTo>
                <a:lnTo>
                  <a:pt x="1263" y="922"/>
                </a:lnTo>
                <a:lnTo>
                  <a:pt x="1284" y="920"/>
                </a:lnTo>
                <a:lnTo>
                  <a:pt x="1309" y="918"/>
                </a:lnTo>
                <a:lnTo>
                  <a:pt x="1361" y="914"/>
                </a:lnTo>
                <a:lnTo>
                  <a:pt x="1361" y="914"/>
                </a:lnTo>
                <a:lnTo>
                  <a:pt x="1361" y="910"/>
                </a:lnTo>
                <a:lnTo>
                  <a:pt x="1361" y="906"/>
                </a:lnTo>
                <a:lnTo>
                  <a:pt x="1361" y="900"/>
                </a:lnTo>
                <a:lnTo>
                  <a:pt x="1363" y="899"/>
                </a:lnTo>
                <a:lnTo>
                  <a:pt x="1364" y="897"/>
                </a:lnTo>
                <a:lnTo>
                  <a:pt x="1364" y="897"/>
                </a:lnTo>
                <a:lnTo>
                  <a:pt x="1366" y="896"/>
                </a:lnTo>
                <a:lnTo>
                  <a:pt x="1364" y="896"/>
                </a:lnTo>
                <a:lnTo>
                  <a:pt x="1364" y="896"/>
                </a:lnTo>
                <a:lnTo>
                  <a:pt x="1322" y="892"/>
                </a:lnTo>
                <a:lnTo>
                  <a:pt x="1279" y="890"/>
                </a:lnTo>
                <a:lnTo>
                  <a:pt x="1190" y="889"/>
                </a:lnTo>
                <a:lnTo>
                  <a:pt x="1100" y="889"/>
                </a:lnTo>
                <a:lnTo>
                  <a:pt x="1015" y="890"/>
                </a:lnTo>
                <a:lnTo>
                  <a:pt x="1015" y="890"/>
                </a:lnTo>
                <a:close/>
                <a:moveTo>
                  <a:pt x="185" y="966"/>
                </a:moveTo>
                <a:lnTo>
                  <a:pt x="185" y="966"/>
                </a:lnTo>
                <a:lnTo>
                  <a:pt x="178" y="960"/>
                </a:lnTo>
                <a:lnTo>
                  <a:pt x="170" y="953"/>
                </a:lnTo>
                <a:lnTo>
                  <a:pt x="160" y="945"/>
                </a:lnTo>
                <a:lnTo>
                  <a:pt x="149" y="939"/>
                </a:lnTo>
                <a:lnTo>
                  <a:pt x="149" y="939"/>
                </a:lnTo>
                <a:lnTo>
                  <a:pt x="147" y="936"/>
                </a:lnTo>
                <a:lnTo>
                  <a:pt x="144" y="934"/>
                </a:lnTo>
                <a:lnTo>
                  <a:pt x="137" y="929"/>
                </a:lnTo>
                <a:lnTo>
                  <a:pt x="130" y="924"/>
                </a:lnTo>
                <a:lnTo>
                  <a:pt x="127" y="921"/>
                </a:lnTo>
                <a:lnTo>
                  <a:pt x="125" y="915"/>
                </a:lnTo>
                <a:lnTo>
                  <a:pt x="125" y="915"/>
                </a:lnTo>
                <a:lnTo>
                  <a:pt x="113" y="924"/>
                </a:lnTo>
                <a:lnTo>
                  <a:pt x="102" y="931"/>
                </a:lnTo>
                <a:lnTo>
                  <a:pt x="90" y="938"/>
                </a:lnTo>
                <a:lnTo>
                  <a:pt x="76" y="942"/>
                </a:lnTo>
                <a:lnTo>
                  <a:pt x="49" y="955"/>
                </a:lnTo>
                <a:lnTo>
                  <a:pt x="38" y="960"/>
                </a:lnTo>
                <a:lnTo>
                  <a:pt x="26" y="969"/>
                </a:lnTo>
                <a:lnTo>
                  <a:pt x="26" y="969"/>
                </a:lnTo>
                <a:lnTo>
                  <a:pt x="74" y="1014"/>
                </a:lnTo>
                <a:lnTo>
                  <a:pt x="122" y="1059"/>
                </a:lnTo>
                <a:lnTo>
                  <a:pt x="147" y="1081"/>
                </a:lnTo>
                <a:lnTo>
                  <a:pt x="172" y="1101"/>
                </a:lnTo>
                <a:lnTo>
                  <a:pt x="198" y="1122"/>
                </a:lnTo>
                <a:lnTo>
                  <a:pt x="226" y="1140"/>
                </a:lnTo>
                <a:lnTo>
                  <a:pt x="226" y="1140"/>
                </a:lnTo>
                <a:lnTo>
                  <a:pt x="241" y="1156"/>
                </a:lnTo>
                <a:lnTo>
                  <a:pt x="257" y="1171"/>
                </a:lnTo>
                <a:lnTo>
                  <a:pt x="290" y="1199"/>
                </a:lnTo>
                <a:lnTo>
                  <a:pt x="324" y="1227"/>
                </a:lnTo>
                <a:lnTo>
                  <a:pt x="339" y="1243"/>
                </a:lnTo>
                <a:lnTo>
                  <a:pt x="355" y="1258"/>
                </a:lnTo>
                <a:lnTo>
                  <a:pt x="355" y="1258"/>
                </a:lnTo>
                <a:lnTo>
                  <a:pt x="360" y="1261"/>
                </a:lnTo>
                <a:lnTo>
                  <a:pt x="366" y="1265"/>
                </a:lnTo>
                <a:lnTo>
                  <a:pt x="370" y="1271"/>
                </a:lnTo>
                <a:lnTo>
                  <a:pt x="375" y="1273"/>
                </a:lnTo>
                <a:lnTo>
                  <a:pt x="375" y="1273"/>
                </a:lnTo>
                <a:lnTo>
                  <a:pt x="382" y="1259"/>
                </a:lnTo>
                <a:lnTo>
                  <a:pt x="389" y="1247"/>
                </a:lnTo>
                <a:lnTo>
                  <a:pt x="397" y="1234"/>
                </a:lnTo>
                <a:lnTo>
                  <a:pt x="405" y="1223"/>
                </a:lnTo>
                <a:lnTo>
                  <a:pt x="425" y="1200"/>
                </a:lnTo>
                <a:lnTo>
                  <a:pt x="445" y="1179"/>
                </a:lnTo>
                <a:lnTo>
                  <a:pt x="445" y="1179"/>
                </a:lnTo>
                <a:lnTo>
                  <a:pt x="443" y="1178"/>
                </a:lnTo>
                <a:lnTo>
                  <a:pt x="442" y="1178"/>
                </a:lnTo>
                <a:lnTo>
                  <a:pt x="442" y="1175"/>
                </a:lnTo>
                <a:lnTo>
                  <a:pt x="442" y="1175"/>
                </a:lnTo>
                <a:lnTo>
                  <a:pt x="432" y="1177"/>
                </a:lnTo>
                <a:lnTo>
                  <a:pt x="424" y="1181"/>
                </a:lnTo>
                <a:lnTo>
                  <a:pt x="408" y="1189"/>
                </a:lnTo>
                <a:lnTo>
                  <a:pt x="401" y="1193"/>
                </a:lnTo>
                <a:lnTo>
                  <a:pt x="394" y="1198"/>
                </a:lnTo>
                <a:lnTo>
                  <a:pt x="386" y="1199"/>
                </a:lnTo>
                <a:lnTo>
                  <a:pt x="376" y="1200"/>
                </a:lnTo>
                <a:lnTo>
                  <a:pt x="376" y="1200"/>
                </a:lnTo>
                <a:lnTo>
                  <a:pt x="389" y="1191"/>
                </a:lnTo>
                <a:lnTo>
                  <a:pt x="403" y="1182"/>
                </a:lnTo>
                <a:lnTo>
                  <a:pt x="415" y="1174"/>
                </a:lnTo>
                <a:lnTo>
                  <a:pt x="426" y="1163"/>
                </a:lnTo>
                <a:lnTo>
                  <a:pt x="426" y="1163"/>
                </a:lnTo>
                <a:lnTo>
                  <a:pt x="422" y="1160"/>
                </a:lnTo>
                <a:lnTo>
                  <a:pt x="419" y="1156"/>
                </a:lnTo>
                <a:lnTo>
                  <a:pt x="419" y="1156"/>
                </a:lnTo>
                <a:lnTo>
                  <a:pt x="405" y="1164"/>
                </a:lnTo>
                <a:lnTo>
                  <a:pt x="397" y="1167"/>
                </a:lnTo>
                <a:lnTo>
                  <a:pt x="394" y="1167"/>
                </a:lnTo>
                <a:lnTo>
                  <a:pt x="391" y="1165"/>
                </a:lnTo>
                <a:lnTo>
                  <a:pt x="391" y="1165"/>
                </a:lnTo>
                <a:lnTo>
                  <a:pt x="393" y="1161"/>
                </a:lnTo>
                <a:lnTo>
                  <a:pt x="394" y="1158"/>
                </a:lnTo>
                <a:lnTo>
                  <a:pt x="400" y="1156"/>
                </a:lnTo>
                <a:lnTo>
                  <a:pt x="405" y="1151"/>
                </a:lnTo>
                <a:lnTo>
                  <a:pt x="411" y="1147"/>
                </a:lnTo>
                <a:lnTo>
                  <a:pt x="411" y="1147"/>
                </a:lnTo>
                <a:lnTo>
                  <a:pt x="407" y="1146"/>
                </a:lnTo>
                <a:lnTo>
                  <a:pt x="403" y="1146"/>
                </a:lnTo>
                <a:lnTo>
                  <a:pt x="397" y="1149"/>
                </a:lnTo>
                <a:lnTo>
                  <a:pt x="393" y="1151"/>
                </a:lnTo>
                <a:lnTo>
                  <a:pt x="389" y="1154"/>
                </a:lnTo>
                <a:lnTo>
                  <a:pt x="384" y="1156"/>
                </a:lnTo>
                <a:lnTo>
                  <a:pt x="380" y="1156"/>
                </a:lnTo>
                <a:lnTo>
                  <a:pt x="376" y="1153"/>
                </a:lnTo>
                <a:lnTo>
                  <a:pt x="376" y="1153"/>
                </a:lnTo>
                <a:lnTo>
                  <a:pt x="380" y="1147"/>
                </a:lnTo>
                <a:lnTo>
                  <a:pt x="386" y="1143"/>
                </a:lnTo>
                <a:lnTo>
                  <a:pt x="398" y="1134"/>
                </a:lnTo>
                <a:lnTo>
                  <a:pt x="398" y="1134"/>
                </a:lnTo>
                <a:lnTo>
                  <a:pt x="394" y="1132"/>
                </a:lnTo>
                <a:lnTo>
                  <a:pt x="390" y="1130"/>
                </a:lnTo>
                <a:lnTo>
                  <a:pt x="384" y="1132"/>
                </a:lnTo>
                <a:lnTo>
                  <a:pt x="379" y="1134"/>
                </a:lnTo>
                <a:lnTo>
                  <a:pt x="367" y="1140"/>
                </a:lnTo>
                <a:lnTo>
                  <a:pt x="363" y="1140"/>
                </a:lnTo>
                <a:lnTo>
                  <a:pt x="358" y="1139"/>
                </a:lnTo>
                <a:lnTo>
                  <a:pt x="358" y="1139"/>
                </a:lnTo>
                <a:lnTo>
                  <a:pt x="359" y="1136"/>
                </a:lnTo>
                <a:lnTo>
                  <a:pt x="360" y="1133"/>
                </a:lnTo>
                <a:lnTo>
                  <a:pt x="367" y="1129"/>
                </a:lnTo>
                <a:lnTo>
                  <a:pt x="375" y="1125"/>
                </a:lnTo>
                <a:lnTo>
                  <a:pt x="382" y="1120"/>
                </a:lnTo>
                <a:lnTo>
                  <a:pt x="382" y="1120"/>
                </a:lnTo>
                <a:lnTo>
                  <a:pt x="379" y="1119"/>
                </a:lnTo>
                <a:lnTo>
                  <a:pt x="376" y="1118"/>
                </a:lnTo>
                <a:lnTo>
                  <a:pt x="375" y="1115"/>
                </a:lnTo>
                <a:lnTo>
                  <a:pt x="370" y="1113"/>
                </a:lnTo>
                <a:lnTo>
                  <a:pt x="370" y="1113"/>
                </a:lnTo>
                <a:lnTo>
                  <a:pt x="355" y="1120"/>
                </a:lnTo>
                <a:lnTo>
                  <a:pt x="346" y="1122"/>
                </a:lnTo>
                <a:lnTo>
                  <a:pt x="344" y="1122"/>
                </a:lnTo>
                <a:lnTo>
                  <a:pt x="339" y="1120"/>
                </a:lnTo>
                <a:lnTo>
                  <a:pt x="339" y="1120"/>
                </a:lnTo>
                <a:lnTo>
                  <a:pt x="341" y="1118"/>
                </a:lnTo>
                <a:lnTo>
                  <a:pt x="344" y="1115"/>
                </a:lnTo>
                <a:lnTo>
                  <a:pt x="351" y="1111"/>
                </a:lnTo>
                <a:lnTo>
                  <a:pt x="358" y="1108"/>
                </a:lnTo>
                <a:lnTo>
                  <a:pt x="360" y="1106"/>
                </a:lnTo>
                <a:lnTo>
                  <a:pt x="362" y="1102"/>
                </a:lnTo>
                <a:lnTo>
                  <a:pt x="362" y="1102"/>
                </a:lnTo>
                <a:lnTo>
                  <a:pt x="351" y="1094"/>
                </a:lnTo>
                <a:lnTo>
                  <a:pt x="351" y="1094"/>
                </a:lnTo>
                <a:lnTo>
                  <a:pt x="341" y="1098"/>
                </a:lnTo>
                <a:lnTo>
                  <a:pt x="332" y="1102"/>
                </a:lnTo>
                <a:lnTo>
                  <a:pt x="324" y="1106"/>
                </a:lnTo>
                <a:lnTo>
                  <a:pt x="313" y="1109"/>
                </a:lnTo>
                <a:lnTo>
                  <a:pt x="313" y="1109"/>
                </a:lnTo>
                <a:lnTo>
                  <a:pt x="304" y="1115"/>
                </a:lnTo>
                <a:lnTo>
                  <a:pt x="295" y="1122"/>
                </a:lnTo>
                <a:lnTo>
                  <a:pt x="285" y="1126"/>
                </a:lnTo>
                <a:lnTo>
                  <a:pt x="280" y="1127"/>
                </a:lnTo>
                <a:lnTo>
                  <a:pt x="275" y="1127"/>
                </a:lnTo>
                <a:lnTo>
                  <a:pt x="275" y="1127"/>
                </a:lnTo>
                <a:lnTo>
                  <a:pt x="280" y="1120"/>
                </a:lnTo>
                <a:lnTo>
                  <a:pt x="287" y="1115"/>
                </a:lnTo>
                <a:lnTo>
                  <a:pt x="296" y="1109"/>
                </a:lnTo>
                <a:lnTo>
                  <a:pt x="304" y="1105"/>
                </a:lnTo>
                <a:lnTo>
                  <a:pt x="321" y="1095"/>
                </a:lnTo>
                <a:lnTo>
                  <a:pt x="330" y="1091"/>
                </a:lnTo>
                <a:lnTo>
                  <a:pt x="338" y="1085"/>
                </a:lnTo>
                <a:lnTo>
                  <a:pt x="338" y="1085"/>
                </a:lnTo>
                <a:lnTo>
                  <a:pt x="335" y="1081"/>
                </a:lnTo>
                <a:lnTo>
                  <a:pt x="331" y="1078"/>
                </a:lnTo>
                <a:lnTo>
                  <a:pt x="321" y="1073"/>
                </a:lnTo>
                <a:lnTo>
                  <a:pt x="321" y="1073"/>
                </a:lnTo>
                <a:lnTo>
                  <a:pt x="314" y="1075"/>
                </a:lnTo>
                <a:lnTo>
                  <a:pt x="307" y="1078"/>
                </a:lnTo>
                <a:lnTo>
                  <a:pt x="300" y="1083"/>
                </a:lnTo>
                <a:lnTo>
                  <a:pt x="293" y="1085"/>
                </a:lnTo>
                <a:lnTo>
                  <a:pt x="293" y="1085"/>
                </a:lnTo>
                <a:lnTo>
                  <a:pt x="292" y="1081"/>
                </a:lnTo>
                <a:lnTo>
                  <a:pt x="293" y="1078"/>
                </a:lnTo>
                <a:lnTo>
                  <a:pt x="296" y="1075"/>
                </a:lnTo>
                <a:lnTo>
                  <a:pt x="299" y="1073"/>
                </a:lnTo>
                <a:lnTo>
                  <a:pt x="306" y="1067"/>
                </a:lnTo>
                <a:lnTo>
                  <a:pt x="309" y="1064"/>
                </a:lnTo>
                <a:lnTo>
                  <a:pt x="310" y="1061"/>
                </a:lnTo>
                <a:lnTo>
                  <a:pt x="310" y="1061"/>
                </a:lnTo>
                <a:lnTo>
                  <a:pt x="307" y="1060"/>
                </a:lnTo>
                <a:lnTo>
                  <a:pt x="306" y="1057"/>
                </a:lnTo>
                <a:lnTo>
                  <a:pt x="304" y="1056"/>
                </a:lnTo>
                <a:lnTo>
                  <a:pt x="300" y="1056"/>
                </a:lnTo>
                <a:lnTo>
                  <a:pt x="300" y="1056"/>
                </a:lnTo>
                <a:lnTo>
                  <a:pt x="293" y="1060"/>
                </a:lnTo>
                <a:lnTo>
                  <a:pt x="285" y="1064"/>
                </a:lnTo>
                <a:lnTo>
                  <a:pt x="276" y="1066"/>
                </a:lnTo>
                <a:lnTo>
                  <a:pt x="272" y="1066"/>
                </a:lnTo>
                <a:lnTo>
                  <a:pt x="269" y="1064"/>
                </a:lnTo>
                <a:lnTo>
                  <a:pt x="269" y="1064"/>
                </a:lnTo>
                <a:lnTo>
                  <a:pt x="273" y="1059"/>
                </a:lnTo>
                <a:lnTo>
                  <a:pt x="280" y="1054"/>
                </a:lnTo>
                <a:lnTo>
                  <a:pt x="293" y="1049"/>
                </a:lnTo>
                <a:lnTo>
                  <a:pt x="293" y="1049"/>
                </a:lnTo>
                <a:lnTo>
                  <a:pt x="290" y="1046"/>
                </a:lnTo>
                <a:lnTo>
                  <a:pt x="286" y="1043"/>
                </a:lnTo>
                <a:lnTo>
                  <a:pt x="280" y="1039"/>
                </a:lnTo>
                <a:lnTo>
                  <a:pt x="280" y="1039"/>
                </a:lnTo>
                <a:lnTo>
                  <a:pt x="272" y="1043"/>
                </a:lnTo>
                <a:lnTo>
                  <a:pt x="264" y="1049"/>
                </a:lnTo>
                <a:lnTo>
                  <a:pt x="254" y="1052"/>
                </a:lnTo>
                <a:lnTo>
                  <a:pt x="248" y="1052"/>
                </a:lnTo>
                <a:lnTo>
                  <a:pt x="244" y="1052"/>
                </a:lnTo>
                <a:lnTo>
                  <a:pt x="244" y="1052"/>
                </a:lnTo>
                <a:lnTo>
                  <a:pt x="250" y="1045"/>
                </a:lnTo>
                <a:lnTo>
                  <a:pt x="255" y="1040"/>
                </a:lnTo>
                <a:lnTo>
                  <a:pt x="262" y="1036"/>
                </a:lnTo>
                <a:lnTo>
                  <a:pt x="271" y="1033"/>
                </a:lnTo>
                <a:lnTo>
                  <a:pt x="271" y="1033"/>
                </a:lnTo>
                <a:lnTo>
                  <a:pt x="268" y="1031"/>
                </a:lnTo>
                <a:lnTo>
                  <a:pt x="266" y="1029"/>
                </a:lnTo>
                <a:lnTo>
                  <a:pt x="261" y="1029"/>
                </a:lnTo>
                <a:lnTo>
                  <a:pt x="254" y="1031"/>
                </a:lnTo>
                <a:lnTo>
                  <a:pt x="248" y="1032"/>
                </a:lnTo>
                <a:lnTo>
                  <a:pt x="241" y="1035"/>
                </a:lnTo>
                <a:lnTo>
                  <a:pt x="234" y="1038"/>
                </a:lnTo>
                <a:lnTo>
                  <a:pt x="229" y="1038"/>
                </a:lnTo>
                <a:lnTo>
                  <a:pt x="226" y="1036"/>
                </a:lnTo>
                <a:lnTo>
                  <a:pt x="224" y="1035"/>
                </a:lnTo>
                <a:lnTo>
                  <a:pt x="224" y="1035"/>
                </a:lnTo>
                <a:lnTo>
                  <a:pt x="231" y="1029"/>
                </a:lnTo>
                <a:lnTo>
                  <a:pt x="238" y="1026"/>
                </a:lnTo>
                <a:lnTo>
                  <a:pt x="252" y="1018"/>
                </a:lnTo>
                <a:lnTo>
                  <a:pt x="252" y="1018"/>
                </a:lnTo>
                <a:lnTo>
                  <a:pt x="248" y="1015"/>
                </a:lnTo>
                <a:lnTo>
                  <a:pt x="245" y="1014"/>
                </a:lnTo>
                <a:lnTo>
                  <a:pt x="243" y="1011"/>
                </a:lnTo>
                <a:lnTo>
                  <a:pt x="240" y="1010"/>
                </a:lnTo>
                <a:lnTo>
                  <a:pt x="240" y="1010"/>
                </a:lnTo>
                <a:lnTo>
                  <a:pt x="222" y="1018"/>
                </a:lnTo>
                <a:lnTo>
                  <a:pt x="205" y="1025"/>
                </a:lnTo>
                <a:lnTo>
                  <a:pt x="188" y="1032"/>
                </a:lnTo>
                <a:lnTo>
                  <a:pt x="179" y="1036"/>
                </a:lnTo>
                <a:lnTo>
                  <a:pt x="172" y="1042"/>
                </a:lnTo>
                <a:lnTo>
                  <a:pt x="172" y="1042"/>
                </a:lnTo>
                <a:lnTo>
                  <a:pt x="170" y="1039"/>
                </a:lnTo>
                <a:lnTo>
                  <a:pt x="168" y="1035"/>
                </a:lnTo>
                <a:lnTo>
                  <a:pt x="168" y="1035"/>
                </a:lnTo>
                <a:lnTo>
                  <a:pt x="174" y="1028"/>
                </a:lnTo>
                <a:lnTo>
                  <a:pt x="181" y="1024"/>
                </a:lnTo>
                <a:lnTo>
                  <a:pt x="198" y="1015"/>
                </a:lnTo>
                <a:lnTo>
                  <a:pt x="213" y="1008"/>
                </a:lnTo>
                <a:lnTo>
                  <a:pt x="222" y="1004"/>
                </a:lnTo>
                <a:lnTo>
                  <a:pt x="227" y="998"/>
                </a:lnTo>
                <a:lnTo>
                  <a:pt x="227" y="998"/>
                </a:lnTo>
                <a:lnTo>
                  <a:pt x="205" y="979"/>
                </a:lnTo>
                <a:lnTo>
                  <a:pt x="193" y="970"/>
                </a:lnTo>
                <a:lnTo>
                  <a:pt x="182" y="965"/>
                </a:lnTo>
                <a:lnTo>
                  <a:pt x="182" y="965"/>
                </a:lnTo>
                <a:lnTo>
                  <a:pt x="184" y="965"/>
                </a:lnTo>
                <a:lnTo>
                  <a:pt x="185" y="966"/>
                </a:lnTo>
                <a:lnTo>
                  <a:pt x="185" y="966"/>
                </a:lnTo>
                <a:close/>
                <a:moveTo>
                  <a:pt x="12" y="1010"/>
                </a:moveTo>
                <a:lnTo>
                  <a:pt x="12" y="1010"/>
                </a:lnTo>
                <a:lnTo>
                  <a:pt x="102" y="1081"/>
                </a:lnTo>
                <a:lnTo>
                  <a:pt x="191" y="1153"/>
                </a:lnTo>
                <a:lnTo>
                  <a:pt x="278" y="1226"/>
                </a:lnTo>
                <a:lnTo>
                  <a:pt x="363" y="1300"/>
                </a:lnTo>
                <a:lnTo>
                  <a:pt x="363" y="1300"/>
                </a:lnTo>
                <a:lnTo>
                  <a:pt x="366" y="1292"/>
                </a:lnTo>
                <a:lnTo>
                  <a:pt x="370" y="1285"/>
                </a:lnTo>
                <a:lnTo>
                  <a:pt x="370" y="1285"/>
                </a:lnTo>
                <a:lnTo>
                  <a:pt x="365" y="1282"/>
                </a:lnTo>
                <a:lnTo>
                  <a:pt x="360" y="1278"/>
                </a:lnTo>
                <a:lnTo>
                  <a:pt x="356" y="1273"/>
                </a:lnTo>
                <a:lnTo>
                  <a:pt x="353" y="1272"/>
                </a:lnTo>
                <a:lnTo>
                  <a:pt x="351" y="1271"/>
                </a:lnTo>
                <a:lnTo>
                  <a:pt x="351" y="1271"/>
                </a:lnTo>
                <a:lnTo>
                  <a:pt x="349" y="1266"/>
                </a:lnTo>
                <a:lnTo>
                  <a:pt x="346" y="1264"/>
                </a:lnTo>
                <a:lnTo>
                  <a:pt x="342" y="1261"/>
                </a:lnTo>
                <a:lnTo>
                  <a:pt x="339" y="1258"/>
                </a:lnTo>
                <a:lnTo>
                  <a:pt x="339" y="1258"/>
                </a:lnTo>
                <a:lnTo>
                  <a:pt x="324" y="1243"/>
                </a:lnTo>
                <a:lnTo>
                  <a:pt x="309" y="1227"/>
                </a:lnTo>
                <a:lnTo>
                  <a:pt x="292" y="1212"/>
                </a:lnTo>
                <a:lnTo>
                  <a:pt x="273" y="1199"/>
                </a:lnTo>
                <a:lnTo>
                  <a:pt x="273" y="1199"/>
                </a:lnTo>
                <a:lnTo>
                  <a:pt x="231" y="1161"/>
                </a:lnTo>
                <a:lnTo>
                  <a:pt x="209" y="1143"/>
                </a:lnTo>
                <a:lnTo>
                  <a:pt x="186" y="1126"/>
                </a:lnTo>
                <a:lnTo>
                  <a:pt x="186" y="1126"/>
                </a:lnTo>
                <a:lnTo>
                  <a:pt x="164" y="1109"/>
                </a:lnTo>
                <a:lnTo>
                  <a:pt x="143" y="1091"/>
                </a:lnTo>
                <a:lnTo>
                  <a:pt x="99" y="1054"/>
                </a:lnTo>
                <a:lnTo>
                  <a:pt x="99" y="1054"/>
                </a:lnTo>
                <a:lnTo>
                  <a:pt x="94" y="1046"/>
                </a:lnTo>
                <a:lnTo>
                  <a:pt x="85" y="1039"/>
                </a:lnTo>
                <a:lnTo>
                  <a:pt x="70" y="1024"/>
                </a:lnTo>
                <a:lnTo>
                  <a:pt x="52" y="1010"/>
                </a:lnTo>
                <a:lnTo>
                  <a:pt x="35" y="994"/>
                </a:lnTo>
                <a:lnTo>
                  <a:pt x="35" y="994"/>
                </a:lnTo>
                <a:lnTo>
                  <a:pt x="32" y="988"/>
                </a:lnTo>
                <a:lnTo>
                  <a:pt x="29" y="984"/>
                </a:lnTo>
                <a:lnTo>
                  <a:pt x="25" y="981"/>
                </a:lnTo>
                <a:lnTo>
                  <a:pt x="19" y="979"/>
                </a:lnTo>
                <a:lnTo>
                  <a:pt x="19" y="979"/>
                </a:lnTo>
                <a:lnTo>
                  <a:pt x="17" y="986"/>
                </a:lnTo>
                <a:lnTo>
                  <a:pt x="15" y="994"/>
                </a:lnTo>
                <a:lnTo>
                  <a:pt x="12" y="1010"/>
                </a:lnTo>
                <a:lnTo>
                  <a:pt x="12" y="1010"/>
                </a:lnTo>
                <a:close/>
                <a:moveTo>
                  <a:pt x="1399" y="1049"/>
                </a:moveTo>
                <a:lnTo>
                  <a:pt x="1399" y="1049"/>
                </a:lnTo>
                <a:lnTo>
                  <a:pt x="1380" y="1047"/>
                </a:lnTo>
                <a:lnTo>
                  <a:pt x="1363" y="1046"/>
                </a:lnTo>
                <a:lnTo>
                  <a:pt x="1328" y="1046"/>
                </a:lnTo>
                <a:lnTo>
                  <a:pt x="1294" y="1047"/>
                </a:lnTo>
                <a:lnTo>
                  <a:pt x="1260" y="1049"/>
                </a:lnTo>
                <a:lnTo>
                  <a:pt x="1260" y="1049"/>
                </a:lnTo>
                <a:lnTo>
                  <a:pt x="1235" y="1049"/>
                </a:lnTo>
                <a:lnTo>
                  <a:pt x="1208" y="1049"/>
                </a:lnTo>
                <a:lnTo>
                  <a:pt x="1158" y="1052"/>
                </a:lnTo>
                <a:lnTo>
                  <a:pt x="1158" y="1052"/>
                </a:lnTo>
                <a:lnTo>
                  <a:pt x="1110" y="1050"/>
                </a:lnTo>
                <a:lnTo>
                  <a:pt x="1062" y="1052"/>
                </a:lnTo>
                <a:lnTo>
                  <a:pt x="1062" y="1052"/>
                </a:lnTo>
                <a:lnTo>
                  <a:pt x="1013" y="1052"/>
                </a:lnTo>
                <a:lnTo>
                  <a:pt x="964" y="1052"/>
                </a:lnTo>
                <a:lnTo>
                  <a:pt x="915" y="1052"/>
                </a:lnTo>
                <a:lnTo>
                  <a:pt x="863" y="1054"/>
                </a:lnTo>
                <a:lnTo>
                  <a:pt x="863" y="1054"/>
                </a:lnTo>
                <a:lnTo>
                  <a:pt x="834" y="1056"/>
                </a:lnTo>
                <a:lnTo>
                  <a:pt x="804" y="1056"/>
                </a:lnTo>
                <a:lnTo>
                  <a:pt x="773" y="1056"/>
                </a:lnTo>
                <a:lnTo>
                  <a:pt x="742" y="1059"/>
                </a:lnTo>
                <a:lnTo>
                  <a:pt x="742" y="1059"/>
                </a:lnTo>
                <a:lnTo>
                  <a:pt x="744" y="1063"/>
                </a:lnTo>
                <a:lnTo>
                  <a:pt x="745" y="1067"/>
                </a:lnTo>
                <a:lnTo>
                  <a:pt x="748" y="1073"/>
                </a:lnTo>
                <a:lnTo>
                  <a:pt x="751" y="1074"/>
                </a:lnTo>
                <a:lnTo>
                  <a:pt x="754" y="1074"/>
                </a:lnTo>
                <a:lnTo>
                  <a:pt x="754" y="1074"/>
                </a:lnTo>
                <a:lnTo>
                  <a:pt x="791" y="1075"/>
                </a:lnTo>
                <a:lnTo>
                  <a:pt x="836" y="1075"/>
                </a:lnTo>
                <a:lnTo>
                  <a:pt x="884" y="1075"/>
                </a:lnTo>
                <a:lnTo>
                  <a:pt x="908" y="1077"/>
                </a:lnTo>
                <a:lnTo>
                  <a:pt x="932" y="1078"/>
                </a:lnTo>
                <a:lnTo>
                  <a:pt x="932" y="1078"/>
                </a:lnTo>
                <a:lnTo>
                  <a:pt x="943" y="1077"/>
                </a:lnTo>
                <a:lnTo>
                  <a:pt x="956" y="1074"/>
                </a:lnTo>
                <a:lnTo>
                  <a:pt x="985" y="1074"/>
                </a:lnTo>
                <a:lnTo>
                  <a:pt x="1013" y="1074"/>
                </a:lnTo>
                <a:lnTo>
                  <a:pt x="1037" y="1075"/>
                </a:lnTo>
                <a:lnTo>
                  <a:pt x="1037" y="1075"/>
                </a:lnTo>
                <a:lnTo>
                  <a:pt x="1074" y="1070"/>
                </a:lnTo>
                <a:lnTo>
                  <a:pt x="1113" y="1067"/>
                </a:lnTo>
                <a:lnTo>
                  <a:pt x="1154" y="1066"/>
                </a:lnTo>
                <a:lnTo>
                  <a:pt x="1196" y="1066"/>
                </a:lnTo>
                <a:lnTo>
                  <a:pt x="1283" y="1067"/>
                </a:lnTo>
                <a:lnTo>
                  <a:pt x="1368" y="1070"/>
                </a:lnTo>
                <a:lnTo>
                  <a:pt x="1368" y="1070"/>
                </a:lnTo>
                <a:lnTo>
                  <a:pt x="1415" y="1068"/>
                </a:lnTo>
                <a:lnTo>
                  <a:pt x="1415" y="1068"/>
                </a:lnTo>
                <a:lnTo>
                  <a:pt x="1427" y="1070"/>
                </a:lnTo>
                <a:lnTo>
                  <a:pt x="1433" y="1068"/>
                </a:lnTo>
                <a:lnTo>
                  <a:pt x="1436" y="1067"/>
                </a:lnTo>
                <a:lnTo>
                  <a:pt x="1439" y="1066"/>
                </a:lnTo>
                <a:lnTo>
                  <a:pt x="1439" y="1066"/>
                </a:lnTo>
                <a:lnTo>
                  <a:pt x="1436" y="1060"/>
                </a:lnTo>
                <a:lnTo>
                  <a:pt x="1432" y="1057"/>
                </a:lnTo>
                <a:lnTo>
                  <a:pt x="1427" y="1054"/>
                </a:lnTo>
                <a:lnTo>
                  <a:pt x="1422" y="1053"/>
                </a:lnTo>
                <a:lnTo>
                  <a:pt x="1411" y="1050"/>
                </a:lnTo>
                <a:lnTo>
                  <a:pt x="1399" y="1049"/>
                </a:lnTo>
                <a:lnTo>
                  <a:pt x="1399" y="1049"/>
                </a:lnTo>
                <a:close/>
                <a:moveTo>
                  <a:pt x="738" y="1156"/>
                </a:moveTo>
                <a:lnTo>
                  <a:pt x="738" y="1156"/>
                </a:lnTo>
                <a:lnTo>
                  <a:pt x="734" y="1147"/>
                </a:lnTo>
                <a:lnTo>
                  <a:pt x="730" y="1139"/>
                </a:lnTo>
                <a:lnTo>
                  <a:pt x="728" y="1129"/>
                </a:lnTo>
                <a:lnTo>
                  <a:pt x="727" y="1118"/>
                </a:lnTo>
                <a:lnTo>
                  <a:pt x="727" y="1118"/>
                </a:lnTo>
                <a:lnTo>
                  <a:pt x="728" y="1102"/>
                </a:lnTo>
                <a:lnTo>
                  <a:pt x="731" y="1088"/>
                </a:lnTo>
                <a:lnTo>
                  <a:pt x="732" y="1075"/>
                </a:lnTo>
                <a:lnTo>
                  <a:pt x="732" y="1071"/>
                </a:lnTo>
                <a:lnTo>
                  <a:pt x="730" y="1067"/>
                </a:lnTo>
                <a:lnTo>
                  <a:pt x="730" y="1067"/>
                </a:lnTo>
                <a:lnTo>
                  <a:pt x="725" y="1071"/>
                </a:lnTo>
                <a:lnTo>
                  <a:pt x="721" y="1077"/>
                </a:lnTo>
                <a:lnTo>
                  <a:pt x="716" y="1088"/>
                </a:lnTo>
                <a:lnTo>
                  <a:pt x="714" y="1102"/>
                </a:lnTo>
                <a:lnTo>
                  <a:pt x="713" y="1116"/>
                </a:lnTo>
                <a:lnTo>
                  <a:pt x="716" y="1130"/>
                </a:lnTo>
                <a:lnTo>
                  <a:pt x="721" y="1141"/>
                </a:lnTo>
                <a:lnTo>
                  <a:pt x="724" y="1147"/>
                </a:lnTo>
                <a:lnTo>
                  <a:pt x="728" y="1150"/>
                </a:lnTo>
                <a:lnTo>
                  <a:pt x="732" y="1154"/>
                </a:lnTo>
                <a:lnTo>
                  <a:pt x="738" y="1156"/>
                </a:lnTo>
                <a:lnTo>
                  <a:pt x="738" y="1156"/>
                </a:lnTo>
                <a:close/>
                <a:moveTo>
                  <a:pt x="787" y="1122"/>
                </a:moveTo>
                <a:lnTo>
                  <a:pt x="787" y="1122"/>
                </a:lnTo>
                <a:lnTo>
                  <a:pt x="770" y="1120"/>
                </a:lnTo>
                <a:lnTo>
                  <a:pt x="759" y="1122"/>
                </a:lnTo>
                <a:lnTo>
                  <a:pt x="755" y="1123"/>
                </a:lnTo>
                <a:lnTo>
                  <a:pt x="752" y="1125"/>
                </a:lnTo>
                <a:lnTo>
                  <a:pt x="752" y="1125"/>
                </a:lnTo>
                <a:lnTo>
                  <a:pt x="754" y="1127"/>
                </a:lnTo>
                <a:lnTo>
                  <a:pt x="755" y="1129"/>
                </a:lnTo>
                <a:lnTo>
                  <a:pt x="759" y="1130"/>
                </a:lnTo>
                <a:lnTo>
                  <a:pt x="770" y="1132"/>
                </a:lnTo>
                <a:lnTo>
                  <a:pt x="770" y="1132"/>
                </a:lnTo>
                <a:lnTo>
                  <a:pt x="838" y="1139"/>
                </a:lnTo>
                <a:lnTo>
                  <a:pt x="873" y="1140"/>
                </a:lnTo>
                <a:lnTo>
                  <a:pt x="901" y="1140"/>
                </a:lnTo>
                <a:lnTo>
                  <a:pt x="901" y="1140"/>
                </a:lnTo>
                <a:lnTo>
                  <a:pt x="901" y="1140"/>
                </a:lnTo>
                <a:lnTo>
                  <a:pt x="902" y="1139"/>
                </a:lnTo>
                <a:lnTo>
                  <a:pt x="907" y="1139"/>
                </a:lnTo>
                <a:lnTo>
                  <a:pt x="914" y="1139"/>
                </a:lnTo>
                <a:lnTo>
                  <a:pt x="919" y="1137"/>
                </a:lnTo>
                <a:lnTo>
                  <a:pt x="919" y="1137"/>
                </a:lnTo>
                <a:lnTo>
                  <a:pt x="926" y="1139"/>
                </a:lnTo>
                <a:lnTo>
                  <a:pt x="932" y="1139"/>
                </a:lnTo>
                <a:lnTo>
                  <a:pt x="946" y="1139"/>
                </a:lnTo>
                <a:lnTo>
                  <a:pt x="959" y="1137"/>
                </a:lnTo>
                <a:lnTo>
                  <a:pt x="964" y="1137"/>
                </a:lnTo>
                <a:lnTo>
                  <a:pt x="970" y="1137"/>
                </a:lnTo>
                <a:lnTo>
                  <a:pt x="970" y="1137"/>
                </a:lnTo>
                <a:lnTo>
                  <a:pt x="967" y="1137"/>
                </a:lnTo>
                <a:lnTo>
                  <a:pt x="966" y="1139"/>
                </a:lnTo>
                <a:lnTo>
                  <a:pt x="966" y="1139"/>
                </a:lnTo>
                <a:lnTo>
                  <a:pt x="966" y="1139"/>
                </a:lnTo>
                <a:lnTo>
                  <a:pt x="968" y="1139"/>
                </a:lnTo>
                <a:lnTo>
                  <a:pt x="971" y="1139"/>
                </a:lnTo>
                <a:lnTo>
                  <a:pt x="973" y="1136"/>
                </a:lnTo>
                <a:lnTo>
                  <a:pt x="973" y="1136"/>
                </a:lnTo>
                <a:lnTo>
                  <a:pt x="1076" y="1134"/>
                </a:lnTo>
                <a:lnTo>
                  <a:pt x="1187" y="1132"/>
                </a:lnTo>
                <a:lnTo>
                  <a:pt x="1300" y="1130"/>
                </a:lnTo>
                <a:lnTo>
                  <a:pt x="1356" y="1130"/>
                </a:lnTo>
                <a:lnTo>
                  <a:pt x="1409" y="1130"/>
                </a:lnTo>
                <a:lnTo>
                  <a:pt x="1409" y="1130"/>
                </a:lnTo>
                <a:lnTo>
                  <a:pt x="1408" y="1129"/>
                </a:lnTo>
                <a:lnTo>
                  <a:pt x="1406" y="1126"/>
                </a:lnTo>
                <a:lnTo>
                  <a:pt x="1404" y="1119"/>
                </a:lnTo>
                <a:lnTo>
                  <a:pt x="1404" y="1119"/>
                </a:lnTo>
                <a:lnTo>
                  <a:pt x="1387" y="1116"/>
                </a:lnTo>
                <a:lnTo>
                  <a:pt x="1368" y="1115"/>
                </a:lnTo>
                <a:lnTo>
                  <a:pt x="1329" y="1113"/>
                </a:lnTo>
                <a:lnTo>
                  <a:pt x="1291" y="1113"/>
                </a:lnTo>
                <a:lnTo>
                  <a:pt x="1255" y="1113"/>
                </a:lnTo>
                <a:lnTo>
                  <a:pt x="1255" y="1113"/>
                </a:lnTo>
                <a:lnTo>
                  <a:pt x="1245" y="1112"/>
                </a:lnTo>
                <a:lnTo>
                  <a:pt x="1239" y="1111"/>
                </a:lnTo>
                <a:lnTo>
                  <a:pt x="1235" y="1108"/>
                </a:lnTo>
                <a:lnTo>
                  <a:pt x="1235" y="1108"/>
                </a:lnTo>
                <a:lnTo>
                  <a:pt x="1301" y="1106"/>
                </a:lnTo>
                <a:lnTo>
                  <a:pt x="1333" y="1106"/>
                </a:lnTo>
                <a:lnTo>
                  <a:pt x="1366" y="1106"/>
                </a:lnTo>
                <a:lnTo>
                  <a:pt x="1366" y="1106"/>
                </a:lnTo>
                <a:lnTo>
                  <a:pt x="1378" y="1108"/>
                </a:lnTo>
                <a:lnTo>
                  <a:pt x="1391" y="1111"/>
                </a:lnTo>
                <a:lnTo>
                  <a:pt x="1396" y="1111"/>
                </a:lnTo>
                <a:lnTo>
                  <a:pt x="1402" y="1109"/>
                </a:lnTo>
                <a:lnTo>
                  <a:pt x="1408" y="1108"/>
                </a:lnTo>
                <a:lnTo>
                  <a:pt x="1413" y="1104"/>
                </a:lnTo>
                <a:lnTo>
                  <a:pt x="1413" y="1104"/>
                </a:lnTo>
                <a:lnTo>
                  <a:pt x="1392" y="1102"/>
                </a:lnTo>
                <a:lnTo>
                  <a:pt x="1367" y="1101"/>
                </a:lnTo>
                <a:lnTo>
                  <a:pt x="1343" y="1099"/>
                </a:lnTo>
                <a:lnTo>
                  <a:pt x="1323" y="1097"/>
                </a:lnTo>
                <a:lnTo>
                  <a:pt x="1323" y="1097"/>
                </a:lnTo>
                <a:lnTo>
                  <a:pt x="1332" y="1095"/>
                </a:lnTo>
                <a:lnTo>
                  <a:pt x="1342" y="1094"/>
                </a:lnTo>
                <a:lnTo>
                  <a:pt x="1363" y="1092"/>
                </a:lnTo>
                <a:lnTo>
                  <a:pt x="1384" y="1094"/>
                </a:lnTo>
                <a:lnTo>
                  <a:pt x="1405" y="1092"/>
                </a:lnTo>
                <a:lnTo>
                  <a:pt x="1405" y="1092"/>
                </a:lnTo>
                <a:lnTo>
                  <a:pt x="1406" y="1090"/>
                </a:lnTo>
                <a:lnTo>
                  <a:pt x="1408" y="1087"/>
                </a:lnTo>
                <a:lnTo>
                  <a:pt x="1409" y="1083"/>
                </a:lnTo>
                <a:lnTo>
                  <a:pt x="1412" y="1080"/>
                </a:lnTo>
                <a:lnTo>
                  <a:pt x="1412" y="1080"/>
                </a:lnTo>
                <a:lnTo>
                  <a:pt x="1373" y="1080"/>
                </a:lnTo>
                <a:lnTo>
                  <a:pt x="1331" y="1080"/>
                </a:lnTo>
                <a:lnTo>
                  <a:pt x="1245" y="1077"/>
                </a:lnTo>
                <a:lnTo>
                  <a:pt x="1158" y="1075"/>
                </a:lnTo>
                <a:lnTo>
                  <a:pt x="1116" y="1077"/>
                </a:lnTo>
                <a:lnTo>
                  <a:pt x="1075" y="1078"/>
                </a:lnTo>
                <a:lnTo>
                  <a:pt x="1075" y="1078"/>
                </a:lnTo>
                <a:lnTo>
                  <a:pt x="1034" y="1081"/>
                </a:lnTo>
                <a:lnTo>
                  <a:pt x="994" y="1084"/>
                </a:lnTo>
                <a:lnTo>
                  <a:pt x="915" y="1085"/>
                </a:lnTo>
                <a:lnTo>
                  <a:pt x="755" y="1087"/>
                </a:lnTo>
                <a:lnTo>
                  <a:pt x="755" y="1087"/>
                </a:lnTo>
                <a:lnTo>
                  <a:pt x="756" y="1092"/>
                </a:lnTo>
                <a:lnTo>
                  <a:pt x="756" y="1098"/>
                </a:lnTo>
                <a:lnTo>
                  <a:pt x="756" y="1098"/>
                </a:lnTo>
                <a:lnTo>
                  <a:pt x="765" y="1099"/>
                </a:lnTo>
                <a:lnTo>
                  <a:pt x="775" y="1099"/>
                </a:lnTo>
                <a:lnTo>
                  <a:pt x="794" y="1099"/>
                </a:lnTo>
                <a:lnTo>
                  <a:pt x="814" y="1098"/>
                </a:lnTo>
                <a:lnTo>
                  <a:pt x="825" y="1098"/>
                </a:lnTo>
                <a:lnTo>
                  <a:pt x="835" y="1099"/>
                </a:lnTo>
                <a:lnTo>
                  <a:pt x="835" y="1099"/>
                </a:lnTo>
                <a:lnTo>
                  <a:pt x="828" y="1102"/>
                </a:lnTo>
                <a:lnTo>
                  <a:pt x="820" y="1105"/>
                </a:lnTo>
                <a:lnTo>
                  <a:pt x="798" y="1106"/>
                </a:lnTo>
                <a:lnTo>
                  <a:pt x="776" y="1108"/>
                </a:lnTo>
                <a:lnTo>
                  <a:pt x="755" y="1111"/>
                </a:lnTo>
                <a:lnTo>
                  <a:pt x="755" y="1111"/>
                </a:lnTo>
                <a:lnTo>
                  <a:pt x="773" y="1113"/>
                </a:lnTo>
                <a:lnTo>
                  <a:pt x="793" y="1113"/>
                </a:lnTo>
                <a:lnTo>
                  <a:pt x="835" y="1113"/>
                </a:lnTo>
                <a:lnTo>
                  <a:pt x="877" y="1113"/>
                </a:lnTo>
                <a:lnTo>
                  <a:pt x="897" y="1113"/>
                </a:lnTo>
                <a:lnTo>
                  <a:pt x="915" y="1115"/>
                </a:lnTo>
                <a:lnTo>
                  <a:pt x="915" y="1115"/>
                </a:lnTo>
                <a:lnTo>
                  <a:pt x="850" y="1119"/>
                </a:lnTo>
                <a:lnTo>
                  <a:pt x="818" y="1122"/>
                </a:lnTo>
                <a:lnTo>
                  <a:pt x="787" y="1122"/>
                </a:lnTo>
                <a:lnTo>
                  <a:pt x="787" y="1122"/>
                </a:lnTo>
                <a:close/>
                <a:moveTo>
                  <a:pt x="2051" y="1238"/>
                </a:moveTo>
                <a:lnTo>
                  <a:pt x="2051" y="1238"/>
                </a:lnTo>
                <a:lnTo>
                  <a:pt x="2048" y="1251"/>
                </a:lnTo>
                <a:lnTo>
                  <a:pt x="2044" y="1266"/>
                </a:lnTo>
                <a:lnTo>
                  <a:pt x="2032" y="1295"/>
                </a:lnTo>
                <a:lnTo>
                  <a:pt x="2032" y="1295"/>
                </a:lnTo>
                <a:lnTo>
                  <a:pt x="2028" y="1316"/>
                </a:lnTo>
                <a:lnTo>
                  <a:pt x="2025" y="1325"/>
                </a:lnTo>
                <a:lnTo>
                  <a:pt x="2024" y="1335"/>
                </a:lnTo>
                <a:lnTo>
                  <a:pt x="2024" y="1335"/>
                </a:lnTo>
                <a:lnTo>
                  <a:pt x="2020" y="1341"/>
                </a:lnTo>
                <a:lnTo>
                  <a:pt x="2017" y="1346"/>
                </a:lnTo>
                <a:lnTo>
                  <a:pt x="2017" y="1346"/>
                </a:lnTo>
                <a:lnTo>
                  <a:pt x="2014" y="1353"/>
                </a:lnTo>
                <a:lnTo>
                  <a:pt x="2013" y="1362"/>
                </a:lnTo>
                <a:lnTo>
                  <a:pt x="2010" y="1369"/>
                </a:lnTo>
                <a:lnTo>
                  <a:pt x="2009" y="1377"/>
                </a:lnTo>
                <a:lnTo>
                  <a:pt x="2009" y="1377"/>
                </a:lnTo>
                <a:lnTo>
                  <a:pt x="1995" y="1404"/>
                </a:lnTo>
                <a:lnTo>
                  <a:pt x="1978" y="1431"/>
                </a:lnTo>
                <a:lnTo>
                  <a:pt x="1961" y="1456"/>
                </a:lnTo>
                <a:lnTo>
                  <a:pt x="1943" y="1478"/>
                </a:lnTo>
                <a:lnTo>
                  <a:pt x="1943" y="1478"/>
                </a:lnTo>
                <a:lnTo>
                  <a:pt x="1920" y="1505"/>
                </a:lnTo>
                <a:lnTo>
                  <a:pt x="1896" y="1532"/>
                </a:lnTo>
                <a:lnTo>
                  <a:pt x="1896" y="1532"/>
                </a:lnTo>
                <a:lnTo>
                  <a:pt x="1881" y="1547"/>
                </a:lnTo>
                <a:lnTo>
                  <a:pt x="1865" y="1561"/>
                </a:lnTo>
                <a:lnTo>
                  <a:pt x="1865" y="1561"/>
                </a:lnTo>
                <a:lnTo>
                  <a:pt x="1860" y="1568"/>
                </a:lnTo>
                <a:lnTo>
                  <a:pt x="1853" y="1575"/>
                </a:lnTo>
                <a:lnTo>
                  <a:pt x="1847" y="1584"/>
                </a:lnTo>
                <a:lnTo>
                  <a:pt x="1841" y="1591"/>
                </a:lnTo>
                <a:lnTo>
                  <a:pt x="1841" y="1591"/>
                </a:lnTo>
                <a:lnTo>
                  <a:pt x="1837" y="1594"/>
                </a:lnTo>
                <a:lnTo>
                  <a:pt x="1832" y="1595"/>
                </a:lnTo>
                <a:lnTo>
                  <a:pt x="1823" y="1601"/>
                </a:lnTo>
                <a:lnTo>
                  <a:pt x="1823" y="1601"/>
                </a:lnTo>
                <a:lnTo>
                  <a:pt x="1818" y="1608"/>
                </a:lnTo>
                <a:lnTo>
                  <a:pt x="1812" y="1613"/>
                </a:lnTo>
                <a:lnTo>
                  <a:pt x="1812" y="1613"/>
                </a:lnTo>
                <a:lnTo>
                  <a:pt x="1798" y="1622"/>
                </a:lnTo>
                <a:lnTo>
                  <a:pt x="1791" y="1626"/>
                </a:lnTo>
                <a:lnTo>
                  <a:pt x="1784" y="1630"/>
                </a:lnTo>
                <a:lnTo>
                  <a:pt x="1784" y="1630"/>
                </a:lnTo>
                <a:lnTo>
                  <a:pt x="1773" y="1641"/>
                </a:lnTo>
                <a:lnTo>
                  <a:pt x="1760" y="1651"/>
                </a:lnTo>
                <a:lnTo>
                  <a:pt x="1760" y="1651"/>
                </a:lnTo>
                <a:lnTo>
                  <a:pt x="1733" y="1669"/>
                </a:lnTo>
                <a:lnTo>
                  <a:pt x="1733" y="1669"/>
                </a:lnTo>
                <a:lnTo>
                  <a:pt x="1710" y="1685"/>
                </a:lnTo>
                <a:lnTo>
                  <a:pt x="1686" y="1699"/>
                </a:lnTo>
                <a:lnTo>
                  <a:pt x="1673" y="1704"/>
                </a:lnTo>
                <a:lnTo>
                  <a:pt x="1660" y="1710"/>
                </a:lnTo>
                <a:lnTo>
                  <a:pt x="1648" y="1713"/>
                </a:lnTo>
                <a:lnTo>
                  <a:pt x="1634" y="1716"/>
                </a:lnTo>
                <a:lnTo>
                  <a:pt x="1634" y="1716"/>
                </a:lnTo>
                <a:lnTo>
                  <a:pt x="1639" y="1720"/>
                </a:lnTo>
                <a:lnTo>
                  <a:pt x="1646" y="1723"/>
                </a:lnTo>
                <a:lnTo>
                  <a:pt x="1660" y="1731"/>
                </a:lnTo>
                <a:lnTo>
                  <a:pt x="1660" y="1731"/>
                </a:lnTo>
                <a:lnTo>
                  <a:pt x="1669" y="1724"/>
                </a:lnTo>
                <a:lnTo>
                  <a:pt x="1679" y="1720"/>
                </a:lnTo>
                <a:lnTo>
                  <a:pt x="1698" y="1713"/>
                </a:lnTo>
                <a:lnTo>
                  <a:pt x="1698" y="1713"/>
                </a:lnTo>
                <a:lnTo>
                  <a:pt x="1708" y="1707"/>
                </a:lnTo>
                <a:lnTo>
                  <a:pt x="1718" y="1702"/>
                </a:lnTo>
                <a:lnTo>
                  <a:pt x="1726" y="1696"/>
                </a:lnTo>
                <a:lnTo>
                  <a:pt x="1736" y="1693"/>
                </a:lnTo>
                <a:lnTo>
                  <a:pt x="1736" y="1693"/>
                </a:lnTo>
                <a:lnTo>
                  <a:pt x="1754" y="1682"/>
                </a:lnTo>
                <a:lnTo>
                  <a:pt x="1773" y="1669"/>
                </a:lnTo>
                <a:lnTo>
                  <a:pt x="1808" y="1643"/>
                </a:lnTo>
                <a:lnTo>
                  <a:pt x="1840" y="1615"/>
                </a:lnTo>
                <a:lnTo>
                  <a:pt x="1870" y="1585"/>
                </a:lnTo>
                <a:lnTo>
                  <a:pt x="1870" y="1585"/>
                </a:lnTo>
                <a:lnTo>
                  <a:pt x="1888" y="1565"/>
                </a:lnTo>
                <a:lnTo>
                  <a:pt x="1905" y="1549"/>
                </a:lnTo>
                <a:lnTo>
                  <a:pt x="1905" y="1549"/>
                </a:lnTo>
                <a:lnTo>
                  <a:pt x="1922" y="1530"/>
                </a:lnTo>
                <a:lnTo>
                  <a:pt x="1929" y="1521"/>
                </a:lnTo>
                <a:lnTo>
                  <a:pt x="1934" y="1509"/>
                </a:lnTo>
                <a:lnTo>
                  <a:pt x="1934" y="1509"/>
                </a:lnTo>
                <a:lnTo>
                  <a:pt x="1940" y="1505"/>
                </a:lnTo>
                <a:lnTo>
                  <a:pt x="1945" y="1501"/>
                </a:lnTo>
                <a:lnTo>
                  <a:pt x="1945" y="1501"/>
                </a:lnTo>
                <a:lnTo>
                  <a:pt x="1954" y="1488"/>
                </a:lnTo>
                <a:lnTo>
                  <a:pt x="1962" y="1474"/>
                </a:lnTo>
                <a:lnTo>
                  <a:pt x="1971" y="1460"/>
                </a:lnTo>
                <a:lnTo>
                  <a:pt x="1979" y="1446"/>
                </a:lnTo>
                <a:lnTo>
                  <a:pt x="1979" y="1446"/>
                </a:lnTo>
                <a:lnTo>
                  <a:pt x="1987" y="1435"/>
                </a:lnTo>
                <a:lnTo>
                  <a:pt x="1996" y="1424"/>
                </a:lnTo>
                <a:lnTo>
                  <a:pt x="2006" y="1412"/>
                </a:lnTo>
                <a:lnTo>
                  <a:pt x="2014" y="1400"/>
                </a:lnTo>
                <a:lnTo>
                  <a:pt x="2014" y="1400"/>
                </a:lnTo>
                <a:lnTo>
                  <a:pt x="2024" y="1376"/>
                </a:lnTo>
                <a:lnTo>
                  <a:pt x="2034" y="1353"/>
                </a:lnTo>
                <a:lnTo>
                  <a:pt x="2034" y="1353"/>
                </a:lnTo>
                <a:lnTo>
                  <a:pt x="2045" y="1327"/>
                </a:lnTo>
                <a:lnTo>
                  <a:pt x="2053" y="1302"/>
                </a:lnTo>
                <a:lnTo>
                  <a:pt x="2059" y="1275"/>
                </a:lnTo>
                <a:lnTo>
                  <a:pt x="2063" y="1245"/>
                </a:lnTo>
                <a:lnTo>
                  <a:pt x="2063" y="1245"/>
                </a:lnTo>
                <a:lnTo>
                  <a:pt x="2066" y="1226"/>
                </a:lnTo>
                <a:lnTo>
                  <a:pt x="2066" y="1226"/>
                </a:lnTo>
                <a:lnTo>
                  <a:pt x="2069" y="1203"/>
                </a:lnTo>
                <a:lnTo>
                  <a:pt x="2069" y="1182"/>
                </a:lnTo>
                <a:lnTo>
                  <a:pt x="2069" y="1160"/>
                </a:lnTo>
                <a:lnTo>
                  <a:pt x="2068" y="1150"/>
                </a:lnTo>
                <a:lnTo>
                  <a:pt x="2065" y="1140"/>
                </a:lnTo>
                <a:lnTo>
                  <a:pt x="2065" y="1140"/>
                </a:lnTo>
                <a:lnTo>
                  <a:pt x="2063" y="1134"/>
                </a:lnTo>
                <a:lnTo>
                  <a:pt x="2060" y="1129"/>
                </a:lnTo>
                <a:lnTo>
                  <a:pt x="2052" y="1119"/>
                </a:lnTo>
                <a:lnTo>
                  <a:pt x="2042" y="1109"/>
                </a:lnTo>
                <a:lnTo>
                  <a:pt x="2034" y="1102"/>
                </a:lnTo>
                <a:lnTo>
                  <a:pt x="2034" y="1102"/>
                </a:lnTo>
                <a:lnTo>
                  <a:pt x="2044" y="1136"/>
                </a:lnTo>
                <a:lnTo>
                  <a:pt x="2048" y="1153"/>
                </a:lnTo>
                <a:lnTo>
                  <a:pt x="2052" y="1170"/>
                </a:lnTo>
                <a:lnTo>
                  <a:pt x="2053" y="1186"/>
                </a:lnTo>
                <a:lnTo>
                  <a:pt x="2055" y="1203"/>
                </a:lnTo>
                <a:lnTo>
                  <a:pt x="2053" y="1220"/>
                </a:lnTo>
                <a:lnTo>
                  <a:pt x="2051" y="1238"/>
                </a:lnTo>
                <a:lnTo>
                  <a:pt x="2051" y="1238"/>
                </a:lnTo>
                <a:close/>
                <a:moveTo>
                  <a:pt x="547" y="1133"/>
                </a:moveTo>
                <a:lnTo>
                  <a:pt x="547" y="1133"/>
                </a:lnTo>
                <a:lnTo>
                  <a:pt x="512" y="1150"/>
                </a:lnTo>
                <a:lnTo>
                  <a:pt x="478" y="1167"/>
                </a:lnTo>
                <a:lnTo>
                  <a:pt x="478" y="1167"/>
                </a:lnTo>
                <a:lnTo>
                  <a:pt x="463" y="1179"/>
                </a:lnTo>
                <a:lnTo>
                  <a:pt x="449" y="1193"/>
                </a:lnTo>
                <a:lnTo>
                  <a:pt x="433" y="1209"/>
                </a:lnTo>
                <a:lnTo>
                  <a:pt x="419" y="1226"/>
                </a:lnTo>
                <a:lnTo>
                  <a:pt x="407" y="1244"/>
                </a:lnTo>
                <a:lnTo>
                  <a:pt x="396" y="1262"/>
                </a:lnTo>
                <a:lnTo>
                  <a:pt x="384" y="1283"/>
                </a:lnTo>
                <a:lnTo>
                  <a:pt x="375" y="1304"/>
                </a:lnTo>
                <a:lnTo>
                  <a:pt x="366" y="1327"/>
                </a:lnTo>
                <a:lnTo>
                  <a:pt x="360" y="1349"/>
                </a:lnTo>
                <a:lnTo>
                  <a:pt x="355" y="1373"/>
                </a:lnTo>
                <a:lnTo>
                  <a:pt x="352" y="1397"/>
                </a:lnTo>
                <a:lnTo>
                  <a:pt x="351" y="1422"/>
                </a:lnTo>
                <a:lnTo>
                  <a:pt x="352" y="1448"/>
                </a:lnTo>
                <a:lnTo>
                  <a:pt x="355" y="1474"/>
                </a:lnTo>
                <a:lnTo>
                  <a:pt x="360" y="1501"/>
                </a:lnTo>
                <a:lnTo>
                  <a:pt x="360" y="1501"/>
                </a:lnTo>
                <a:lnTo>
                  <a:pt x="365" y="1516"/>
                </a:lnTo>
                <a:lnTo>
                  <a:pt x="370" y="1530"/>
                </a:lnTo>
                <a:lnTo>
                  <a:pt x="383" y="1557"/>
                </a:lnTo>
                <a:lnTo>
                  <a:pt x="397" y="1582"/>
                </a:lnTo>
                <a:lnTo>
                  <a:pt x="410" y="1609"/>
                </a:lnTo>
                <a:lnTo>
                  <a:pt x="410" y="1609"/>
                </a:lnTo>
                <a:lnTo>
                  <a:pt x="417" y="1615"/>
                </a:lnTo>
                <a:lnTo>
                  <a:pt x="422" y="1620"/>
                </a:lnTo>
                <a:lnTo>
                  <a:pt x="428" y="1627"/>
                </a:lnTo>
                <a:lnTo>
                  <a:pt x="435" y="1631"/>
                </a:lnTo>
                <a:lnTo>
                  <a:pt x="435" y="1631"/>
                </a:lnTo>
                <a:lnTo>
                  <a:pt x="439" y="1633"/>
                </a:lnTo>
                <a:lnTo>
                  <a:pt x="442" y="1634"/>
                </a:lnTo>
                <a:lnTo>
                  <a:pt x="446" y="1634"/>
                </a:lnTo>
                <a:lnTo>
                  <a:pt x="449" y="1637"/>
                </a:lnTo>
                <a:lnTo>
                  <a:pt x="449" y="1637"/>
                </a:lnTo>
                <a:lnTo>
                  <a:pt x="452" y="1643"/>
                </a:lnTo>
                <a:lnTo>
                  <a:pt x="452" y="1647"/>
                </a:lnTo>
                <a:lnTo>
                  <a:pt x="450" y="1651"/>
                </a:lnTo>
                <a:lnTo>
                  <a:pt x="448" y="1655"/>
                </a:lnTo>
                <a:lnTo>
                  <a:pt x="442" y="1662"/>
                </a:lnTo>
                <a:lnTo>
                  <a:pt x="436" y="1667"/>
                </a:lnTo>
                <a:lnTo>
                  <a:pt x="436" y="1667"/>
                </a:lnTo>
                <a:lnTo>
                  <a:pt x="425" y="1678"/>
                </a:lnTo>
                <a:lnTo>
                  <a:pt x="415" y="1690"/>
                </a:lnTo>
                <a:lnTo>
                  <a:pt x="405" y="1702"/>
                </a:lnTo>
                <a:lnTo>
                  <a:pt x="396" y="1710"/>
                </a:lnTo>
                <a:lnTo>
                  <a:pt x="396" y="1710"/>
                </a:lnTo>
                <a:lnTo>
                  <a:pt x="396" y="1717"/>
                </a:lnTo>
                <a:lnTo>
                  <a:pt x="396" y="1724"/>
                </a:lnTo>
                <a:lnTo>
                  <a:pt x="398" y="1731"/>
                </a:lnTo>
                <a:lnTo>
                  <a:pt x="404" y="1737"/>
                </a:lnTo>
                <a:lnTo>
                  <a:pt x="404" y="1737"/>
                </a:lnTo>
                <a:lnTo>
                  <a:pt x="417" y="1721"/>
                </a:lnTo>
                <a:lnTo>
                  <a:pt x="432" y="1706"/>
                </a:lnTo>
                <a:lnTo>
                  <a:pt x="446" y="1693"/>
                </a:lnTo>
                <a:lnTo>
                  <a:pt x="462" y="1679"/>
                </a:lnTo>
                <a:lnTo>
                  <a:pt x="478" y="1668"/>
                </a:lnTo>
                <a:lnTo>
                  <a:pt x="495" y="1655"/>
                </a:lnTo>
                <a:lnTo>
                  <a:pt x="513" y="1646"/>
                </a:lnTo>
                <a:lnTo>
                  <a:pt x="533" y="1636"/>
                </a:lnTo>
                <a:lnTo>
                  <a:pt x="533" y="1636"/>
                </a:lnTo>
                <a:lnTo>
                  <a:pt x="532" y="1627"/>
                </a:lnTo>
                <a:lnTo>
                  <a:pt x="532" y="1620"/>
                </a:lnTo>
                <a:lnTo>
                  <a:pt x="533" y="1612"/>
                </a:lnTo>
                <a:lnTo>
                  <a:pt x="536" y="1606"/>
                </a:lnTo>
                <a:lnTo>
                  <a:pt x="542" y="1594"/>
                </a:lnTo>
                <a:lnTo>
                  <a:pt x="547" y="1585"/>
                </a:lnTo>
                <a:lnTo>
                  <a:pt x="547" y="1585"/>
                </a:lnTo>
                <a:lnTo>
                  <a:pt x="539" y="1585"/>
                </a:lnTo>
                <a:lnTo>
                  <a:pt x="532" y="1582"/>
                </a:lnTo>
                <a:lnTo>
                  <a:pt x="526" y="1577"/>
                </a:lnTo>
                <a:lnTo>
                  <a:pt x="521" y="1570"/>
                </a:lnTo>
                <a:lnTo>
                  <a:pt x="511" y="1554"/>
                </a:lnTo>
                <a:lnTo>
                  <a:pt x="502" y="1539"/>
                </a:lnTo>
                <a:lnTo>
                  <a:pt x="502" y="1539"/>
                </a:lnTo>
                <a:lnTo>
                  <a:pt x="494" y="1523"/>
                </a:lnTo>
                <a:lnTo>
                  <a:pt x="487" y="1507"/>
                </a:lnTo>
                <a:lnTo>
                  <a:pt x="480" y="1490"/>
                </a:lnTo>
                <a:lnTo>
                  <a:pt x="476" y="1471"/>
                </a:lnTo>
                <a:lnTo>
                  <a:pt x="474" y="1453"/>
                </a:lnTo>
                <a:lnTo>
                  <a:pt x="473" y="1434"/>
                </a:lnTo>
                <a:lnTo>
                  <a:pt x="474" y="1414"/>
                </a:lnTo>
                <a:lnTo>
                  <a:pt x="477" y="1396"/>
                </a:lnTo>
                <a:lnTo>
                  <a:pt x="477" y="1396"/>
                </a:lnTo>
                <a:lnTo>
                  <a:pt x="483" y="1376"/>
                </a:lnTo>
                <a:lnTo>
                  <a:pt x="488" y="1356"/>
                </a:lnTo>
                <a:lnTo>
                  <a:pt x="495" y="1338"/>
                </a:lnTo>
                <a:lnTo>
                  <a:pt x="498" y="1330"/>
                </a:lnTo>
                <a:lnTo>
                  <a:pt x="502" y="1323"/>
                </a:lnTo>
                <a:lnTo>
                  <a:pt x="502" y="1323"/>
                </a:lnTo>
                <a:lnTo>
                  <a:pt x="513" y="1310"/>
                </a:lnTo>
                <a:lnTo>
                  <a:pt x="528" y="1297"/>
                </a:lnTo>
                <a:lnTo>
                  <a:pt x="543" y="1285"/>
                </a:lnTo>
                <a:lnTo>
                  <a:pt x="556" y="1275"/>
                </a:lnTo>
                <a:lnTo>
                  <a:pt x="556" y="1275"/>
                </a:lnTo>
                <a:lnTo>
                  <a:pt x="577" y="1265"/>
                </a:lnTo>
                <a:lnTo>
                  <a:pt x="599" y="1258"/>
                </a:lnTo>
                <a:lnTo>
                  <a:pt x="622" y="1252"/>
                </a:lnTo>
                <a:lnTo>
                  <a:pt x="645" y="1251"/>
                </a:lnTo>
                <a:lnTo>
                  <a:pt x="669" y="1251"/>
                </a:lnTo>
                <a:lnTo>
                  <a:pt x="693" y="1255"/>
                </a:lnTo>
                <a:lnTo>
                  <a:pt x="716" y="1261"/>
                </a:lnTo>
                <a:lnTo>
                  <a:pt x="738" y="1268"/>
                </a:lnTo>
                <a:lnTo>
                  <a:pt x="738" y="1268"/>
                </a:lnTo>
                <a:lnTo>
                  <a:pt x="742" y="1265"/>
                </a:lnTo>
                <a:lnTo>
                  <a:pt x="744" y="1259"/>
                </a:lnTo>
                <a:lnTo>
                  <a:pt x="745" y="1255"/>
                </a:lnTo>
                <a:lnTo>
                  <a:pt x="745" y="1250"/>
                </a:lnTo>
                <a:lnTo>
                  <a:pt x="745" y="1238"/>
                </a:lnTo>
                <a:lnTo>
                  <a:pt x="747" y="1229"/>
                </a:lnTo>
                <a:lnTo>
                  <a:pt x="747" y="1229"/>
                </a:lnTo>
                <a:lnTo>
                  <a:pt x="749" y="1219"/>
                </a:lnTo>
                <a:lnTo>
                  <a:pt x="752" y="1210"/>
                </a:lnTo>
                <a:lnTo>
                  <a:pt x="761" y="1196"/>
                </a:lnTo>
                <a:lnTo>
                  <a:pt x="770" y="1184"/>
                </a:lnTo>
                <a:lnTo>
                  <a:pt x="780" y="1171"/>
                </a:lnTo>
                <a:lnTo>
                  <a:pt x="780" y="1171"/>
                </a:lnTo>
                <a:lnTo>
                  <a:pt x="773" y="1172"/>
                </a:lnTo>
                <a:lnTo>
                  <a:pt x="766" y="1172"/>
                </a:lnTo>
                <a:lnTo>
                  <a:pt x="754" y="1171"/>
                </a:lnTo>
                <a:lnTo>
                  <a:pt x="742" y="1170"/>
                </a:lnTo>
                <a:lnTo>
                  <a:pt x="735" y="1168"/>
                </a:lnTo>
                <a:lnTo>
                  <a:pt x="730" y="1170"/>
                </a:lnTo>
                <a:lnTo>
                  <a:pt x="730" y="1170"/>
                </a:lnTo>
                <a:lnTo>
                  <a:pt x="724" y="1165"/>
                </a:lnTo>
                <a:lnTo>
                  <a:pt x="720" y="1161"/>
                </a:lnTo>
                <a:lnTo>
                  <a:pt x="716" y="1156"/>
                </a:lnTo>
                <a:lnTo>
                  <a:pt x="711" y="1150"/>
                </a:lnTo>
                <a:lnTo>
                  <a:pt x="706" y="1137"/>
                </a:lnTo>
                <a:lnTo>
                  <a:pt x="703" y="1125"/>
                </a:lnTo>
                <a:lnTo>
                  <a:pt x="703" y="1125"/>
                </a:lnTo>
                <a:lnTo>
                  <a:pt x="685" y="1120"/>
                </a:lnTo>
                <a:lnTo>
                  <a:pt x="665" y="1119"/>
                </a:lnTo>
                <a:lnTo>
                  <a:pt x="645" y="1119"/>
                </a:lnTo>
                <a:lnTo>
                  <a:pt x="624" y="1120"/>
                </a:lnTo>
                <a:lnTo>
                  <a:pt x="605" y="1123"/>
                </a:lnTo>
                <a:lnTo>
                  <a:pt x="585" y="1126"/>
                </a:lnTo>
                <a:lnTo>
                  <a:pt x="547" y="1133"/>
                </a:lnTo>
                <a:lnTo>
                  <a:pt x="547" y="1133"/>
                </a:lnTo>
                <a:close/>
                <a:moveTo>
                  <a:pt x="1419" y="1144"/>
                </a:moveTo>
                <a:lnTo>
                  <a:pt x="1419" y="1144"/>
                </a:lnTo>
                <a:lnTo>
                  <a:pt x="1401" y="1143"/>
                </a:lnTo>
                <a:lnTo>
                  <a:pt x="1382" y="1144"/>
                </a:lnTo>
                <a:lnTo>
                  <a:pt x="1366" y="1144"/>
                </a:lnTo>
                <a:lnTo>
                  <a:pt x="1347" y="1144"/>
                </a:lnTo>
                <a:lnTo>
                  <a:pt x="1347" y="1144"/>
                </a:lnTo>
                <a:lnTo>
                  <a:pt x="1323" y="1143"/>
                </a:lnTo>
                <a:lnTo>
                  <a:pt x="1295" y="1141"/>
                </a:lnTo>
                <a:lnTo>
                  <a:pt x="1295" y="1141"/>
                </a:lnTo>
                <a:lnTo>
                  <a:pt x="1258" y="1141"/>
                </a:lnTo>
                <a:lnTo>
                  <a:pt x="1222" y="1141"/>
                </a:lnTo>
                <a:lnTo>
                  <a:pt x="1222" y="1141"/>
                </a:lnTo>
                <a:lnTo>
                  <a:pt x="1130" y="1146"/>
                </a:lnTo>
                <a:lnTo>
                  <a:pt x="1036" y="1147"/>
                </a:lnTo>
                <a:lnTo>
                  <a:pt x="1036" y="1147"/>
                </a:lnTo>
                <a:lnTo>
                  <a:pt x="1009" y="1147"/>
                </a:lnTo>
                <a:lnTo>
                  <a:pt x="981" y="1146"/>
                </a:lnTo>
                <a:lnTo>
                  <a:pt x="954" y="1146"/>
                </a:lnTo>
                <a:lnTo>
                  <a:pt x="928" y="1146"/>
                </a:lnTo>
                <a:lnTo>
                  <a:pt x="928" y="1146"/>
                </a:lnTo>
                <a:lnTo>
                  <a:pt x="919" y="1147"/>
                </a:lnTo>
                <a:lnTo>
                  <a:pt x="912" y="1149"/>
                </a:lnTo>
                <a:lnTo>
                  <a:pt x="905" y="1150"/>
                </a:lnTo>
                <a:lnTo>
                  <a:pt x="897" y="1151"/>
                </a:lnTo>
                <a:lnTo>
                  <a:pt x="897" y="1151"/>
                </a:lnTo>
                <a:lnTo>
                  <a:pt x="862" y="1151"/>
                </a:lnTo>
                <a:lnTo>
                  <a:pt x="827" y="1150"/>
                </a:lnTo>
                <a:lnTo>
                  <a:pt x="756" y="1143"/>
                </a:lnTo>
                <a:lnTo>
                  <a:pt x="756" y="1143"/>
                </a:lnTo>
                <a:lnTo>
                  <a:pt x="755" y="1149"/>
                </a:lnTo>
                <a:lnTo>
                  <a:pt x="752" y="1153"/>
                </a:lnTo>
                <a:lnTo>
                  <a:pt x="751" y="1156"/>
                </a:lnTo>
                <a:lnTo>
                  <a:pt x="749" y="1158"/>
                </a:lnTo>
                <a:lnTo>
                  <a:pt x="751" y="1160"/>
                </a:lnTo>
                <a:lnTo>
                  <a:pt x="751" y="1160"/>
                </a:lnTo>
                <a:lnTo>
                  <a:pt x="765" y="1160"/>
                </a:lnTo>
                <a:lnTo>
                  <a:pt x="780" y="1161"/>
                </a:lnTo>
                <a:lnTo>
                  <a:pt x="796" y="1164"/>
                </a:lnTo>
                <a:lnTo>
                  <a:pt x="801" y="1165"/>
                </a:lnTo>
                <a:lnTo>
                  <a:pt x="807" y="1168"/>
                </a:lnTo>
                <a:lnTo>
                  <a:pt x="807" y="1168"/>
                </a:lnTo>
                <a:lnTo>
                  <a:pt x="944" y="1167"/>
                </a:lnTo>
                <a:lnTo>
                  <a:pt x="1083" y="1165"/>
                </a:lnTo>
                <a:lnTo>
                  <a:pt x="1083" y="1165"/>
                </a:lnTo>
                <a:lnTo>
                  <a:pt x="1133" y="1164"/>
                </a:lnTo>
                <a:lnTo>
                  <a:pt x="1156" y="1163"/>
                </a:lnTo>
                <a:lnTo>
                  <a:pt x="1179" y="1164"/>
                </a:lnTo>
                <a:lnTo>
                  <a:pt x="1179" y="1164"/>
                </a:lnTo>
                <a:lnTo>
                  <a:pt x="1214" y="1165"/>
                </a:lnTo>
                <a:lnTo>
                  <a:pt x="1248" y="1165"/>
                </a:lnTo>
                <a:lnTo>
                  <a:pt x="1316" y="1164"/>
                </a:lnTo>
                <a:lnTo>
                  <a:pt x="1316" y="1164"/>
                </a:lnTo>
                <a:lnTo>
                  <a:pt x="1349" y="1165"/>
                </a:lnTo>
                <a:lnTo>
                  <a:pt x="1381" y="1167"/>
                </a:lnTo>
                <a:lnTo>
                  <a:pt x="1412" y="1168"/>
                </a:lnTo>
                <a:lnTo>
                  <a:pt x="1425" y="1168"/>
                </a:lnTo>
                <a:lnTo>
                  <a:pt x="1437" y="1167"/>
                </a:lnTo>
                <a:lnTo>
                  <a:pt x="1437" y="1167"/>
                </a:lnTo>
                <a:lnTo>
                  <a:pt x="1439" y="1161"/>
                </a:lnTo>
                <a:lnTo>
                  <a:pt x="1440" y="1157"/>
                </a:lnTo>
                <a:lnTo>
                  <a:pt x="1439" y="1154"/>
                </a:lnTo>
                <a:lnTo>
                  <a:pt x="1436" y="1151"/>
                </a:lnTo>
                <a:lnTo>
                  <a:pt x="1432" y="1149"/>
                </a:lnTo>
                <a:lnTo>
                  <a:pt x="1427" y="1147"/>
                </a:lnTo>
                <a:lnTo>
                  <a:pt x="1419" y="1144"/>
                </a:lnTo>
                <a:lnTo>
                  <a:pt x="1419" y="1144"/>
                </a:lnTo>
                <a:close/>
                <a:moveTo>
                  <a:pt x="1462" y="1182"/>
                </a:moveTo>
                <a:lnTo>
                  <a:pt x="1462" y="1182"/>
                </a:lnTo>
                <a:lnTo>
                  <a:pt x="1384" y="1179"/>
                </a:lnTo>
                <a:lnTo>
                  <a:pt x="1304" y="1177"/>
                </a:lnTo>
                <a:lnTo>
                  <a:pt x="1221" y="1177"/>
                </a:lnTo>
                <a:lnTo>
                  <a:pt x="1138" y="1177"/>
                </a:lnTo>
                <a:lnTo>
                  <a:pt x="973" y="1178"/>
                </a:lnTo>
                <a:lnTo>
                  <a:pt x="815" y="1181"/>
                </a:lnTo>
                <a:lnTo>
                  <a:pt x="815" y="1181"/>
                </a:lnTo>
                <a:lnTo>
                  <a:pt x="815" y="1185"/>
                </a:lnTo>
                <a:lnTo>
                  <a:pt x="817" y="1188"/>
                </a:lnTo>
                <a:lnTo>
                  <a:pt x="818" y="1195"/>
                </a:lnTo>
                <a:lnTo>
                  <a:pt x="818" y="1195"/>
                </a:lnTo>
                <a:lnTo>
                  <a:pt x="1013" y="1191"/>
                </a:lnTo>
                <a:lnTo>
                  <a:pt x="1112" y="1191"/>
                </a:lnTo>
                <a:lnTo>
                  <a:pt x="1159" y="1191"/>
                </a:lnTo>
                <a:lnTo>
                  <a:pt x="1206" y="1193"/>
                </a:lnTo>
                <a:lnTo>
                  <a:pt x="1206" y="1193"/>
                </a:lnTo>
                <a:lnTo>
                  <a:pt x="1235" y="1193"/>
                </a:lnTo>
                <a:lnTo>
                  <a:pt x="1263" y="1193"/>
                </a:lnTo>
                <a:lnTo>
                  <a:pt x="1291" y="1192"/>
                </a:lnTo>
                <a:lnTo>
                  <a:pt x="1319" y="1193"/>
                </a:lnTo>
                <a:lnTo>
                  <a:pt x="1319" y="1193"/>
                </a:lnTo>
                <a:lnTo>
                  <a:pt x="1354" y="1195"/>
                </a:lnTo>
                <a:lnTo>
                  <a:pt x="1389" y="1196"/>
                </a:lnTo>
                <a:lnTo>
                  <a:pt x="1389" y="1196"/>
                </a:lnTo>
                <a:lnTo>
                  <a:pt x="1405" y="1196"/>
                </a:lnTo>
                <a:lnTo>
                  <a:pt x="1420" y="1198"/>
                </a:lnTo>
                <a:lnTo>
                  <a:pt x="1436" y="1199"/>
                </a:lnTo>
                <a:lnTo>
                  <a:pt x="1450" y="1199"/>
                </a:lnTo>
                <a:lnTo>
                  <a:pt x="1450" y="1199"/>
                </a:lnTo>
                <a:lnTo>
                  <a:pt x="1455" y="1199"/>
                </a:lnTo>
                <a:lnTo>
                  <a:pt x="1461" y="1198"/>
                </a:lnTo>
                <a:lnTo>
                  <a:pt x="1467" y="1195"/>
                </a:lnTo>
                <a:lnTo>
                  <a:pt x="1468" y="1193"/>
                </a:lnTo>
                <a:lnTo>
                  <a:pt x="1469" y="1191"/>
                </a:lnTo>
                <a:lnTo>
                  <a:pt x="1469" y="1191"/>
                </a:lnTo>
                <a:lnTo>
                  <a:pt x="1469" y="1189"/>
                </a:lnTo>
                <a:lnTo>
                  <a:pt x="1468" y="1188"/>
                </a:lnTo>
                <a:lnTo>
                  <a:pt x="1465" y="1186"/>
                </a:lnTo>
                <a:lnTo>
                  <a:pt x="1462" y="1186"/>
                </a:lnTo>
                <a:lnTo>
                  <a:pt x="1461" y="1185"/>
                </a:lnTo>
                <a:lnTo>
                  <a:pt x="1462" y="1182"/>
                </a:lnTo>
                <a:lnTo>
                  <a:pt x="1462" y="1182"/>
                </a:lnTo>
                <a:close/>
                <a:moveTo>
                  <a:pt x="791" y="1179"/>
                </a:moveTo>
                <a:lnTo>
                  <a:pt x="791" y="1179"/>
                </a:lnTo>
                <a:lnTo>
                  <a:pt x="783" y="1186"/>
                </a:lnTo>
                <a:lnTo>
                  <a:pt x="776" y="1193"/>
                </a:lnTo>
                <a:lnTo>
                  <a:pt x="770" y="1202"/>
                </a:lnTo>
                <a:lnTo>
                  <a:pt x="765" y="1212"/>
                </a:lnTo>
                <a:lnTo>
                  <a:pt x="762" y="1222"/>
                </a:lnTo>
                <a:lnTo>
                  <a:pt x="759" y="1231"/>
                </a:lnTo>
                <a:lnTo>
                  <a:pt x="758" y="1243"/>
                </a:lnTo>
                <a:lnTo>
                  <a:pt x="758" y="1254"/>
                </a:lnTo>
                <a:lnTo>
                  <a:pt x="758" y="1254"/>
                </a:lnTo>
                <a:lnTo>
                  <a:pt x="759" y="1257"/>
                </a:lnTo>
                <a:lnTo>
                  <a:pt x="761" y="1258"/>
                </a:lnTo>
                <a:lnTo>
                  <a:pt x="762" y="1259"/>
                </a:lnTo>
                <a:lnTo>
                  <a:pt x="763" y="1261"/>
                </a:lnTo>
                <a:lnTo>
                  <a:pt x="763" y="1261"/>
                </a:lnTo>
                <a:lnTo>
                  <a:pt x="762" y="1265"/>
                </a:lnTo>
                <a:lnTo>
                  <a:pt x="761" y="1269"/>
                </a:lnTo>
                <a:lnTo>
                  <a:pt x="761" y="1269"/>
                </a:lnTo>
                <a:lnTo>
                  <a:pt x="768" y="1282"/>
                </a:lnTo>
                <a:lnTo>
                  <a:pt x="777" y="1293"/>
                </a:lnTo>
                <a:lnTo>
                  <a:pt x="782" y="1297"/>
                </a:lnTo>
                <a:lnTo>
                  <a:pt x="789" y="1300"/>
                </a:lnTo>
                <a:lnTo>
                  <a:pt x="794" y="1303"/>
                </a:lnTo>
                <a:lnTo>
                  <a:pt x="803" y="1303"/>
                </a:lnTo>
                <a:lnTo>
                  <a:pt x="803" y="1303"/>
                </a:lnTo>
                <a:lnTo>
                  <a:pt x="789" y="1269"/>
                </a:lnTo>
                <a:lnTo>
                  <a:pt x="782" y="1251"/>
                </a:lnTo>
                <a:lnTo>
                  <a:pt x="776" y="1234"/>
                </a:lnTo>
                <a:lnTo>
                  <a:pt x="776" y="1234"/>
                </a:lnTo>
                <a:lnTo>
                  <a:pt x="786" y="1209"/>
                </a:lnTo>
                <a:lnTo>
                  <a:pt x="791" y="1196"/>
                </a:lnTo>
                <a:lnTo>
                  <a:pt x="800" y="1185"/>
                </a:lnTo>
                <a:lnTo>
                  <a:pt x="800" y="1185"/>
                </a:lnTo>
                <a:lnTo>
                  <a:pt x="796" y="1184"/>
                </a:lnTo>
                <a:lnTo>
                  <a:pt x="794" y="1182"/>
                </a:lnTo>
                <a:lnTo>
                  <a:pt x="794" y="1181"/>
                </a:lnTo>
                <a:lnTo>
                  <a:pt x="791" y="1179"/>
                </a:lnTo>
                <a:lnTo>
                  <a:pt x="791" y="1179"/>
                </a:lnTo>
                <a:close/>
                <a:moveTo>
                  <a:pt x="1095" y="1200"/>
                </a:moveTo>
                <a:lnTo>
                  <a:pt x="1095" y="1200"/>
                </a:lnTo>
                <a:lnTo>
                  <a:pt x="947" y="1202"/>
                </a:lnTo>
                <a:lnTo>
                  <a:pt x="876" y="1205"/>
                </a:lnTo>
                <a:lnTo>
                  <a:pt x="810" y="1207"/>
                </a:lnTo>
                <a:lnTo>
                  <a:pt x="810" y="1207"/>
                </a:lnTo>
                <a:lnTo>
                  <a:pt x="810" y="1217"/>
                </a:lnTo>
                <a:lnTo>
                  <a:pt x="814" y="1227"/>
                </a:lnTo>
                <a:lnTo>
                  <a:pt x="814" y="1227"/>
                </a:lnTo>
                <a:lnTo>
                  <a:pt x="845" y="1227"/>
                </a:lnTo>
                <a:lnTo>
                  <a:pt x="874" y="1226"/>
                </a:lnTo>
                <a:lnTo>
                  <a:pt x="930" y="1223"/>
                </a:lnTo>
                <a:lnTo>
                  <a:pt x="930" y="1223"/>
                </a:lnTo>
                <a:lnTo>
                  <a:pt x="939" y="1222"/>
                </a:lnTo>
                <a:lnTo>
                  <a:pt x="949" y="1220"/>
                </a:lnTo>
                <a:lnTo>
                  <a:pt x="957" y="1220"/>
                </a:lnTo>
                <a:lnTo>
                  <a:pt x="961" y="1222"/>
                </a:lnTo>
                <a:lnTo>
                  <a:pt x="966" y="1224"/>
                </a:lnTo>
                <a:lnTo>
                  <a:pt x="966" y="1224"/>
                </a:lnTo>
                <a:lnTo>
                  <a:pt x="891" y="1230"/>
                </a:lnTo>
                <a:lnTo>
                  <a:pt x="852" y="1234"/>
                </a:lnTo>
                <a:lnTo>
                  <a:pt x="814" y="1236"/>
                </a:lnTo>
                <a:lnTo>
                  <a:pt x="814" y="1236"/>
                </a:lnTo>
                <a:lnTo>
                  <a:pt x="811" y="1247"/>
                </a:lnTo>
                <a:lnTo>
                  <a:pt x="811" y="1251"/>
                </a:lnTo>
                <a:lnTo>
                  <a:pt x="813" y="1257"/>
                </a:lnTo>
                <a:lnTo>
                  <a:pt x="813" y="1257"/>
                </a:lnTo>
                <a:lnTo>
                  <a:pt x="890" y="1252"/>
                </a:lnTo>
                <a:lnTo>
                  <a:pt x="928" y="1250"/>
                </a:lnTo>
                <a:lnTo>
                  <a:pt x="961" y="1250"/>
                </a:lnTo>
                <a:lnTo>
                  <a:pt x="961" y="1250"/>
                </a:lnTo>
                <a:lnTo>
                  <a:pt x="943" y="1254"/>
                </a:lnTo>
                <a:lnTo>
                  <a:pt x="925" y="1255"/>
                </a:lnTo>
                <a:lnTo>
                  <a:pt x="887" y="1259"/>
                </a:lnTo>
                <a:lnTo>
                  <a:pt x="850" y="1261"/>
                </a:lnTo>
                <a:lnTo>
                  <a:pt x="814" y="1265"/>
                </a:lnTo>
                <a:lnTo>
                  <a:pt x="814" y="1265"/>
                </a:lnTo>
                <a:lnTo>
                  <a:pt x="815" y="1272"/>
                </a:lnTo>
                <a:lnTo>
                  <a:pt x="817" y="1275"/>
                </a:lnTo>
                <a:lnTo>
                  <a:pt x="815" y="1276"/>
                </a:lnTo>
                <a:lnTo>
                  <a:pt x="815" y="1276"/>
                </a:lnTo>
                <a:lnTo>
                  <a:pt x="831" y="1280"/>
                </a:lnTo>
                <a:lnTo>
                  <a:pt x="849" y="1283"/>
                </a:lnTo>
                <a:lnTo>
                  <a:pt x="866" y="1285"/>
                </a:lnTo>
                <a:lnTo>
                  <a:pt x="873" y="1285"/>
                </a:lnTo>
                <a:lnTo>
                  <a:pt x="878" y="1283"/>
                </a:lnTo>
                <a:lnTo>
                  <a:pt x="878" y="1283"/>
                </a:lnTo>
                <a:lnTo>
                  <a:pt x="907" y="1288"/>
                </a:lnTo>
                <a:lnTo>
                  <a:pt x="937" y="1289"/>
                </a:lnTo>
                <a:lnTo>
                  <a:pt x="970" y="1289"/>
                </a:lnTo>
                <a:lnTo>
                  <a:pt x="1003" y="1289"/>
                </a:lnTo>
                <a:lnTo>
                  <a:pt x="1072" y="1286"/>
                </a:lnTo>
                <a:lnTo>
                  <a:pt x="1104" y="1286"/>
                </a:lnTo>
                <a:lnTo>
                  <a:pt x="1135" y="1286"/>
                </a:lnTo>
                <a:lnTo>
                  <a:pt x="1135" y="1286"/>
                </a:lnTo>
                <a:lnTo>
                  <a:pt x="1147" y="1286"/>
                </a:lnTo>
                <a:lnTo>
                  <a:pt x="1159" y="1285"/>
                </a:lnTo>
                <a:lnTo>
                  <a:pt x="1172" y="1285"/>
                </a:lnTo>
                <a:lnTo>
                  <a:pt x="1183" y="1283"/>
                </a:lnTo>
                <a:lnTo>
                  <a:pt x="1183" y="1283"/>
                </a:lnTo>
                <a:lnTo>
                  <a:pt x="1201" y="1285"/>
                </a:lnTo>
                <a:lnTo>
                  <a:pt x="1220" y="1286"/>
                </a:lnTo>
                <a:lnTo>
                  <a:pt x="1220" y="1286"/>
                </a:lnTo>
                <a:lnTo>
                  <a:pt x="1245" y="1286"/>
                </a:lnTo>
                <a:lnTo>
                  <a:pt x="1270" y="1283"/>
                </a:lnTo>
                <a:lnTo>
                  <a:pt x="1297" y="1282"/>
                </a:lnTo>
                <a:lnTo>
                  <a:pt x="1322" y="1280"/>
                </a:lnTo>
                <a:lnTo>
                  <a:pt x="1322" y="1280"/>
                </a:lnTo>
                <a:lnTo>
                  <a:pt x="1353" y="1282"/>
                </a:lnTo>
                <a:lnTo>
                  <a:pt x="1384" y="1283"/>
                </a:lnTo>
                <a:lnTo>
                  <a:pt x="1399" y="1282"/>
                </a:lnTo>
                <a:lnTo>
                  <a:pt x="1415" y="1282"/>
                </a:lnTo>
                <a:lnTo>
                  <a:pt x="1430" y="1280"/>
                </a:lnTo>
                <a:lnTo>
                  <a:pt x="1446" y="1276"/>
                </a:lnTo>
                <a:lnTo>
                  <a:pt x="1446" y="1276"/>
                </a:lnTo>
                <a:lnTo>
                  <a:pt x="1446" y="1273"/>
                </a:lnTo>
                <a:lnTo>
                  <a:pt x="1444" y="1271"/>
                </a:lnTo>
                <a:lnTo>
                  <a:pt x="1441" y="1268"/>
                </a:lnTo>
                <a:lnTo>
                  <a:pt x="1441" y="1264"/>
                </a:lnTo>
                <a:lnTo>
                  <a:pt x="1441" y="1264"/>
                </a:lnTo>
                <a:lnTo>
                  <a:pt x="1408" y="1262"/>
                </a:lnTo>
                <a:lnTo>
                  <a:pt x="1374" y="1261"/>
                </a:lnTo>
                <a:lnTo>
                  <a:pt x="1304" y="1259"/>
                </a:lnTo>
                <a:lnTo>
                  <a:pt x="1270" y="1259"/>
                </a:lnTo>
                <a:lnTo>
                  <a:pt x="1236" y="1257"/>
                </a:lnTo>
                <a:lnTo>
                  <a:pt x="1204" y="1254"/>
                </a:lnTo>
                <a:lnTo>
                  <a:pt x="1173" y="1248"/>
                </a:lnTo>
                <a:lnTo>
                  <a:pt x="1173" y="1248"/>
                </a:lnTo>
                <a:lnTo>
                  <a:pt x="1238" y="1252"/>
                </a:lnTo>
                <a:lnTo>
                  <a:pt x="1297" y="1254"/>
                </a:lnTo>
                <a:lnTo>
                  <a:pt x="1412" y="1255"/>
                </a:lnTo>
                <a:lnTo>
                  <a:pt x="1412" y="1255"/>
                </a:lnTo>
                <a:lnTo>
                  <a:pt x="1425" y="1257"/>
                </a:lnTo>
                <a:lnTo>
                  <a:pt x="1432" y="1255"/>
                </a:lnTo>
                <a:lnTo>
                  <a:pt x="1434" y="1254"/>
                </a:lnTo>
                <a:lnTo>
                  <a:pt x="1436" y="1250"/>
                </a:lnTo>
                <a:lnTo>
                  <a:pt x="1436" y="1250"/>
                </a:lnTo>
                <a:lnTo>
                  <a:pt x="1425" y="1248"/>
                </a:lnTo>
                <a:lnTo>
                  <a:pt x="1412" y="1248"/>
                </a:lnTo>
                <a:lnTo>
                  <a:pt x="1382" y="1248"/>
                </a:lnTo>
                <a:lnTo>
                  <a:pt x="1352" y="1248"/>
                </a:lnTo>
                <a:lnTo>
                  <a:pt x="1338" y="1247"/>
                </a:lnTo>
                <a:lnTo>
                  <a:pt x="1325" y="1245"/>
                </a:lnTo>
                <a:lnTo>
                  <a:pt x="1325" y="1245"/>
                </a:lnTo>
                <a:lnTo>
                  <a:pt x="1339" y="1243"/>
                </a:lnTo>
                <a:lnTo>
                  <a:pt x="1353" y="1241"/>
                </a:lnTo>
                <a:lnTo>
                  <a:pt x="1382" y="1241"/>
                </a:lnTo>
                <a:lnTo>
                  <a:pt x="1411" y="1240"/>
                </a:lnTo>
                <a:lnTo>
                  <a:pt x="1425" y="1238"/>
                </a:lnTo>
                <a:lnTo>
                  <a:pt x="1440" y="1237"/>
                </a:lnTo>
                <a:lnTo>
                  <a:pt x="1440" y="1237"/>
                </a:lnTo>
                <a:lnTo>
                  <a:pt x="1437" y="1234"/>
                </a:lnTo>
                <a:lnTo>
                  <a:pt x="1434" y="1231"/>
                </a:lnTo>
                <a:lnTo>
                  <a:pt x="1427" y="1229"/>
                </a:lnTo>
                <a:lnTo>
                  <a:pt x="1411" y="1229"/>
                </a:lnTo>
                <a:lnTo>
                  <a:pt x="1411" y="1229"/>
                </a:lnTo>
                <a:lnTo>
                  <a:pt x="1375" y="1227"/>
                </a:lnTo>
                <a:lnTo>
                  <a:pt x="1375" y="1227"/>
                </a:lnTo>
                <a:lnTo>
                  <a:pt x="1378" y="1224"/>
                </a:lnTo>
                <a:lnTo>
                  <a:pt x="1382" y="1223"/>
                </a:lnTo>
                <a:lnTo>
                  <a:pt x="1391" y="1222"/>
                </a:lnTo>
                <a:lnTo>
                  <a:pt x="1413" y="1220"/>
                </a:lnTo>
                <a:lnTo>
                  <a:pt x="1423" y="1220"/>
                </a:lnTo>
                <a:lnTo>
                  <a:pt x="1432" y="1217"/>
                </a:lnTo>
                <a:lnTo>
                  <a:pt x="1436" y="1216"/>
                </a:lnTo>
                <a:lnTo>
                  <a:pt x="1437" y="1213"/>
                </a:lnTo>
                <a:lnTo>
                  <a:pt x="1440" y="1210"/>
                </a:lnTo>
                <a:lnTo>
                  <a:pt x="1440" y="1206"/>
                </a:lnTo>
                <a:lnTo>
                  <a:pt x="1440" y="1206"/>
                </a:lnTo>
                <a:lnTo>
                  <a:pt x="1396" y="1206"/>
                </a:lnTo>
                <a:lnTo>
                  <a:pt x="1353" y="1206"/>
                </a:lnTo>
                <a:lnTo>
                  <a:pt x="1267" y="1203"/>
                </a:lnTo>
                <a:lnTo>
                  <a:pt x="1182" y="1200"/>
                </a:lnTo>
                <a:lnTo>
                  <a:pt x="1138" y="1200"/>
                </a:lnTo>
                <a:lnTo>
                  <a:pt x="1095" y="1200"/>
                </a:lnTo>
                <a:lnTo>
                  <a:pt x="1095" y="1200"/>
                </a:lnTo>
                <a:close/>
                <a:moveTo>
                  <a:pt x="536" y="1317"/>
                </a:moveTo>
                <a:lnTo>
                  <a:pt x="536" y="1317"/>
                </a:lnTo>
                <a:lnTo>
                  <a:pt x="540" y="1318"/>
                </a:lnTo>
                <a:lnTo>
                  <a:pt x="542" y="1321"/>
                </a:lnTo>
                <a:lnTo>
                  <a:pt x="543" y="1327"/>
                </a:lnTo>
                <a:lnTo>
                  <a:pt x="543" y="1327"/>
                </a:lnTo>
                <a:lnTo>
                  <a:pt x="546" y="1344"/>
                </a:lnTo>
                <a:lnTo>
                  <a:pt x="547" y="1361"/>
                </a:lnTo>
                <a:lnTo>
                  <a:pt x="547" y="1377"/>
                </a:lnTo>
                <a:lnTo>
                  <a:pt x="547" y="1396"/>
                </a:lnTo>
                <a:lnTo>
                  <a:pt x="547" y="1396"/>
                </a:lnTo>
                <a:lnTo>
                  <a:pt x="550" y="1421"/>
                </a:lnTo>
                <a:lnTo>
                  <a:pt x="554" y="1445"/>
                </a:lnTo>
                <a:lnTo>
                  <a:pt x="554" y="1445"/>
                </a:lnTo>
                <a:lnTo>
                  <a:pt x="564" y="1511"/>
                </a:lnTo>
                <a:lnTo>
                  <a:pt x="567" y="1542"/>
                </a:lnTo>
                <a:lnTo>
                  <a:pt x="570" y="1574"/>
                </a:lnTo>
                <a:lnTo>
                  <a:pt x="570" y="1574"/>
                </a:lnTo>
                <a:lnTo>
                  <a:pt x="596" y="1563"/>
                </a:lnTo>
                <a:lnTo>
                  <a:pt x="609" y="1557"/>
                </a:lnTo>
                <a:lnTo>
                  <a:pt x="622" y="1550"/>
                </a:lnTo>
                <a:lnTo>
                  <a:pt x="622" y="1550"/>
                </a:lnTo>
                <a:lnTo>
                  <a:pt x="612" y="1530"/>
                </a:lnTo>
                <a:lnTo>
                  <a:pt x="603" y="1507"/>
                </a:lnTo>
                <a:lnTo>
                  <a:pt x="598" y="1483"/>
                </a:lnTo>
                <a:lnTo>
                  <a:pt x="595" y="1470"/>
                </a:lnTo>
                <a:lnTo>
                  <a:pt x="595" y="1457"/>
                </a:lnTo>
                <a:lnTo>
                  <a:pt x="595" y="1457"/>
                </a:lnTo>
                <a:lnTo>
                  <a:pt x="595" y="1432"/>
                </a:lnTo>
                <a:lnTo>
                  <a:pt x="596" y="1407"/>
                </a:lnTo>
                <a:lnTo>
                  <a:pt x="601" y="1382"/>
                </a:lnTo>
                <a:lnTo>
                  <a:pt x="606" y="1359"/>
                </a:lnTo>
                <a:lnTo>
                  <a:pt x="610" y="1348"/>
                </a:lnTo>
                <a:lnTo>
                  <a:pt x="615" y="1338"/>
                </a:lnTo>
                <a:lnTo>
                  <a:pt x="620" y="1328"/>
                </a:lnTo>
                <a:lnTo>
                  <a:pt x="626" y="1320"/>
                </a:lnTo>
                <a:lnTo>
                  <a:pt x="633" y="1313"/>
                </a:lnTo>
                <a:lnTo>
                  <a:pt x="640" y="1307"/>
                </a:lnTo>
                <a:lnTo>
                  <a:pt x="648" y="1303"/>
                </a:lnTo>
                <a:lnTo>
                  <a:pt x="657" y="1299"/>
                </a:lnTo>
                <a:lnTo>
                  <a:pt x="657" y="1299"/>
                </a:lnTo>
                <a:lnTo>
                  <a:pt x="654" y="1280"/>
                </a:lnTo>
                <a:lnTo>
                  <a:pt x="650" y="1262"/>
                </a:lnTo>
                <a:lnTo>
                  <a:pt x="650" y="1262"/>
                </a:lnTo>
                <a:lnTo>
                  <a:pt x="631" y="1265"/>
                </a:lnTo>
                <a:lnTo>
                  <a:pt x="613" y="1268"/>
                </a:lnTo>
                <a:lnTo>
                  <a:pt x="596" y="1272"/>
                </a:lnTo>
                <a:lnTo>
                  <a:pt x="581" y="1278"/>
                </a:lnTo>
                <a:lnTo>
                  <a:pt x="567" y="1285"/>
                </a:lnTo>
                <a:lnTo>
                  <a:pt x="554" y="1293"/>
                </a:lnTo>
                <a:lnTo>
                  <a:pt x="544" y="1304"/>
                </a:lnTo>
                <a:lnTo>
                  <a:pt x="536" y="1317"/>
                </a:lnTo>
                <a:lnTo>
                  <a:pt x="536" y="1317"/>
                </a:lnTo>
                <a:close/>
                <a:moveTo>
                  <a:pt x="671" y="1296"/>
                </a:moveTo>
                <a:lnTo>
                  <a:pt x="671" y="1296"/>
                </a:lnTo>
                <a:lnTo>
                  <a:pt x="683" y="1290"/>
                </a:lnTo>
                <a:lnTo>
                  <a:pt x="697" y="1286"/>
                </a:lnTo>
                <a:lnTo>
                  <a:pt x="710" y="1280"/>
                </a:lnTo>
                <a:lnTo>
                  <a:pt x="716" y="1278"/>
                </a:lnTo>
                <a:lnTo>
                  <a:pt x="721" y="1273"/>
                </a:lnTo>
                <a:lnTo>
                  <a:pt x="721" y="1273"/>
                </a:lnTo>
                <a:lnTo>
                  <a:pt x="707" y="1271"/>
                </a:lnTo>
                <a:lnTo>
                  <a:pt x="693" y="1268"/>
                </a:lnTo>
                <a:lnTo>
                  <a:pt x="664" y="1262"/>
                </a:lnTo>
                <a:lnTo>
                  <a:pt x="664" y="1262"/>
                </a:lnTo>
                <a:lnTo>
                  <a:pt x="665" y="1272"/>
                </a:lnTo>
                <a:lnTo>
                  <a:pt x="667" y="1280"/>
                </a:lnTo>
                <a:lnTo>
                  <a:pt x="671" y="1296"/>
                </a:lnTo>
                <a:lnTo>
                  <a:pt x="671" y="1296"/>
                </a:lnTo>
                <a:close/>
                <a:moveTo>
                  <a:pt x="693" y="1300"/>
                </a:moveTo>
                <a:lnTo>
                  <a:pt x="693" y="1300"/>
                </a:lnTo>
                <a:lnTo>
                  <a:pt x="716" y="1300"/>
                </a:lnTo>
                <a:lnTo>
                  <a:pt x="735" y="1302"/>
                </a:lnTo>
                <a:lnTo>
                  <a:pt x="754" y="1303"/>
                </a:lnTo>
                <a:lnTo>
                  <a:pt x="770" y="1302"/>
                </a:lnTo>
                <a:lnTo>
                  <a:pt x="770" y="1302"/>
                </a:lnTo>
                <a:lnTo>
                  <a:pt x="763" y="1296"/>
                </a:lnTo>
                <a:lnTo>
                  <a:pt x="756" y="1290"/>
                </a:lnTo>
                <a:lnTo>
                  <a:pt x="747" y="1275"/>
                </a:lnTo>
                <a:lnTo>
                  <a:pt x="747" y="1275"/>
                </a:lnTo>
                <a:lnTo>
                  <a:pt x="693" y="1300"/>
                </a:lnTo>
                <a:lnTo>
                  <a:pt x="693" y="1300"/>
                </a:lnTo>
                <a:close/>
                <a:moveTo>
                  <a:pt x="1455" y="1290"/>
                </a:moveTo>
                <a:lnTo>
                  <a:pt x="1455" y="1290"/>
                </a:lnTo>
                <a:lnTo>
                  <a:pt x="1217" y="1295"/>
                </a:lnTo>
                <a:lnTo>
                  <a:pt x="1095" y="1296"/>
                </a:lnTo>
                <a:lnTo>
                  <a:pt x="975" y="1299"/>
                </a:lnTo>
                <a:lnTo>
                  <a:pt x="975" y="1299"/>
                </a:lnTo>
                <a:lnTo>
                  <a:pt x="951" y="1299"/>
                </a:lnTo>
                <a:lnTo>
                  <a:pt x="930" y="1299"/>
                </a:lnTo>
                <a:lnTo>
                  <a:pt x="887" y="1296"/>
                </a:lnTo>
                <a:lnTo>
                  <a:pt x="887" y="1296"/>
                </a:lnTo>
                <a:lnTo>
                  <a:pt x="871" y="1296"/>
                </a:lnTo>
                <a:lnTo>
                  <a:pt x="856" y="1296"/>
                </a:lnTo>
                <a:lnTo>
                  <a:pt x="856" y="1296"/>
                </a:lnTo>
                <a:lnTo>
                  <a:pt x="846" y="1295"/>
                </a:lnTo>
                <a:lnTo>
                  <a:pt x="836" y="1293"/>
                </a:lnTo>
                <a:lnTo>
                  <a:pt x="832" y="1292"/>
                </a:lnTo>
                <a:lnTo>
                  <a:pt x="828" y="1293"/>
                </a:lnTo>
                <a:lnTo>
                  <a:pt x="825" y="1296"/>
                </a:lnTo>
                <a:lnTo>
                  <a:pt x="821" y="1299"/>
                </a:lnTo>
                <a:lnTo>
                  <a:pt x="821" y="1299"/>
                </a:lnTo>
                <a:lnTo>
                  <a:pt x="825" y="1299"/>
                </a:lnTo>
                <a:lnTo>
                  <a:pt x="825" y="1300"/>
                </a:lnTo>
                <a:lnTo>
                  <a:pt x="824" y="1303"/>
                </a:lnTo>
                <a:lnTo>
                  <a:pt x="824" y="1306"/>
                </a:lnTo>
                <a:lnTo>
                  <a:pt x="824" y="1306"/>
                </a:lnTo>
                <a:lnTo>
                  <a:pt x="894" y="1310"/>
                </a:lnTo>
                <a:lnTo>
                  <a:pt x="964" y="1313"/>
                </a:lnTo>
                <a:lnTo>
                  <a:pt x="964" y="1313"/>
                </a:lnTo>
                <a:lnTo>
                  <a:pt x="966" y="1313"/>
                </a:lnTo>
                <a:lnTo>
                  <a:pt x="967" y="1313"/>
                </a:lnTo>
                <a:lnTo>
                  <a:pt x="968" y="1310"/>
                </a:lnTo>
                <a:lnTo>
                  <a:pt x="970" y="1307"/>
                </a:lnTo>
                <a:lnTo>
                  <a:pt x="971" y="1307"/>
                </a:lnTo>
                <a:lnTo>
                  <a:pt x="974" y="1307"/>
                </a:lnTo>
                <a:lnTo>
                  <a:pt x="974" y="1307"/>
                </a:lnTo>
                <a:lnTo>
                  <a:pt x="1040" y="1309"/>
                </a:lnTo>
                <a:lnTo>
                  <a:pt x="1112" y="1309"/>
                </a:lnTo>
                <a:lnTo>
                  <a:pt x="1183" y="1307"/>
                </a:lnTo>
                <a:lnTo>
                  <a:pt x="1255" y="1309"/>
                </a:lnTo>
                <a:lnTo>
                  <a:pt x="1255" y="1309"/>
                </a:lnTo>
                <a:lnTo>
                  <a:pt x="1284" y="1309"/>
                </a:lnTo>
                <a:lnTo>
                  <a:pt x="1318" y="1307"/>
                </a:lnTo>
                <a:lnTo>
                  <a:pt x="1352" y="1304"/>
                </a:lnTo>
                <a:lnTo>
                  <a:pt x="1384" y="1303"/>
                </a:lnTo>
                <a:lnTo>
                  <a:pt x="1384" y="1303"/>
                </a:lnTo>
                <a:lnTo>
                  <a:pt x="1408" y="1304"/>
                </a:lnTo>
                <a:lnTo>
                  <a:pt x="1434" y="1306"/>
                </a:lnTo>
                <a:lnTo>
                  <a:pt x="1447" y="1304"/>
                </a:lnTo>
                <a:lnTo>
                  <a:pt x="1457" y="1302"/>
                </a:lnTo>
                <a:lnTo>
                  <a:pt x="1460" y="1299"/>
                </a:lnTo>
                <a:lnTo>
                  <a:pt x="1462" y="1296"/>
                </a:lnTo>
                <a:lnTo>
                  <a:pt x="1462" y="1293"/>
                </a:lnTo>
                <a:lnTo>
                  <a:pt x="1462" y="1288"/>
                </a:lnTo>
                <a:lnTo>
                  <a:pt x="1462" y="1288"/>
                </a:lnTo>
                <a:lnTo>
                  <a:pt x="1460" y="1288"/>
                </a:lnTo>
                <a:lnTo>
                  <a:pt x="1460" y="1288"/>
                </a:lnTo>
                <a:lnTo>
                  <a:pt x="1455" y="1290"/>
                </a:lnTo>
                <a:lnTo>
                  <a:pt x="1455" y="1290"/>
                </a:lnTo>
                <a:close/>
                <a:moveTo>
                  <a:pt x="1302" y="1346"/>
                </a:moveTo>
                <a:lnTo>
                  <a:pt x="1302" y="1346"/>
                </a:lnTo>
                <a:lnTo>
                  <a:pt x="1248" y="1342"/>
                </a:lnTo>
                <a:lnTo>
                  <a:pt x="1194" y="1338"/>
                </a:lnTo>
                <a:lnTo>
                  <a:pt x="1140" y="1332"/>
                </a:lnTo>
                <a:lnTo>
                  <a:pt x="1085" y="1328"/>
                </a:lnTo>
                <a:lnTo>
                  <a:pt x="1085" y="1328"/>
                </a:lnTo>
                <a:lnTo>
                  <a:pt x="1057" y="1328"/>
                </a:lnTo>
                <a:lnTo>
                  <a:pt x="1029" y="1327"/>
                </a:lnTo>
                <a:lnTo>
                  <a:pt x="1029" y="1327"/>
                </a:lnTo>
                <a:lnTo>
                  <a:pt x="981" y="1324"/>
                </a:lnTo>
                <a:lnTo>
                  <a:pt x="935" y="1323"/>
                </a:lnTo>
                <a:lnTo>
                  <a:pt x="839" y="1320"/>
                </a:lnTo>
                <a:lnTo>
                  <a:pt x="839" y="1320"/>
                </a:lnTo>
                <a:lnTo>
                  <a:pt x="831" y="1320"/>
                </a:lnTo>
                <a:lnTo>
                  <a:pt x="824" y="1318"/>
                </a:lnTo>
                <a:lnTo>
                  <a:pt x="815" y="1317"/>
                </a:lnTo>
                <a:lnTo>
                  <a:pt x="808" y="1316"/>
                </a:lnTo>
                <a:lnTo>
                  <a:pt x="808" y="1316"/>
                </a:lnTo>
                <a:lnTo>
                  <a:pt x="772" y="1314"/>
                </a:lnTo>
                <a:lnTo>
                  <a:pt x="740" y="1313"/>
                </a:lnTo>
                <a:lnTo>
                  <a:pt x="707" y="1311"/>
                </a:lnTo>
                <a:lnTo>
                  <a:pt x="671" y="1310"/>
                </a:lnTo>
                <a:lnTo>
                  <a:pt x="671" y="1310"/>
                </a:lnTo>
                <a:lnTo>
                  <a:pt x="671" y="1309"/>
                </a:lnTo>
                <a:lnTo>
                  <a:pt x="669" y="1309"/>
                </a:lnTo>
                <a:lnTo>
                  <a:pt x="669" y="1309"/>
                </a:lnTo>
                <a:lnTo>
                  <a:pt x="669" y="1311"/>
                </a:lnTo>
                <a:lnTo>
                  <a:pt x="669" y="1313"/>
                </a:lnTo>
                <a:lnTo>
                  <a:pt x="668" y="1314"/>
                </a:lnTo>
                <a:lnTo>
                  <a:pt x="668" y="1317"/>
                </a:lnTo>
                <a:lnTo>
                  <a:pt x="668" y="1317"/>
                </a:lnTo>
                <a:lnTo>
                  <a:pt x="662" y="1314"/>
                </a:lnTo>
                <a:lnTo>
                  <a:pt x="657" y="1314"/>
                </a:lnTo>
                <a:lnTo>
                  <a:pt x="651" y="1316"/>
                </a:lnTo>
                <a:lnTo>
                  <a:pt x="645" y="1318"/>
                </a:lnTo>
                <a:lnTo>
                  <a:pt x="636" y="1325"/>
                </a:lnTo>
                <a:lnTo>
                  <a:pt x="629" y="1334"/>
                </a:lnTo>
                <a:lnTo>
                  <a:pt x="629" y="1334"/>
                </a:lnTo>
                <a:lnTo>
                  <a:pt x="619" y="1361"/>
                </a:lnTo>
                <a:lnTo>
                  <a:pt x="612" y="1387"/>
                </a:lnTo>
                <a:lnTo>
                  <a:pt x="608" y="1415"/>
                </a:lnTo>
                <a:lnTo>
                  <a:pt x="608" y="1443"/>
                </a:lnTo>
                <a:lnTo>
                  <a:pt x="609" y="1471"/>
                </a:lnTo>
                <a:lnTo>
                  <a:pt x="615" y="1498"/>
                </a:lnTo>
                <a:lnTo>
                  <a:pt x="617" y="1512"/>
                </a:lnTo>
                <a:lnTo>
                  <a:pt x="623" y="1525"/>
                </a:lnTo>
                <a:lnTo>
                  <a:pt x="627" y="1536"/>
                </a:lnTo>
                <a:lnTo>
                  <a:pt x="634" y="1549"/>
                </a:lnTo>
                <a:lnTo>
                  <a:pt x="634" y="1549"/>
                </a:lnTo>
                <a:lnTo>
                  <a:pt x="672" y="1551"/>
                </a:lnTo>
                <a:lnTo>
                  <a:pt x="707" y="1551"/>
                </a:lnTo>
                <a:lnTo>
                  <a:pt x="744" y="1551"/>
                </a:lnTo>
                <a:lnTo>
                  <a:pt x="780" y="1550"/>
                </a:lnTo>
                <a:lnTo>
                  <a:pt x="780" y="1550"/>
                </a:lnTo>
                <a:lnTo>
                  <a:pt x="765" y="1547"/>
                </a:lnTo>
                <a:lnTo>
                  <a:pt x="749" y="1546"/>
                </a:lnTo>
                <a:lnTo>
                  <a:pt x="718" y="1544"/>
                </a:lnTo>
                <a:lnTo>
                  <a:pt x="686" y="1543"/>
                </a:lnTo>
                <a:lnTo>
                  <a:pt x="669" y="1540"/>
                </a:lnTo>
                <a:lnTo>
                  <a:pt x="652" y="1539"/>
                </a:lnTo>
                <a:lnTo>
                  <a:pt x="652" y="1539"/>
                </a:lnTo>
                <a:lnTo>
                  <a:pt x="652" y="1537"/>
                </a:lnTo>
                <a:lnTo>
                  <a:pt x="651" y="1536"/>
                </a:lnTo>
                <a:lnTo>
                  <a:pt x="654" y="1535"/>
                </a:lnTo>
                <a:lnTo>
                  <a:pt x="655" y="1532"/>
                </a:lnTo>
                <a:lnTo>
                  <a:pt x="655" y="1532"/>
                </a:lnTo>
                <a:lnTo>
                  <a:pt x="654" y="1530"/>
                </a:lnTo>
                <a:lnTo>
                  <a:pt x="654" y="1530"/>
                </a:lnTo>
                <a:lnTo>
                  <a:pt x="647" y="1519"/>
                </a:lnTo>
                <a:lnTo>
                  <a:pt x="640" y="1507"/>
                </a:lnTo>
                <a:lnTo>
                  <a:pt x="634" y="1494"/>
                </a:lnTo>
                <a:lnTo>
                  <a:pt x="630" y="1481"/>
                </a:lnTo>
                <a:lnTo>
                  <a:pt x="626" y="1467"/>
                </a:lnTo>
                <a:lnTo>
                  <a:pt x="624" y="1455"/>
                </a:lnTo>
                <a:lnTo>
                  <a:pt x="623" y="1441"/>
                </a:lnTo>
                <a:lnTo>
                  <a:pt x="623" y="1426"/>
                </a:lnTo>
                <a:lnTo>
                  <a:pt x="624" y="1412"/>
                </a:lnTo>
                <a:lnTo>
                  <a:pt x="626" y="1398"/>
                </a:lnTo>
                <a:lnTo>
                  <a:pt x="631" y="1372"/>
                </a:lnTo>
                <a:lnTo>
                  <a:pt x="638" y="1345"/>
                </a:lnTo>
                <a:lnTo>
                  <a:pt x="648" y="1321"/>
                </a:lnTo>
                <a:lnTo>
                  <a:pt x="648" y="1321"/>
                </a:lnTo>
                <a:lnTo>
                  <a:pt x="659" y="1321"/>
                </a:lnTo>
                <a:lnTo>
                  <a:pt x="669" y="1323"/>
                </a:lnTo>
                <a:lnTo>
                  <a:pt x="686" y="1328"/>
                </a:lnTo>
                <a:lnTo>
                  <a:pt x="686" y="1328"/>
                </a:lnTo>
                <a:lnTo>
                  <a:pt x="699" y="1330"/>
                </a:lnTo>
                <a:lnTo>
                  <a:pt x="710" y="1331"/>
                </a:lnTo>
                <a:lnTo>
                  <a:pt x="710" y="1331"/>
                </a:lnTo>
                <a:lnTo>
                  <a:pt x="749" y="1335"/>
                </a:lnTo>
                <a:lnTo>
                  <a:pt x="766" y="1337"/>
                </a:lnTo>
                <a:lnTo>
                  <a:pt x="784" y="1337"/>
                </a:lnTo>
                <a:lnTo>
                  <a:pt x="784" y="1337"/>
                </a:lnTo>
                <a:lnTo>
                  <a:pt x="825" y="1337"/>
                </a:lnTo>
                <a:lnTo>
                  <a:pt x="867" y="1337"/>
                </a:lnTo>
                <a:lnTo>
                  <a:pt x="949" y="1341"/>
                </a:lnTo>
                <a:lnTo>
                  <a:pt x="1030" y="1348"/>
                </a:lnTo>
                <a:lnTo>
                  <a:pt x="1109" y="1356"/>
                </a:lnTo>
                <a:lnTo>
                  <a:pt x="1109" y="1356"/>
                </a:lnTo>
                <a:lnTo>
                  <a:pt x="1126" y="1355"/>
                </a:lnTo>
                <a:lnTo>
                  <a:pt x="1144" y="1356"/>
                </a:lnTo>
                <a:lnTo>
                  <a:pt x="1182" y="1361"/>
                </a:lnTo>
                <a:lnTo>
                  <a:pt x="1182" y="1361"/>
                </a:lnTo>
                <a:lnTo>
                  <a:pt x="1220" y="1363"/>
                </a:lnTo>
                <a:lnTo>
                  <a:pt x="1258" y="1365"/>
                </a:lnTo>
                <a:lnTo>
                  <a:pt x="1294" y="1366"/>
                </a:lnTo>
                <a:lnTo>
                  <a:pt x="1329" y="1370"/>
                </a:lnTo>
                <a:lnTo>
                  <a:pt x="1329" y="1370"/>
                </a:lnTo>
                <a:lnTo>
                  <a:pt x="1328" y="1365"/>
                </a:lnTo>
                <a:lnTo>
                  <a:pt x="1326" y="1361"/>
                </a:lnTo>
                <a:lnTo>
                  <a:pt x="1323" y="1356"/>
                </a:lnTo>
                <a:lnTo>
                  <a:pt x="1321" y="1352"/>
                </a:lnTo>
                <a:lnTo>
                  <a:pt x="1318" y="1351"/>
                </a:lnTo>
                <a:lnTo>
                  <a:pt x="1312" y="1348"/>
                </a:lnTo>
                <a:lnTo>
                  <a:pt x="1302" y="1346"/>
                </a:lnTo>
                <a:lnTo>
                  <a:pt x="1302" y="1346"/>
                </a:lnTo>
                <a:close/>
                <a:moveTo>
                  <a:pt x="1089" y="1317"/>
                </a:moveTo>
                <a:lnTo>
                  <a:pt x="1089" y="1317"/>
                </a:lnTo>
                <a:lnTo>
                  <a:pt x="1083" y="1317"/>
                </a:lnTo>
                <a:lnTo>
                  <a:pt x="1083" y="1317"/>
                </a:lnTo>
                <a:lnTo>
                  <a:pt x="1083" y="1318"/>
                </a:lnTo>
                <a:lnTo>
                  <a:pt x="1086" y="1318"/>
                </a:lnTo>
                <a:lnTo>
                  <a:pt x="1092" y="1318"/>
                </a:lnTo>
                <a:lnTo>
                  <a:pt x="1092" y="1318"/>
                </a:lnTo>
                <a:lnTo>
                  <a:pt x="1155" y="1324"/>
                </a:lnTo>
                <a:lnTo>
                  <a:pt x="1220" y="1331"/>
                </a:lnTo>
                <a:lnTo>
                  <a:pt x="1220" y="1331"/>
                </a:lnTo>
                <a:lnTo>
                  <a:pt x="1256" y="1335"/>
                </a:lnTo>
                <a:lnTo>
                  <a:pt x="1291" y="1338"/>
                </a:lnTo>
                <a:lnTo>
                  <a:pt x="1291" y="1338"/>
                </a:lnTo>
                <a:lnTo>
                  <a:pt x="1309" y="1337"/>
                </a:lnTo>
                <a:lnTo>
                  <a:pt x="1318" y="1338"/>
                </a:lnTo>
                <a:lnTo>
                  <a:pt x="1322" y="1339"/>
                </a:lnTo>
                <a:lnTo>
                  <a:pt x="1326" y="1342"/>
                </a:lnTo>
                <a:lnTo>
                  <a:pt x="1326" y="1342"/>
                </a:lnTo>
                <a:lnTo>
                  <a:pt x="1345" y="1337"/>
                </a:lnTo>
                <a:lnTo>
                  <a:pt x="1363" y="1330"/>
                </a:lnTo>
                <a:lnTo>
                  <a:pt x="1381" y="1323"/>
                </a:lnTo>
                <a:lnTo>
                  <a:pt x="1396" y="1314"/>
                </a:lnTo>
                <a:lnTo>
                  <a:pt x="1396" y="1314"/>
                </a:lnTo>
                <a:lnTo>
                  <a:pt x="1318" y="1317"/>
                </a:lnTo>
                <a:lnTo>
                  <a:pt x="1241" y="1317"/>
                </a:lnTo>
                <a:lnTo>
                  <a:pt x="1165" y="1318"/>
                </a:lnTo>
                <a:lnTo>
                  <a:pt x="1089" y="1317"/>
                </a:lnTo>
                <a:lnTo>
                  <a:pt x="1089" y="1317"/>
                </a:lnTo>
                <a:close/>
                <a:moveTo>
                  <a:pt x="1408" y="1325"/>
                </a:moveTo>
                <a:lnTo>
                  <a:pt x="1408" y="1325"/>
                </a:lnTo>
                <a:lnTo>
                  <a:pt x="1398" y="1327"/>
                </a:lnTo>
                <a:lnTo>
                  <a:pt x="1389" y="1330"/>
                </a:lnTo>
                <a:lnTo>
                  <a:pt x="1373" y="1337"/>
                </a:lnTo>
                <a:lnTo>
                  <a:pt x="1356" y="1344"/>
                </a:lnTo>
                <a:lnTo>
                  <a:pt x="1346" y="1346"/>
                </a:lnTo>
                <a:lnTo>
                  <a:pt x="1336" y="1349"/>
                </a:lnTo>
                <a:lnTo>
                  <a:pt x="1336" y="1349"/>
                </a:lnTo>
                <a:lnTo>
                  <a:pt x="1338" y="1353"/>
                </a:lnTo>
                <a:lnTo>
                  <a:pt x="1339" y="1356"/>
                </a:lnTo>
                <a:lnTo>
                  <a:pt x="1340" y="1361"/>
                </a:lnTo>
                <a:lnTo>
                  <a:pt x="1340" y="1365"/>
                </a:lnTo>
                <a:lnTo>
                  <a:pt x="1340" y="1365"/>
                </a:lnTo>
                <a:lnTo>
                  <a:pt x="1371" y="1355"/>
                </a:lnTo>
                <a:lnTo>
                  <a:pt x="1402" y="1345"/>
                </a:lnTo>
                <a:lnTo>
                  <a:pt x="1416" y="1339"/>
                </a:lnTo>
                <a:lnTo>
                  <a:pt x="1430" y="1332"/>
                </a:lnTo>
                <a:lnTo>
                  <a:pt x="1443" y="1325"/>
                </a:lnTo>
                <a:lnTo>
                  <a:pt x="1454" y="1317"/>
                </a:lnTo>
                <a:lnTo>
                  <a:pt x="1454" y="1317"/>
                </a:lnTo>
                <a:lnTo>
                  <a:pt x="1413" y="1316"/>
                </a:lnTo>
                <a:lnTo>
                  <a:pt x="1413" y="1316"/>
                </a:lnTo>
                <a:lnTo>
                  <a:pt x="1412" y="1321"/>
                </a:lnTo>
                <a:lnTo>
                  <a:pt x="1411" y="1324"/>
                </a:lnTo>
                <a:lnTo>
                  <a:pt x="1408" y="1325"/>
                </a:lnTo>
                <a:lnTo>
                  <a:pt x="1408" y="1325"/>
                </a:lnTo>
                <a:close/>
                <a:moveTo>
                  <a:pt x="492" y="1400"/>
                </a:moveTo>
                <a:lnTo>
                  <a:pt x="492" y="1400"/>
                </a:lnTo>
                <a:lnTo>
                  <a:pt x="502" y="1411"/>
                </a:lnTo>
                <a:lnTo>
                  <a:pt x="513" y="1422"/>
                </a:lnTo>
                <a:lnTo>
                  <a:pt x="537" y="1442"/>
                </a:lnTo>
                <a:lnTo>
                  <a:pt x="537" y="1442"/>
                </a:lnTo>
                <a:lnTo>
                  <a:pt x="536" y="1417"/>
                </a:lnTo>
                <a:lnTo>
                  <a:pt x="532" y="1387"/>
                </a:lnTo>
                <a:lnTo>
                  <a:pt x="523" y="1332"/>
                </a:lnTo>
                <a:lnTo>
                  <a:pt x="523" y="1332"/>
                </a:lnTo>
                <a:lnTo>
                  <a:pt x="506" y="1365"/>
                </a:lnTo>
                <a:lnTo>
                  <a:pt x="499" y="1382"/>
                </a:lnTo>
                <a:lnTo>
                  <a:pt x="492" y="1400"/>
                </a:lnTo>
                <a:lnTo>
                  <a:pt x="492" y="1400"/>
                </a:lnTo>
                <a:close/>
                <a:moveTo>
                  <a:pt x="1119" y="1435"/>
                </a:moveTo>
                <a:lnTo>
                  <a:pt x="1119" y="1435"/>
                </a:lnTo>
                <a:lnTo>
                  <a:pt x="1169" y="1431"/>
                </a:lnTo>
                <a:lnTo>
                  <a:pt x="1218" y="1428"/>
                </a:lnTo>
                <a:lnTo>
                  <a:pt x="1325" y="1424"/>
                </a:lnTo>
                <a:lnTo>
                  <a:pt x="1325" y="1424"/>
                </a:lnTo>
                <a:lnTo>
                  <a:pt x="1326" y="1418"/>
                </a:lnTo>
                <a:lnTo>
                  <a:pt x="1328" y="1411"/>
                </a:lnTo>
                <a:lnTo>
                  <a:pt x="1328" y="1405"/>
                </a:lnTo>
                <a:lnTo>
                  <a:pt x="1326" y="1398"/>
                </a:lnTo>
                <a:lnTo>
                  <a:pt x="1322" y="1387"/>
                </a:lnTo>
                <a:lnTo>
                  <a:pt x="1319" y="1383"/>
                </a:lnTo>
                <a:lnTo>
                  <a:pt x="1316" y="1379"/>
                </a:lnTo>
                <a:lnTo>
                  <a:pt x="1316" y="1379"/>
                </a:lnTo>
                <a:lnTo>
                  <a:pt x="1274" y="1375"/>
                </a:lnTo>
                <a:lnTo>
                  <a:pt x="1235" y="1375"/>
                </a:lnTo>
                <a:lnTo>
                  <a:pt x="1199" y="1373"/>
                </a:lnTo>
                <a:lnTo>
                  <a:pt x="1163" y="1372"/>
                </a:lnTo>
                <a:lnTo>
                  <a:pt x="1163" y="1372"/>
                </a:lnTo>
                <a:lnTo>
                  <a:pt x="1081" y="1362"/>
                </a:lnTo>
                <a:lnTo>
                  <a:pt x="1081" y="1362"/>
                </a:lnTo>
                <a:lnTo>
                  <a:pt x="1029" y="1355"/>
                </a:lnTo>
                <a:lnTo>
                  <a:pt x="1002" y="1352"/>
                </a:lnTo>
                <a:lnTo>
                  <a:pt x="975" y="1351"/>
                </a:lnTo>
                <a:lnTo>
                  <a:pt x="975" y="1351"/>
                </a:lnTo>
                <a:lnTo>
                  <a:pt x="895" y="1351"/>
                </a:lnTo>
                <a:lnTo>
                  <a:pt x="818" y="1349"/>
                </a:lnTo>
                <a:lnTo>
                  <a:pt x="779" y="1348"/>
                </a:lnTo>
                <a:lnTo>
                  <a:pt x="741" y="1346"/>
                </a:lnTo>
                <a:lnTo>
                  <a:pt x="702" y="1342"/>
                </a:lnTo>
                <a:lnTo>
                  <a:pt x="661" y="1338"/>
                </a:lnTo>
                <a:lnTo>
                  <a:pt x="661" y="1338"/>
                </a:lnTo>
                <a:lnTo>
                  <a:pt x="661" y="1344"/>
                </a:lnTo>
                <a:lnTo>
                  <a:pt x="661" y="1349"/>
                </a:lnTo>
                <a:lnTo>
                  <a:pt x="662" y="1359"/>
                </a:lnTo>
                <a:lnTo>
                  <a:pt x="667" y="1368"/>
                </a:lnTo>
                <a:lnTo>
                  <a:pt x="671" y="1377"/>
                </a:lnTo>
                <a:lnTo>
                  <a:pt x="671" y="1377"/>
                </a:lnTo>
                <a:lnTo>
                  <a:pt x="695" y="1379"/>
                </a:lnTo>
                <a:lnTo>
                  <a:pt x="716" y="1380"/>
                </a:lnTo>
                <a:lnTo>
                  <a:pt x="756" y="1380"/>
                </a:lnTo>
                <a:lnTo>
                  <a:pt x="797" y="1380"/>
                </a:lnTo>
                <a:lnTo>
                  <a:pt x="817" y="1380"/>
                </a:lnTo>
                <a:lnTo>
                  <a:pt x="836" y="1383"/>
                </a:lnTo>
                <a:lnTo>
                  <a:pt x="836" y="1383"/>
                </a:lnTo>
                <a:lnTo>
                  <a:pt x="848" y="1384"/>
                </a:lnTo>
                <a:lnTo>
                  <a:pt x="853" y="1387"/>
                </a:lnTo>
                <a:lnTo>
                  <a:pt x="856" y="1391"/>
                </a:lnTo>
                <a:lnTo>
                  <a:pt x="856" y="1391"/>
                </a:lnTo>
                <a:lnTo>
                  <a:pt x="804" y="1389"/>
                </a:lnTo>
                <a:lnTo>
                  <a:pt x="755" y="1387"/>
                </a:lnTo>
                <a:lnTo>
                  <a:pt x="710" y="1387"/>
                </a:lnTo>
                <a:lnTo>
                  <a:pt x="668" y="1387"/>
                </a:lnTo>
                <a:lnTo>
                  <a:pt x="668" y="1387"/>
                </a:lnTo>
                <a:lnTo>
                  <a:pt x="668" y="1393"/>
                </a:lnTo>
                <a:lnTo>
                  <a:pt x="669" y="1398"/>
                </a:lnTo>
                <a:lnTo>
                  <a:pt x="672" y="1401"/>
                </a:lnTo>
                <a:lnTo>
                  <a:pt x="678" y="1403"/>
                </a:lnTo>
                <a:lnTo>
                  <a:pt x="689" y="1404"/>
                </a:lnTo>
                <a:lnTo>
                  <a:pt x="699" y="1405"/>
                </a:lnTo>
                <a:lnTo>
                  <a:pt x="699" y="1405"/>
                </a:lnTo>
                <a:lnTo>
                  <a:pt x="751" y="1407"/>
                </a:lnTo>
                <a:lnTo>
                  <a:pt x="807" y="1410"/>
                </a:lnTo>
                <a:lnTo>
                  <a:pt x="807" y="1410"/>
                </a:lnTo>
                <a:lnTo>
                  <a:pt x="793" y="1411"/>
                </a:lnTo>
                <a:lnTo>
                  <a:pt x="776" y="1412"/>
                </a:lnTo>
                <a:lnTo>
                  <a:pt x="740" y="1414"/>
                </a:lnTo>
                <a:lnTo>
                  <a:pt x="703" y="1412"/>
                </a:lnTo>
                <a:lnTo>
                  <a:pt x="675" y="1412"/>
                </a:lnTo>
                <a:lnTo>
                  <a:pt x="675" y="1412"/>
                </a:lnTo>
                <a:lnTo>
                  <a:pt x="672" y="1425"/>
                </a:lnTo>
                <a:lnTo>
                  <a:pt x="672" y="1436"/>
                </a:lnTo>
                <a:lnTo>
                  <a:pt x="672" y="1448"/>
                </a:lnTo>
                <a:lnTo>
                  <a:pt x="675" y="1460"/>
                </a:lnTo>
                <a:lnTo>
                  <a:pt x="675" y="1460"/>
                </a:lnTo>
                <a:lnTo>
                  <a:pt x="709" y="1464"/>
                </a:lnTo>
                <a:lnTo>
                  <a:pt x="744" y="1466"/>
                </a:lnTo>
                <a:lnTo>
                  <a:pt x="807" y="1467"/>
                </a:lnTo>
                <a:lnTo>
                  <a:pt x="807" y="1467"/>
                </a:lnTo>
                <a:lnTo>
                  <a:pt x="804" y="1467"/>
                </a:lnTo>
                <a:lnTo>
                  <a:pt x="804" y="1466"/>
                </a:lnTo>
                <a:lnTo>
                  <a:pt x="807" y="1466"/>
                </a:lnTo>
                <a:lnTo>
                  <a:pt x="807" y="1466"/>
                </a:lnTo>
                <a:lnTo>
                  <a:pt x="883" y="1469"/>
                </a:lnTo>
                <a:lnTo>
                  <a:pt x="921" y="1470"/>
                </a:lnTo>
                <a:lnTo>
                  <a:pt x="957" y="1474"/>
                </a:lnTo>
                <a:lnTo>
                  <a:pt x="957" y="1474"/>
                </a:lnTo>
                <a:lnTo>
                  <a:pt x="921" y="1473"/>
                </a:lnTo>
                <a:lnTo>
                  <a:pt x="886" y="1473"/>
                </a:lnTo>
                <a:lnTo>
                  <a:pt x="814" y="1473"/>
                </a:lnTo>
                <a:lnTo>
                  <a:pt x="742" y="1473"/>
                </a:lnTo>
                <a:lnTo>
                  <a:pt x="669" y="1471"/>
                </a:lnTo>
                <a:lnTo>
                  <a:pt x="669" y="1471"/>
                </a:lnTo>
                <a:lnTo>
                  <a:pt x="672" y="1473"/>
                </a:lnTo>
                <a:lnTo>
                  <a:pt x="672" y="1474"/>
                </a:lnTo>
                <a:lnTo>
                  <a:pt x="672" y="1478"/>
                </a:lnTo>
                <a:lnTo>
                  <a:pt x="671" y="1484"/>
                </a:lnTo>
                <a:lnTo>
                  <a:pt x="671" y="1487"/>
                </a:lnTo>
                <a:lnTo>
                  <a:pt x="672" y="1488"/>
                </a:lnTo>
                <a:lnTo>
                  <a:pt x="672" y="1488"/>
                </a:lnTo>
                <a:lnTo>
                  <a:pt x="690" y="1490"/>
                </a:lnTo>
                <a:lnTo>
                  <a:pt x="711" y="1492"/>
                </a:lnTo>
                <a:lnTo>
                  <a:pt x="734" y="1495"/>
                </a:lnTo>
                <a:lnTo>
                  <a:pt x="754" y="1497"/>
                </a:lnTo>
                <a:lnTo>
                  <a:pt x="754" y="1497"/>
                </a:lnTo>
                <a:lnTo>
                  <a:pt x="730" y="1500"/>
                </a:lnTo>
                <a:lnTo>
                  <a:pt x="709" y="1500"/>
                </a:lnTo>
                <a:lnTo>
                  <a:pt x="689" y="1498"/>
                </a:lnTo>
                <a:lnTo>
                  <a:pt x="672" y="1497"/>
                </a:lnTo>
                <a:lnTo>
                  <a:pt x="672" y="1497"/>
                </a:lnTo>
                <a:lnTo>
                  <a:pt x="672" y="1505"/>
                </a:lnTo>
                <a:lnTo>
                  <a:pt x="674" y="1514"/>
                </a:lnTo>
                <a:lnTo>
                  <a:pt x="678" y="1532"/>
                </a:lnTo>
                <a:lnTo>
                  <a:pt x="678" y="1532"/>
                </a:lnTo>
                <a:lnTo>
                  <a:pt x="724" y="1535"/>
                </a:lnTo>
                <a:lnTo>
                  <a:pt x="768" y="1537"/>
                </a:lnTo>
                <a:lnTo>
                  <a:pt x="811" y="1543"/>
                </a:lnTo>
                <a:lnTo>
                  <a:pt x="857" y="1547"/>
                </a:lnTo>
                <a:lnTo>
                  <a:pt x="857" y="1547"/>
                </a:lnTo>
                <a:lnTo>
                  <a:pt x="860" y="1549"/>
                </a:lnTo>
                <a:lnTo>
                  <a:pt x="862" y="1550"/>
                </a:lnTo>
                <a:lnTo>
                  <a:pt x="863" y="1551"/>
                </a:lnTo>
                <a:lnTo>
                  <a:pt x="864" y="1553"/>
                </a:lnTo>
                <a:lnTo>
                  <a:pt x="864" y="1553"/>
                </a:lnTo>
                <a:lnTo>
                  <a:pt x="900" y="1556"/>
                </a:lnTo>
                <a:lnTo>
                  <a:pt x="935" y="1558"/>
                </a:lnTo>
                <a:lnTo>
                  <a:pt x="1009" y="1563"/>
                </a:lnTo>
                <a:lnTo>
                  <a:pt x="1088" y="1565"/>
                </a:lnTo>
                <a:lnTo>
                  <a:pt x="1166" y="1568"/>
                </a:lnTo>
                <a:lnTo>
                  <a:pt x="1166" y="1568"/>
                </a:lnTo>
                <a:lnTo>
                  <a:pt x="1187" y="1568"/>
                </a:lnTo>
                <a:lnTo>
                  <a:pt x="1210" y="1568"/>
                </a:lnTo>
                <a:lnTo>
                  <a:pt x="1231" y="1568"/>
                </a:lnTo>
                <a:lnTo>
                  <a:pt x="1249" y="1570"/>
                </a:lnTo>
                <a:lnTo>
                  <a:pt x="1249" y="1570"/>
                </a:lnTo>
                <a:lnTo>
                  <a:pt x="1269" y="1571"/>
                </a:lnTo>
                <a:lnTo>
                  <a:pt x="1290" y="1573"/>
                </a:lnTo>
                <a:lnTo>
                  <a:pt x="1312" y="1573"/>
                </a:lnTo>
                <a:lnTo>
                  <a:pt x="1333" y="1571"/>
                </a:lnTo>
                <a:lnTo>
                  <a:pt x="1333" y="1571"/>
                </a:lnTo>
                <a:lnTo>
                  <a:pt x="1333" y="1564"/>
                </a:lnTo>
                <a:lnTo>
                  <a:pt x="1331" y="1557"/>
                </a:lnTo>
                <a:lnTo>
                  <a:pt x="1329" y="1550"/>
                </a:lnTo>
                <a:lnTo>
                  <a:pt x="1331" y="1543"/>
                </a:lnTo>
                <a:lnTo>
                  <a:pt x="1331" y="1543"/>
                </a:lnTo>
                <a:lnTo>
                  <a:pt x="1332" y="1537"/>
                </a:lnTo>
                <a:lnTo>
                  <a:pt x="1335" y="1535"/>
                </a:lnTo>
                <a:lnTo>
                  <a:pt x="1336" y="1530"/>
                </a:lnTo>
                <a:lnTo>
                  <a:pt x="1336" y="1529"/>
                </a:lnTo>
                <a:lnTo>
                  <a:pt x="1335" y="1528"/>
                </a:lnTo>
                <a:lnTo>
                  <a:pt x="1335" y="1528"/>
                </a:lnTo>
                <a:lnTo>
                  <a:pt x="1305" y="1525"/>
                </a:lnTo>
                <a:lnTo>
                  <a:pt x="1276" y="1522"/>
                </a:lnTo>
                <a:lnTo>
                  <a:pt x="1248" y="1519"/>
                </a:lnTo>
                <a:lnTo>
                  <a:pt x="1220" y="1515"/>
                </a:lnTo>
                <a:lnTo>
                  <a:pt x="1220" y="1515"/>
                </a:lnTo>
                <a:lnTo>
                  <a:pt x="1250" y="1515"/>
                </a:lnTo>
                <a:lnTo>
                  <a:pt x="1280" y="1516"/>
                </a:lnTo>
                <a:lnTo>
                  <a:pt x="1309" y="1518"/>
                </a:lnTo>
                <a:lnTo>
                  <a:pt x="1323" y="1518"/>
                </a:lnTo>
                <a:lnTo>
                  <a:pt x="1338" y="1516"/>
                </a:lnTo>
                <a:lnTo>
                  <a:pt x="1338" y="1516"/>
                </a:lnTo>
                <a:lnTo>
                  <a:pt x="1335" y="1511"/>
                </a:lnTo>
                <a:lnTo>
                  <a:pt x="1333" y="1505"/>
                </a:lnTo>
                <a:lnTo>
                  <a:pt x="1333" y="1505"/>
                </a:lnTo>
                <a:lnTo>
                  <a:pt x="1293" y="1502"/>
                </a:lnTo>
                <a:lnTo>
                  <a:pt x="1252" y="1500"/>
                </a:lnTo>
                <a:lnTo>
                  <a:pt x="1170" y="1497"/>
                </a:lnTo>
                <a:lnTo>
                  <a:pt x="1170" y="1497"/>
                </a:lnTo>
                <a:lnTo>
                  <a:pt x="1113" y="1495"/>
                </a:lnTo>
                <a:lnTo>
                  <a:pt x="1086" y="1494"/>
                </a:lnTo>
                <a:lnTo>
                  <a:pt x="1058" y="1495"/>
                </a:lnTo>
                <a:lnTo>
                  <a:pt x="1058" y="1495"/>
                </a:lnTo>
                <a:lnTo>
                  <a:pt x="1039" y="1498"/>
                </a:lnTo>
                <a:lnTo>
                  <a:pt x="1029" y="1498"/>
                </a:lnTo>
                <a:lnTo>
                  <a:pt x="1024" y="1497"/>
                </a:lnTo>
                <a:lnTo>
                  <a:pt x="1020" y="1494"/>
                </a:lnTo>
                <a:lnTo>
                  <a:pt x="1020" y="1494"/>
                </a:lnTo>
                <a:lnTo>
                  <a:pt x="1057" y="1491"/>
                </a:lnTo>
                <a:lnTo>
                  <a:pt x="1095" y="1490"/>
                </a:lnTo>
                <a:lnTo>
                  <a:pt x="1133" y="1490"/>
                </a:lnTo>
                <a:lnTo>
                  <a:pt x="1170" y="1490"/>
                </a:lnTo>
                <a:lnTo>
                  <a:pt x="1249" y="1492"/>
                </a:lnTo>
                <a:lnTo>
                  <a:pt x="1328" y="1494"/>
                </a:lnTo>
                <a:lnTo>
                  <a:pt x="1328" y="1494"/>
                </a:lnTo>
                <a:lnTo>
                  <a:pt x="1329" y="1485"/>
                </a:lnTo>
                <a:lnTo>
                  <a:pt x="1333" y="1478"/>
                </a:lnTo>
                <a:lnTo>
                  <a:pt x="1336" y="1473"/>
                </a:lnTo>
                <a:lnTo>
                  <a:pt x="1336" y="1469"/>
                </a:lnTo>
                <a:lnTo>
                  <a:pt x="1336" y="1464"/>
                </a:lnTo>
                <a:lnTo>
                  <a:pt x="1336" y="1464"/>
                </a:lnTo>
                <a:lnTo>
                  <a:pt x="1336" y="1460"/>
                </a:lnTo>
                <a:lnTo>
                  <a:pt x="1333" y="1456"/>
                </a:lnTo>
                <a:lnTo>
                  <a:pt x="1331" y="1453"/>
                </a:lnTo>
                <a:lnTo>
                  <a:pt x="1326" y="1450"/>
                </a:lnTo>
                <a:lnTo>
                  <a:pt x="1318" y="1449"/>
                </a:lnTo>
                <a:lnTo>
                  <a:pt x="1307" y="1448"/>
                </a:lnTo>
                <a:lnTo>
                  <a:pt x="1283" y="1449"/>
                </a:lnTo>
                <a:lnTo>
                  <a:pt x="1272" y="1449"/>
                </a:lnTo>
                <a:lnTo>
                  <a:pt x="1263" y="1446"/>
                </a:lnTo>
                <a:lnTo>
                  <a:pt x="1263" y="1446"/>
                </a:lnTo>
                <a:lnTo>
                  <a:pt x="1277" y="1443"/>
                </a:lnTo>
                <a:lnTo>
                  <a:pt x="1293" y="1442"/>
                </a:lnTo>
                <a:lnTo>
                  <a:pt x="1323" y="1439"/>
                </a:lnTo>
                <a:lnTo>
                  <a:pt x="1323" y="1439"/>
                </a:lnTo>
                <a:lnTo>
                  <a:pt x="1309" y="1436"/>
                </a:lnTo>
                <a:lnTo>
                  <a:pt x="1295" y="1434"/>
                </a:lnTo>
                <a:lnTo>
                  <a:pt x="1281" y="1434"/>
                </a:lnTo>
                <a:lnTo>
                  <a:pt x="1267" y="1434"/>
                </a:lnTo>
                <a:lnTo>
                  <a:pt x="1239" y="1436"/>
                </a:lnTo>
                <a:lnTo>
                  <a:pt x="1211" y="1438"/>
                </a:lnTo>
                <a:lnTo>
                  <a:pt x="1211" y="1438"/>
                </a:lnTo>
                <a:lnTo>
                  <a:pt x="1176" y="1439"/>
                </a:lnTo>
                <a:lnTo>
                  <a:pt x="1159" y="1439"/>
                </a:lnTo>
                <a:lnTo>
                  <a:pt x="1144" y="1438"/>
                </a:lnTo>
                <a:lnTo>
                  <a:pt x="1144" y="1438"/>
                </a:lnTo>
                <a:lnTo>
                  <a:pt x="1137" y="1441"/>
                </a:lnTo>
                <a:lnTo>
                  <a:pt x="1131" y="1441"/>
                </a:lnTo>
                <a:lnTo>
                  <a:pt x="1126" y="1438"/>
                </a:lnTo>
                <a:lnTo>
                  <a:pt x="1119" y="1435"/>
                </a:lnTo>
                <a:lnTo>
                  <a:pt x="1119" y="1435"/>
                </a:lnTo>
                <a:close/>
                <a:moveTo>
                  <a:pt x="1335" y="1382"/>
                </a:moveTo>
                <a:lnTo>
                  <a:pt x="1335" y="1382"/>
                </a:lnTo>
                <a:lnTo>
                  <a:pt x="1336" y="1389"/>
                </a:lnTo>
                <a:lnTo>
                  <a:pt x="1338" y="1396"/>
                </a:lnTo>
                <a:lnTo>
                  <a:pt x="1339" y="1404"/>
                </a:lnTo>
                <a:lnTo>
                  <a:pt x="1339" y="1411"/>
                </a:lnTo>
                <a:lnTo>
                  <a:pt x="1339" y="1411"/>
                </a:lnTo>
                <a:lnTo>
                  <a:pt x="1339" y="1417"/>
                </a:lnTo>
                <a:lnTo>
                  <a:pt x="1336" y="1422"/>
                </a:lnTo>
                <a:lnTo>
                  <a:pt x="1333" y="1428"/>
                </a:lnTo>
                <a:lnTo>
                  <a:pt x="1333" y="1432"/>
                </a:lnTo>
                <a:lnTo>
                  <a:pt x="1333" y="1432"/>
                </a:lnTo>
                <a:lnTo>
                  <a:pt x="1333" y="1438"/>
                </a:lnTo>
                <a:lnTo>
                  <a:pt x="1336" y="1443"/>
                </a:lnTo>
                <a:lnTo>
                  <a:pt x="1342" y="1453"/>
                </a:lnTo>
                <a:lnTo>
                  <a:pt x="1345" y="1457"/>
                </a:lnTo>
                <a:lnTo>
                  <a:pt x="1347" y="1463"/>
                </a:lnTo>
                <a:lnTo>
                  <a:pt x="1347" y="1469"/>
                </a:lnTo>
                <a:lnTo>
                  <a:pt x="1346" y="1474"/>
                </a:lnTo>
                <a:lnTo>
                  <a:pt x="1346" y="1474"/>
                </a:lnTo>
                <a:lnTo>
                  <a:pt x="1342" y="1480"/>
                </a:lnTo>
                <a:lnTo>
                  <a:pt x="1340" y="1487"/>
                </a:lnTo>
                <a:lnTo>
                  <a:pt x="1340" y="1494"/>
                </a:lnTo>
                <a:lnTo>
                  <a:pt x="1342" y="1501"/>
                </a:lnTo>
                <a:lnTo>
                  <a:pt x="1346" y="1515"/>
                </a:lnTo>
                <a:lnTo>
                  <a:pt x="1350" y="1528"/>
                </a:lnTo>
                <a:lnTo>
                  <a:pt x="1350" y="1528"/>
                </a:lnTo>
                <a:lnTo>
                  <a:pt x="1345" y="1533"/>
                </a:lnTo>
                <a:lnTo>
                  <a:pt x="1340" y="1543"/>
                </a:lnTo>
                <a:lnTo>
                  <a:pt x="1339" y="1547"/>
                </a:lnTo>
                <a:lnTo>
                  <a:pt x="1339" y="1553"/>
                </a:lnTo>
                <a:lnTo>
                  <a:pt x="1340" y="1557"/>
                </a:lnTo>
                <a:lnTo>
                  <a:pt x="1343" y="1563"/>
                </a:lnTo>
                <a:lnTo>
                  <a:pt x="1343" y="1563"/>
                </a:lnTo>
                <a:lnTo>
                  <a:pt x="1366" y="1551"/>
                </a:lnTo>
                <a:lnTo>
                  <a:pt x="1387" y="1539"/>
                </a:lnTo>
                <a:lnTo>
                  <a:pt x="1426" y="1511"/>
                </a:lnTo>
                <a:lnTo>
                  <a:pt x="1426" y="1511"/>
                </a:lnTo>
                <a:lnTo>
                  <a:pt x="1432" y="1492"/>
                </a:lnTo>
                <a:lnTo>
                  <a:pt x="1432" y="1483"/>
                </a:lnTo>
                <a:lnTo>
                  <a:pt x="1430" y="1478"/>
                </a:lnTo>
                <a:lnTo>
                  <a:pt x="1429" y="1473"/>
                </a:lnTo>
                <a:lnTo>
                  <a:pt x="1429" y="1473"/>
                </a:lnTo>
                <a:lnTo>
                  <a:pt x="1415" y="1477"/>
                </a:lnTo>
                <a:lnTo>
                  <a:pt x="1402" y="1483"/>
                </a:lnTo>
                <a:lnTo>
                  <a:pt x="1377" y="1495"/>
                </a:lnTo>
                <a:lnTo>
                  <a:pt x="1377" y="1495"/>
                </a:lnTo>
                <a:lnTo>
                  <a:pt x="1380" y="1488"/>
                </a:lnTo>
                <a:lnTo>
                  <a:pt x="1382" y="1484"/>
                </a:lnTo>
                <a:lnTo>
                  <a:pt x="1389" y="1480"/>
                </a:lnTo>
                <a:lnTo>
                  <a:pt x="1396" y="1476"/>
                </a:lnTo>
                <a:lnTo>
                  <a:pt x="1411" y="1470"/>
                </a:lnTo>
                <a:lnTo>
                  <a:pt x="1418" y="1466"/>
                </a:lnTo>
                <a:lnTo>
                  <a:pt x="1422" y="1460"/>
                </a:lnTo>
                <a:lnTo>
                  <a:pt x="1422" y="1460"/>
                </a:lnTo>
                <a:lnTo>
                  <a:pt x="1419" y="1462"/>
                </a:lnTo>
                <a:lnTo>
                  <a:pt x="1415" y="1463"/>
                </a:lnTo>
                <a:lnTo>
                  <a:pt x="1409" y="1467"/>
                </a:lnTo>
                <a:lnTo>
                  <a:pt x="1406" y="1469"/>
                </a:lnTo>
                <a:lnTo>
                  <a:pt x="1404" y="1470"/>
                </a:lnTo>
                <a:lnTo>
                  <a:pt x="1399" y="1470"/>
                </a:lnTo>
                <a:lnTo>
                  <a:pt x="1396" y="1467"/>
                </a:lnTo>
                <a:lnTo>
                  <a:pt x="1396" y="1467"/>
                </a:lnTo>
                <a:lnTo>
                  <a:pt x="1405" y="1460"/>
                </a:lnTo>
                <a:lnTo>
                  <a:pt x="1413" y="1453"/>
                </a:lnTo>
                <a:lnTo>
                  <a:pt x="1422" y="1446"/>
                </a:lnTo>
                <a:lnTo>
                  <a:pt x="1430" y="1441"/>
                </a:lnTo>
                <a:lnTo>
                  <a:pt x="1430" y="1441"/>
                </a:lnTo>
                <a:lnTo>
                  <a:pt x="1430" y="1432"/>
                </a:lnTo>
                <a:lnTo>
                  <a:pt x="1427" y="1426"/>
                </a:lnTo>
                <a:lnTo>
                  <a:pt x="1425" y="1421"/>
                </a:lnTo>
                <a:lnTo>
                  <a:pt x="1422" y="1415"/>
                </a:lnTo>
                <a:lnTo>
                  <a:pt x="1422" y="1415"/>
                </a:lnTo>
                <a:lnTo>
                  <a:pt x="1415" y="1417"/>
                </a:lnTo>
                <a:lnTo>
                  <a:pt x="1409" y="1418"/>
                </a:lnTo>
                <a:lnTo>
                  <a:pt x="1398" y="1425"/>
                </a:lnTo>
                <a:lnTo>
                  <a:pt x="1385" y="1429"/>
                </a:lnTo>
                <a:lnTo>
                  <a:pt x="1380" y="1431"/>
                </a:lnTo>
                <a:lnTo>
                  <a:pt x="1373" y="1431"/>
                </a:lnTo>
                <a:lnTo>
                  <a:pt x="1373" y="1431"/>
                </a:lnTo>
                <a:lnTo>
                  <a:pt x="1374" y="1428"/>
                </a:lnTo>
                <a:lnTo>
                  <a:pt x="1377" y="1425"/>
                </a:lnTo>
                <a:lnTo>
                  <a:pt x="1385" y="1419"/>
                </a:lnTo>
                <a:lnTo>
                  <a:pt x="1408" y="1411"/>
                </a:lnTo>
                <a:lnTo>
                  <a:pt x="1418" y="1405"/>
                </a:lnTo>
                <a:lnTo>
                  <a:pt x="1422" y="1403"/>
                </a:lnTo>
                <a:lnTo>
                  <a:pt x="1425" y="1398"/>
                </a:lnTo>
                <a:lnTo>
                  <a:pt x="1427" y="1396"/>
                </a:lnTo>
                <a:lnTo>
                  <a:pt x="1427" y="1391"/>
                </a:lnTo>
                <a:lnTo>
                  <a:pt x="1426" y="1387"/>
                </a:lnTo>
                <a:lnTo>
                  <a:pt x="1423" y="1383"/>
                </a:lnTo>
                <a:lnTo>
                  <a:pt x="1423" y="1383"/>
                </a:lnTo>
                <a:lnTo>
                  <a:pt x="1418" y="1386"/>
                </a:lnTo>
                <a:lnTo>
                  <a:pt x="1412" y="1390"/>
                </a:lnTo>
                <a:lnTo>
                  <a:pt x="1405" y="1393"/>
                </a:lnTo>
                <a:lnTo>
                  <a:pt x="1398" y="1393"/>
                </a:lnTo>
                <a:lnTo>
                  <a:pt x="1398" y="1393"/>
                </a:lnTo>
                <a:lnTo>
                  <a:pt x="1402" y="1387"/>
                </a:lnTo>
                <a:lnTo>
                  <a:pt x="1406" y="1384"/>
                </a:lnTo>
                <a:lnTo>
                  <a:pt x="1415" y="1377"/>
                </a:lnTo>
                <a:lnTo>
                  <a:pt x="1423" y="1369"/>
                </a:lnTo>
                <a:lnTo>
                  <a:pt x="1427" y="1365"/>
                </a:lnTo>
                <a:lnTo>
                  <a:pt x="1430" y="1361"/>
                </a:lnTo>
                <a:lnTo>
                  <a:pt x="1430" y="1361"/>
                </a:lnTo>
                <a:lnTo>
                  <a:pt x="1427" y="1353"/>
                </a:lnTo>
                <a:lnTo>
                  <a:pt x="1426" y="1351"/>
                </a:lnTo>
                <a:lnTo>
                  <a:pt x="1425" y="1348"/>
                </a:lnTo>
                <a:lnTo>
                  <a:pt x="1425" y="1348"/>
                </a:lnTo>
                <a:lnTo>
                  <a:pt x="1402" y="1356"/>
                </a:lnTo>
                <a:lnTo>
                  <a:pt x="1380" y="1363"/>
                </a:lnTo>
                <a:lnTo>
                  <a:pt x="1356" y="1372"/>
                </a:lnTo>
                <a:lnTo>
                  <a:pt x="1346" y="1376"/>
                </a:lnTo>
                <a:lnTo>
                  <a:pt x="1335" y="1382"/>
                </a:lnTo>
                <a:lnTo>
                  <a:pt x="1335" y="1382"/>
                </a:lnTo>
                <a:close/>
                <a:moveTo>
                  <a:pt x="488" y="1431"/>
                </a:moveTo>
                <a:lnTo>
                  <a:pt x="488" y="1431"/>
                </a:lnTo>
                <a:lnTo>
                  <a:pt x="494" y="1439"/>
                </a:lnTo>
                <a:lnTo>
                  <a:pt x="501" y="1446"/>
                </a:lnTo>
                <a:lnTo>
                  <a:pt x="515" y="1459"/>
                </a:lnTo>
                <a:lnTo>
                  <a:pt x="530" y="1473"/>
                </a:lnTo>
                <a:lnTo>
                  <a:pt x="537" y="1481"/>
                </a:lnTo>
                <a:lnTo>
                  <a:pt x="544" y="1488"/>
                </a:lnTo>
                <a:lnTo>
                  <a:pt x="544" y="1488"/>
                </a:lnTo>
                <a:lnTo>
                  <a:pt x="543" y="1481"/>
                </a:lnTo>
                <a:lnTo>
                  <a:pt x="542" y="1476"/>
                </a:lnTo>
                <a:lnTo>
                  <a:pt x="540" y="1469"/>
                </a:lnTo>
                <a:lnTo>
                  <a:pt x="540" y="1460"/>
                </a:lnTo>
                <a:lnTo>
                  <a:pt x="540" y="1460"/>
                </a:lnTo>
                <a:lnTo>
                  <a:pt x="516" y="1436"/>
                </a:lnTo>
                <a:lnTo>
                  <a:pt x="490" y="1415"/>
                </a:lnTo>
                <a:lnTo>
                  <a:pt x="490" y="1415"/>
                </a:lnTo>
                <a:lnTo>
                  <a:pt x="491" y="1419"/>
                </a:lnTo>
                <a:lnTo>
                  <a:pt x="490" y="1424"/>
                </a:lnTo>
                <a:lnTo>
                  <a:pt x="488" y="1431"/>
                </a:lnTo>
                <a:lnTo>
                  <a:pt x="488" y="1431"/>
                </a:lnTo>
                <a:close/>
                <a:moveTo>
                  <a:pt x="525" y="1550"/>
                </a:moveTo>
                <a:lnTo>
                  <a:pt x="525" y="1550"/>
                </a:lnTo>
                <a:lnTo>
                  <a:pt x="542" y="1565"/>
                </a:lnTo>
                <a:lnTo>
                  <a:pt x="550" y="1573"/>
                </a:lnTo>
                <a:lnTo>
                  <a:pt x="558" y="1577"/>
                </a:lnTo>
                <a:lnTo>
                  <a:pt x="558" y="1577"/>
                </a:lnTo>
                <a:lnTo>
                  <a:pt x="556" y="1560"/>
                </a:lnTo>
                <a:lnTo>
                  <a:pt x="553" y="1542"/>
                </a:lnTo>
                <a:lnTo>
                  <a:pt x="550" y="1523"/>
                </a:lnTo>
                <a:lnTo>
                  <a:pt x="547" y="1514"/>
                </a:lnTo>
                <a:lnTo>
                  <a:pt x="544" y="1504"/>
                </a:lnTo>
                <a:lnTo>
                  <a:pt x="544" y="1504"/>
                </a:lnTo>
                <a:lnTo>
                  <a:pt x="530" y="1491"/>
                </a:lnTo>
                <a:lnTo>
                  <a:pt x="518" y="1477"/>
                </a:lnTo>
                <a:lnTo>
                  <a:pt x="505" y="1463"/>
                </a:lnTo>
                <a:lnTo>
                  <a:pt x="490" y="1450"/>
                </a:lnTo>
                <a:lnTo>
                  <a:pt x="490" y="1450"/>
                </a:lnTo>
                <a:lnTo>
                  <a:pt x="490" y="1466"/>
                </a:lnTo>
                <a:lnTo>
                  <a:pt x="491" y="1480"/>
                </a:lnTo>
                <a:lnTo>
                  <a:pt x="494" y="1494"/>
                </a:lnTo>
                <a:lnTo>
                  <a:pt x="498" y="1507"/>
                </a:lnTo>
                <a:lnTo>
                  <a:pt x="502" y="1518"/>
                </a:lnTo>
                <a:lnTo>
                  <a:pt x="509" y="1529"/>
                </a:lnTo>
                <a:lnTo>
                  <a:pt x="516" y="1540"/>
                </a:lnTo>
                <a:lnTo>
                  <a:pt x="525" y="1550"/>
                </a:lnTo>
                <a:lnTo>
                  <a:pt x="525" y="1550"/>
                </a:lnTo>
                <a:close/>
                <a:moveTo>
                  <a:pt x="1521" y="1662"/>
                </a:moveTo>
                <a:lnTo>
                  <a:pt x="1521" y="1662"/>
                </a:lnTo>
                <a:lnTo>
                  <a:pt x="1527" y="1662"/>
                </a:lnTo>
                <a:lnTo>
                  <a:pt x="1533" y="1662"/>
                </a:lnTo>
                <a:lnTo>
                  <a:pt x="1533" y="1662"/>
                </a:lnTo>
                <a:lnTo>
                  <a:pt x="1538" y="1660"/>
                </a:lnTo>
                <a:lnTo>
                  <a:pt x="1544" y="1655"/>
                </a:lnTo>
                <a:lnTo>
                  <a:pt x="1551" y="1647"/>
                </a:lnTo>
                <a:lnTo>
                  <a:pt x="1558" y="1636"/>
                </a:lnTo>
                <a:lnTo>
                  <a:pt x="1565" y="1624"/>
                </a:lnTo>
                <a:lnTo>
                  <a:pt x="1565" y="1624"/>
                </a:lnTo>
                <a:lnTo>
                  <a:pt x="1580" y="1605"/>
                </a:lnTo>
                <a:lnTo>
                  <a:pt x="1593" y="1584"/>
                </a:lnTo>
                <a:lnTo>
                  <a:pt x="1593" y="1584"/>
                </a:lnTo>
                <a:lnTo>
                  <a:pt x="1590" y="1568"/>
                </a:lnTo>
                <a:lnTo>
                  <a:pt x="1589" y="1551"/>
                </a:lnTo>
                <a:lnTo>
                  <a:pt x="1589" y="1543"/>
                </a:lnTo>
                <a:lnTo>
                  <a:pt x="1590" y="1533"/>
                </a:lnTo>
                <a:lnTo>
                  <a:pt x="1593" y="1526"/>
                </a:lnTo>
                <a:lnTo>
                  <a:pt x="1597" y="1518"/>
                </a:lnTo>
                <a:lnTo>
                  <a:pt x="1597" y="1518"/>
                </a:lnTo>
                <a:lnTo>
                  <a:pt x="1596" y="1511"/>
                </a:lnTo>
                <a:lnTo>
                  <a:pt x="1594" y="1505"/>
                </a:lnTo>
                <a:lnTo>
                  <a:pt x="1592" y="1502"/>
                </a:lnTo>
                <a:lnTo>
                  <a:pt x="1589" y="1500"/>
                </a:lnTo>
                <a:lnTo>
                  <a:pt x="1585" y="1498"/>
                </a:lnTo>
                <a:lnTo>
                  <a:pt x="1579" y="1497"/>
                </a:lnTo>
                <a:lnTo>
                  <a:pt x="1565" y="1495"/>
                </a:lnTo>
                <a:lnTo>
                  <a:pt x="1565" y="1495"/>
                </a:lnTo>
                <a:lnTo>
                  <a:pt x="1554" y="1494"/>
                </a:lnTo>
                <a:lnTo>
                  <a:pt x="1544" y="1491"/>
                </a:lnTo>
                <a:lnTo>
                  <a:pt x="1534" y="1488"/>
                </a:lnTo>
                <a:lnTo>
                  <a:pt x="1527" y="1483"/>
                </a:lnTo>
                <a:lnTo>
                  <a:pt x="1527" y="1483"/>
                </a:lnTo>
                <a:lnTo>
                  <a:pt x="1520" y="1474"/>
                </a:lnTo>
                <a:lnTo>
                  <a:pt x="1514" y="1466"/>
                </a:lnTo>
                <a:lnTo>
                  <a:pt x="1509" y="1460"/>
                </a:lnTo>
                <a:lnTo>
                  <a:pt x="1505" y="1457"/>
                </a:lnTo>
                <a:lnTo>
                  <a:pt x="1500" y="1456"/>
                </a:lnTo>
                <a:lnTo>
                  <a:pt x="1500" y="1456"/>
                </a:lnTo>
                <a:lnTo>
                  <a:pt x="1491" y="1455"/>
                </a:lnTo>
                <a:lnTo>
                  <a:pt x="1482" y="1455"/>
                </a:lnTo>
                <a:lnTo>
                  <a:pt x="1475" y="1456"/>
                </a:lnTo>
                <a:lnTo>
                  <a:pt x="1467" y="1459"/>
                </a:lnTo>
                <a:lnTo>
                  <a:pt x="1451" y="1464"/>
                </a:lnTo>
                <a:lnTo>
                  <a:pt x="1437" y="1473"/>
                </a:lnTo>
                <a:lnTo>
                  <a:pt x="1437" y="1473"/>
                </a:lnTo>
                <a:lnTo>
                  <a:pt x="1440" y="1474"/>
                </a:lnTo>
                <a:lnTo>
                  <a:pt x="1441" y="1477"/>
                </a:lnTo>
                <a:lnTo>
                  <a:pt x="1443" y="1484"/>
                </a:lnTo>
                <a:lnTo>
                  <a:pt x="1443" y="1491"/>
                </a:lnTo>
                <a:lnTo>
                  <a:pt x="1444" y="1494"/>
                </a:lnTo>
                <a:lnTo>
                  <a:pt x="1446" y="1497"/>
                </a:lnTo>
                <a:lnTo>
                  <a:pt x="1446" y="1497"/>
                </a:lnTo>
                <a:lnTo>
                  <a:pt x="1451" y="1494"/>
                </a:lnTo>
                <a:lnTo>
                  <a:pt x="1458" y="1494"/>
                </a:lnTo>
                <a:lnTo>
                  <a:pt x="1465" y="1494"/>
                </a:lnTo>
                <a:lnTo>
                  <a:pt x="1472" y="1495"/>
                </a:lnTo>
                <a:lnTo>
                  <a:pt x="1479" y="1498"/>
                </a:lnTo>
                <a:lnTo>
                  <a:pt x="1484" y="1502"/>
                </a:lnTo>
                <a:lnTo>
                  <a:pt x="1488" y="1508"/>
                </a:lnTo>
                <a:lnTo>
                  <a:pt x="1489" y="1516"/>
                </a:lnTo>
                <a:lnTo>
                  <a:pt x="1489" y="1516"/>
                </a:lnTo>
                <a:lnTo>
                  <a:pt x="1485" y="1521"/>
                </a:lnTo>
                <a:lnTo>
                  <a:pt x="1479" y="1525"/>
                </a:lnTo>
                <a:lnTo>
                  <a:pt x="1468" y="1532"/>
                </a:lnTo>
                <a:lnTo>
                  <a:pt x="1457" y="1539"/>
                </a:lnTo>
                <a:lnTo>
                  <a:pt x="1451" y="1543"/>
                </a:lnTo>
                <a:lnTo>
                  <a:pt x="1447" y="1549"/>
                </a:lnTo>
                <a:lnTo>
                  <a:pt x="1447" y="1549"/>
                </a:lnTo>
                <a:lnTo>
                  <a:pt x="1472" y="1558"/>
                </a:lnTo>
                <a:lnTo>
                  <a:pt x="1498" y="1568"/>
                </a:lnTo>
                <a:lnTo>
                  <a:pt x="1509" y="1574"/>
                </a:lnTo>
                <a:lnTo>
                  <a:pt x="1520" y="1581"/>
                </a:lnTo>
                <a:lnTo>
                  <a:pt x="1530" y="1588"/>
                </a:lnTo>
                <a:lnTo>
                  <a:pt x="1538" y="1596"/>
                </a:lnTo>
                <a:lnTo>
                  <a:pt x="1538" y="1596"/>
                </a:lnTo>
                <a:lnTo>
                  <a:pt x="1542" y="1608"/>
                </a:lnTo>
                <a:lnTo>
                  <a:pt x="1542" y="1617"/>
                </a:lnTo>
                <a:lnTo>
                  <a:pt x="1538" y="1626"/>
                </a:lnTo>
                <a:lnTo>
                  <a:pt x="1534" y="1633"/>
                </a:lnTo>
                <a:lnTo>
                  <a:pt x="1526" y="1637"/>
                </a:lnTo>
                <a:lnTo>
                  <a:pt x="1517" y="1640"/>
                </a:lnTo>
                <a:lnTo>
                  <a:pt x="1507" y="1641"/>
                </a:lnTo>
                <a:lnTo>
                  <a:pt x="1498" y="1640"/>
                </a:lnTo>
                <a:lnTo>
                  <a:pt x="1498" y="1640"/>
                </a:lnTo>
                <a:lnTo>
                  <a:pt x="1495" y="1644"/>
                </a:lnTo>
                <a:lnTo>
                  <a:pt x="1493" y="1648"/>
                </a:lnTo>
                <a:lnTo>
                  <a:pt x="1492" y="1653"/>
                </a:lnTo>
                <a:lnTo>
                  <a:pt x="1491" y="1657"/>
                </a:lnTo>
                <a:lnTo>
                  <a:pt x="1491" y="1657"/>
                </a:lnTo>
                <a:lnTo>
                  <a:pt x="1493" y="1661"/>
                </a:lnTo>
                <a:lnTo>
                  <a:pt x="1498" y="1665"/>
                </a:lnTo>
                <a:lnTo>
                  <a:pt x="1500" y="1671"/>
                </a:lnTo>
                <a:lnTo>
                  <a:pt x="1506" y="1674"/>
                </a:lnTo>
                <a:lnTo>
                  <a:pt x="1506" y="1674"/>
                </a:lnTo>
                <a:lnTo>
                  <a:pt x="1513" y="1667"/>
                </a:lnTo>
                <a:lnTo>
                  <a:pt x="1517" y="1664"/>
                </a:lnTo>
                <a:lnTo>
                  <a:pt x="1521" y="1662"/>
                </a:lnTo>
                <a:lnTo>
                  <a:pt x="1521" y="1662"/>
                </a:lnTo>
                <a:close/>
                <a:moveTo>
                  <a:pt x="1462" y="1504"/>
                </a:moveTo>
                <a:lnTo>
                  <a:pt x="1462" y="1504"/>
                </a:lnTo>
                <a:lnTo>
                  <a:pt x="1436" y="1519"/>
                </a:lnTo>
                <a:lnTo>
                  <a:pt x="1406" y="1537"/>
                </a:lnTo>
                <a:lnTo>
                  <a:pt x="1377" y="1557"/>
                </a:lnTo>
                <a:lnTo>
                  <a:pt x="1349" y="1573"/>
                </a:lnTo>
                <a:lnTo>
                  <a:pt x="1349" y="1573"/>
                </a:lnTo>
                <a:lnTo>
                  <a:pt x="1352" y="1577"/>
                </a:lnTo>
                <a:lnTo>
                  <a:pt x="1354" y="1581"/>
                </a:lnTo>
                <a:lnTo>
                  <a:pt x="1361" y="1587"/>
                </a:lnTo>
                <a:lnTo>
                  <a:pt x="1361" y="1587"/>
                </a:lnTo>
                <a:lnTo>
                  <a:pt x="1391" y="1567"/>
                </a:lnTo>
                <a:lnTo>
                  <a:pt x="1420" y="1550"/>
                </a:lnTo>
                <a:lnTo>
                  <a:pt x="1448" y="1533"/>
                </a:lnTo>
                <a:lnTo>
                  <a:pt x="1462" y="1523"/>
                </a:lnTo>
                <a:lnTo>
                  <a:pt x="1475" y="1512"/>
                </a:lnTo>
                <a:lnTo>
                  <a:pt x="1475" y="1512"/>
                </a:lnTo>
                <a:lnTo>
                  <a:pt x="1472" y="1508"/>
                </a:lnTo>
                <a:lnTo>
                  <a:pt x="1469" y="1505"/>
                </a:lnTo>
                <a:lnTo>
                  <a:pt x="1465" y="1504"/>
                </a:lnTo>
                <a:lnTo>
                  <a:pt x="1462" y="1504"/>
                </a:lnTo>
                <a:lnTo>
                  <a:pt x="1462" y="1504"/>
                </a:lnTo>
                <a:close/>
                <a:moveTo>
                  <a:pt x="1434" y="1554"/>
                </a:moveTo>
                <a:lnTo>
                  <a:pt x="1434" y="1554"/>
                </a:lnTo>
                <a:lnTo>
                  <a:pt x="1416" y="1564"/>
                </a:lnTo>
                <a:lnTo>
                  <a:pt x="1398" y="1575"/>
                </a:lnTo>
                <a:lnTo>
                  <a:pt x="1380" y="1585"/>
                </a:lnTo>
                <a:lnTo>
                  <a:pt x="1371" y="1592"/>
                </a:lnTo>
                <a:lnTo>
                  <a:pt x="1363" y="1598"/>
                </a:lnTo>
                <a:lnTo>
                  <a:pt x="1363" y="1598"/>
                </a:lnTo>
                <a:lnTo>
                  <a:pt x="1399" y="1596"/>
                </a:lnTo>
                <a:lnTo>
                  <a:pt x="1436" y="1596"/>
                </a:lnTo>
                <a:lnTo>
                  <a:pt x="1474" y="1595"/>
                </a:lnTo>
                <a:lnTo>
                  <a:pt x="1514" y="1592"/>
                </a:lnTo>
                <a:lnTo>
                  <a:pt x="1514" y="1592"/>
                </a:lnTo>
                <a:lnTo>
                  <a:pt x="1507" y="1587"/>
                </a:lnTo>
                <a:lnTo>
                  <a:pt x="1498" y="1580"/>
                </a:lnTo>
                <a:lnTo>
                  <a:pt x="1488" y="1575"/>
                </a:lnTo>
                <a:lnTo>
                  <a:pt x="1478" y="1571"/>
                </a:lnTo>
                <a:lnTo>
                  <a:pt x="1455" y="1563"/>
                </a:lnTo>
                <a:lnTo>
                  <a:pt x="1434" y="1554"/>
                </a:lnTo>
                <a:lnTo>
                  <a:pt x="1434" y="1554"/>
                </a:lnTo>
                <a:close/>
                <a:moveTo>
                  <a:pt x="1300" y="1584"/>
                </a:moveTo>
                <a:lnTo>
                  <a:pt x="1300" y="1584"/>
                </a:lnTo>
                <a:lnTo>
                  <a:pt x="1250" y="1582"/>
                </a:lnTo>
                <a:lnTo>
                  <a:pt x="1200" y="1581"/>
                </a:lnTo>
                <a:lnTo>
                  <a:pt x="1147" y="1578"/>
                </a:lnTo>
                <a:lnTo>
                  <a:pt x="1092" y="1578"/>
                </a:lnTo>
                <a:lnTo>
                  <a:pt x="1092" y="1578"/>
                </a:lnTo>
                <a:lnTo>
                  <a:pt x="1051" y="1577"/>
                </a:lnTo>
                <a:lnTo>
                  <a:pt x="1009" y="1575"/>
                </a:lnTo>
                <a:lnTo>
                  <a:pt x="967" y="1571"/>
                </a:lnTo>
                <a:lnTo>
                  <a:pt x="926" y="1568"/>
                </a:lnTo>
                <a:lnTo>
                  <a:pt x="926" y="1568"/>
                </a:lnTo>
                <a:lnTo>
                  <a:pt x="887" y="1564"/>
                </a:lnTo>
                <a:lnTo>
                  <a:pt x="846" y="1563"/>
                </a:lnTo>
                <a:lnTo>
                  <a:pt x="766" y="1561"/>
                </a:lnTo>
                <a:lnTo>
                  <a:pt x="620" y="1563"/>
                </a:lnTo>
                <a:lnTo>
                  <a:pt x="620" y="1563"/>
                </a:lnTo>
                <a:lnTo>
                  <a:pt x="613" y="1565"/>
                </a:lnTo>
                <a:lnTo>
                  <a:pt x="605" y="1568"/>
                </a:lnTo>
                <a:lnTo>
                  <a:pt x="598" y="1573"/>
                </a:lnTo>
                <a:lnTo>
                  <a:pt x="595" y="1574"/>
                </a:lnTo>
                <a:lnTo>
                  <a:pt x="595" y="1577"/>
                </a:lnTo>
                <a:lnTo>
                  <a:pt x="595" y="1577"/>
                </a:lnTo>
                <a:lnTo>
                  <a:pt x="636" y="1574"/>
                </a:lnTo>
                <a:lnTo>
                  <a:pt x="675" y="1571"/>
                </a:lnTo>
                <a:lnTo>
                  <a:pt x="749" y="1571"/>
                </a:lnTo>
                <a:lnTo>
                  <a:pt x="822" y="1571"/>
                </a:lnTo>
                <a:lnTo>
                  <a:pt x="895" y="1571"/>
                </a:lnTo>
                <a:lnTo>
                  <a:pt x="895" y="1571"/>
                </a:lnTo>
                <a:lnTo>
                  <a:pt x="909" y="1571"/>
                </a:lnTo>
                <a:lnTo>
                  <a:pt x="922" y="1573"/>
                </a:lnTo>
                <a:lnTo>
                  <a:pt x="936" y="1575"/>
                </a:lnTo>
                <a:lnTo>
                  <a:pt x="950" y="1577"/>
                </a:lnTo>
                <a:lnTo>
                  <a:pt x="950" y="1577"/>
                </a:lnTo>
                <a:lnTo>
                  <a:pt x="981" y="1575"/>
                </a:lnTo>
                <a:lnTo>
                  <a:pt x="1017" y="1577"/>
                </a:lnTo>
                <a:lnTo>
                  <a:pt x="1017" y="1577"/>
                </a:lnTo>
                <a:lnTo>
                  <a:pt x="1041" y="1578"/>
                </a:lnTo>
                <a:lnTo>
                  <a:pt x="1064" y="1582"/>
                </a:lnTo>
                <a:lnTo>
                  <a:pt x="1086" y="1585"/>
                </a:lnTo>
                <a:lnTo>
                  <a:pt x="1110" y="1588"/>
                </a:lnTo>
                <a:lnTo>
                  <a:pt x="1110" y="1588"/>
                </a:lnTo>
                <a:lnTo>
                  <a:pt x="1131" y="1588"/>
                </a:lnTo>
                <a:lnTo>
                  <a:pt x="1154" y="1587"/>
                </a:lnTo>
                <a:lnTo>
                  <a:pt x="1175" y="1587"/>
                </a:lnTo>
                <a:lnTo>
                  <a:pt x="1194" y="1589"/>
                </a:lnTo>
                <a:lnTo>
                  <a:pt x="1194" y="1589"/>
                </a:lnTo>
                <a:lnTo>
                  <a:pt x="1221" y="1592"/>
                </a:lnTo>
                <a:lnTo>
                  <a:pt x="1249" y="1595"/>
                </a:lnTo>
                <a:lnTo>
                  <a:pt x="1300" y="1596"/>
                </a:lnTo>
                <a:lnTo>
                  <a:pt x="1300" y="1596"/>
                </a:lnTo>
                <a:lnTo>
                  <a:pt x="1311" y="1598"/>
                </a:lnTo>
                <a:lnTo>
                  <a:pt x="1323" y="1598"/>
                </a:lnTo>
                <a:lnTo>
                  <a:pt x="1331" y="1598"/>
                </a:lnTo>
                <a:lnTo>
                  <a:pt x="1336" y="1596"/>
                </a:lnTo>
                <a:lnTo>
                  <a:pt x="1342" y="1594"/>
                </a:lnTo>
                <a:lnTo>
                  <a:pt x="1345" y="1589"/>
                </a:lnTo>
                <a:lnTo>
                  <a:pt x="1345" y="1589"/>
                </a:lnTo>
                <a:lnTo>
                  <a:pt x="1335" y="1585"/>
                </a:lnTo>
                <a:lnTo>
                  <a:pt x="1323" y="1584"/>
                </a:lnTo>
                <a:lnTo>
                  <a:pt x="1300" y="1584"/>
                </a:lnTo>
                <a:lnTo>
                  <a:pt x="1300" y="1584"/>
                </a:lnTo>
                <a:close/>
                <a:moveTo>
                  <a:pt x="1406" y="1605"/>
                </a:moveTo>
                <a:lnTo>
                  <a:pt x="1406" y="1605"/>
                </a:lnTo>
                <a:lnTo>
                  <a:pt x="1385" y="1608"/>
                </a:lnTo>
                <a:lnTo>
                  <a:pt x="1364" y="1609"/>
                </a:lnTo>
                <a:lnTo>
                  <a:pt x="1343" y="1609"/>
                </a:lnTo>
                <a:lnTo>
                  <a:pt x="1322" y="1609"/>
                </a:lnTo>
                <a:lnTo>
                  <a:pt x="1281" y="1606"/>
                </a:lnTo>
                <a:lnTo>
                  <a:pt x="1245" y="1603"/>
                </a:lnTo>
                <a:lnTo>
                  <a:pt x="1245" y="1603"/>
                </a:lnTo>
                <a:lnTo>
                  <a:pt x="1231" y="1603"/>
                </a:lnTo>
                <a:lnTo>
                  <a:pt x="1217" y="1602"/>
                </a:lnTo>
                <a:lnTo>
                  <a:pt x="1189" y="1598"/>
                </a:lnTo>
                <a:lnTo>
                  <a:pt x="1189" y="1598"/>
                </a:lnTo>
                <a:lnTo>
                  <a:pt x="1158" y="1596"/>
                </a:lnTo>
                <a:lnTo>
                  <a:pt x="1124" y="1596"/>
                </a:lnTo>
                <a:lnTo>
                  <a:pt x="1090" y="1595"/>
                </a:lnTo>
                <a:lnTo>
                  <a:pt x="1057" y="1592"/>
                </a:lnTo>
                <a:lnTo>
                  <a:pt x="1057" y="1592"/>
                </a:lnTo>
                <a:lnTo>
                  <a:pt x="988" y="1588"/>
                </a:lnTo>
                <a:lnTo>
                  <a:pt x="956" y="1587"/>
                </a:lnTo>
                <a:lnTo>
                  <a:pt x="923" y="1582"/>
                </a:lnTo>
                <a:lnTo>
                  <a:pt x="923" y="1582"/>
                </a:lnTo>
                <a:lnTo>
                  <a:pt x="915" y="1585"/>
                </a:lnTo>
                <a:lnTo>
                  <a:pt x="907" y="1587"/>
                </a:lnTo>
                <a:lnTo>
                  <a:pt x="898" y="1587"/>
                </a:lnTo>
                <a:lnTo>
                  <a:pt x="890" y="1585"/>
                </a:lnTo>
                <a:lnTo>
                  <a:pt x="870" y="1584"/>
                </a:lnTo>
                <a:lnTo>
                  <a:pt x="852" y="1582"/>
                </a:lnTo>
                <a:lnTo>
                  <a:pt x="852" y="1582"/>
                </a:lnTo>
                <a:lnTo>
                  <a:pt x="845" y="1582"/>
                </a:lnTo>
                <a:lnTo>
                  <a:pt x="836" y="1585"/>
                </a:lnTo>
                <a:lnTo>
                  <a:pt x="836" y="1585"/>
                </a:lnTo>
                <a:lnTo>
                  <a:pt x="820" y="1584"/>
                </a:lnTo>
                <a:lnTo>
                  <a:pt x="803" y="1582"/>
                </a:lnTo>
                <a:lnTo>
                  <a:pt x="803" y="1582"/>
                </a:lnTo>
                <a:lnTo>
                  <a:pt x="756" y="1580"/>
                </a:lnTo>
                <a:lnTo>
                  <a:pt x="710" y="1580"/>
                </a:lnTo>
                <a:lnTo>
                  <a:pt x="662" y="1581"/>
                </a:lnTo>
                <a:lnTo>
                  <a:pt x="615" y="1585"/>
                </a:lnTo>
                <a:lnTo>
                  <a:pt x="615" y="1585"/>
                </a:lnTo>
                <a:lnTo>
                  <a:pt x="599" y="1585"/>
                </a:lnTo>
                <a:lnTo>
                  <a:pt x="585" y="1585"/>
                </a:lnTo>
                <a:lnTo>
                  <a:pt x="571" y="1587"/>
                </a:lnTo>
                <a:lnTo>
                  <a:pt x="565" y="1588"/>
                </a:lnTo>
                <a:lnTo>
                  <a:pt x="560" y="1591"/>
                </a:lnTo>
                <a:lnTo>
                  <a:pt x="560" y="1591"/>
                </a:lnTo>
                <a:lnTo>
                  <a:pt x="556" y="1594"/>
                </a:lnTo>
                <a:lnTo>
                  <a:pt x="553" y="1598"/>
                </a:lnTo>
                <a:lnTo>
                  <a:pt x="550" y="1602"/>
                </a:lnTo>
                <a:lnTo>
                  <a:pt x="547" y="1608"/>
                </a:lnTo>
                <a:lnTo>
                  <a:pt x="546" y="1619"/>
                </a:lnTo>
                <a:lnTo>
                  <a:pt x="546" y="1629"/>
                </a:lnTo>
                <a:lnTo>
                  <a:pt x="546" y="1629"/>
                </a:lnTo>
                <a:lnTo>
                  <a:pt x="577" y="1619"/>
                </a:lnTo>
                <a:lnTo>
                  <a:pt x="605" y="1609"/>
                </a:lnTo>
                <a:lnTo>
                  <a:pt x="620" y="1605"/>
                </a:lnTo>
                <a:lnTo>
                  <a:pt x="634" y="1602"/>
                </a:lnTo>
                <a:lnTo>
                  <a:pt x="650" y="1599"/>
                </a:lnTo>
                <a:lnTo>
                  <a:pt x="665" y="1598"/>
                </a:lnTo>
                <a:lnTo>
                  <a:pt x="665" y="1598"/>
                </a:lnTo>
                <a:lnTo>
                  <a:pt x="674" y="1595"/>
                </a:lnTo>
                <a:lnTo>
                  <a:pt x="681" y="1592"/>
                </a:lnTo>
                <a:lnTo>
                  <a:pt x="681" y="1592"/>
                </a:lnTo>
                <a:lnTo>
                  <a:pt x="713" y="1589"/>
                </a:lnTo>
                <a:lnTo>
                  <a:pt x="747" y="1587"/>
                </a:lnTo>
                <a:lnTo>
                  <a:pt x="779" y="1587"/>
                </a:lnTo>
                <a:lnTo>
                  <a:pt x="813" y="1589"/>
                </a:lnTo>
                <a:lnTo>
                  <a:pt x="845" y="1592"/>
                </a:lnTo>
                <a:lnTo>
                  <a:pt x="876" y="1596"/>
                </a:lnTo>
                <a:lnTo>
                  <a:pt x="905" y="1602"/>
                </a:lnTo>
                <a:lnTo>
                  <a:pt x="935" y="1609"/>
                </a:lnTo>
                <a:lnTo>
                  <a:pt x="935" y="1609"/>
                </a:lnTo>
                <a:lnTo>
                  <a:pt x="944" y="1608"/>
                </a:lnTo>
                <a:lnTo>
                  <a:pt x="956" y="1606"/>
                </a:lnTo>
                <a:lnTo>
                  <a:pt x="968" y="1605"/>
                </a:lnTo>
                <a:lnTo>
                  <a:pt x="981" y="1606"/>
                </a:lnTo>
                <a:lnTo>
                  <a:pt x="1006" y="1609"/>
                </a:lnTo>
                <a:lnTo>
                  <a:pt x="1033" y="1610"/>
                </a:lnTo>
                <a:lnTo>
                  <a:pt x="1033" y="1610"/>
                </a:lnTo>
                <a:lnTo>
                  <a:pt x="1078" y="1612"/>
                </a:lnTo>
                <a:lnTo>
                  <a:pt x="1123" y="1613"/>
                </a:lnTo>
                <a:lnTo>
                  <a:pt x="1123" y="1613"/>
                </a:lnTo>
                <a:lnTo>
                  <a:pt x="1162" y="1616"/>
                </a:lnTo>
                <a:lnTo>
                  <a:pt x="1201" y="1620"/>
                </a:lnTo>
                <a:lnTo>
                  <a:pt x="1242" y="1624"/>
                </a:lnTo>
                <a:lnTo>
                  <a:pt x="1281" y="1626"/>
                </a:lnTo>
                <a:lnTo>
                  <a:pt x="1281" y="1626"/>
                </a:lnTo>
                <a:lnTo>
                  <a:pt x="1309" y="1626"/>
                </a:lnTo>
                <a:lnTo>
                  <a:pt x="1338" y="1626"/>
                </a:lnTo>
                <a:lnTo>
                  <a:pt x="1364" y="1626"/>
                </a:lnTo>
                <a:lnTo>
                  <a:pt x="1389" y="1626"/>
                </a:lnTo>
                <a:lnTo>
                  <a:pt x="1389" y="1626"/>
                </a:lnTo>
                <a:lnTo>
                  <a:pt x="1418" y="1629"/>
                </a:lnTo>
                <a:lnTo>
                  <a:pt x="1446" y="1631"/>
                </a:lnTo>
                <a:lnTo>
                  <a:pt x="1446" y="1631"/>
                </a:lnTo>
                <a:lnTo>
                  <a:pt x="1462" y="1633"/>
                </a:lnTo>
                <a:lnTo>
                  <a:pt x="1489" y="1631"/>
                </a:lnTo>
                <a:lnTo>
                  <a:pt x="1513" y="1630"/>
                </a:lnTo>
                <a:lnTo>
                  <a:pt x="1523" y="1627"/>
                </a:lnTo>
                <a:lnTo>
                  <a:pt x="1527" y="1624"/>
                </a:lnTo>
                <a:lnTo>
                  <a:pt x="1527" y="1624"/>
                </a:lnTo>
                <a:lnTo>
                  <a:pt x="1530" y="1622"/>
                </a:lnTo>
                <a:lnTo>
                  <a:pt x="1530" y="1619"/>
                </a:lnTo>
                <a:lnTo>
                  <a:pt x="1530" y="1613"/>
                </a:lnTo>
                <a:lnTo>
                  <a:pt x="1527" y="1608"/>
                </a:lnTo>
                <a:lnTo>
                  <a:pt x="1526" y="1602"/>
                </a:lnTo>
                <a:lnTo>
                  <a:pt x="1526" y="1602"/>
                </a:lnTo>
                <a:lnTo>
                  <a:pt x="1464" y="1606"/>
                </a:lnTo>
                <a:lnTo>
                  <a:pt x="1433" y="1608"/>
                </a:lnTo>
                <a:lnTo>
                  <a:pt x="1419" y="1606"/>
                </a:lnTo>
                <a:lnTo>
                  <a:pt x="1406" y="1605"/>
                </a:lnTo>
                <a:lnTo>
                  <a:pt x="1406" y="1605"/>
                </a:lnTo>
                <a:close/>
                <a:moveTo>
                  <a:pt x="487" y="1846"/>
                </a:moveTo>
                <a:lnTo>
                  <a:pt x="487" y="1846"/>
                </a:lnTo>
                <a:lnTo>
                  <a:pt x="523" y="1860"/>
                </a:lnTo>
                <a:lnTo>
                  <a:pt x="542" y="1866"/>
                </a:lnTo>
                <a:lnTo>
                  <a:pt x="560" y="1872"/>
                </a:lnTo>
                <a:lnTo>
                  <a:pt x="577" y="1874"/>
                </a:lnTo>
                <a:lnTo>
                  <a:pt x="595" y="1877"/>
                </a:lnTo>
                <a:lnTo>
                  <a:pt x="613" y="1877"/>
                </a:lnTo>
                <a:lnTo>
                  <a:pt x="631" y="1877"/>
                </a:lnTo>
                <a:lnTo>
                  <a:pt x="631" y="1877"/>
                </a:lnTo>
                <a:lnTo>
                  <a:pt x="657" y="1873"/>
                </a:lnTo>
                <a:lnTo>
                  <a:pt x="682" y="1869"/>
                </a:lnTo>
                <a:lnTo>
                  <a:pt x="707" y="1862"/>
                </a:lnTo>
                <a:lnTo>
                  <a:pt x="732" y="1853"/>
                </a:lnTo>
                <a:lnTo>
                  <a:pt x="782" y="1836"/>
                </a:lnTo>
                <a:lnTo>
                  <a:pt x="807" y="1828"/>
                </a:lnTo>
                <a:lnTo>
                  <a:pt x="832" y="1821"/>
                </a:lnTo>
                <a:lnTo>
                  <a:pt x="832" y="1821"/>
                </a:lnTo>
                <a:lnTo>
                  <a:pt x="856" y="1815"/>
                </a:lnTo>
                <a:lnTo>
                  <a:pt x="878" y="1811"/>
                </a:lnTo>
                <a:lnTo>
                  <a:pt x="902" y="1808"/>
                </a:lnTo>
                <a:lnTo>
                  <a:pt x="926" y="1806"/>
                </a:lnTo>
                <a:lnTo>
                  <a:pt x="926" y="1806"/>
                </a:lnTo>
                <a:lnTo>
                  <a:pt x="949" y="1806"/>
                </a:lnTo>
                <a:lnTo>
                  <a:pt x="970" y="1807"/>
                </a:lnTo>
                <a:lnTo>
                  <a:pt x="1010" y="1811"/>
                </a:lnTo>
                <a:lnTo>
                  <a:pt x="1029" y="1814"/>
                </a:lnTo>
                <a:lnTo>
                  <a:pt x="1048" y="1815"/>
                </a:lnTo>
                <a:lnTo>
                  <a:pt x="1065" y="1815"/>
                </a:lnTo>
                <a:lnTo>
                  <a:pt x="1083" y="1813"/>
                </a:lnTo>
                <a:lnTo>
                  <a:pt x="1083" y="1813"/>
                </a:lnTo>
                <a:lnTo>
                  <a:pt x="1099" y="1800"/>
                </a:lnTo>
                <a:lnTo>
                  <a:pt x="1113" y="1786"/>
                </a:lnTo>
                <a:lnTo>
                  <a:pt x="1113" y="1786"/>
                </a:lnTo>
                <a:lnTo>
                  <a:pt x="1114" y="1779"/>
                </a:lnTo>
                <a:lnTo>
                  <a:pt x="1114" y="1772"/>
                </a:lnTo>
                <a:lnTo>
                  <a:pt x="1113" y="1758"/>
                </a:lnTo>
                <a:lnTo>
                  <a:pt x="1109" y="1744"/>
                </a:lnTo>
                <a:lnTo>
                  <a:pt x="1103" y="1731"/>
                </a:lnTo>
                <a:lnTo>
                  <a:pt x="1096" y="1720"/>
                </a:lnTo>
                <a:lnTo>
                  <a:pt x="1088" y="1709"/>
                </a:lnTo>
                <a:lnTo>
                  <a:pt x="1079" y="1700"/>
                </a:lnTo>
                <a:lnTo>
                  <a:pt x="1072" y="1693"/>
                </a:lnTo>
                <a:lnTo>
                  <a:pt x="1072" y="1693"/>
                </a:lnTo>
                <a:lnTo>
                  <a:pt x="1060" y="1682"/>
                </a:lnTo>
                <a:lnTo>
                  <a:pt x="1047" y="1672"/>
                </a:lnTo>
                <a:lnTo>
                  <a:pt x="1047" y="1672"/>
                </a:lnTo>
                <a:lnTo>
                  <a:pt x="1034" y="1664"/>
                </a:lnTo>
                <a:lnTo>
                  <a:pt x="1019" y="1655"/>
                </a:lnTo>
                <a:lnTo>
                  <a:pt x="989" y="1643"/>
                </a:lnTo>
                <a:lnTo>
                  <a:pt x="960" y="1630"/>
                </a:lnTo>
                <a:lnTo>
                  <a:pt x="946" y="1624"/>
                </a:lnTo>
                <a:lnTo>
                  <a:pt x="933" y="1617"/>
                </a:lnTo>
                <a:lnTo>
                  <a:pt x="933" y="1617"/>
                </a:lnTo>
                <a:lnTo>
                  <a:pt x="902" y="1612"/>
                </a:lnTo>
                <a:lnTo>
                  <a:pt x="871" y="1605"/>
                </a:lnTo>
                <a:lnTo>
                  <a:pt x="839" y="1601"/>
                </a:lnTo>
                <a:lnTo>
                  <a:pt x="807" y="1598"/>
                </a:lnTo>
                <a:lnTo>
                  <a:pt x="775" y="1596"/>
                </a:lnTo>
                <a:lnTo>
                  <a:pt x="741" y="1598"/>
                </a:lnTo>
                <a:lnTo>
                  <a:pt x="709" y="1599"/>
                </a:lnTo>
                <a:lnTo>
                  <a:pt x="675" y="1603"/>
                </a:lnTo>
                <a:lnTo>
                  <a:pt x="675" y="1603"/>
                </a:lnTo>
                <a:lnTo>
                  <a:pt x="648" y="1609"/>
                </a:lnTo>
                <a:lnTo>
                  <a:pt x="622" y="1616"/>
                </a:lnTo>
                <a:lnTo>
                  <a:pt x="598" y="1623"/>
                </a:lnTo>
                <a:lnTo>
                  <a:pt x="574" y="1631"/>
                </a:lnTo>
                <a:lnTo>
                  <a:pt x="551" y="1640"/>
                </a:lnTo>
                <a:lnTo>
                  <a:pt x="530" y="1650"/>
                </a:lnTo>
                <a:lnTo>
                  <a:pt x="509" y="1661"/>
                </a:lnTo>
                <a:lnTo>
                  <a:pt x="490" y="1674"/>
                </a:lnTo>
                <a:lnTo>
                  <a:pt x="490" y="1674"/>
                </a:lnTo>
                <a:lnTo>
                  <a:pt x="469" y="1689"/>
                </a:lnTo>
                <a:lnTo>
                  <a:pt x="448" y="1707"/>
                </a:lnTo>
                <a:lnTo>
                  <a:pt x="429" y="1726"/>
                </a:lnTo>
                <a:lnTo>
                  <a:pt x="412" y="1744"/>
                </a:lnTo>
                <a:lnTo>
                  <a:pt x="412" y="1744"/>
                </a:lnTo>
                <a:lnTo>
                  <a:pt x="412" y="1749"/>
                </a:lnTo>
                <a:lnTo>
                  <a:pt x="411" y="1754"/>
                </a:lnTo>
                <a:lnTo>
                  <a:pt x="405" y="1762"/>
                </a:lnTo>
                <a:lnTo>
                  <a:pt x="405" y="1762"/>
                </a:lnTo>
                <a:lnTo>
                  <a:pt x="407" y="1766"/>
                </a:lnTo>
                <a:lnTo>
                  <a:pt x="408" y="1770"/>
                </a:lnTo>
                <a:lnTo>
                  <a:pt x="410" y="1775"/>
                </a:lnTo>
                <a:lnTo>
                  <a:pt x="414" y="1778"/>
                </a:lnTo>
                <a:lnTo>
                  <a:pt x="414" y="1778"/>
                </a:lnTo>
                <a:lnTo>
                  <a:pt x="424" y="1761"/>
                </a:lnTo>
                <a:lnTo>
                  <a:pt x="429" y="1754"/>
                </a:lnTo>
                <a:lnTo>
                  <a:pt x="436" y="1747"/>
                </a:lnTo>
                <a:lnTo>
                  <a:pt x="443" y="1740"/>
                </a:lnTo>
                <a:lnTo>
                  <a:pt x="450" y="1734"/>
                </a:lnTo>
                <a:lnTo>
                  <a:pt x="460" y="1728"/>
                </a:lnTo>
                <a:lnTo>
                  <a:pt x="470" y="1726"/>
                </a:lnTo>
                <a:lnTo>
                  <a:pt x="470" y="1726"/>
                </a:lnTo>
                <a:lnTo>
                  <a:pt x="471" y="1716"/>
                </a:lnTo>
                <a:lnTo>
                  <a:pt x="474" y="1709"/>
                </a:lnTo>
                <a:lnTo>
                  <a:pt x="478" y="1702"/>
                </a:lnTo>
                <a:lnTo>
                  <a:pt x="484" y="1696"/>
                </a:lnTo>
                <a:lnTo>
                  <a:pt x="490" y="1692"/>
                </a:lnTo>
                <a:lnTo>
                  <a:pt x="497" y="1688"/>
                </a:lnTo>
                <a:lnTo>
                  <a:pt x="504" y="1685"/>
                </a:lnTo>
                <a:lnTo>
                  <a:pt x="512" y="1682"/>
                </a:lnTo>
                <a:lnTo>
                  <a:pt x="512" y="1682"/>
                </a:lnTo>
                <a:lnTo>
                  <a:pt x="521" y="1668"/>
                </a:lnTo>
                <a:lnTo>
                  <a:pt x="521" y="1668"/>
                </a:lnTo>
                <a:lnTo>
                  <a:pt x="536" y="1661"/>
                </a:lnTo>
                <a:lnTo>
                  <a:pt x="554" y="1654"/>
                </a:lnTo>
                <a:lnTo>
                  <a:pt x="574" y="1650"/>
                </a:lnTo>
                <a:lnTo>
                  <a:pt x="594" y="1648"/>
                </a:lnTo>
                <a:lnTo>
                  <a:pt x="613" y="1647"/>
                </a:lnTo>
                <a:lnTo>
                  <a:pt x="633" y="1650"/>
                </a:lnTo>
                <a:lnTo>
                  <a:pt x="650" y="1654"/>
                </a:lnTo>
                <a:lnTo>
                  <a:pt x="658" y="1657"/>
                </a:lnTo>
                <a:lnTo>
                  <a:pt x="665" y="1661"/>
                </a:lnTo>
                <a:lnTo>
                  <a:pt x="665" y="1661"/>
                </a:lnTo>
                <a:lnTo>
                  <a:pt x="686" y="1657"/>
                </a:lnTo>
                <a:lnTo>
                  <a:pt x="707" y="1653"/>
                </a:lnTo>
                <a:lnTo>
                  <a:pt x="728" y="1650"/>
                </a:lnTo>
                <a:lnTo>
                  <a:pt x="751" y="1648"/>
                </a:lnTo>
                <a:lnTo>
                  <a:pt x="797" y="1646"/>
                </a:lnTo>
                <a:lnTo>
                  <a:pt x="843" y="1646"/>
                </a:lnTo>
                <a:lnTo>
                  <a:pt x="843" y="1646"/>
                </a:lnTo>
                <a:lnTo>
                  <a:pt x="887" y="1647"/>
                </a:lnTo>
                <a:lnTo>
                  <a:pt x="908" y="1648"/>
                </a:lnTo>
                <a:lnTo>
                  <a:pt x="929" y="1651"/>
                </a:lnTo>
                <a:lnTo>
                  <a:pt x="929" y="1651"/>
                </a:lnTo>
                <a:lnTo>
                  <a:pt x="936" y="1653"/>
                </a:lnTo>
                <a:lnTo>
                  <a:pt x="943" y="1654"/>
                </a:lnTo>
                <a:lnTo>
                  <a:pt x="949" y="1657"/>
                </a:lnTo>
                <a:lnTo>
                  <a:pt x="954" y="1662"/>
                </a:lnTo>
                <a:lnTo>
                  <a:pt x="954" y="1662"/>
                </a:lnTo>
                <a:lnTo>
                  <a:pt x="949" y="1665"/>
                </a:lnTo>
                <a:lnTo>
                  <a:pt x="944" y="1667"/>
                </a:lnTo>
                <a:lnTo>
                  <a:pt x="935" y="1665"/>
                </a:lnTo>
                <a:lnTo>
                  <a:pt x="923" y="1664"/>
                </a:lnTo>
                <a:lnTo>
                  <a:pt x="914" y="1661"/>
                </a:lnTo>
                <a:lnTo>
                  <a:pt x="914" y="1661"/>
                </a:lnTo>
                <a:lnTo>
                  <a:pt x="902" y="1661"/>
                </a:lnTo>
                <a:lnTo>
                  <a:pt x="891" y="1661"/>
                </a:lnTo>
                <a:lnTo>
                  <a:pt x="869" y="1661"/>
                </a:lnTo>
                <a:lnTo>
                  <a:pt x="869" y="1661"/>
                </a:lnTo>
                <a:lnTo>
                  <a:pt x="817" y="1658"/>
                </a:lnTo>
                <a:lnTo>
                  <a:pt x="791" y="1658"/>
                </a:lnTo>
                <a:lnTo>
                  <a:pt x="766" y="1658"/>
                </a:lnTo>
                <a:lnTo>
                  <a:pt x="741" y="1660"/>
                </a:lnTo>
                <a:lnTo>
                  <a:pt x="716" y="1662"/>
                </a:lnTo>
                <a:lnTo>
                  <a:pt x="693" y="1668"/>
                </a:lnTo>
                <a:lnTo>
                  <a:pt x="669" y="1674"/>
                </a:lnTo>
                <a:lnTo>
                  <a:pt x="669" y="1674"/>
                </a:lnTo>
                <a:lnTo>
                  <a:pt x="669" y="1681"/>
                </a:lnTo>
                <a:lnTo>
                  <a:pt x="668" y="1689"/>
                </a:lnTo>
                <a:lnTo>
                  <a:pt x="665" y="1696"/>
                </a:lnTo>
                <a:lnTo>
                  <a:pt x="661" y="1703"/>
                </a:lnTo>
                <a:lnTo>
                  <a:pt x="661" y="1703"/>
                </a:lnTo>
                <a:lnTo>
                  <a:pt x="657" y="1709"/>
                </a:lnTo>
                <a:lnTo>
                  <a:pt x="650" y="1714"/>
                </a:lnTo>
                <a:lnTo>
                  <a:pt x="631" y="1726"/>
                </a:lnTo>
                <a:lnTo>
                  <a:pt x="612" y="1735"/>
                </a:lnTo>
                <a:lnTo>
                  <a:pt x="591" y="1742"/>
                </a:lnTo>
                <a:lnTo>
                  <a:pt x="591" y="1742"/>
                </a:lnTo>
                <a:lnTo>
                  <a:pt x="582" y="1742"/>
                </a:lnTo>
                <a:lnTo>
                  <a:pt x="575" y="1744"/>
                </a:lnTo>
                <a:lnTo>
                  <a:pt x="558" y="1745"/>
                </a:lnTo>
                <a:lnTo>
                  <a:pt x="558" y="1745"/>
                </a:lnTo>
                <a:lnTo>
                  <a:pt x="544" y="1748"/>
                </a:lnTo>
                <a:lnTo>
                  <a:pt x="537" y="1749"/>
                </a:lnTo>
                <a:lnTo>
                  <a:pt x="532" y="1751"/>
                </a:lnTo>
                <a:lnTo>
                  <a:pt x="532" y="1751"/>
                </a:lnTo>
                <a:lnTo>
                  <a:pt x="516" y="1749"/>
                </a:lnTo>
                <a:lnTo>
                  <a:pt x="501" y="1745"/>
                </a:lnTo>
                <a:lnTo>
                  <a:pt x="487" y="1741"/>
                </a:lnTo>
                <a:lnTo>
                  <a:pt x="474" y="1734"/>
                </a:lnTo>
                <a:lnTo>
                  <a:pt x="474" y="1734"/>
                </a:lnTo>
                <a:lnTo>
                  <a:pt x="460" y="1745"/>
                </a:lnTo>
                <a:lnTo>
                  <a:pt x="445" y="1758"/>
                </a:lnTo>
                <a:lnTo>
                  <a:pt x="438" y="1765"/>
                </a:lnTo>
                <a:lnTo>
                  <a:pt x="431" y="1773"/>
                </a:lnTo>
                <a:lnTo>
                  <a:pt x="425" y="1782"/>
                </a:lnTo>
                <a:lnTo>
                  <a:pt x="421" y="1792"/>
                </a:lnTo>
                <a:lnTo>
                  <a:pt x="421" y="1792"/>
                </a:lnTo>
                <a:lnTo>
                  <a:pt x="436" y="1807"/>
                </a:lnTo>
                <a:lnTo>
                  <a:pt x="453" y="1821"/>
                </a:lnTo>
                <a:lnTo>
                  <a:pt x="470" y="1834"/>
                </a:lnTo>
                <a:lnTo>
                  <a:pt x="487" y="1846"/>
                </a:lnTo>
                <a:lnTo>
                  <a:pt x="487" y="1846"/>
                </a:lnTo>
                <a:close/>
                <a:moveTo>
                  <a:pt x="1333" y="1633"/>
                </a:moveTo>
                <a:lnTo>
                  <a:pt x="1333" y="1633"/>
                </a:lnTo>
                <a:lnTo>
                  <a:pt x="1321" y="1634"/>
                </a:lnTo>
                <a:lnTo>
                  <a:pt x="1307" y="1634"/>
                </a:lnTo>
                <a:lnTo>
                  <a:pt x="1307" y="1634"/>
                </a:lnTo>
                <a:lnTo>
                  <a:pt x="1263" y="1634"/>
                </a:lnTo>
                <a:lnTo>
                  <a:pt x="1221" y="1631"/>
                </a:lnTo>
                <a:lnTo>
                  <a:pt x="1135" y="1627"/>
                </a:lnTo>
                <a:lnTo>
                  <a:pt x="1048" y="1622"/>
                </a:lnTo>
                <a:lnTo>
                  <a:pt x="1005" y="1619"/>
                </a:lnTo>
                <a:lnTo>
                  <a:pt x="963" y="1617"/>
                </a:lnTo>
                <a:lnTo>
                  <a:pt x="963" y="1617"/>
                </a:lnTo>
                <a:lnTo>
                  <a:pt x="984" y="1627"/>
                </a:lnTo>
                <a:lnTo>
                  <a:pt x="1005" y="1637"/>
                </a:lnTo>
                <a:lnTo>
                  <a:pt x="1026" y="1647"/>
                </a:lnTo>
                <a:lnTo>
                  <a:pt x="1034" y="1653"/>
                </a:lnTo>
                <a:lnTo>
                  <a:pt x="1043" y="1660"/>
                </a:lnTo>
                <a:lnTo>
                  <a:pt x="1043" y="1660"/>
                </a:lnTo>
                <a:lnTo>
                  <a:pt x="1069" y="1661"/>
                </a:lnTo>
                <a:lnTo>
                  <a:pt x="1097" y="1661"/>
                </a:lnTo>
                <a:lnTo>
                  <a:pt x="1152" y="1660"/>
                </a:lnTo>
                <a:lnTo>
                  <a:pt x="1152" y="1660"/>
                </a:lnTo>
                <a:lnTo>
                  <a:pt x="1170" y="1660"/>
                </a:lnTo>
                <a:lnTo>
                  <a:pt x="1180" y="1660"/>
                </a:lnTo>
                <a:lnTo>
                  <a:pt x="1185" y="1661"/>
                </a:lnTo>
                <a:lnTo>
                  <a:pt x="1189" y="1664"/>
                </a:lnTo>
                <a:lnTo>
                  <a:pt x="1189" y="1664"/>
                </a:lnTo>
                <a:lnTo>
                  <a:pt x="1173" y="1664"/>
                </a:lnTo>
                <a:lnTo>
                  <a:pt x="1158" y="1665"/>
                </a:lnTo>
                <a:lnTo>
                  <a:pt x="1127" y="1668"/>
                </a:lnTo>
                <a:lnTo>
                  <a:pt x="1096" y="1669"/>
                </a:lnTo>
                <a:lnTo>
                  <a:pt x="1079" y="1669"/>
                </a:lnTo>
                <a:lnTo>
                  <a:pt x="1062" y="1669"/>
                </a:lnTo>
                <a:lnTo>
                  <a:pt x="1062" y="1669"/>
                </a:lnTo>
                <a:lnTo>
                  <a:pt x="1064" y="1674"/>
                </a:lnTo>
                <a:lnTo>
                  <a:pt x="1067" y="1676"/>
                </a:lnTo>
                <a:lnTo>
                  <a:pt x="1072" y="1681"/>
                </a:lnTo>
                <a:lnTo>
                  <a:pt x="1086" y="1690"/>
                </a:lnTo>
                <a:lnTo>
                  <a:pt x="1086" y="1690"/>
                </a:lnTo>
                <a:lnTo>
                  <a:pt x="1096" y="1700"/>
                </a:lnTo>
                <a:lnTo>
                  <a:pt x="1106" y="1713"/>
                </a:lnTo>
                <a:lnTo>
                  <a:pt x="1113" y="1727"/>
                </a:lnTo>
                <a:lnTo>
                  <a:pt x="1120" y="1741"/>
                </a:lnTo>
                <a:lnTo>
                  <a:pt x="1126" y="1756"/>
                </a:lnTo>
                <a:lnTo>
                  <a:pt x="1131" y="1773"/>
                </a:lnTo>
                <a:lnTo>
                  <a:pt x="1141" y="1806"/>
                </a:lnTo>
                <a:lnTo>
                  <a:pt x="1141" y="1806"/>
                </a:lnTo>
                <a:lnTo>
                  <a:pt x="1159" y="1806"/>
                </a:lnTo>
                <a:lnTo>
                  <a:pt x="1176" y="1804"/>
                </a:lnTo>
                <a:lnTo>
                  <a:pt x="1176" y="1804"/>
                </a:lnTo>
                <a:lnTo>
                  <a:pt x="1218" y="1804"/>
                </a:lnTo>
                <a:lnTo>
                  <a:pt x="1259" y="1804"/>
                </a:lnTo>
                <a:lnTo>
                  <a:pt x="1338" y="1800"/>
                </a:lnTo>
                <a:lnTo>
                  <a:pt x="1413" y="1796"/>
                </a:lnTo>
                <a:lnTo>
                  <a:pt x="1450" y="1796"/>
                </a:lnTo>
                <a:lnTo>
                  <a:pt x="1486" y="1796"/>
                </a:lnTo>
                <a:lnTo>
                  <a:pt x="1486" y="1796"/>
                </a:lnTo>
                <a:lnTo>
                  <a:pt x="1489" y="1790"/>
                </a:lnTo>
                <a:lnTo>
                  <a:pt x="1491" y="1782"/>
                </a:lnTo>
                <a:lnTo>
                  <a:pt x="1491" y="1775"/>
                </a:lnTo>
                <a:lnTo>
                  <a:pt x="1488" y="1768"/>
                </a:lnTo>
                <a:lnTo>
                  <a:pt x="1488" y="1768"/>
                </a:lnTo>
                <a:lnTo>
                  <a:pt x="1465" y="1766"/>
                </a:lnTo>
                <a:lnTo>
                  <a:pt x="1441" y="1765"/>
                </a:lnTo>
                <a:lnTo>
                  <a:pt x="1388" y="1763"/>
                </a:lnTo>
                <a:lnTo>
                  <a:pt x="1335" y="1763"/>
                </a:lnTo>
                <a:lnTo>
                  <a:pt x="1290" y="1762"/>
                </a:lnTo>
                <a:lnTo>
                  <a:pt x="1290" y="1762"/>
                </a:lnTo>
                <a:lnTo>
                  <a:pt x="1266" y="1759"/>
                </a:lnTo>
                <a:lnTo>
                  <a:pt x="1256" y="1758"/>
                </a:lnTo>
                <a:lnTo>
                  <a:pt x="1246" y="1754"/>
                </a:lnTo>
                <a:lnTo>
                  <a:pt x="1246" y="1754"/>
                </a:lnTo>
                <a:lnTo>
                  <a:pt x="1274" y="1756"/>
                </a:lnTo>
                <a:lnTo>
                  <a:pt x="1304" y="1758"/>
                </a:lnTo>
                <a:lnTo>
                  <a:pt x="1363" y="1759"/>
                </a:lnTo>
                <a:lnTo>
                  <a:pt x="1422" y="1758"/>
                </a:lnTo>
                <a:lnTo>
                  <a:pt x="1481" y="1756"/>
                </a:lnTo>
                <a:lnTo>
                  <a:pt x="1481" y="1756"/>
                </a:lnTo>
                <a:lnTo>
                  <a:pt x="1478" y="1752"/>
                </a:lnTo>
                <a:lnTo>
                  <a:pt x="1474" y="1749"/>
                </a:lnTo>
                <a:lnTo>
                  <a:pt x="1464" y="1747"/>
                </a:lnTo>
                <a:lnTo>
                  <a:pt x="1454" y="1745"/>
                </a:lnTo>
                <a:lnTo>
                  <a:pt x="1443" y="1745"/>
                </a:lnTo>
                <a:lnTo>
                  <a:pt x="1443" y="1745"/>
                </a:lnTo>
                <a:lnTo>
                  <a:pt x="1427" y="1745"/>
                </a:lnTo>
                <a:lnTo>
                  <a:pt x="1412" y="1747"/>
                </a:lnTo>
                <a:lnTo>
                  <a:pt x="1398" y="1747"/>
                </a:lnTo>
                <a:lnTo>
                  <a:pt x="1391" y="1747"/>
                </a:lnTo>
                <a:lnTo>
                  <a:pt x="1384" y="1745"/>
                </a:lnTo>
                <a:lnTo>
                  <a:pt x="1384" y="1745"/>
                </a:lnTo>
                <a:lnTo>
                  <a:pt x="1409" y="1741"/>
                </a:lnTo>
                <a:lnTo>
                  <a:pt x="1433" y="1740"/>
                </a:lnTo>
                <a:lnTo>
                  <a:pt x="1455" y="1738"/>
                </a:lnTo>
                <a:lnTo>
                  <a:pt x="1479" y="1740"/>
                </a:lnTo>
                <a:lnTo>
                  <a:pt x="1479" y="1740"/>
                </a:lnTo>
                <a:lnTo>
                  <a:pt x="1482" y="1735"/>
                </a:lnTo>
                <a:lnTo>
                  <a:pt x="1484" y="1733"/>
                </a:lnTo>
                <a:lnTo>
                  <a:pt x="1484" y="1726"/>
                </a:lnTo>
                <a:lnTo>
                  <a:pt x="1482" y="1719"/>
                </a:lnTo>
                <a:lnTo>
                  <a:pt x="1481" y="1713"/>
                </a:lnTo>
                <a:lnTo>
                  <a:pt x="1481" y="1713"/>
                </a:lnTo>
                <a:lnTo>
                  <a:pt x="1467" y="1709"/>
                </a:lnTo>
                <a:lnTo>
                  <a:pt x="1453" y="1706"/>
                </a:lnTo>
                <a:lnTo>
                  <a:pt x="1437" y="1704"/>
                </a:lnTo>
                <a:lnTo>
                  <a:pt x="1423" y="1704"/>
                </a:lnTo>
                <a:lnTo>
                  <a:pt x="1423" y="1704"/>
                </a:lnTo>
                <a:lnTo>
                  <a:pt x="1408" y="1704"/>
                </a:lnTo>
                <a:lnTo>
                  <a:pt x="1399" y="1704"/>
                </a:lnTo>
                <a:lnTo>
                  <a:pt x="1395" y="1703"/>
                </a:lnTo>
                <a:lnTo>
                  <a:pt x="1392" y="1700"/>
                </a:lnTo>
                <a:lnTo>
                  <a:pt x="1392" y="1700"/>
                </a:lnTo>
                <a:lnTo>
                  <a:pt x="1413" y="1700"/>
                </a:lnTo>
                <a:lnTo>
                  <a:pt x="1434" y="1699"/>
                </a:lnTo>
                <a:lnTo>
                  <a:pt x="1455" y="1699"/>
                </a:lnTo>
                <a:lnTo>
                  <a:pt x="1467" y="1700"/>
                </a:lnTo>
                <a:lnTo>
                  <a:pt x="1478" y="1702"/>
                </a:lnTo>
                <a:lnTo>
                  <a:pt x="1478" y="1702"/>
                </a:lnTo>
                <a:lnTo>
                  <a:pt x="1479" y="1695"/>
                </a:lnTo>
                <a:lnTo>
                  <a:pt x="1482" y="1690"/>
                </a:lnTo>
                <a:lnTo>
                  <a:pt x="1486" y="1685"/>
                </a:lnTo>
                <a:lnTo>
                  <a:pt x="1488" y="1678"/>
                </a:lnTo>
                <a:lnTo>
                  <a:pt x="1488" y="1678"/>
                </a:lnTo>
                <a:lnTo>
                  <a:pt x="1472" y="1674"/>
                </a:lnTo>
                <a:lnTo>
                  <a:pt x="1455" y="1672"/>
                </a:lnTo>
                <a:lnTo>
                  <a:pt x="1440" y="1672"/>
                </a:lnTo>
                <a:lnTo>
                  <a:pt x="1425" y="1672"/>
                </a:lnTo>
                <a:lnTo>
                  <a:pt x="1395" y="1675"/>
                </a:lnTo>
                <a:lnTo>
                  <a:pt x="1380" y="1675"/>
                </a:lnTo>
                <a:lnTo>
                  <a:pt x="1364" y="1675"/>
                </a:lnTo>
                <a:lnTo>
                  <a:pt x="1364" y="1675"/>
                </a:lnTo>
                <a:lnTo>
                  <a:pt x="1422" y="1668"/>
                </a:lnTo>
                <a:lnTo>
                  <a:pt x="1450" y="1665"/>
                </a:lnTo>
                <a:lnTo>
                  <a:pt x="1479" y="1665"/>
                </a:lnTo>
                <a:lnTo>
                  <a:pt x="1479" y="1665"/>
                </a:lnTo>
                <a:lnTo>
                  <a:pt x="1478" y="1660"/>
                </a:lnTo>
                <a:lnTo>
                  <a:pt x="1479" y="1654"/>
                </a:lnTo>
                <a:lnTo>
                  <a:pt x="1484" y="1641"/>
                </a:lnTo>
                <a:lnTo>
                  <a:pt x="1484" y="1641"/>
                </a:lnTo>
                <a:lnTo>
                  <a:pt x="1444" y="1640"/>
                </a:lnTo>
                <a:lnTo>
                  <a:pt x="1406" y="1639"/>
                </a:lnTo>
                <a:lnTo>
                  <a:pt x="1371" y="1636"/>
                </a:lnTo>
                <a:lnTo>
                  <a:pt x="1333" y="1633"/>
                </a:lnTo>
                <a:lnTo>
                  <a:pt x="1333" y="1633"/>
                </a:lnTo>
                <a:close/>
                <a:moveTo>
                  <a:pt x="585" y="1676"/>
                </a:moveTo>
                <a:lnTo>
                  <a:pt x="585" y="1676"/>
                </a:lnTo>
                <a:lnTo>
                  <a:pt x="588" y="1676"/>
                </a:lnTo>
                <a:lnTo>
                  <a:pt x="589" y="1676"/>
                </a:lnTo>
                <a:lnTo>
                  <a:pt x="592" y="1678"/>
                </a:lnTo>
                <a:lnTo>
                  <a:pt x="595" y="1678"/>
                </a:lnTo>
                <a:lnTo>
                  <a:pt x="595" y="1678"/>
                </a:lnTo>
                <a:lnTo>
                  <a:pt x="595" y="1674"/>
                </a:lnTo>
                <a:lnTo>
                  <a:pt x="596" y="1669"/>
                </a:lnTo>
                <a:lnTo>
                  <a:pt x="601" y="1662"/>
                </a:lnTo>
                <a:lnTo>
                  <a:pt x="601" y="1662"/>
                </a:lnTo>
                <a:lnTo>
                  <a:pt x="586" y="1661"/>
                </a:lnTo>
                <a:lnTo>
                  <a:pt x="586" y="1661"/>
                </a:lnTo>
                <a:lnTo>
                  <a:pt x="584" y="1668"/>
                </a:lnTo>
                <a:lnTo>
                  <a:pt x="584" y="1672"/>
                </a:lnTo>
                <a:lnTo>
                  <a:pt x="585" y="1676"/>
                </a:lnTo>
                <a:lnTo>
                  <a:pt x="585" y="1676"/>
                </a:lnTo>
                <a:close/>
                <a:moveTo>
                  <a:pt x="638" y="1671"/>
                </a:moveTo>
                <a:lnTo>
                  <a:pt x="638" y="1671"/>
                </a:lnTo>
                <a:lnTo>
                  <a:pt x="638" y="1681"/>
                </a:lnTo>
                <a:lnTo>
                  <a:pt x="636" y="1689"/>
                </a:lnTo>
                <a:lnTo>
                  <a:pt x="631" y="1696"/>
                </a:lnTo>
                <a:lnTo>
                  <a:pt x="624" y="1703"/>
                </a:lnTo>
                <a:lnTo>
                  <a:pt x="617" y="1709"/>
                </a:lnTo>
                <a:lnTo>
                  <a:pt x="609" y="1714"/>
                </a:lnTo>
                <a:lnTo>
                  <a:pt x="598" y="1719"/>
                </a:lnTo>
                <a:lnTo>
                  <a:pt x="588" y="1721"/>
                </a:lnTo>
                <a:lnTo>
                  <a:pt x="577" y="1724"/>
                </a:lnTo>
                <a:lnTo>
                  <a:pt x="564" y="1726"/>
                </a:lnTo>
                <a:lnTo>
                  <a:pt x="542" y="1727"/>
                </a:lnTo>
                <a:lnTo>
                  <a:pt x="521" y="1726"/>
                </a:lnTo>
                <a:lnTo>
                  <a:pt x="511" y="1724"/>
                </a:lnTo>
                <a:lnTo>
                  <a:pt x="502" y="1721"/>
                </a:lnTo>
                <a:lnTo>
                  <a:pt x="502" y="1721"/>
                </a:lnTo>
                <a:lnTo>
                  <a:pt x="499" y="1714"/>
                </a:lnTo>
                <a:lnTo>
                  <a:pt x="497" y="1707"/>
                </a:lnTo>
                <a:lnTo>
                  <a:pt x="498" y="1702"/>
                </a:lnTo>
                <a:lnTo>
                  <a:pt x="499" y="1697"/>
                </a:lnTo>
                <a:lnTo>
                  <a:pt x="501" y="1695"/>
                </a:lnTo>
                <a:lnTo>
                  <a:pt x="501" y="1695"/>
                </a:lnTo>
                <a:lnTo>
                  <a:pt x="494" y="1699"/>
                </a:lnTo>
                <a:lnTo>
                  <a:pt x="487" y="1706"/>
                </a:lnTo>
                <a:lnTo>
                  <a:pt x="484" y="1714"/>
                </a:lnTo>
                <a:lnTo>
                  <a:pt x="483" y="1719"/>
                </a:lnTo>
                <a:lnTo>
                  <a:pt x="483" y="1724"/>
                </a:lnTo>
                <a:lnTo>
                  <a:pt x="483" y="1724"/>
                </a:lnTo>
                <a:lnTo>
                  <a:pt x="491" y="1730"/>
                </a:lnTo>
                <a:lnTo>
                  <a:pt x="501" y="1734"/>
                </a:lnTo>
                <a:lnTo>
                  <a:pt x="512" y="1737"/>
                </a:lnTo>
                <a:lnTo>
                  <a:pt x="525" y="1738"/>
                </a:lnTo>
                <a:lnTo>
                  <a:pt x="539" y="1738"/>
                </a:lnTo>
                <a:lnTo>
                  <a:pt x="553" y="1738"/>
                </a:lnTo>
                <a:lnTo>
                  <a:pt x="567" y="1735"/>
                </a:lnTo>
                <a:lnTo>
                  <a:pt x="582" y="1733"/>
                </a:lnTo>
                <a:lnTo>
                  <a:pt x="596" y="1730"/>
                </a:lnTo>
                <a:lnTo>
                  <a:pt x="610" y="1724"/>
                </a:lnTo>
                <a:lnTo>
                  <a:pt x="623" y="1720"/>
                </a:lnTo>
                <a:lnTo>
                  <a:pt x="634" y="1713"/>
                </a:lnTo>
                <a:lnTo>
                  <a:pt x="643" y="1706"/>
                </a:lnTo>
                <a:lnTo>
                  <a:pt x="650" y="1697"/>
                </a:lnTo>
                <a:lnTo>
                  <a:pt x="655" y="1689"/>
                </a:lnTo>
                <a:lnTo>
                  <a:pt x="657" y="1681"/>
                </a:lnTo>
                <a:lnTo>
                  <a:pt x="657" y="1681"/>
                </a:lnTo>
                <a:lnTo>
                  <a:pt x="657" y="1676"/>
                </a:lnTo>
                <a:lnTo>
                  <a:pt x="655" y="1672"/>
                </a:lnTo>
                <a:lnTo>
                  <a:pt x="652" y="1669"/>
                </a:lnTo>
                <a:lnTo>
                  <a:pt x="648" y="1667"/>
                </a:lnTo>
                <a:lnTo>
                  <a:pt x="644" y="1664"/>
                </a:lnTo>
                <a:lnTo>
                  <a:pt x="638" y="1662"/>
                </a:lnTo>
                <a:lnTo>
                  <a:pt x="634" y="1662"/>
                </a:lnTo>
                <a:lnTo>
                  <a:pt x="629" y="1662"/>
                </a:lnTo>
                <a:lnTo>
                  <a:pt x="629" y="1662"/>
                </a:lnTo>
                <a:lnTo>
                  <a:pt x="633" y="1664"/>
                </a:lnTo>
                <a:lnTo>
                  <a:pt x="634" y="1667"/>
                </a:lnTo>
                <a:lnTo>
                  <a:pt x="636" y="1669"/>
                </a:lnTo>
                <a:lnTo>
                  <a:pt x="638" y="1671"/>
                </a:lnTo>
                <a:lnTo>
                  <a:pt x="638" y="1671"/>
                </a:lnTo>
                <a:close/>
                <a:moveTo>
                  <a:pt x="558" y="1678"/>
                </a:moveTo>
                <a:lnTo>
                  <a:pt x="558" y="1678"/>
                </a:lnTo>
                <a:lnTo>
                  <a:pt x="565" y="1676"/>
                </a:lnTo>
                <a:lnTo>
                  <a:pt x="574" y="1676"/>
                </a:lnTo>
                <a:lnTo>
                  <a:pt x="574" y="1676"/>
                </a:lnTo>
                <a:lnTo>
                  <a:pt x="572" y="1674"/>
                </a:lnTo>
                <a:lnTo>
                  <a:pt x="572" y="1669"/>
                </a:lnTo>
                <a:lnTo>
                  <a:pt x="574" y="1662"/>
                </a:lnTo>
                <a:lnTo>
                  <a:pt x="574" y="1662"/>
                </a:lnTo>
                <a:lnTo>
                  <a:pt x="570" y="1662"/>
                </a:lnTo>
                <a:lnTo>
                  <a:pt x="567" y="1662"/>
                </a:lnTo>
                <a:lnTo>
                  <a:pt x="564" y="1664"/>
                </a:lnTo>
                <a:lnTo>
                  <a:pt x="563" y="1667"/>
                </a:lnTo>
                <a:lnTo>
                  <a:pt x="560" y="1672"/>
                </a:lnTo>
                <a:lnTo>
                  <a:pt x="558" y="1678"/>
                </a:lnTo>
                <a:lnTo>
                  <a:pt x="558" y="1678"/>
                </a:lnTo>
                <a:close/>
                <a:moveTo>
                  <a:pt x="603" y="1681"/>
                </a:moveTo>
                <a:lnTo>
                  <a:pt x="603" y="1681"/>
                </a:lnTo>
                <a:lnTo>
                  <a:pt x="609" y="1683"/>
                </a:lnTo>
                <a:lnTo>
                  <a:pt x="612" y="1683"/>
                </a:lnTo>
                <a:lnTo>
                  <a:pt x="616" y="1683"/>
                </a:lnTo>
                <a:lnTo>
                  <a:pt x="616" y="1683"/>
                </a:lnTo>
                <a:lnTo>
                  <a:pt x="615" y="1685"/>
                </a:lnTo>
                <a:lnTo>
                  <a:pt x="616" y="1688"/>
                </a:lnTo>
                <a:lnTo>
                  <a:pt x="617" y="1689"/>
                </a:lnTo>
                <a:lnTo>
                  <a:pt x="620" y="1690"/>
                </a:lnTo>
                <a:lnTo>
                  <a:pt x="620" y="1690"/>
                </a:lnTo>
                <a:lnTo>
                  <a:pt x="622" y="1686"/>
                </a:lnTo>
                <a:lnTo>
                  <a:pt x="623" y="1683"/>
                </a:lnTo>
                <a:lnTo>
                  <a:pt x="623" y="1679"/>
                </a:lnTo>
                <a:lnTo>
                  <a:pt x="622" y="1676"/>
                </a:lnTo>
                <a:lnTo>
                  <a:pt x="616" y="1671"/>
                </a:lnTo>
                <a:lnTo>
                  <a:pt x="610" y="1667"/>
                </a:lnTo>
                <a:lnTo>
                  <a:pt x="610" y="1667"/>
                </a:lnTo>
                <a:lnTo>
                  <a:pt x="609" y="1671"/>
                </a:lnTo>
                <a:lnTo>
                  <a:pt x="606" y="1674"/>
                </a:lnTo>
                <a:lnTo>
                  <a:pt x="605" y="1676"/>
                </a:lnTo>
                <a:lnTo>
                  <a:pt x="603" y="1681"/>
                </a:lnTo>
                <a:lnTo>
                  <a:pt x="603" y="1681"/>
                </a:lnTo>
                <a:close/>
                <a:moveTo>
                  <a:pt x="530" y="1676"/>
                </a:moveTo>
                <a:lnTo>
                  <a:pt x="530" y="1676"/>
                </a:lnTo>
                <a:lnTo>
                  <a:pt x="532" y="1679"/>
                </a:lnTo>
                <a:lnTo>
                  <a:pt x="532" y="1685"/>
                </a:lnTo>
                <a:lnTo>
                  <a:pt x="532" y="1689"/>
                </a:lnTo>
                <a:lnTo>
                  <a:pt x="533" y="1690"/>
                </a:lnTo>
                <a:lnTo>
                  <a:pt x="535" y="1690"/>
                </a:lnTo>
                <a:lnTo>
                  <a:pt x="535" y="1690"/>
                </a:lnTo>
                <a:lnTo>
                  <a:pt x="539" y="1686"/>
                </a:lnTo>
                <a:lnTo>
                  <a:pt x="544" y="1682"/>
                </a:lnTo>
                <a:lnTo>
                  <a:pt x="546" y="1679"/>
                </a:lnTo>
                <a:lnTo>
                  <a:pt x="549" y="1676"/>
                </a:lnTo>
                <a:lnTo>
                  <a:pt x="550" y="1672"/>
                </a:lnTo>
                <a:lnTo>
                  <a:pt x="550" y="1668"/>
                </a:lnTo>
                <a:lnTo>
                  <a:pt x="550" y="1668"/>
                </a:lnTo>
                <a:lnTo>
                  <a:pt x="544" y="1669"/>
                </a:lnTo>
                <a:lnTo>
                  <a:pt x="540" y="1672"/>
                </a:lnTo>
                <a:lnTo>
                  <a:pt x="530" y="1676"/>
                </a:lnTo>
                <a:lnTo>
                  <a:pt x="530" y="1676"/>
                </a:lnTo>
                <a:close/>
                <a:moveTo>
                  <a:pt x="512" y="1696"/>
                </a:moveTo>
                <a:lnTo>
                  <a:pt x="512" y="1696"/>
                </a:lnTo>
                <a:lnTo>
                  <a:pt x="513" y="1700"/>
                </a:lnTo>
                <a:lnTo>
                  <a:pt x="513" y="1702"/>
                </a:lnTo>
                <a:lnTo>
                  <a:pt x="513" y="1704"/>
                </a:lnTo>
                <a:lnTo>
                  <a:pt x="513" y="1704"/>
                </a:lnTo>
                <a:lnTo>
                  <a:pt x="518" y="1703"/>
                </a:lnTo>
                <a:lnTo>
                  <a:pt x="522" y="1702"/>
                </a:lnTo>
                <a:lnTo>
                  <a:pt x="522" y="1702"/>
                </a:lnTo>
                <a:lnTo>
                  <a:pt x="521" y="1697"/>
                </a:lnTo>
                <a:lnTo>
                  <a:pt x="522" y="1693"/>
                </a:lnTo>
                <a:lnTo>
                  <a:pt x="522" y="1690"/>
                </a:lnTo>
                <a:lnTo>
                  <a:pt x="521" y="1689"/>
                </a:lnTo>
                <a:lnTo>
                  <a:pt x="519" y="1688"/>
                </a:lnTo>
                <a:lnTo>
                  <a:pt x="519" y="1688"/>
                </a:lnTo>
                <a:lnTo>
                  <a:pt x="516" y="1693"/>
                </a:lnTo>
                <a:lnTo>
                  <a:pt x="512" y="1696"/>
                </a:lnTo>
                <a:lnTo>
                  <a:pt x="512" y="1696"/>
                </a:lnTo>
                <a:close/>
                <a:moveTo>
                  <a:pt x="1229" y="1900"/>
                </a:moveTo>
                <a:lnTo>
                  <a:pt x="1229" y="1900"/>
                </a:lnTo>
                <a:lnTo>
                  <a:pt x="1242" y="1901"/>
                </a:lnTo>
                <a:lnTo>
                  <a:pt x="1256" y="1902"/>
                </a:lnTo>
                <a:lnTo>
                  <a:pt x="1256" y="1902"/>
                </a:lnTo>
                <a:lnTo>
                  <a:pt x="1276" y="1907"/>
                </a:lnTo>
                <a:lnTo>
                  <a:pt x="1297" y="1914"/>
                </a:lnTo>
                <a:lnTo>
                  <a:pt x="1316" y="1919"/>
                </a:lnTo>
                <a:lnTo>
                  <a:pt x="1326" y="1921"/>
                </a:lnTo>
                <a:lnTo>
                  <a:pt x="1335" y="1922"/>
                </a:lnTo>
                <a:lnTo>
                  <a:pt x="1335" y="1922"/>
                </a:lnTo>
                <a:lnTo>
                  <a:pt x="1359" y="1921"/>
                </a:lnTo>
                <a:lnTo>
                  <a:pt x="1382" y="1922"/>
                </a:lnTo>
                <a:lnTo>
                  <a:pt x="1382" y="1922"/>
                </a:lnTo>
                <a:lnTo>
                  <a:pt x="1408" y="1924"/>
                </a:lnTo>
                <a:lnTo>
                  <a:pt x="1432" y="1924"/>
                </a:lnTo>
                <a:lnTo>
                  <a:pt x="1477" y="1922"/>
                </a:lnTo>
                <a:lnTo>
                  <a:pt x="1520" y="1918"/>
                </a:lnTo>
                <a:lnTo>
                  <a:pt x="1561" y="1912"/>
                </a:lnTo>
                <a:lnTo>
                  <a:pt x="1561" y="1912"/>
                </a:lnTo>
                <a:lnTo>
                  <a:pt x="1578" y="1907"/>
                </a:lnTo>
                <a:lnTo>
                  <a:pt x="1594" y="1902"/>
                </a:lnTo>
                <a:lnTo>
                  <a:pt x="1610" y="1895"/>
                </a:lnTo>
                <a:lnTo>
                  <a:pt x="1625" y="1888"/>
                </a:lnTo>
                <a:lnTo>
                  <a:pt x="1625" y="1888"/>
                </a:lnTo>
                <a:lnTo>
                  <a:pt x="1637" y="1880"/>
                </a:lnTo>
                <a:lnTo>
                  <a:pt x="1648" y="1873"/>
                </a:lnTo>
                <a:lnTo>
                  <a:pt x="1659" y="1865"/>
                </a:lnTo>
                <a:lnTo>
                  <a:pt x="1672" y="1859"/>
                </a:lnTo>
                <a:lnTo>
                  <a:pt x="1672" y="1859"/>
                </a:lnTo>
                <a:lnTo>
                  <a:pt x="1676" y="1852"/>
                </a:lnTo>
                <a:lnTo>
                  <a:pt x="1680" y="1845"/>
                </a:lnTo>
                <a:lnTo>
                  <a:pt x="1691" y="1832"/>
                </a:lnTo>
                <a:lnTo>
                  <a:pt x="1691" y="1832"/>
                </a:lnTo>
                <a:lnTo>
                  <a:pt x="1693" y="1810"/>
                </a:lnTo>
                <a:lnTo>
                  <a:pt x="1691" y="1800"/>
                </a:lnTo>
                <a:lnTo>
                  <a:pt x="1690" y="1790"/>
                </a:lnTo>
                <a:lnTo>
                  <a:pt x="1687" y="1780"/>
                </a:lnTo>
                <a:lnTo>
                  <a:pt x="1683" y="1772"/>
                </a:lnTo>
                <a:lnTo>
                  <a:pt x="1679" y="1765"/>
                </a:lnTo>
                <a:lnTo>
                  <a:pt x="1672" y="1758"/>
                </a:lnTo>
                <a:lnTo>
                  <a:pt x="1672" y="1758"/>
                </a:lnTo>
                <a:lnTo>
                  <a:pt x="1662" y="1749"/>
                </a:lnTo>
                <a:lnTo>
                  <a:pt x="1655" y="1742"/>
                </a:lnTo>
                <a:lnTo>
                  <a:pt x="1655" y="1742"/>
                </a:lnTo>
                <a:lnTo>
                  <a:pt x="1644" y="1735"/>
                </a:lnTo>
                <a:lnTo>
                  <a:pt x="1634" y="1730"/>
                </a:lnTo>
                <a:lnTo>
                  <a:pt x="1610" y="1720"/>
                </a:lnTo>
                <a:lnTo>
                  <a:pt x="1559" y="1706"/>
                </a:lnTo>
                <a:lnTo>
                  <a:pt x="1559" y="1706"/>
                </a:lnTo>
                <a:lnTo>
                  <a:pt x="1527" y="1696"/>
                </a:lnTo>
                <a:lnTo>
                  <a:pt x="1512" y="1693"/>
                </a:lnTo>
                <a:lnTo>
                  <a:pt x="1498" y="1690"/>
                </a:lnTo>
                <a:lnTo>
                  <a:pt x="1498" y="1690"/>
                </a:lnTo>
                <a:lnTo>
                  <a:pt x="1495" y="1692"/>
                </a:lnTo>
                <a:lnTo>
                  <a:pt x="1493" y="1693"/>
                </a:lnTo>
                <a:lnTo>
                  <a:pt x="1492" y="1696"/>
                </a:lnTo>
                <a:lnTo>
                  <a:pt x="1491" y="1697"/>
                </a:lnTo>
                <a:lnTo>
                  <a:pt x="1491" y="1697"/>
                </a:lnTo>
                <a:lnTo>
                  <a:pt x="1493" y="1703"/>
                </a:lnTo>
                <a:lnTo>
                  <a:pt x="1495" y="1709"/>
                </a:lnTo>
                <a:lnTo>
                  <a:pt x="1496" y="1714"/>
                </a:lnTo>
                <a:lnTo>
                  <a:pt x="1500" y="1720"/>
                </a:lnTo>
                <a:lnTo>
                  <a:pt x="1500" y="1720"/>
                </a:lnTo>
                <a:lnTo>
                  <a:pt x="1542" y="1727"/>
                </a:lnTo>
                <a:lnTo>
                  <a:pt x="1564" y="1731"/>
                </a:lnTo>
                <a:lnTo>
                  <a:pt x="1585" y="1737"/>
                </a:lnTo>
                <a:lnTo>
                  <a:pt x="1604" y="1745"/>
                </a:lnTo>
                <a:lnTo>
                  <a:pt x="1624" y="1754"/>
                </a:lnTo>
                <a:lnTo>
                  <a:pt x="1641" y="1763"/>
                </a:lnTo>
                <a:lnTo>
                  <a:pt x="1656" y="1776"/>
                </a:lnTo>
                <a:lnTo>
                  <a:pt x="1656" y="1776"/>
                </a:lnTo>
                <a:lnTo>
                  <a:pt x="1662" y="1786"/>
                </a:lnTo>
                <a:lnTo>
                  <a:pt x="1667" y="1796"/>
                </a:lnTo>
                <a:lnTo>
                  <a:pt x="1670" y="1801"/>
                </a:lnTo>
                <a:lnTo>
                  <a:pt x="1672" y="1806"/>
                </a:lnTo>
                <a:lnTo>
                  <a:pt x="1672" y="1811"/>
                </a:lnTo>
                <a:lnTo>
                  <a:pt x="1672" y="1818"/>
                </a:lnTo>
                <a:lnTo>
                  <a:pt x="1672" y="1818"/>
                </a:lnTo>
                <a:lnTo>
                  <a:pt x="1670" y="1822"/>
                </a:lnTo>
                <a:lnTo>
                  <a:pt x="1667" y="1825"/>
                </a:lnTo>
                <a:lnTo>
                  <a:pt x="1662" y="1831"/>
                </a:lnTo>
                <a:lnTo>
                  <a:pt x="1656" y="1838"/>
                </a:lnTo>
                <a:lnTo>
                  <a:pt x="1653" y="1841"/>
                </a:lnTo>
                <a:lnTo>
                  <a:pt x="1653" y="1845"/>
                </a:lnTo>
                <a:lnTo>
                  <a:pt x="1653" y="1845"/>
                </a:lnTo>
                <a:lnTo>
                  <a:pt x="1634" y="1858"/>
                </a:lnTo>
                <a:lnTo>
                  <a:pt x="1613" y="1869"/>
                </a:lnTo>
                <a:lnTo>
                  <a:pt x="1590" y="1879"/>
                </a:lnTo>
                <a:lnTo>
                  <a:pt x="1578" y="1883"/>
                </a:lnTo>
                <a:lnTo>
                  <a:pt x="1565" y="1886"/>
                </a:lnTo>
                <a:lnTo>
                  <a:pt x="1565" y="1886"/>
                </a:lnTo>
                <a:lnTo>
                  <a:pt x="1554" y="1886"/>
                </a:lnTo>
                <a:lnTo>
                  <a:pt x="1542" y="1887"/>
                </a:lnTo>
                <a:lnTo>
                  <a:pt x="1542" y="1887"/>
                </a:lnTo>
                <a:lnTo>
                  <a:pt x="1496" y="1893"/>
                </a:lnTo>
                <a:lnTo>
                  <a:pt x="1446" y="1898"/>
                </a:lnTo>
                <a:lnTo>
                  <a:pt x="1395" y="1901"/>
                </a:lnTo>
                <a:lnTo>
                  <a:pt x="1370" y="1901"/>
                </a:lnTo>
                <a:lnTo>
                  <a:pt x="1345" y="1901"/>
                </a:lnTo>
                <a:lnTo>
                  <a:pt x="1345" y="1901"/>
                </a:lnTo>
                <a:lnTo>
                  <a:pt x="1331" y="1900"/>
                </a:lnTo>
                <a:lnTo>
                  <a:pt x="1316" y="1897"/>
                </a:lnTo>
                <a:lnTo>
                  <a:pt x="1287" y="1891"/>
                </a:lnTo>
                <a:lnTo>
                  <a:pt x="1287" y="1891"/>
                </a:lnTo>
                <a:lnTo>
                  <a:pt x="1234" y="1881"/>
                </a:lnTo>
                <a:lnTo>
                  <a:pt x="1210" y="1876"/>
                </a:lnTo>
                <a:lnTo>
                  <a:pt x="1199" y="1872"/>
                </a:lnTo>
                <a:lnTo>
                  <a:pt x="1189" y="1867"/>
                </a:lnTo>
                <a:lnTo>
                  <a:pt x="1189" y="1867"/>
                </a:lnTo>
                <a:lnTo>
                  <a:pt x="1189" y="1872"/>
                </a:lnTo>
                <a:lnTo>
                  <a:pt x="1187" y="1876"/>
                </a:lnTo>
                <a:lnTo>
                  <a:pt x="1185" y="1881"/>
                </a:lnTo>
                <a:lnTo>
                  <a:pt x="1183" y="1887"/>
                </a:lnTo>
                <a:lnTo>
                  <a:pt x="1183" y="1887"/>
                </a:lnTo>
                <a:lnTo>
                  <a:pt x="1197" y="1890"/>
                </a:lnTo>
                <a:lnTo>
                  <a:pt x="1208" y="1893"/>
                </a:lnTo>
                <a:lnTo>
                  <a:pt x="1229" y="1900"/>
                </a:lnTo>
                <a:lnTo>
                  <a:pt x="1229" y="1900"/>
                </a:lnTo>
                <a:close/>
                <a:moveTo>
                  <a:pt x="1498" y="1730"/>
                </a:moveTo>
                <a:lnTo>
                  <a:pt x="1498" y="1730"/>
                </a:lnTo>
                <a:lnTo>
                  <a:pt x="1495" y="1734"/>
                </a:lnTo>
                <a:lnTo>
                  <a:pt x="1493" y="1738"/>
                </a:lnTo>
                <a:lnTo>
                  <a:pt x="1492" y="1744"/>
                </a:lnTo>
                <a:lnTo>
                  <a:pt x="1492" y="1747"/>
                </a:lnTo>
                <a:lnTo>
                  <a:pt x="1493" y="1749"/>
                </a:lnTo>
                <a:lnTo>
                  <a:pt x="1493" y="1749"/>
                </a:lnTo>
                <a:lnTo>
                  <a:pt x="1506" y="1748"/>
                </a:lnTo>
                <a:lnTo>
                  <a:pt x="1521" y="1747"/>
                </a:lnTo>
                <a:lnTo>
                  <a:pt x="1537" y="1745"/>
                </a:lnTo>
                <a:lnTo>
                  <a:pt x="1544" y="1742"/>
                </a:lnTo>
                <a:lnTo>
                  <a:pt x="1550" y="1741"/>
                </a:lnTo>
                <a:lnTo>
                  <a:pt x="1550" y="1741"/>
                </a:lnTo>
                <a:lnTo>
                  <a:pt x="1526" y="1734"/>
                </a:lnTo>
                <a:lnTo>
                  <a:pt x="1513" y="1731"/>
                </a:lnTo>
                <a:lnTo>
                  <a:pt x="1498" y="1730"/>
                </a:lnTo>
                <a:lnTo>
                  <a:pt x="1498" y="1730"/>
                </a:lnTo>
                <a:close/>
                <a:moveTo>
                  <a:pt x="1540" y="1766"/>
                </a:moveTo>
                <a:lnTo>
                  <a:pt x="1540" y="1766"/>
                </a:lnTo>
                <a:lnTo>
                  <a:pt x="1569" y="1762"/>
                </a:lnTo>
                <a:lnTo>
                  <a:pt x="1599" y="1758"/>
                </a:lnTo>
                <a:lnTo>
                  <a:pt x="1599" y="1758"/>
                </a:lnTo>
                <a:lnTo>
                  <a:pt x="1593" y="1754"/>
                </a:lnTo>
                <a:lnTo>
                  <a:pt x="1587" y="1751"/>
                </a:lnTo>
                <a:lnTo>
                  <a:pt x="1582" y="1749"/>
                </a:lnTo>
                <a:lnTo>
                  <a:pt x="1576" y="1748"/>
                </a:lnTo>
                <a:lnTo>
                  <a:pt x="1562" y="1749"/>
                </a:lnTo>
                <a:lnTo>
                  <a:pt x="1548" y="1751"/>
                </a:lnTo>
                <a:lnTo>
                  <a:pt x="1520" y="1756"/>
                </a:lnTo>
                <a:lnTo>
                  <a:pt x="1506" y="1758"/>
                </a:lnTo>
                <a:lnTo>
                  <a:pt x="1495" y="1758"/>
                </a:lnTo>
                <a:lnTo>
                  <a:pt x="1495" y="1758"/>
                </a:lnTo>
                <a:lnTo>
                  <a:pt x="1498" y="1763"/>
                </a:lnTo>
                <a:lnTo>
                  <a:pt x="1502" y="1766"/>
                </a:lnTo>
                <a:lnTo>
                  <a:pt x="1507" y="1769"/>
                </a:lnTo>
                <a:lnTo>
                  <a:pt x="1512" y="1770"/>
                </a:lnTo>
                <a:lnTo>
                  <a:pt x="1526" y="1769"/>
                </a:lnTo>
                <a:lnTo>
                  <a:pt x="1540" y="1766"/>
                </a:lnTo>
                <a:lnTo>
                  <a:pt x="1540" y="1766"/>
                </a:lnTo>
                <a:close/>
                <a:moveTo>
                  <a:pt x="1614" y="1762"/>
                </a:moveTo>
                <a:lnTo>
                  <a:pt x="1614" y="1762"/>
                </a:lnTo>
                <a:lnTo>
                  <a:pt x="1590" y="1769"/>
                </a:lnTo>
                <a:lnTo>
                  <a:pt x="1565" y="1773"/>
                </a:lnTo>
                <a:lnTo>
                  <a:pt x="1537" y="1778"/>
                </a:lnTo>
                <a:lnTo>
                  <a:pt x="1506" y="1779"/>
                </a:lnTo>
                <a:lnTo>
                  <a:pt x="1506" y="1779"/>
                </a:lnTo>
                <a:lnTo>
                  <a:pt x="1503" y="1785"/>
                </a:lnTo>
                <a:lnTo>
                  <a:pt x="1500" y="1790"/>
                </a:lnTo>
                <a:lnTo>
                  <a:pt x="1498" y="1794"/>
                </a:lnTo>
                <a:lnTo>
                  <a:pt x="1498" y="1796"/>
                </a:lnTo>
                <a:lnTo>
                  <a:pt x="1499" y="1796"/>
                </a:lnTo>
                <a:lnTo>
                  <a:pt x="1499" y="1796"/>
                </a:lnTo>
                <a:lnTo>
                  <a:pt x="1506" y="1796"/>
                </a:lnTo>
                <a:lnTo>
                  <a:pt x="1512" y="1797"/>
                </a:lnTo>
                <a:lnTo>
                  <a:pt x="1517" y="1800"/>
                </a:lnTo>
                <a:lnTo>
                  <a:pt x="1520" y="1803"/>
                </a:lnTo>
                <a:lnTo>
                  <a:pt x="1527" y="1810"/>
                </a:lnTo>
                <a:lnTo>
                  <a:pt x="1531" y="1820"/>
                </a:lnTo>
                <a:lnTo>
                  <a:pt x="1531" y="1820"/>
                </a:lnTo>
                <a:lnTo>
                  <a:pt x="1527" y="1825"/>
                </a:lnTo>
                <a:lnTo>
                  <a:pt x="1524" y="1829"/>
                </a:lnTo>
                <a:lnTo>
                  <a:pt x="1520" y="1841"/>
                </a:lnTo>
                <a:lnTo>
                  <a:pt x="1520" y="1841"/>
                </a:lnTo>
                <a:lnTo>
                  <a:pt x="1479" y="1846"/>
                </a:lnTo>
                <a:lnTo>
                  <a:pt x="1439" y="1851"/>
                </a:lnTo>
                <a:lnTo>
                  <a:pt x="1360" y="1855"/>
                </a:lnTo>
                <a:lnTo>
                  <a:pt x="1283" y="1858"/>
                </a:lnTo>
                <a:lnTo>
                  <a:pt x="1243" y="1860"/>
                </a:lnTo>
                <a:lnTo>
                  <a:pt x="1203" y="1863"/>
                </a:lnTo>
                <a:lnTo>
                  <a:pt x="1203" y="1863"/>
                </a:lnTo>
                <a:lnTo>
                  <a:pt x="1227" y="1867"/>
                </a:lnTo>
                <a:lnTo>
                  <a:pt x="1252" y="1873"/>
                </a:lnTo>
                <a:lnTo>
                  <a:pt x="1280" y="1880"/>
                </a:lnTo>
                <a:lnTo>
                  <a:pt x="1307" y="1886"/>
                </a:lnTo>
                <a:lnTo>
                  <a:pt x="1307" y="1886"/>
                </a:lnTo>
                <a:lnTo>
                  <a:pt x="1323" y="1887"/>
                </a:lnTo>
                <a:lnTo>
                  <a:pt x="1342" y="1888"/>
                </a:lnTo>
                <a:lnTo>
                  <a:pt x="1381" y="1888"/>
                </a:lnTo>
                <a:lnTo>
                  <a:pt x="1420" y="1887"/>
                </a:lnTo>
                <a:lnTo>
                  <a:pt x="1458" y="1884"/>
                </a:lnTo>
                <a:lnTo>
                  <a:pt x="1458" y="1884"/>
                </a:lnTo>
                <a:lnTo>
                  <a:pt x="1489" y="1881"/>
                </a:lnTo>
                <a:lnTo>
                  <a:pt x="1520" y="1879"/>
                </a:lnTo>
                <a:lnTo>
                  <a:pt x="1551" y="1874"/>
                </a:lnTo>
                <a:lnTo>
                  <a:pt x="1580" y="1867"/>
                </a:lnTo>
                <a:lnTo>
                  <a:pt x="1594" y="1863"/>
                </a:lnTo>
                <a:lnTo>
                  <a:pt x="1607" y="1859"/>
                </a:lnTo>
                <a:lnTo>
                  <a:pt x="1620" y="1853"/>
                </a:lnTo>
                <a:lnTo>
                  <a:pt x="1630" y="1846"/>
                </a:lnTo>
                <a:lnTo>
                  <a:pt x="1639" y="1838"/>
                </a:lnTo>
                <a:lnTo>
                  <a:pt x="1648" y="1829"/>
                </a:lnTo>
                <a:lnTo>
                  <a:pt x="1655" y="1820"/>
                </a:lnTo>
                <a:lnTo>
                  <a:pt x="1660" y="1808"/>
                </a:lnTo>
                <a:lnTo>
                  <a:pt x="1660" y="1808"/>
                </a:lnTo>
                <a:lnTo>
                  <a:pt x="1652" y="1794"/>
                </a:lnTo>
                <a:lnTo>
                  <a:pt x="1642" y="1782"/>
                </a:lnTo>
                <a:lnTo>
                  <a:pt x="1628" y="1770"/>
                </a:lnTo>
                <a:lnTo>
                  <a:pt x="1614" y="1762"/>
                </a:lnTo>
                <a:lnTo>
                  <a:pt x="1614" y="1762"/>
                </a:lnTo>
                <a:close/>
                <a:moveTo>
                  <a:pt x="383" y="1848"/>
                </a:moveTo>
                <a:lnTo>
                  <a:pt x="383" y="1848"/>
                </a:lnTo>
                <a:lnTo>
                  <a:pt x="414" y="1866"/>
                </a:lnTo>
                <a:lnTo>
                  <a:pt x="443" y="1881"/>
                </a:lnTo>
                <a:lnTo>
                  <a:pt x="459" y="1887"/>
                </a:lnTo>
                <a:lnTo>
                  <a:pt x="476" y="1894"/>
                </a:lnTo>
                <a:lnTo>
                  <a:pt x="492" y="1898"/>
                </a:lnTo>
                <a:lnTo>
                  <a:pt x="511" y="1904"/>
                </a:lnTo>
                <a:lnTo>
                  <a:pt x="511" y="1904"/>
                </a:lnTo>
                <a:lnTo>
                  <a:pt x="543" y="1911"/>
                </a:lnTo>
                <a:lnTo>
                  <a:pt x="574" y="1918"/>
                </a:lnTo>
                <a:lnTo>
                  <a:pt x="574" y="1918"/>
                </a:lnTo>
                <a:lnTo>
                  <a:pt x="605" y="1922"/>
                </a:lnTo>
                <a:lnTo>
                  <a:pt x="637" y="1925"/>
                </a:lnTo>
                <a:lnTo>
                  <a:pt x="702" y="1929"/>
                </a:lnTo>
                <a:lnTo>
                  <a:pt x="702" y="1929"/>
                </a:lnTo>
                <a:lnTo>
                  <a:pt x="732" y="1929"/>
                </a:lnTo>
                <a:lnTo>
                  <a:pt x="763" y="1926"/>
                </a:lnTo>
                <a:lnTo>
                  <a:pt x="824" y="1921"/>
                </a:lnTo>
                <a:lnTo>
                  <a:pt x="824" y="1921"/>
                </a:lnTo>
                <a:lnTo>
                  <a:pt x="853" y="1917"/>
                </a:lnTo>
                <a:lnTo>
                  <a:pt x="881" y="1911"/>
                </a:lnTo>
                <a:lnTo>
                  <a:pt x="936" y="1900"/>
                </a:lnTo>
                <a:lnTo>
                  <a:pt x="936" y="1900"/>
                </a:lnTo>
                <a:lnTo>
                  <a:pt x="957" y="1894"/>
                </a:lnTo>
                <a:lnTo>
                  <a:pt x="978" y="1887"/>
                </a:lnTo>
                <a:lnTo>
                  <a:pt x="978" y="1887"/>
                </a:lnTo>
                <a:lnTo>
                  <a:pt x="1017" y="1872"/>
                </a:lnTo>
                <a:lnTo>
                  <a:pt x="1057" y="1855"/>
                </a:lnTo>
                <a:lnTo>
                  <a:pt x="1057" y="1855"/>
                </a:lnTo>
                <a:lnTo>
                  <a:pt x="1096" y="1836"/>
                </a:lnTo>
                <a:lnTo>
                  <a:pt x="1114" y="1827"/>
                </a:lnTo>
                <a:lnTo>
                  <a:pt x="1123" y="1821"/>
                </a:lnTo>
                <a:lnTo>
                  <a:pt x="1131" y="1815"/>
                </a:lnTo>
                <a:lnTo>
                  <a:pt x="1131" y="1815"/>
                </a:lnTo>
                <a:lnTo>
                  <a:pt x="1127" y="1799"/>
                </a:lnTo>
                <a:lnTo>
                  <a:pt x="1126" y="1790"/>
                </a:lnTo>
                <a:lnTo>
                  <a:pt x="1121" y="1783"/>
                </a:lnTo>
                <a:lnTo>
                  <a:pt x="1121" y="1783"/>
                </a:lnTo>
                <a:lnTo>
                  <a:pt x="1117" y="1793"/>
                </a:lnTo>
                <a:lnTo>
                  <a:pt x="1112" y="1803"/>
                </a:lnTo>
                <a:lnTo>
                  <a:pt x="1104" y="1811"/>
                </a:lnTo>
                <a:lnTo>
                  <a:pt x="1097" y="1817"/>
                </a:lnTo>
                <a:lnTo>
                  <a:pt x="1097" y="1817"/>
                </a:lnTo>
                <a:lnTo>
                  <a:pt x="1089" y="1821"/>
                </a:lnTo>
                <a:lnTo>
                  <a:pt x="1079" y="1824"/>
                </a:lnTo>
                <a:lnTo>
                  <a:pt x="1071" y="1827"/>
                </a:lnTo>
                <a:lnTo>
                  <a:pt x="1060" y="1828"/>
                </a:lnTo>
                <a:lnTo>
                  <a:pt x="1039" y="1828"/>
                </a:lnTo>
                <a:lnTo>
                  <a:pt x="1017" y="1825"/>
                </a:lnTo>
                <a:lnTo>
                  <a:pt x="973" y="1818"/>
                </a:lnTo>
                <a:lnTo>
                  <a:pt x="951" y="1817"/>
                </a:lnTo>
                <a:lnTo>
                  <a:pt x="933" y="1815"/>
                </a:lnTo>
                <a:lnTo>
                  <a:pt x="933" y="1815"/>
                </a:lnTo>
                <a:lnTo>
                  <a:pt x="916" y="1818"/>
                </a:lnTo>
                <a:lnTo>
                  <a:pt x="898" y="1821"/>
                </a:lnTo>
                <a:lnTo>
                  <a:pt x="898" y="1821"/>
                </a:lnTo>
                <a:lnTo>
                  <a:pt x="867" y="1825"/>
                </a:lnTo>
                <a:lnTo>
                  <a:pt x="867" y="1825"/>
                </a:lnTo>
                <a:lnTo>
                  <a:pt x="838" y="1832"/>
                </a:lnTo>
                <a:lnTo>
                  <a:pt x="811" y="1839"/>
                </a:lnTo>
                <a:lnTo>
                  <a:pt x="759" y="1856"/>
                </a:lnTo>
                <a:lnTo>
                  <a:pt x="759" y="1856"/>
                </a:lnTo>
                <a:lnTo>
                  <a:pt x="738" y="1865"/>
                </a:lnTo>
                <a:lnTo>
                  <a:pt x="717" y="1873"/>
                </a:lnTo>
                <a:lnTo>
                  <a:pt x="717" y="1873"/>
                </a:lnTo>
                <a:lnTo>
                  <a:pt x="696" y="1880"/>
                </a:lnTo>
                <a:lnTo>
                  <a:pt x="674" y="1884"/>
                </a:lnTo>
                <a:lnTo>
                  <a:pt x="651" y="1887"/>
                </a:lnTo>
                <a:lnTo>
                  <a:pt x="630" y="1890"/>
                </a:lnTo>
                <a:lnTo>
                  <a:pt x="608" y="1890"/>
                </a:lnTo>
                <a:lnTo>
                  <a:pt x="586" y="1888"/>
                </a:lnTo>
                <a:lnTo>
                  <a:pt x="564" y="1884"/>
                </a:lnTo>
                <a:lnTo>
                  <a:pt x="543" y="1880"/>
                </a:lnTo>
                <a:lnTo>
                  <a:pt x="543" y="1880"/>
                </a:lnTo>
                <a:lnTo>
                  <a:pt x="528" y="1876"/>
                </a:lnTo>
                <a:lnTo>
                  <a:pt x="513" y="1870"/>
                </a:lnTo>
                <a:lnTo>
                  <a:pt x="499" y="1865"/>
                </a:lnTo>
                <a:lnTo>
                  <a:pt x="485" y="1858"/>
                </a:lnTo>
                <a:lnTo>
                  <a:pt x="474" y="1851"/>
                </a:lnTo>
                <a:lnTo>
                  <a:pt x="462" y="1842"/>
                </a:lnTo>
                <a:lnTo>
                  <a:pt x="450" y="1834"/>
                </a:lnTo>
                <a:lnTo>
                  <a:pt x="439" y="1824"/>
                </a:lnTo>
                <a:lnTo>
                  <a:pt x="439" y="1824"/>
                </a:lnTo>
                <a:lnTo>
                  <a:pt x="410" y="1800"/>
                </a:lnTo>
                <a:lnTo>
                  <a:pt x="398" y="1789"/>
                </a:lnTo>
                <a:lnTo>
                  <a:pt x="394" y="1783"/>
                </a:lnTo>
                <a:lnTo>
                  <a:pt x="393" y="1776"/>
                </a:lnTo>
                <a:lnTo>
                  <a:pt x="393" y="1776"/>
                </a:lnTo>
                <a:lnTo>
                  <a:pt x="393" y="1776"/>
                </a:lnTo>
                <a:lnTo>
                  <a:pt x="391" y="1775"/>
                </a:lnTo>
                <a:lnTo>
                  <a:pt x="391" y="1775"/>
                </a:lnTo>
                <a:lnTo>
                  <a:pt x="389" y="1783"/>
                </a:lnTo>
                <a:lnTo>
                  <a:pt x="386" y="1792"/>
                </a:lnTo>
                <a:lnTo>
                  <a:pt x="384" y="1811"/>
                </a:lnTo>
                <a:lnTo>
                  <a:pt x="384" y="1829"/>
                </a:lnTo>
                <a:lnTo>
                  <a:pt x="383" y="1848"/>
                </a:lnTo>
                <a:lnTo>
                  <a:pt x="383" y="1848"/>
                </a:lnTo>
                <a:close/>
                <a:moveTo>
                  <a:pt x="1467" y="1838"/>
                </a:moveTo>
                <a:lnTo>
                  <a:pt x="1467" y="1838"/>
                </a:lnTo>
                <a:lnTo>
                  <a:pt x="1481" y="1836"/>
                </a:lnTo>
                <a:lnTo>
                  <a:pt x="1498" y="1834"/>
                </a:lnTo>
                <a:lnTo>
                  <a:pt x="1506" y="1831"/>
                </a:lnTo>
                <a:lnTo>
                  <a:pt x="1513" y="1828"/>
                </a:lnTo>
                <a:lnTo>
                  <a:pt x="1517" y="1825"/>
                </a:lnTo>
                <a:lnTo>
                  <a:pt x="1519" y="1821"/>
                </a:lnTo>
                <a:lnTo>
                  <a:pt x="1519" y="1821"/>
                </a:lnTo>
                <a:lnTo>
                  <a:pt x="1519" y="1818"/>
                </a:lnTo>
                <a:lnTo>
                  <a:pt x="1517" y="1815"/>
                </a:lnTo>
                <a:lnTo>
                  <a:pt x="1510" y="1811"/>
                </a:lnTo>
                <a:lnTo>
                  <a:pt x="1502" y="1807"/>
                </a:lnTo>
                <a:lnTo>
                  <a:pt x="1492" y="1806"/>
                </a:lnTo>
                <a:lnTo>
                  <a:pt x="1492" y="1806"/>
                </a:lnTo>
                <a:lnTo>
                  <a:pt x="1468" y="1806"/>
                </a:lnTo>
                <a:lnTo>
                  <a:pt x="1440" y="1806"/>
                </a:lnTo>
                <a:lnTo>
                  <a:pt x="1396" y="1807"/>
                </a:lnTo>
                <a:lnTo>
                  <a:pt x="1396" y="1807"/>
                </a:lnTo>
                <a:lnTo>
                  <a:pt x="1298" y="1813"/>
                </a:lnTo>
                <a:lnTo>
                  <a:pt x="1249" y="1815"/>
                </a:lnTo>
                <a:lnTo>
                  <a:pt x="1203" y="1815"/>
                </a:lnTo>
                <a:lnTo>
                  <a:pt x="1203" y="1815"/>
                </a:lnTo>
                <a:lnTo>
                  <a:pt x="1172" y="1815"/>
                </a:lnTo>
                <a:lnTo>
                  <a:pt x="1158" y="1817"/>
                </a:lnTo>
                <a:lnTo>
                  <a:pt x="1151" y="1818"/>
                </a:lnTo>
                <a:lnTo>
                  <a:pt x="1144" y="1821"/>
                </a:lnTo>
                <a:lnTo>
                  <a:pt x="1144" y="1821"/>
                </a:lnTo>
                <a:lnTo>
                  <a:pt x="1144" y="1824"/>
                </a:lnTo>
                <a:lnTo>
                  <a:pt x="1145" y="1827"/>
                </a:lnTo>
                <a:lnTo>
                  <a:pt x="1149" y="1831"/>
                </a:lnTo>
                <a:lnTo>
                  <a:pt x="1156" y="1832"/>
                </a:lnTo>
                <a:lnTo>
                  <a:pt x="1165" y="1835"/>
                </a:lnTo>
                <a:lnTo>
                  <a:pt x="1172" y="1836"/>
                </a:lnTo>
                <a:lnTo>
                  <a:pt x="1179" y="1839"/>
                </a:lnTo>
                <a:lnTo>
                  <a:pt x="1182" y="1842"/>
                </a:lnTo>
                <a:lnTo>
                  <a:pt x="1183" y="1843"/>
                </a:lnTo>
                <a:lnTo>
                  <a:pt x="1185" y="1848"/>
                </a:lnTo>
                <a:lnTo>
                  <a:pt x="1185" y="1852"/>
                </a:lnTo>
                <a:lnTo>
                  <a:pt x="1185" y="1852"/>
                </a:lnTo>
                <a:lnTo>
                  <a:pt x="1321" y="1848"/>
                </a:lnTo>
                <a:lnTo>
                  <a:pt x="1394" y="1843"/>
                </a:lnTo>
                <a:lnTo>
                  <a:pt x="1467" y="1838"/>
                </a:lnTo>
                <a:lnTo>
                  <a:pt x="1467" y="1838"/>
                </a:lnTo>
                <a:close/>
                <a:moveTo>
                  <a:pt x="391" y="1893"/>
                </a:moveTo>
                <a:lnTo>
                  <a:pt x="391" y="1893"/>
                </a:lnTo>
                <a:lnTo>
                  <a:pt x="404" y="1902"/>
                </a:lnTo>
                <a:lnTo>
                  <a:pt x="417" y="1912"/>
                </a:lnTo>
                <a:lnTo>
                  <a:pt x="432" y="1919"/>
                </a:lnTo>
                <a:lnTo>
                  <a:pt x="449" y="1928"/>
                </a:lnTo>
                <a:lnTo>
                  <a:pt x="449" y="1928"/>
                </a:lnTo>
                <a:lnTo>
                  <a:pt x="491" y="1943"/>
                </a:lnTo>
                <a:lnTo>
                  <a:pt x="512" y="1950"/>
                </a:lnTo>
                <a:lnTo>
                  <a:pt x="536" y="1954"/>
                </a:lnTo>
                <a:lnTo>
                  <a:pt x="536" y="1954"/>
                </a:lnTo>
                <a:lnTo>
                  <a:pt x="589" y="1961"/>
                </a:lnTo>
                <a:lnTo>
                  <a:pt x="641" y="1967"/>
                </a:lnTo>
                <a:lnTo>
                  <a:pt x="690" y="1970"/>
                </a:lnTo>
                <a:lnTo>
                  <a:pt x="741" y="1973"/>
                </a:lnTo>
                <a:lnTo>
                  <a:pt x="741" y="1973"/>
                </a:lnTo>
                <a:lnTo>
                  <a:pt x="765" y="1974"/>
                </a:lnTo>
                <a:lnTo>
                  <a:pt x="787" y="1973"/>
                </a:lnTo>
                <a:lnTo>
                  <a:pt x="811" y="1971"/>
                </a:lnTo>
                <a:lnTo>
                  <a:pt x="835" y="1970"/>
                </a:lnTo>
                <a:lnTo>
                  <a:pt x="880" y="1963"/>
                </a:lnTo>
                <a:lnTo>
                  <a:pt x="926" y="1953"/>
                </a:lnTo>
                <a:lnTo>
                  <a:pt x="970" y="1942"/>
                </a:lnTo>
                <a:lnTo>
                  <a:pt x="1010" y="1928"/>
                </a:lnTo>
                <a:lnTo>
                  <a:pt x="1050" y="1914"/>
                </a:lnTo>
                <a:lnTo>
                  <a:pt x="1086" y="1898"/>
                </a:lnTo>
                <a:lnTo>
                  <a:pt x="1086" y="1898"/>
                </a:lnTo>
                <a:lnTo>
                  <a:pt x="1104" y="1888"/>
                </a:lnTo>
                <a:lnTo>
                  <a:pt x="1113" y="1883"/>
                </a:lnTo>
                <a:lnTo>
                  <a:pt x="1120" y="1876"/>
                </a:lnTo>
                <a:lnTo>
                  <a:pt x="1126" y="1869"/>
                </a:lnTo>
                <a:lnTo>
                  <a:pt x="1130" y="1859"/>
                </a:lnTo>
                <a:lnTo>
                  <a:pt x="1133" y="1848"/>
                </a:lnTo>
                <a:lnTo>
                  <a:pt x="1133" y="1835"/>
                </a:lnTo>
                <a:lnTo>
                  <a:pt x="1133" y="1835"/>
                </a:lnTo>
                <a:lnTo>
                  <a:pt x="1131" y="1834"/>
                </a:lnTo>
                <a:lnTo>
                  <a:pt x="1131" y="1834"/>
                </a:lnTo>
                <a:lnTo>
                  <a:pt x="1131" y="1834"/>
                </a:lnTo>
                <a:lnTo>
                  <a:pt x="1062" y="1863"/>
                </a:lnTo>
                <a:lnTo>
                  <a:pt x="992" y="1891"/>
                </a:lnTo>
                <a:lnTo>
                  <a:pt x="992" y="1891"/>
                </a:lnTo>
                <a:lnTo>
                  <a:pt x="966" y="1902"/>
                </a:lnTo>
                <a:lnTo>
                  <a:pt x="951" y="1907"/>
                </a:lnTo>
                <a:lnTo>
                  <a:pt x="939" y="1911"/>
                </a:lnTo>
                <a:lnTo>
                  <a:pt x="939" y="1911"/>
                </a:lnTo>
                <a:lnTo>
                  <a:pt x="918" y="1914"/>
                </a:lnTo>
                <a:lnTo>
                  <a:pt x="908" y="1917"/>
                </a:lnTo>
                <a:lnTo>
                  <a:pt x="898" y="1919"/>
                </a:lnTo>
                <a:lnTo>
                  <a:pt x="898" y="1919"/>
                </a:lnTo>
                <a:lnTo>
                  <a:pt x="878" y="1925"/>
                </a:lnTo>
                <a:lnTo>
                  <a:pt x="859" y="1929"/>
                </a:lnTo>
                <a:lnTo>
                  <a:pt x="836" y="1932"/>
                </a:lnTo>
                <a:lnTo>
                  <a:pt x="815" y="1935"/>
                </a:lnTo>
                <a:lnTo>
                  <a:pt x="769" y="1939"/>
                </a:lnTo>
                <a:lnTo>
                  <a:pt x="720" y="1940"/>
                </a:lnTo>
                <a:lnTo>
                  <a:pt x="720" y="1940"/>
                </a:lnTo>
                <a:lnTo>
                  <a:pt x="718" y="1943"/>
                </a:lnTo>
                <a:lnTo>
                  <a:pt x="720" y="1945"/>
                </a:lnTo>
                <a:lnTo>
                  <a:pt x="721" y="1945"/>
                </a:lnTo>
                <a:lnTo>
                  <a:pt x="720" y="1946"/>
                </a:lnTo>
                <a:lnTo>
                  <a:pt x="720" y="1946"/>
                </a:lnTo>
                <a:lnTo>
                  <a:pt x="711" y="1945"/>
                </a:lnTo>
                <a:lnTo>
                  <a:pt x="702" y="1945"/>
                </a:lnTo>
                <a:lnTo>
                  <a:pt x="682" y="1945"/>
                </a:lnTo>
                <a:lnTo>
                  <a:pt x="682" y="1945"/>
                </a:lnTo>
                <a:lnTo>
                  <a:pt x="685" y="1946"/>
                </a:lnTo>
                <a:lnTo>
                  <a:pt x="686" y="1946"/>
                </a:lnTo>
                <a:lnTo>
                  <a:pt x="685" y="1946"/>
                </a:lnTo>
                <a:lnTo>
                  <a:pt x="685" y="1946"/>
                </a:lnTo>
                <a:lnTo>
                  <a:pt x="682" y="1946"/>
                </a:lnTo>
                <a:lnTo>
                  <a:pt x="681" y="1946"/>
                </a:lnTo>
                <a:lnTo>
                  <a:pt x="679" y="1943"/>
                </a:lnTo>
                <a:lnTo>
                  <a:pt x="676" y="1942"/>
                </a:lnTo>
                <a:lnTo>
                  <a:pt x="676" y="1942"/>
                </a:lnTo>
                <a:lnTo>
                  <a:pt x="637" y="1942"/>
                </a:lnTo>
                <a:lnTo>
                  <a:pt x="596" y="1939"/>
                </a:lnTo>
                <a:lnTo>
                  <a:pt x="554" y="1933"/>
                </a:lnTo>
                <a:lnTo>
                  <a:pt x="515" y="1925"/>
                </a:lnTo>
                <a:lnTo>
                  <a:pt x="495" y="1921"/>
                </a:lnTo>
                <a:lnTo>
                  <a:pt x="477" y="1915"/>
                </a:lnTo>
                <a:lnTo>
                  <a:pt x="459" y="1908"/>
                </a:lnTo>
                <a:lnTo>
                  <a:pt x="442" y="1901"/>
                </a:lnTo>
                <a:lnTo>
                  <a:pt x="426" y="1894"/>
                </a:lnTo>
                <a:lnTo>
                  <a:pt x="411" y="1884"/>
                </a:lnTo>
                <a:lnTo>
                  <a:pt x="398" y="1874"/>
                </a:lnTo>
                <a:lnTo>
                  <a:pt x="386" y="1865"/>
                </a:lnTo>
                <a:lnTo>
                  <a:pt x="386" y="1865"/>
                </a:lnTo>
                <a:lnTo>
                  <a:pt x="386" y="1869"/>
                </a:lnTo>
                <a:lnTo>
                  <a:pt x="387" y="1873"/>
                </a:lnTo>
                <a:lnTo>
                  <a:pt x="390" y="1880"/>
                </a:lnTo>
                <a:lnTo>
                  <a:pt x="393" y="1886"/>
                </a:lnTo>
                <a:lnTo>
                  <a:pt x="393" y="1888"/>
                </a:lnTo>
                <a:lnTo>
                  <a:pt x="391" y="1893"/>
                </a:lnTo>
                <a:lnTo>
                  <a:pt x="391" y="1893"/>
                </a:lnTo>
                <a:close/>
                <a:moveTo>
                  <a:pt x="1130" y="1884"/>
                </a:moveTo>
                <a:lnTo>
                  <a:pt x="1130" y="1884"/>
                </a:lnTo>
                <a:lnTo>
                  <a:pt x="1140" y="1884"/>
                </a:lnTo>
                <a:lnTo>
                  <a:pt x="1152" y="1886"/>
                </a:lnTo>
                <a:lnTo>
                  <a:pt x="1158" y="1886"/>
                </a:lnTo>
                <a:lnTo>
                  <a:pt x="1163" y="1884"/>
                </a:lnTo>
                <a:lnTo>
                  <a:pt x="1169" y="1881"/>
                </a:lnTo>
                <a:lnTo>
                  <a:pt x="1173" y="1879"/>
                </a:lnTo>
                <a:lnTo>
                  <a:pt x="1173" y="1879"/>
                </a:lnTo>
                <a:lnTo>
                  <a:pt x="1176" y="1869"/>
                </a:lnTo>
                <a:lnTo>
                  <a:pt x="1175" y="1862"/>
                </a:lnTo>
                <a:lnTo>
                  <a:pt x="1173" y="1856"/>
                </a:lnTo>
                <a:lnTo>
                  <a:pt x="1169" y="1851"/>
                </a:lnTo>
                <a:lnTo>
                  <a:pt x="1165" y="1848"/>
                </a:lnTo>
                <a:lnTo>
                  <a:pt x="1159" y="1845"/>
                </a:lnTo>
                <a:lnTo>
                  <a:pt x="1152" y="1843"/>
                </a:lnTo>
                <a:lnTo>
                  <a:pt x="1147" y="1842"/>
                </a:lnTo>
                <a:lnTo>
                  <a:pt x="1147" y="1842"/>
                </a:lnTo>
                <a:lnTo>
                  <a:pt x="1144" y="1853"/>
                </a:lnTo>
                <a:lnTo>
                  <a:pt x="1141" y="1863"/>
                </a:lnTo>
                <a:lnTo>
                  <a:pt x="1135" y="1874"/>
                </a:lnTo>
                <a:lnTo>
                  <a:pt x="1130" y="1884"/>
                </a:lnTo>
                <a:lnTo>
                  <a:pt x="1130" y="188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4" grpId="0"/>
      <p:bldP spid="35" grpId="0"/>
      <p:bldP spid="36" grpId="0"/>
      <p:bldP spid="37" grpId="0"/>
      <p:bldP spid="40" grpId="0"/>
      <p:bldP spid="46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259798" y="438142"/>
            <a:ext cx="3988791" cy="2114118"/>
            <a:chOff x="3093261" y="1124265"/>
            <a:chExt cx="3988791" cy="2114118"/>
          </a:xfrm>
        </p:grpSpPr>
        <p:sp>
          <p:nvSpPr>
            <p:cNvPr id="4" name="椭圆 7"/>
            <p:cNvSpPr>
              <a:spLocks noChangeArrowheads="1"/>
            </p:cNvSpPr>
            <p:nvPr/>
          </p:nvSpPr>
          <p:spPr bwMode="auto">
            <a:xfrm>
              <a:off x="4906189" y="1124265"/>
              <a:ext cx="2175863" cy="2114118"/>
            </a:xfrm>
            <a:prstGeom prst="ellipse">
              <a:avLst/>
            </a:prstGeom>
            <a:noFill/>
            <a:ln w="12700" cap="flat" cmpd="sng">
              <a:solidFill>
                <a:schemeClr val="accent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093261" y="1859148"/>
              <a:ext cx="485428" cy="738984"/>
              <a:chOff x="3530601" y="219075"/>
              <a:chExt cx="439738" cy="679450"/>
            </a:xfrm>
          </p:grpSpPr>
          <p:sp>
            <p:nvSpPr>
              <p:cNvPr id="7" name="Freeform 85"/>
              <p:cNvSpPr>
                <a:spLocks/>
              </p:cNvSpPr>
              <p:nvPr/>
            </p:nvSpPr>
            <p:spPr bwMode="auto">
              <a:xfrm>
                <a:off x="3962401" y="219075"/>
                <a:ext cx="7938" cy="476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3" y="7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1"/>
                  </a:cxn>
                  <a:cxn ang="0">
                    <a:pos x="14" y="1"/>
                  </a:cxn>
                </a:cxnLst>
                <a:rect l="0" t="0" r="r" b="b"/>
                <a:pathLst>
                  <a:path w="14" h="11">
                    <a:moveTo>
                      <a:pt x="14" y="1"/>
                    </a:moveTo>
                    <a:lnTo>
                      <a:pt x="14" y="1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8" name="Freeform 86"/>
              <p:cNvSpPr>
                <a:spLocks/>
              </p:cNvSpPr>
              <p:nvPr/>
            </p:nvSpPr>
            <p:spPr bwMode="auto">
              <a:xfrm>
                <a:off x="3824288" y="228600"/>
                <a:ext cx="6350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9" y="13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1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9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9" name="Freeform 87"/>
              <p:cNvSpPr>
                <a:spLocks/>
              </p:cNvSpPr>
              <p:nvPr/>
            </p:nvSpPr>
            <p:spPr bwMode="auto">
              <a:xfrm>
                <a:off x="3941763" y="250825"/>
                <a:ext cx="7938" cy="63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3" y="2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9" y="11"/>
                  </a:cxn>
                  <a:cxn ang="0">
                    <a:pos x="6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3" y="2"/>
                  </a:cxn>
                  <a:cxn ang="0">
                    <a:pos x="13" y="2"/>
                  </a:cxn>
                </a:cxnLst>
                <a:rect l="0" t="0" r="r" b="b"/>
                <a:pathLst>
                  <a:path w="13" h="12">
                    <a:moveTo>
                      <a:pt x="13" y="2"/>
                    </a:moveTo>
                    <a:lnTo>
                      <a:pt x="13" y="2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1" name="Freeform 89"/>
              <p:cNvSpPr>
                <a:spLocks/>
              </p:cNvSpPr>
              <p:nvPr/>
            </p:nvSpPr>
            <p:spPr bwMode="auto">
              <a:xfrm>
                <a:off x="3530601" y="523875"/>
                <a:ext cx="30163" cy="6350"/>
              </a:xfrm>
              <a:custGeom>
                <a:avLst/>
                <a:gdLst/>
                <a:ahLst/>
                <a:cxnLst>
                  <a:cxn ang="0">
                    <a:pos x="56" y="2"/>
                  </a:cxn>
                  <a:cxn ang="0">
                    <a:pos x="56" y="2"/>
                  </a:cxn>
                  <a:cxn ang="0">
                    <a:pos x="52" y="4"/>
                  </a:cxn>
                  <a:cxn ang="0">
                    <a:pos x="44" y="7"/>
                  </a:cxn>
                  <a:cxn ang="0">
                    <a:pos x="29" y="10"/>
                  </a:cxn>
                  <a:cxn ang="0">
                    <a:pos x="12" y="1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4"/>
                  </a:cxn>
                  <a:cxn ang="0">
                    <a:pos x="11" y="3"/>
                  </a:cxn>
                  <a:cxn ang="0">
                    <a:pos x="19" y="2"/>
                  </a:cxn>
                  <a:cxn ang="0">
                    <a:pos x="26" y="0"/>
                  </a:cxn>
                  <a:cxn ang="0">
                    <a:pos x="42" y="2"/>
                  </a:cxn>
                  <a:cxn ang="0">
                    <a:pos x="56" y="2"/>
                  </a:cxn>
                  <a:cxn ang="0">
                    <a:pos x="56" y="2"/>
                  </a:cxn>
                </a:cxnLst>
                <a:rect l="0" t="0" r="r" b="b"/>
                <a:pathLst>
                  <a:path w="56" h="10">
                    <a:moveTo>
                      <a:pt x="56" y="2"/>
                    </a:moveTo>
                    <a:lnTo>
                      <a:pt x="56" y="2"/>
                    </a:lnTo>
                    <a:lnTo>
                      <a:pt x="52" y="4"/>
                    </a:lnTo>
                    <a:lnTo>
                      <a:pt x="44" y="7"/>
                    </a:lnTo>
                    <a:lnTo>
                      <a:pt x="29" y="10"/>
                    </a:lnTo>
                    <a:lnTo>
                      <a:pt x="12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11" y="3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56" y="2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2" name="Freeform 90"/>
              <p:cNvSpPr>
                <a:spLocks/>
              </p:cNvSpPr>
              <p:nvPr/>
            </p:nvSpPr>
            <p:spPr bwMode="auto">
              <a:xfrm>
                <a:off x="3659188" y="650875"/>
                <a:ext cx="46038" cy="3175"/>
              </a:xfrm>
              <a:custGeom>
                <a:avLst/>
                <a:gdLst/>
                <a:ahLst/>
                <a:cxnLst>
                  <a:cxn ang="0">
                    <a:pos x="88" y="7"/>
                  </a:cxn>
                  <a:cxn ang="0">
                    <a:pos x="88" y="7"/>
                  </a:cxn>
                  <a:cxn ang="0">
                    <a:pos x="48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1" y="5"/>
                  </a:cxn>
                  <a:cxn ang="0">
                    <a:pos x="24" y="2"/>
                  </a:cxn>
                  <a:cxn ang="0">
                    <a:pos x="52" y="1"/>
                  </a:cxn>
                  <a:cxn ang="0">
                    <a:pos x="52" y="1"/>
                  </a:cxn>
                  <a:cxn ang="0">
                    <a:pos x="63" y="0"/>
                  </a:cxn>
                  <a:cxn ang="0">
                    <a:pos x="73" y="0"/>
                  </a:cxn>
                  <a:cxn ang="0">
                    <a:pos x="79" y="0"/>
                  </a:cxn>
                  <a:cxn ang="0">
                    <a:pos x="83" y="1"/>
                  </a:cxn>
                  <a:cxn ang="0">
                    <a:pos x="86" y="2"/>
                  </a:cxn>
                  <a:cxn ang="0">
                    <a:pos x="88" y="7"/>
                  </a:cxn>
                  <a:cxn ang="0">
                    <a:pos x="88" y="7"/>
                  </a:cxn>
                </a:cxnLst>
                <a:rect l="0" t="0" r="r" b="b"/>
                <a:pathLst>
                  <a:path w="88" h="8">
                    <a:moveTo>
                      <a:pt x="88" y="7"/>
                    </a:moveTo>
                    <a:lnTo>
                      <a:pt x="88" y="7"/>
                    </a:lnTo>
                    <a:lnTo>
                      <a:pt x="48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1" y="5"/>
                    </a:lnTo>
                    <a:lnTo>
                      <a:pt x="24" y="2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3" y="1"/>
                    </a:lnTo>
                    <a:lnTo>
                      <a:pt x="86" y="2"/>
                    </a:lnTo>
                    <a:lnTo>
                      <a:pt x="88" y="7"/>
                    </a:lnTo>
                    <a:lnTo>
                      <a:pt x="88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3" name="Freeform 91"/>
              <p:cNvSpPr>
                <a:spLocks/>
              </p:cNvSpPr>
              <p:nvPr/>
            </p:nvSpPr>
            <p:spPr bwMode="auto">
              <a:xfrm>
                <a:off x="3681413" y="822325"/>
                <a:ext cx="33338" cy="47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3" y="4"/>
                  </a:cxn>
                  <a:cxn ang="0">
                    <a:pos x="62" y="7"/>
                  </a:cxn>
                  <a:cxn ang="0">
                    <a:pos x="60" y="10"/>
                  </a:cxn>
                  <a:cxn ang="0">
                    <a:pos x="58" y="11"/>
                  </a:cxn>
                  <a:cxn ang="0">
                    <a:pos x="55" y="11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20" y="5"/>
                  </a:cxn>
                  <a:cxn ang="0">
                    <a:pos x="9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56" y="1"/>
                  </a:cxn>
                  <a:cxn ang="0">
                    <a:pos x="63" y="4"/>
                  </a:cxn>
                  <a:cxn ang="0">
                    <a:pos x="63" y="4"/>
                  </a:cxn>
                </a:cxnLst>
                <a:rect l="0" t="0" r="r" b="b"/>
                <a:pathLst>
                  <a:path w="63" h="11">
                    <a:moveTo>
                      <a:pt x="63" y="4"/>
                    </a:moveTo>
                    <a:lnTo>
                      <a:pt x="63" y="4"/>
                    </a:lnTo>
                    <a:lnTo>
                      <a:pt x="62" y="7"/>
                    </a:lnTo>
                    <a:lnTo>
                      <a:pt x="60" y="10"/>
                    </a:lnTo>
                    <a:lnTo>
                      <a:pt x="58" y="11"/>
                    </a:lnTo>
                    <a:lnTo>
                      <a:pt x="55" y="11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20" y="5"/>
                    </a:lnTo>
                    <a:lnTo>
                      <a:pt x="9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49" y="0"/>
                    </a:lnTo>
                    <a:lnTo>
                      <a:pt x="56" y="1"/>
                    </a:lnTo>
                    <a:lnTo>
                      <a:pt x="63" y="4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4" name="Freeform 92"/>
              <p:cNvSpPr>
                <a:spLocks/>
              </p:cNvSpPr>
              <p:nvPr/>
            </p:nvSpPr>
            <p:spPr bwMode="auto">
              <a:xfrm>
                <a:off x="3587751" y="892175"/>
                <a:ext cx="34925" cy="6350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68" y="4"/>
                  </a:cxn>
                  <a:cxn ang="0">
                    <a:pos x="62" y="7"/>
                  </a:cxn>
                  <a:cxn ang="0">
                    <a:pos x="54" y="10"/>
                  </a:cxn>
                  <a:cxn ang="0">
                    <a:pos x="44" y="11"/>
                  </a:cxn>
                  <a:cxn ang="0">
                    <a:pos x="34" y="12"/>
                  </a:cxn>
                  <a:cxn ang="0">
                    <a:pos x="23" y="11"/>
                  </a:cxn>
                  <a:cxn ang="0">
                    <a:pos x="13" y="10"/>
                  </a:cxn>
                  <a:cxn ang="0">
                    <a:pos x="6" y="7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7" y="1"/>
                  </a:cxn>
                  <a:cxn ang="0">
                    <a:pos x="14" y="0"/>
                  </a:cxn>
                  <a:cxn ang="0">
                    <a:pos x="31" y="1"/>
                  </a:cxn>
                  <a:cxn ang="0">
                    <a:pos x="48" y="4"/>
                  </a:cxn>
                  <a:cxn ang="0">
                    <a:pos x="58" y="4"/>
                  </a:cxn>
                  <a:cxn ang="0">
                    <a:pos x="68" y="4"/>
                  </a:cxn>
                  <a:cxn ang="0">
                    <a:pos x="68" y="4"/>
                  </a:cxn>
                </a:cxnLst>
                <a:rect l="0" t="0" r="r" b="b"/>
                <a:pathLst>
                  <a:path w="68" h="12">
                    <a:moveTo>
                      <a:pt x="68" y="4"/>
                    </a:moveTo>
                    <a:lnTo>
                      <a:pt x="68" y="4"/>
                    </a:lnTo>
                    <a:lnTo>
                      <a:pt x="62" y="7"/>
                    </a:lnTo>
                    <a:lnTo>
                      <a:pt x="54" y="10"/>
                    </a:lnTo>
                    <a:lnTo>
                      <a:pt x="44" y="11"/>
                    </a:lnTo>
                    <a:lnTo>
                      <a:pt x="34" y="12"/>
                    </a:lnTo>
                    <a:lnTo>
                      <a:pt x="23" y="11"/>
                    </a:lnTo>
                    <a:lnTo>
                      <a:pt x="13" y="10"/>
                    </a:lnTo>
                    <a:lnTo>
                      <a:pt x="6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"/>
                    </a:lnTo>
                    <a:lnTo>
                      <a:pt x="14" y="0"/>
                    </a:lnTo>
                    <a:lnTo>
                      <a:pt x="31" y="1"/>
                    </a:lnTo>
                    <a:lnTo>
                      <a:pt x="48" y="4"/>
                    </a:lnTo>
                    <a:lnTo>
                      <a:pt x="58" y="4"/>
                    </a:lnTo>
                    <a:lnTo>
                      <a:pt x="68" y="4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022295" y="1479874"/>
              <a:ext cx="1857388" cy="1358903"/>
              <a:chOff x="4473576" y="44150"/>
              <a:chExt cx="1346200" cy="858838"/>
            </a:xfrm>
          </p:grpSpPr>
          <p:sp>
            <p:nvSpPr>
              <p:cNvPr id="21" name="Freeform 159"/>
              <p:cNvSpPr>
                <a:spLocks/>
              </p:cNvSpPr>
              <p:nvPr/>
            </p:nvSpPr>
            <p:spPr bwMode="auto">
              <a:xfrm>
                <a:off x="5273676" y="68263"/>
                <a:ext cx="101600" cy="117475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187" y="14"/>
                  </a:cxn>
                  <a:cxn ang="0">
                    <a:pos x="191" y="49"/>
                  </a:cxn>
                  <a:cxn ang="0">
                    <a:pos x="191" y="69"/>
                  </a:cxn>
                  <a:cxn ang="0">
                    <a:pos x="187" y="105"/>
                  </a:cxn>
                  <a:cxn ang="0">
                    <a:pos x="177" y="138"/>
                  </a:cxn>
                  <a:cxn ang="0">
                    <a:pos x="159" y="166"/>
                  </a:cxn>
                  <a:cxn ang="0">
                    <a:pos x="135" y="184"/>
                  </a:cxn>
                  <a:cxn ang="0">
                    <a:pos x="131" y="180"/>
                  </a:cxn>
                  <a:cxn ang="0">
                    <a:pos x="127" y="176"/>
                  </a:cxn>
                  <a:cxn ang="0">
                    <a:pos x="129" y="170"/>
                  </a:cxn>
                  <a:cxn ang="0">
                    <a:pos x="131" y="153"/>
                  </a:cxn>
                  <a:cxn ang="0">
                    <a:pos x="129" y="146"/>
                  </a:cxn>
                  <a:cxn ang="0">
                    <a:pos x="106" y="174"/>
                  </a:cxn>
                  <a:cxn ang="0">
                    <a:pos x="78" y="198"/>
                  </a:cxn>
                  <a:cxn ang="0">
                    <a:pos x="42" y="215"/>
                  </a:cxn>
                  <a:cxn ang="0">
                    <a:pos x="12" y="221"/>
                  </a:cxn>
                  <a:cxn ang="0">
                    <a:pos x="0" y="221"/>
                  </a:cxn>
                  <a:cxn ang="0">
                    <a:pos x="12" y="214"/>
                  </a:cxn>
                  <a:cxn ang="0">
                    <a:pos x="35" y="207"/>
                  </a:cxn>
                  <a:cxn ang="0">
                    <a:pos x="48" y="202"/>
                  </a:cxn>
                  <a:cxn ang="0">
                    <a:pos x="75" y="184"/>
                  </a:cxn>
                  <a:cxn ang="0">
                    <a:pos x="100" y="164"/>
                  </a:cxn>
                  <a:cxn ang="0">
                    <a:pos x="104" y="160"/>
                  </a:cxn>
                  <a:cxn ang="0">
                    <a:pos x="113" y="141"/>
                  </a:cxn>
                  <a:cxn ang="0">
                    <a:pos x="122" y="121"/>
                  </a:cxn>
                  <a:cxn ang="0">
                    <a:pos x="127" y="117"/>
                  </a:cxn>
                  <a:cxn ang="0">
                    <a:pos x="132" y="117"/>
                  </a:cxn>
                  <a:cxn ang="0">
                    <a:pos x="136" y="118"/>
                  </a:cxn>
                  <a:cxn ang="0">
                    <a:pos x="139" y="125"/>
                  </a:cxn>
                  <a:cxn ang="0">
                    <a:pos x="145" y="155"/>
                  </a:cxn>
                  <a:cxn ang="0">
                    <a:pos x="152" y="149"/>
                  </a:cxn>
                  <a:cxn ang="0">
                    <a:pos x="162" y="136"/>
                  </a:cxn>
                  <a:cxn ang="0">
                    <a:pos x="170" y="110"/>
                  </a:cxn>
                  <a:cxn ang="0">
                    <a:pos x="174" y="70"/>
                  </a:cxn>
                  <a:cxn ang="0">
                    <a:pos x="173" y="11"/>
                  </a:cxn>
                  <a:cxn ang="0">
                    <a:pos x="169" y="14"/>
                  </a:cxn>
                  <a:cxn ang="0">
                    <a:pos x="159" y="28"/>
                  </a:cxn>
                  <a:cxn ang="0">
                    <a:pos x="145" y="55"/>
                  </a:cxn>
                  <a:cxn ang="0">
                    <a:pos x="136" y="66"/>
                  </a:cxn>
                  <a:cxn ang="0">
                    <a:pos x="117" y="84"/>
                  </a:cxn>
                  <a:cxn ang="0">
                    <a:pos x="93" y="100"/>
                  </a:cxn>
                  <a:cxn ang="0">
                    <a:pos x="66" y="110"/>
                  </a:cxn>
                  <a:cxn ang="0">
                    <a:pos x="51" y="112"/>
                  </a:cxn>
                  <a:cxn ang="0">
                    <a:pos x="99" y="82"/>
                  </a:cxn>
                  <a:cxn ang="0">
                    <a:pos x="125" y="58"/>
                  </a:cxn>
                  <a:cxn ang="0">
                    <a:pos x="136" y="42"/>
                  </a:cxn>
                  <a:cxn ang="0">
                    <a:pos x="143" y="25"/>
                  </a:cxn>
                  <a:cxn ang="0">
                    <a:pos x="145" y="4"/>
                  </a:cxn>
                  <a:cxn ang="0">
                    <a:pos x="151" y="2"/>
                  </a:cxn>
                  <a:cxn ang="0">
                    <a:pos x="166" y="2"/>
                  </a:cxn>
                  <a:cxn ang="0">
                    <a:pos x="179" y="3"/>
                  </a:cxn>
                  <a:cxn ang="0">
                    <a:pos x="180" y="0"/>
                  </a:cxn>
                </a:cxnLst>
                <a:rect l="0" t="0" r="r" b="b"/>
                <a:pathLst>
                  <a:path w="191" h="221">
                    <a:moveTo>
                      <a:pt x="180" y="0"/>
                    </a:moveTo>
                    <a:lnTo>
                      <a:pt x="180" y="0"/>
                    </a:lnTo>
                    <a:lnTo>
                      <a:pt x="184" y="7"/>
                    </a:lnTo>
                    <a:lnTo>
                      <a:pt x="187" y="14"/>
                    </a:lnTo>
                    <a:lnTo>
                      <a:pt x="190" y="31"/>
                    </a:lnTo>
                    <a:lnTo>
                      <a:pt x="191" y="49"/>
                    </a:lnTo>
                    <a:lnTo>
                      <a:pt x="191" y="69"/>
                    </a:lnTo>
                    <a:lnTo>
                      <a:pt x="191" y="69"/>
                    </a:lnTo>
                    <a:lnTo>
                      <a:pt x="190" y="87"/>
                    </a:lnTo>
                    <a:lnTo>
                      <a:pt x="187" y="105"/>
                    </a:lnTo>
                    <a:lnTo>
                      <a:pt x="183" y="122"/>
                    </a:lnTo>
                    <a:lnTo>
                      <a:pt x="177" y="138"/>
                    </a:lnTo>
                    <a:lnTo>
                      <a:pt x="169" y="152"/>
                    </a:lnTo>
                    <a:lnTo>
                      <a:pt x="159" y="166"/>
                    </a:lnTo>
                    <a:lnTo>
                      <a:pt x="148" y="176"/>
                    </a:lnTo>
                    <a:lnTo>
                      <a:pt x="135" y="184"/>
                    </a:lnTo>
                    <a:lnTo>
                      <a:pt x="135" y="184"/>
                    </a:lnTo>
                    <a:lnTo>
                      <a:pt x="131" y="180"/>
                    </a:lnTo>
                    <a:lnTo>
                      <a:pt x="128" y="178"/>
                    </a:lnTo>
                    <a:lnTo>
                      <a:pt x="127" y="176"/>
                    </a:lnTo>
                    <a:lnTo>
                      <a:pt x="127" y="176"/>
                    </a:lnTo>
                    <a:lnTo>
                      <a:pt x="129" y="170"/>
                    </a:lnTo>
                    <a:lnTo>
                      <a:pt x="131" y="162"/>
                    </a:lnTo>
                    <a:lnTo>
                      <a:pt x="131" y="153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18" y="160"/>
                    </a:lnTo>
                    <a:lnTo>
                      <a:pt x="106" y="174"/>
                    </a:lnTo>
                    <a:lnTo>
                      <a:pt x="93" y="187"/>
                    </a:lnTo>
                    <a:lnTo>
                      <a:pt x="78" y="198"/>
                    </a:lnTo>
                    <a:lnTo>
                      <a:pt x="61" y="208"/>
                    </a:lnTo>
                    <a:lnTo>
                      <a:pt x="42" y="215"/>
                    </a:lnTo>
                    <a:lnTo>
                      <a:pt x="23" y="219"/>
                    </a:lnTo>
                    <a:lnTo>
                      <a:pt x="12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6" y="218"/>
                    </a:lnTo>
                    <a:lnTo>
                      <a:pt x="12" y="214"/>
                    </a:lnTo>
                    <a:lnTo>
                      <a:pt x="24" y="209"/>
                    </a:lnTo>
                    <a:lnTo>
                      <a:pt x="35" y="207"/>
                    </a:lnTo>
                    <a:lnTo>
                      <a:pt x="48" y="202"/>
                    </a:lnTo>
                    <a:lnTo>
                      <a:pt x="48" y="202"/>
                    </a:lnTo>
                    <a:lnTo>
                      <a:pt x="61" y="194"/>
                    </a:lnTo>
                    <a:lnTo>
                      <a:pt x="75" y="184"/>
                    </a:lnTo>
                    <a:lnTo>
                      <a:pt x="87" y="174"/>
                    </a:lnTo>
                    <a:lnTo>
                      <a:pt x="100" y="164"/>
                    </a:lnTo>
                    <a:lnTo>
                      <a:pt x="100" y="164"/>
                    </a:lnTo>
                    <a:lnTo>
                      <a:pt x="104" y="160"/>
                    </a:lnTo>
                    <a:lnTo>
                      <a:pt x="107" y="153"/>
                    </a:lnTo>
                    <a:lnTo>
                      <a:pt x="113" y="141"/>
                    </a:lnTo>
                    <a:lnTo>
                      <a:pt x="118" y="128"/>
                    </a:lnTo>
                    <a:lnTo>
                      <a:pt x="122" y="121"/>
                    </a:lnTo>
                    <a:lnTo>
                      <a:pt x="127" y="117"/>
                    </a:lnTo>
                    <a:lnTo>
                      <a:pt x="127" y="117"/>
                    </a:lnTo>
                    <a:lnTo>
                      <a:pt x="129" y="115"/>
                    </a:lnTo>
                    <a:lnTo>
                      <a:pt x="132" y="117"/>
                    </a:lnTo>
                    <a:lnTo>
                      <a:pt x="134" y="117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9" y="125"/>
                    </a:lnTo>
                    <a:lnTo>
                      <a:pt x="142" y="134"/>
                    </a:lnTo>
                    <a:lnTo>
                      <a:pt x="145" y="155"/>
                    </a:lnTo>
                    <a:lnTo>
                      <a:pt x="145" y="155"/>
                    </a:lnTo>
                    <a:lnTo>
                      <a:pt x="152" y="149"/>
                    </a:lnTo>
                    <a:lnTo>
                      <a:pt x="158" y="143"/>
                    </a:lnTo>
                    <a:lnTo>
                      <a:pt x="162" y="136"/>
                    </a:lnTo>
                    <a:lnTo>
                      <a:pt x="165" y="128"/>
                    </a:lnTo>
                    <a:lnTo>
                      <a:pt x="170" y="110"/>
                    </a:lnTo>
                    <a:lnTo>
                      <a:pt x="173" y="91"/>
                    </a:lnTo>
                    <a:lnTo>
                      <a:pt x="174" y="70"/>
                    </a:lnTo>
                    <a:lnTo>
                      <a:pt x="174" y="49"/>
                    </a:lnTo>
                    <a:lnTo>
                      <a:pt x="173" y="11"/>
                    </a:lnTo>
                    <a:lnTo>
                      <a:pt x="173" y="11"/>
                    </a:lnTo>
                    <a:lnTo>
                      <a:pt x="169" y="14"/>
                    </a:lnTo>
                    <a:lnTo>
                      <a:pt x="166" y="17"/>
                    </a:lnTo>
                    <a:lnTo>
                      <a:pt x="159" y="28"/>
                    </a:lnTo>
                    <a:lnTo>
                      <a:pt x="153" y="42"/>
                    </a:lnTo>
                    <a:lnTo>
                      <a:pt x="145" y="55"/>
                    </a:lnTo>
                    <a:lnTo>
                      <a:pt x="145" y="55"/>
                    </a:lnTo>
                    <a:lnTo>
                      <a:pt x="136" y="66"/>
                    </a:lnTo>
                    <a:lnTo>
                      <a:pt x="127" y="76"/>
                    </a:lnTo>
                    <a:lnTo>
                      <a:pt x="117" y="84"/>
                    </a:lnTo>
                    <a:lnTo>
                      <a:pt x="106" y="93"/>
                    </a:lnTo>
                    <a:lnTo>
                      <a:pt x="93" y="100"/>
                    </a:lnTo>
                    <a:lnTo>
                      <a:pt x="80" y="105"/>
                    </a:lnTo>
                    <a:lnTo>
                      <a:pt x="66" y="110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83" y="93"/>
                    </a:lnTo>
                    <a:lnTo>
                      <a:pt x="99" y="82"/>
                    </a:lnTo>
                    <a:lnTo>
                      <a:pt x="113" y="70"/>
                    </a:lnTo>
                    <a:lnTo>
                      <a:pt x="125" y="58"/>
                    </a:lnTo>
                    <a:lnTo>
                      <a:pt x="131" y="51"/>
                    </a:lnTo>
                    <a:lnTo>
                      <a:pt x="136" y="42"/>
                    </a:lnTo>
                    <a:lnTo>
                      <a:pt x="139" y="34"/>
                    </a:lnTo>
                    <a:lnTo>
                      <a:pt x="143" y="25"/>
                    </a:lnTo>
                    <a:lnTo>
                      <a:pt x="145" y="14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51" y="2"/>
                    </a:lnTo>
                    <a:lnTo>
                      <a:pt x="156" y="0"/>
                    </a:lnTo>
                    <a:lnTo>
                      <a:pt x="166" y="2"/>
                    </a:lnTo>
                    <a:lnTo>
                      <a:pt x="174" y="3"/>
                    </a:lnTo>
                    <a:lnTo>
                      <a:pt x="179" y="3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2" name="Freeform 160"/>
              <p:cNvSpPr>
                <a:spLocks/>
              </p:cNvSpPr>
              <p:nvPr/>
            </p:nvSpPr>
            <p:spPr bwMode="auto">
              <a:xfrm>
                <a:off x="5422901" y="206375"/>
                <a:ext cx="26988" cy="12700"/>
              </a:xfrm>
              <a:custGeom>
                <a:avLst/>
                <a:gdLst/>
                <a:ahLst/>
                <a:cxnLst>
                  <a:cxn ang="0">
                    <a:pos x="53" y="22"/>
                  </a:cxn>
                  <a:cxn ang="0">
                    <a:pos x="53" y="22"/>
                  </a:cxn>
                  <a:cxn ang="0">
                    <a:pos x="47" y="24"/>
                  </a:cxn>
                  <a:cxn ang="0">
                    <a:pos x="43" y="24"/>
                  </a:cxn>
                  <a:cxn ang="0">
                    <a:pos x="32" y="18"/>
                  </a:cxn>
                  <a:cxn ang="0">
                    <a:pos x="26" y="17"/>
                  </a:cxn>
                  <a:cxn ang="0">
                    <a:pos x="19" y="15"/>
                  </a:cxn>
                  <a:cxn ang="0">
                    <a:pos x="12" y="15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4" y="1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6" y="1"/>
                  </a:cxn>
                  <a:cxn ang="0">
                    <a:pos x="35" y="6"/>
                  </a:cxn>
                  <a:cxn ang="0">
                    <a:pos x="43" y="11"/>
                  </a:cxn>
                  <a:cxn ang="0">
                    <a:pos x="49" y="17"/>
                  </a:cxn>
                  <a:cxn ang="0">
                    <a:pos x="53" y="22"/>
                  </a:cxn>
                  <a:cxn ang="0">
                    <a:pos x="53" y="22"/>
                  </a:cxn>
                </a:cxnLst>
                <a:rect l="0" t="0" r="r" b="b"/>
                <a:pathLst>
                  <a:path w="53" h="24">
                    <a:moveTo>
                      <a:pt x="53" y="22"/>
                    </a:moveTo>
                    <a:lnTo>
                      <a:pt x="53" y="22"/>
                    </a:lnTo>
                    <a:lnTo>
                      <a:pt x="47" y="24"/>
                    </a:lnTo>
                    <a:lnTo>
                      <a:pt x="43" y="24"/>
                    </a:lnTo>
                    <a:lnTo>
                      <a:pt x="32" y="18"/>
                    </a:lnTo>
                    <a:lnTo>
                      <a:pt x="26" y="17"/>
                    </a:lnTo>
                    <a:lnTo>
                      <a:pt x="19" y="15"/>
                    </a:lnTo>
                    <a:lnTo>
                      <a:pt x="12" y="15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5" y="6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3" y="22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3" name="Freeform 161"/>
              <p:cNvSpPr>
                <a:spLocks/>
              </p:cNvSpPr>
              <p:nvPr/>
            </p:nvSpPr>
            <p:spPr bwMode="auto">
              <a:xfrm>
                <a:off x="5419726" y="228600"/>
                <a:ext cx="28575" cy="587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4" y="2"/>
                  </a:cxn>
                  <a:cxn ang="0">
                    <a:pos x="38" y="6"/>
                  </a:cxn>
                  <a:cxn ang="0">
                    <a:pos x="41" y="23"/>
                  </a:cxn>
                  <a:cxn ang="0">
                    <a:pos x="44" y="45"/>
                  </a:cxn>
                  <a:cxn ang="0">
                    <a:pos x="48" y="58"/>
                  </a:cxn>
                  <a:cxn ang="0">
                    <a:pos x="55" y="78"/>
                  </a:cxn>
                  <a:cxn ang="0">
                    <a:pos x="55" y="90"/>
                  </a:cxn>
                  <a:cxn ang="0">
                    <a:pos x="53" y="99"/>
                  </a:cxn>
                  <a:cxn ang="0">
                    <a:pos x="39" y="109"/>
                  </a:cxn>
                  <a:cxn ang="0">
                    <a:pos x="31" y="111"/>
                  </a:cxn>
                  <a:cxn ang="0">
                    <a:pos x="20" y="110"/>
                  </a:cxn>
                  <a:cxn ang="0">
                    <a:pos x="20" y="106"/>
                  </a:cxn>
                  <a:cxn ang="0">
                    <a:pos x="15" y="96"/>
                  </a:cxn>
                  <a:cxn ang="0">
                    <a:pos x="17" y="92"/>
                  </a:cxn>
                  <a:cxn ang="0">
                    <a:pos x="20" y="90"/>
                  </a:cxn>
                  <a:cxn ang="0">
                    <a:pos x="30" y="93"/>
                  </a:cxn>
                  <a:cxn ang="0">
                    <a:pos x="32" y="90"/>
                  </a:cxn>
                  <a:cxn ang="0">
                    <a:pos x="38" y="82"/>
                  </a:cxn>
                  <a:cxn ang="0">
                    <a:pos x="37" y="76"/>
                  </a:cxn>
                  <a:cxn ang="0">
                    <a:pos x="32" y="75"/>
                  </a:cxn>
                  <a:cxn ang="0">
                    <a:pos x="35" y="71"/>
                  </a:cxn>
                  <a:cxn ang="0">
                    <a:pos x="32" y="64"/>
                  </a:cxn>
                  <a:cxn ang="0">
                    <a:pos x="28" y="64"/>
                  </a:cxn>
                  <a:cxn ang="0">
                    <a:pos x="20" y="72"/>
                  </a:cxn>
                  <a:cxn ang="0">
                    <a:pos x="14" y="78"/>
                  </a:cxn>
                  <a:cxn ang="0">
                    <a:pos x="4" y="79"/>
                  </a:cxn>
                  <a:cxn ang="0">
                    <a:pos x="1" y="75"/>
                  </a:cxn>
                  <a:cxn ang="0">
                    <a:pos x="1" y="66"/>
                  </a:cxn>
                  <a:cxn ang="0">
                    <a:pos x="7" y="54"/>
                  </a:cxn>
                  <a:cxn ang="0">
                    <a:pos x="13" y="48"/>
                  </a:cxn>
                  <a:cxn ang="0">
                    <a:pos x="13" y="34"/>
                  </a:cxn>
                  <a:cxn ang="0">
                    <a:pos x="4" y="13"/>
                  </a:cxn>
                  <a:cxn ang="0">
                    <a:pos x="3" y="3"/>
                  </a:cxn>
                  <a:cxn ang="0">
                    <a:pos x="7" y="6"/>
                  </a:cxn>
                  <a:cxn ang="0">
                    <a:pos x="18" y="19"/>
                  </a:cxn>
                  <a:cxn ang="0">
                    <a:pos x="27" y="38"/>
                  </a:cxn>
                  <a:cxn ang="0">
                    <a:pos x="30" y="34"/>
                  </a:cxn>
                  <a:cxn ang="0">
                    <a:pos x="30" y="20"/>
                  </a:cxn>
                  <a:cxn ang="0">
                    <a:pos x="28" y="5"/>
                  </a:cxn>
                  <a:cxn ang="0">
                    <a:pos x="30" y="0"/>
                  </a:cxn>
                </a:cxnLst>
                <a:rect l="0" t="0" r="r" b="b"/>
                <a:pathLst>
                  <a:path w="55" h="111">
                    <a:moveTo>
                      <a:pt x="30" y="0"/>
                    </a:moveTo>
                    <a:lnTo>
                      <a:pt x="30" y="0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8" y="6"/>
                    </a:lnTo>
                    <a:lnTo>
                      <a:pt x="39" y="12"/>
                    </a:lnTo>
                    <a:lnTo>
                      <a:pt x="41" y="23"/>
                    </a:lnTo>
                    <a:lnTo>
                      <a:pt x="42" y="34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8" y="58"/>
                    </a:lnTo>
                    <a:lnTo>
                      <a:pt x="52" y="71"/>
                    </a:lnTo>
                    <a:lnTo>
                      <a:pt x="55" y="78"/>
                    </a:lnTo>
                    <a:lnTo>
                      <a:pt x="55" y="83"/>
                    </a:lnTo>
                    <a:lnTo>
                      <a:pt x="55" y="90"/>
                    </a:lnTo>
                    <a:lnTo>
                      <a:pt x="53" y="99"/>
                    </a:lnTo>
                    <a:lnTo>
                      <a:pt x="53" y="99"/>
                    </a:lnTo>
                    <a:lnTo>
                      <a:pt x="46" y="104"/>
                    </a:lnTo>
                    <a:lnTo>
                      <a:pt x="39" y="109"/>
                    </a:lnTo>
                    <a:lnTo>
                      <a:pt x="35" y="110"/>
                    </a:lnTo>
                    <a:lnTo>
                      <a:pt x="31" y="111"/>
                    </a:lnTo>
                    <a:lnTo>
                      <a:pt x="25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20" y="106"/>
                    </a:lnTo>
                    <a:lnTo>
                      <a:pt x="17" y="100"/>
                    </a:lnTo>
                    <a:lnTo>
                      <a:pt x="15" y="96"/>
                    </a:lnTo>
                    <a:lnTo>
                      <a:pt x="15" y="93"/>
                    </a:lnTo>
                    <a:lnTo>
                      <a:pt x="17" y="92"/>
                    </a:lnTo>
                    <a:lnTo>
                      <a:pt x="17" y="92"/>
                    </a:lnTo>
                    <a:lnTo>
                      <a:pt x="20" y="90"/>
                    </a:lnTo>
                    <a:lnTo>
                      <a:pt x="23" y="90"/>
                    </a:lnTo>
                    <a:lnTo>
                      <a:pt x="30" y="93"/>
                    </a:lnTo>
                    <a:lnTo>
                      <a:pt x="30" y="93"/>
                    </a:lnTo>
                    <a:lnTo>
                      <a:pt x="32" y="90"/>
                    </a:lnTo>
                    <a:lnTo>
                      <a:pt x="37" y="85"/>
                    </a:lnTo>
                    <a:lnTo>
                      <a:pt x="38" y="82"/>
                    </a:lnTo>
                    <a:lnTo>
                      <a:pt x="38" y="79"/>
                    </a:lnTo>
                    <a:lnTo>
                      <a:pt x="37" y="76"/>
                    </a:lnTo>
                    <a:lnTo>
                      <a:pt x="32" y="75"/>
                    </a:lnTo>
                    <a:lnTo>
                      <a:pt x="32" y="75"/>
                    </a:lnTo>
                    <a:lnTo>
                      <a:pt x="35" y="73"/>
                    </a:lnTo>
                    <a:lnTo>
                      <a:pt x="35" y="71"/>
                    </a:lnTo>
                    <a:lnTo>
                      <a:pt x="34" y="6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8" y="64"/>
                    </a:lnTo>
                    <a:lnTo>
                      <a:pt x="25" y="66"/>
                    </a:lnTo>
                    <a:lnTo>
                      <a:pt x="20" y="72"/>
                    </a:lnTo>
                    <a:lnTo>
                      <a:pt x="17" y="76"/>
                    </a:lnTo>
                    <a:lnTo>
                      <a:pt x="14" y="78"/>
                    </a:lnTo>
                    <a:lnTo>
                      <a:pt x="10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1" y="75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3" y="62"/>
                    </a:lnTo>
                    <a:lnTo>
                      <a:pt x="7" y="54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4" y="40"/>
                    </a:lnTo>
                    <a:lnTo>
                      <a:pt x="13" y="34"/>
                    </a:lnTo>
                    <a:lnTo>
                      <a:pt x="8" y="23"/>
                    </a:lnTo>
                    <a:lnTo>
                      <a:pt x="4" y="13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6"/>
                    </a:lnTo>
                    <a:lnTo>
                      <a:pt x="11" y="10"/>
                    </a:lnTo>
                    <a:lnTo>
                      <a:pt x="18" y="19"/>
                    </a:lnTo>
                    <a:lnTo>
                      <a:pt x="23" y="29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30" y="34"/>
                    </a:lnTo>
                    <a:lnTo>
                      <a:pt x="30" y="30"/>
                    </a:lnTo>
                    <a:lnTo>
                      <a:pt x="30" y="20"/>
                    </a:lnTo>
                    <a:lnTo>
                      <a:pt x="28" y="10"/>
                    </a:lnTo>
                    <a:lnTo>
                      <a:pt x="28" y="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4" name="Freeform 162"/>
              <p:cNvSpPr>
                <a:spLocks/>
              </p:cNvSpPr>
              <p:nvPr/>
            </p:nvSpPr>
            <p:spPr bwMode="auto">
              <a:xfrm>
                <a:off x="5280026" y="255588"/>
                <a:ext cx="49213" cy="49213"/>
              </a:xfrm>
              <a:custGeom>
                <a:avLst/>
                <a:gdLst/>
                <a:ahLst/>
                <a:cxnLst>
                  <a:cxn ang="0">
                    <a:pos x="57" y="92"/>
                  </a:cxn>
                  <a:cxn ang="0">
                    <a:pos x="58" y="87"/>
                  </a:cxn>
                  <a:cxn ang="0">
                    <a:pos x="68" y="81"/>
                  </a:cxn>
                  <a:cxn ang="0">
                    <a:pos x="73" y="77"/>
                  </a:cxn>
                  <a:cxn ang="0">
                    <a:pos x="71" y="71"/>
                  </a:cxn>
                  <a:cxn ang="0">
                    <a:pos x="64" y="63"/>
                  </a:cxn>
                  <a:cxn ang="0">
                    <a:pos x="56" y="60"/>
                  </a:cxn>
                  <a:cxn ang="0">
                    <a:pos x="49" y="64"/>
                  </a:cxn>
                  <a:cxn ang="0">
                    <a:pos x="46" y="70"/>
                  </a:cxn>
                  <a:cxn ang="0">
                    <a:pos x="36" y="68"/>
                  </a:cxn>
                  <a:cxn ang="0">
                    <a:pos x="26" y="63"/>
                  </a:cxn>
                  <a:cxn ang="0">
                    <a:pos x="26" y="53"/>
                  </a:cxn>
                  <a:cxn ang="0">
                    <a:pos x="23" y="39"/>
                  </a:cxn>
                  <a:cxn ang="0">
                    <a:pos x="15" y="28"/>
                  </a:cxn>
                  <a:cxn ang="0">
                    <a:pos x="0" y="14"/>
                  </a:cxn>
                  <a:cxn ang="0">
                    <a:pos x="4" y="11"/>
                  </a:cxn>
                  <a:cxn ang="0">
                    <a:pos x="15" y="14"/>
                  </a:cxn>
                  <a:cxn ang="0">
                    <a:pos x="28" y="26"/>
                  </a:cxn>
                  <a:cxn ang="0">
                    <a:pos x="33" y="35"/>
                  </a:cxn>
                  <a:cxn ang="0">
                    <a:pos x="36" y="28"/>
                  </a:cxn>
                  <a:cxn ang="0">
                    <a:pos x="35" y="19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42" y="5"/>
                  </a:cxn>
                  <a:cxn ang="0">
                    <a:pos x="49" y="16"/>
                  </a:cxn>
                  <a:cxn ang="0">
                    <a:pos x="53" y="36"/>
                  </a:cxn>
                  <a:cxn ang="0">
                    <a:pos x="60" y="42"/>
                  </a:cxn>
                  <a:cxn ang="0">
                    <a:pos x="74" y="50"/>
                  </a:cxn>
                  <a:cxn ang="0">
                    <a:pos x="82" y="59"/>
                  </a:cxn>
                  <a:cxn ang="0">
                    <a:pos x="91" y="74"/>
                  </a:cxn>
                  <a:cxn ang="0">
                    <a:pos x="88" y="88"/>
                  </a:cxn>
                  <a:cxn ang="0">
                    <a:pos x="75" y="95"/>
                  </a:cxn>
                  <a:cxn ang="0">
                    <a:pos x="57" y="92"/>
                  </a:cxn>
                </a:cxnLst>
                <a:rect l="0" t="0" r="r" b="b"/>
                <a:pathLst>
                  <a:path w="91" h="95">
                    <a:moveTo>
                      <a:pt x="57" y="92"/>
                    </a:moveTo>
                    <a:lnTo>
                      <a:pt x="57" y="92"/>
                    </a:lnTo>
                    <a:lnTo>
                      <a:pt x="57" y="89"/>
                    </a:lnTo>
                    <a:lnTo>
                      <a:pt x="58" y="87"/>
                    </a:lnTo>
                    <a:lnTo>
                      <a:pt x="64" y="84"/>
                    </a:lnTo>
                    <a:lnTo>
                      <a:pt x="68" y="81"/>
                    </a:lnTo>
                    <a:lnTo>
                      <a:pt x="71" y="78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1" y="71"/>
                    </a:lnTo>
                    <a:lnTo>
                      <a:pt x="67" y="66"/>
                    </a:lnTo>
                    <a:lnTo>
                      <a:pt x="64" y="63"/>
                    </a:lnTo>
                    <a:lnTo>
                      <a:pt x="60" y="60"/>
                    </a:lnTo>
                    <a:lnTo>
                      <a:pt x="56" y="60"/>
                    </a:lnTo>
                    <a:lnTo>
                      <a:pt x="53" y="61"/>
                    </a:lnTo>
                    <a:lnTo>
                      <a:pt x="49" y="64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0" y="70"/>
                    </a:lnTo>
                    <a:lnTo>
                      <a:pt x="36" y="68"/>
                    </a:lnTo>
                    <a:lnTo>
                      <a:pt x="32" y="66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6" y="53"/>
                    </a:lnTo>
                    <a:lnTo>
                      <a:pt x="25" y="46"/>
                    </a:lnTo>
                    <a:lnTo>
                      <a:pt x="23" y="39"/>
                    </a:lnTo>
                    <a:lnTo>
                      <a:pt x="19" y="33"/>
                    </a:lnTo>
                    <a:lnTo>
                      <a:pt x="15" y="28"/>
                    </a:lnTo>
                    <a:lnTo>
                      <a:pt x="11" y="2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1"/>
                    </a:lnTo>
                    <a:lnTo>
                      <a:pt x="9" y="11"/>
                    </a:lnTo>
                    <a:lnTo>
                      <a:pt x="15" y="14"/>
                    </a:lnTo>
                    <a:lnTo>
                      <a:pt x="19" y="16"/>
                    </a:lnTo>
                    <a:lnTo>
                      <a:pt x="28" y="26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3"/>
                    </a:lnTo>
                    <a:lnTo>
                      <a:pt x="35" y="19"/>
                    </a:lnTo>
                    <a:lnTo>
                      <a:pt x="30" y="9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7" y="2"/>
                    </a:lnTo>
                    <a:lnTo>
                      <a:pt x="42" y="5"/>
                    </a:lnTo>
                    <a:lnTo>
                      <a:pt x="46" y="11"/>
                    </a:lnTo>
                    <a:lnTo>
                      <a:pt x="49" y="16"/>
                    </a:lnTo>
                    <a:lnTo>
                      <a:pt x="50" y="22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60" y="42"/>
                    </a:lnTo>
                    <a:lnTo>
                      <a:pt x="67" y="46"/>
                    </a:lnTo>
                    <a:lnTo>
                      <a:pt x="74" y="50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88" y="67"/>
                    </a:lnTo>
                    <a:lnTo>
                      <a:pt x="91" y="74"/>
                    </a:lnTo>
                    <a:lnTo>
                      <a:pt x="91" y="82"/>
                    </a:lnTo>
                    <a:lnTo>
                      <a:pt x="88" y="88"/>
                    </a:lnTo>
                    <a:lnTo>
                      <a:pt x="82" y="92"/>
                    </a:lnTo>
                    <a:lnTo>
                      <a:pt x="75" y="95"/>
                    </a:lnTo>
                    <a:lnTo>
                      <a:pt x="67" y="95"/>
                    </a:lnTo>
                    <a:lnTo>
                      <a:pt x="57" y="92"/>
                    </a:lnTo>
                    <a:lnTo>
                      <a:pt x="57" y="9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5" name="Freeform 163"/>
              <p:cNvSpPr>
                <a:spLocks/>
              </p:cNvSpPr>
              <p:nvPr/>
            </p:nvSpPr>
            <p:spPr bwMode="auto">
              <a:xfrm>
                <a:off x="5378451" y="301625"/>
                <a:ext cx="28575" cy="2381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43" y="1"/>
                  </a:cxn>
                  <a:cxn ang="0">
                    <a:pos x="49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5" y="8"/>
                  </a:cxn>
                  <a:cxn ang="0">
                    <a:pos x="55" y="12"/>
                  </a:cxn>
                  <a:cxn ang="0">
                    <a:pos x="52" y="21"/>
                  </a:cxn>
                  <a:cxn ang="0">
                    <a:pos x="46" y="29"/>
                  </a:cxn>
                  <a:cxn ang="0">
                    <a:pos x="38" y="38"/>
                  </a:cxn>
                  <a:cxn ang="0">
                    <a:pos x="29" y="42"/>
                  </a:cxn>
                  <a:cxn ang="0">
                    <a:pos x="19" y="45"/>
                  </a:cxn>
                  <a:cxn ang="0">
                    <a:pos x="14" y="45"/>
                  </a:cxn>
                  <a:cxn ang="0">
                    <a:pos x="8" y="43"/>
                  </a:cxn>
                  <a:cxn ang="0">
                    <a:pos x="4" y="42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3"/>
                  </a:cxn>
                  <a:cxn ang="0">
                    <a:pos x="12" y="32"/>
                  </a:cxn>
                  <a:cxn ang="0">
                    <a:pos x="22" y="31"/>
                  </a:cxn>
                  <a:cxn ang="0">
                    <a:pos x="25" y="29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31" y="12"/>
                  </a:cxn>
                  <a:cxn ang="0">
                    <a:pos x="32" y="7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55" h="45">
                    <a:moveTo>
                      <a:pt x="36" y="0"/>
                    </a:moveTo>
                    <a:lnTo>
                      <a:pt x="36" y="0"/>
                    </a:lnTo>
                    <a:lnTo>
                      <a:pt x="43" y="1"/>
                    </a:lnTo>
                    <a:lnTo>
                      <a:pt x="49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5" y="8"/>
                    </a:lnTo>
                    <a:lnTo>
                      <a:pt x="55" y="12"/>
                    </a:lnTo>
                    <a:lnTo>
                      <a:pt x="52" y="21"/>
                    </a:lnTo>
                    <a:lnTo>
                      <a:pt x="46" y="29"/>
                    </a:lnTo>
                    <a:lnTo>
                      <a:pt x="38" y="38"/>
                    </a:lnTo>
                    <a:lnTo>
                      <a:pt x="29" y="42"/>
                    </a:lnTo>
                    <a:lnTo>
                      <a:pt x="19" y="45"/>
                    </a:lnTo>
                    <a:lnTo>
                      <a:pt x="14" y="45"/>
                    </a:lnTo>
                    <a:lnTo>
                      <a:pt x="8" y="43"/>
                    </a:lnTo>
                    <a:lnTo>
                      <a:pt x="4" y="4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3"/>
                    </a:lnTo>
                    <a:lnTo>
                      <a:pt x="12" y="32"/>
                    </a:lnTo>
                    <a:lnTo>
                      <a:pt x="22" y="31"/>
                    </a:lnTo>
                    <a:lnTo>
                      <a:pt x="25" y="29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31" y="12"/>
                    </a:lnTo>
                    <a:lnTo>
                      <a:pt x="32" y="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6" name="Freeform 164"/>
              <p:cNvSpPr>
                <a:spLocks/>
              </p:cNvSpPr>
              <p:nvPr/>
            </p:nvSpPr>
            <p:spPr bwMode="auto">
              <a:xfrm>
                <a:off x="5349876" y="336550"/>
                <a:ext cx="76200" cy="41275"/>
              </a:xfrm>
              <a:custGeom>
                <a:avLst/>
                <a:gdLst/>
                <a:ahLst/>
                <a:cxnLst>
                  <a:cxn ang="0">
                    <a:pos x="145" y="5"/>
                  </a:cxn>
                  <a:cxn ang="0">
                    <a:pos x="145" y="5"/>
                  </a:cxn>
                  <a:cxn ang="0">
                    <a:pos x="139" y="15"/>
                  </a:cxn>
                  <a:cxn ang="0">
                    <a:pos x="131" y="25"/>
                  </a:cxn>
                  <a:cxn ang="0">
                    <a:pos x="121" y="32"/>
                  </a:cxn>
                  <a:cxn ang="0">
                    <a:pos x="110" y="39"/>
                  </a:cxn>
                  <a:cxn ang="0">
                    <a:pos x="97" y="43"/>
                  </a:cxn>
                  <a:cxn ang="0">
                    <a:pos x="84" y="47"/>
                  </a:cxn>
                  <a:cxn ang="0">
                    <a:pos x="70" y="49"/>
                  </a:cxn>
                  <a:cxn ang="0">
                    <a:pos x="56" y="49"/>
                  </a:cxn>
                  <a:cxn ang="0">
                    <a:pos x="56" y="49"/>
                  </a:cxn>
                  <a:cxn ang="0">
                    <a:pos x="60" y="56"/>
                  </a:cxn>
                  <a:cxn ang="0">
                    <a:pos x="66" y="60"/>
                  </a:cxn>
                  <a:cxn ang="0">
                    <a:pos x="72" y="63"/>
                  </a:cxn>
                  <a:cxn ang="0">
                    <a:pos x="79" y="64"/>
                  </a:cxn>
                  <a:cxn ang="0">
                    <a:pos x="86" y="64"/>
                  </a:cxn>
                  <a:cxn ang="0">
                    <a:pos x="93" y="61"/>
                  </a:cxn>
                  <a:cxn ang="0">
                    <a:pos x="98" y="57"/>
                  </a:cxn>
                  <a:cxn ang="0">
                    <a:pos x="104" y="52"/>
                  </a:cxn>
                  <a:cxn ang="0">
                    <a:pos x="104" y="52"/>
                  </a:cxn>
                  <a:cxn ang="0">
                    <a:pos x="107" y="53"/>
                  </a:cxn>
                  <a:cxn ang="0">
                    <a:pos x="108" y="56"/>
                  </a:cxn>
                  <a:cxn ang="0">
                    <a:pos x="108" y="60"/>
                  </a:cxn>
                  <a:cxn ang="0">
                    <a:pos x="108" y="66"/>
                  </a:cxn>
                  <a:cxn ang="0">
                    <a:pos x="108" y="66"/>
                  </a:cxn>
                  <a:cxn ang="0">
                    <a:pos x="104" y="70"/>
                  </a:cxn>
                  <a:cxn ang="0">
                    <a:pos x="100" y="73"/>
                  </a:cxn>
                  <a:cxn ang="0">
                    <a:pos x="94" y="75"/>
                  </a:cxn>
                  <a:cxn ang="0">
                    <a:pos x="89" y="77"/>
                  </a:cxn>
                  <a:cxn ang="0">
                    <a:pos x="77" y="78"/>
                  </a:cxn>
                  <a:cxn ang="0">
                    <a:pos x="66" y="77"/>
                  </a:cxn>
                  <a:cxn ang="0">
                    <a:pos x="56" y="71"/>
                  </a:cxn>
                  <a:cxn ang="0">
                    <a:pos x="48" y="66"/>
                  </a:cxn>
                  <a:cxn ang="0">
                    <a:pos x="41" y="56"/>
                  </a:cxn>
                  <a:cxn ang="0">
                    <a:pos x="38" y="52"/>
                  </a:cxn>
                  <a:cxn ang="0">
                    <a:pos x="37" y="46"/>
                  </a:cxn>
                  <a:cxn ang="0">
                    <a:pos x="37" y="46"/>
                  </a:cxn>
                  <a:cxn ang="0">
                    <a:pos x="25" y="42"/>
                  </a:cxn>
                  <a:cxn ang="0">
                    <a:pos x="14" y="39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1" y="31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34" y="32"/>
                  </a:cxn>
                  <a:cxn ang="0">
                    <a:pos x="51" y="35"/>
                  </a:cxn>
                  <a:cxn ang="0">
                    <a:pos x="66" y="35"/>
                  </a:cxn>
                  <a:cxn ang="0">
                    <a:pos x="66" y="35"/>
                  </a:cxn>
                  <a:cxn ang="0">
                    <a:pos x="82" y="32"/>
                  </a:cxn>
                  <a:cxn ang="0">
                    <a:pos x="94" y="29"/>
                  </a:cxn>
                  <a:cxn ang="0">
                    <a:pos x="107" y="23"/>
                  </a:cxn>
                  <a:cxn ang="0">
                    <a:pos x="118" y="16"/>
                  </a:cxn>
                  <a:cxn ang="0">
                    <a:pos x="118" y="16"/>
                  </a:cxn>
                  <a:cxn ang="0">
                    <a:pos x="121" y="9"/>
                  </a:cxn>
                  <a:cxn ang="0">
                    <a:pos x="124" y="7"/>
                  </a:cxn>
                  <a:cxn ang="0">
                    <a:pos x="128" y="2"/>
                  </a:cxn>
                  <a:cxn ang="0">
                    <a:pos x="132" y="1"/>
                  </a:cxn>
                  <a:cxn ang="0">
                    <a:pos x="136" y="0"/>
                  </a:cxn>
                  <a:cxn ang="0">
                    <a:pos x="140" y="1"/>
                  </a:cxn>
                  <a:cxn ang="0">
                    <a:pos x="145" y="5"/>
                  </a:cxn>
                  <a:cxn ang="0">
                    <a:pos x="145" y="5"/>
                  </a:cxn>
                </a:cxnLst>
                <a:rect l="0" t="0" r="r" b="b"/>
                <a:pathLst>
                  <a:path w="145" h="78">
                    <a:moveTo>
                      <a:pt x="145" y="5"/>
                    </a:moveTo>
                    <a:lnTo>
                      <a:pt x="145" y="5"/>
                    </a:lnTo>
                    <a:lnTo>
                      <a:pt x="139" y="15"/>
                    </a:lnTo>
                    <a:lnTo>
                      <a:pt x="131" y="25"/>
                    </a:lnTo>
                    <a:lnTo>
                      <a:pt x="121" y="32"/>
                    </a:lnTo>
                    <a:lnTo>
                      <a:pt x="110" y="39"/>
                    </a:lnTo>
                    <a:lnTo>
                      <a:pt x="97" y="43"/>
                    </a:lnTo>
                    <a:lnTo>
                      <a:pt x="84" y="47"/>
                    </a:lnTo>
                    <a:lnTo>
                      <a:pt x="70" y="49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60" y="56"/>
                    </a:lnTo>
                    <a:lnTo>
                      <a:pt x="66" y="60"/>
                    </a:lnTo>
                    <a:lnTo>
                      <a:pt x="72" y="63"/>
                    </a:lnTo>
                    <a:lnTo>
                      <a:pt x="79" y="64"/>
                    </a:lnTo>
                    <a:lnTo>
                      <a:pt x="86" y="64"/>
                    </a:lnTo>
                    <a:lnTo>
                      <a:pt x="93" y="61"/>
                    </a:lnTo>
                    <a:lnTo>
                      <a:pt x="98" y="57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7" y="53"/>
                    </a:lnTo>
                    <a:lnTo>
                      <a:pt x="108" y="56"/>
                    </a:lnTo>
                    <a:lnTo>
                      <a:pt x="108" y="60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4" y="70"/>
                    </a:lnTo>
                    <a:lnTo>
                      <a:pt x="100" y="73"/>
                    </a:lnTo>
                    <a:lnTo>
                      <a:pt x="94" y="75"/>
                    </a:lnTo>
                    <a:lnTo>
                      <a:pt x="89" y="77"/>
                    </a:lnTo>
                    <a:lnTo>
                      <a:pt x="77" y="78"/>
                    </a:lnTo>
                    <a:lnTo>
                      <a:pt x="66" y="77"/>
                    </a:lnTo>
                    <a:lnTo>
                      <a:pt x="56" y="71"/>
                    </a:lnTo>
                    <a:lnTo>
                      <a:pt x="48" y="66"/>
                    </a:lnTo>
                    <a:lnTo>
                      <a:pt x="41" y="56"/>
                    </a:lnTo>
                    <a:lnTo>
                      <a:pt x="38" y="52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25" y="42"/>
                    </a:lnTo>
                    <a:lnTo>
                      <a:pt x="14" y="39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4" y="32"/>
                    </a:lnTo>
                    <a:lnTo>
                      <a:pt x="51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82" y="32"/>
                    </a:lnTo>
                    <a:lnTo>
                      <a:pt x="94" y="29"/>
                    </a:lnTo>
                    <a:lnTo>
                      <a:pt x="107" y="23"/>
                    </a:lnTo>
                    <a:lnTo>
                      <a:pt x="118" y="16"/>
                    </a:lnTo>
                    <a:lnTo>
                      <a:pt x="118" y="16"/>
                    </a:lnTo>
                    <a:lnTo>
                      <a:pt x="121" y="9"/>
                    </a:lnTo>
                    <a:lnTo>
                      <a:pt x="124" y="7"/>
                    </a:lnTo>
                    <a:lnTo>
                      <a:pt x="128" y="2"/>
                    </a:lnTo>
                    <a:lnTo>
                      <a:pt x="132" y="1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5"/>
                    </a:lnTo>
                    <a:lnTo>
                      <a:pt x="14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7" name="Freeform 165"/>
              <p:cNvSpPr>
                <a:spLocks noEditPoints="1"/>
              </p:cNvSpPr>
              <p:nvPr/>
            </p:nvSpPr>
            <p:spPr bwMode="auto">
              <a:xfrm>
                <a:off x="4670426" y="487363"/>
                <a:ext cx="55563" cy="69850"/>
              </a:xfrm>
              <a:custGeom>
                <a:avLst/>
                <a:gdLst/>
                <a:ahLst/>
                <a:cxnLst>
                  <a:cxn ang="0">
                    <a:pos x="103" y="30"/>
                  </a:cxn>
                  <a:cxn ang="0">
                    <a:pos x="106" y="59"/>
                  </a:cxn>
                  <a:cxn ang="0">
                    <a:pos x="101" y="86"/>
                  </a:cxn>
                  <a:cxn ang="0">
                    <a:pos x="88" y="107"/>
                  </a:cxn>
                  <a:cxn ang="0">
                    <a:pos x="74" y="125"/>
                  </a:cxn>
                  <a:cxn ang="0">
                    <a:pos x="43" y="133"/>
                  </a:cxn>
                  <a:cxn ang="0">
                    <a:pos x="22" y="129"/>
                  </a:cxn>
                  <a:cxn ang="0">
                    <a:pos x="8" y="114"/>
                  </a:cxn>
                  <a:cxn ang="0">
                    <a:pos x="0" y="93"/>
                  </a:cxn>
                  <a:cxn ang="0">
                    <a:pos x="0" y="69"/>
                  </a:cxn>
                  <a:cxn ang="0">
                    <a:pos x="5" y="44"/>
                  </a:cxn>
                  <a:cxn ang="0">
                    <a:pos x="18" y="22"/>
                  </a:cxn>
                  <a:cxn ang="0">
                    <a:pos x="36" y="8"/>
                  </a:cxn>
                  <a:cxn ang="0">
                    <a:pos x="45" y="6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8" y="4"/>
                  </a:cxn>
                  <a:cxn ang="0">
                    <a:pos x="94" y="22"/>
                  </a:cxn>
                  <a:cxn ang="0">
                    <a:pos x="103" y="30"/>
                  </a:cxn>
                  <a:cxn ang="0">
                    <a:pos x="49" y="15"/>
                  </a:cxn>
                  <a:cxn ang="0">
                    <a:pos x="42" y="20"/>
                  </a:cxn>
                  <a:cxn ang="0">
                    <a:pos x="28" y="35"/>
                  </a:cxn>
                  <a:cxn ang="0">
                    <a:pos x="18" y="55"/>
                  </a:cxn>
                  <a:cxn ang="0">
                    <a:pos x="12" y="76"/>
                  </a:cxn>
                  <a:cxn ang="0">
                    <a:pos x="12" y="86"/>
                  </a:cxn>
                  <a:cxn ang="0">
                    <a:pos x="16" y="100"/>
                  </a:cxn>
                  <a:cxn ang="0">
                    <a:pos x="26" y="111"/>
                  </a:cxn>
                  <a:cxn ang="0">
                    <a:pos x="40" y="118"/>
                  </a:cxn>
                  <a:cxn ang="0">
                    <a:pos x="54" y="118"/>
                  </a:cxn>
                  <a:cxn ang="0">
                    <a:pos x="60" y="117"/>
                  </a:cxn>
                  <a:cxn ang="0">
                    <a:pos x="73" y="108"/>
                  </a:cxn>
                  <a:cxn ang="0">
                    <a:pos x="81" y="97"/>
                  </a:cxn>
                  <a:cxn ang="0">
                    <a:pos x="88" y="81"/>
                  </a:cxn>
                  <a:cxn ang="0">
                    <a:pos x="92" y="66"/>
                  </a:cxn>
                  <a:cxn ang="0">
                    <a:pos x="92" y="51"/>
                  </a:cxn>
                  <a:cxn ang="0">
                    <a:pos x="88" y="35"/>
                  </a:cxn>
                  <a:cxn ang="0">
                    <a:pos x="78" y="24"/>
                  </a:cxn>
                  <a:cxn ang="0">
                    <a:pos x="71" y="18"/>
                  </a:cxn>
                  <a:cxn ang="0">
                    <a:pos x="59" y="18"/>
                  </a:cxn>
                  <a:cxn ang="0">
                    <a:pos x="49" y="15"/>
                  </a:cxn>
                </a:cxnLst>
                <a:rect l="0" t="0" r="r" b="b"/>
                <a:pathLst>
                  <a:path w="106" h="133">
                    <a:moveTo>
                      <a:pt x="103" y="30"/>
                    </a:moveTo>
                    <a:lnTo>
                      <a:pt x="103" y="30"/>
                    </a:lnTo>
                    <a:lnTo>
                      <a:pt x="106" y="45"/>
                    </a:lnTo>
                    <a:lnTo>
                      <a:pt x="106" y="59"/>
                    </a:lnTo>
                    <a:lnTo>
                      <a:pt x="105" y="73"/>
                    </a:lnTo>
                    <a:lnTo>
                      <a:pt x="101" y="86"/>
                    </a:lnTo>
                    <a:lnTo>
                      <a:pt x="94" y="97"/>
                    </a:lnTo>
                    <a:lnTo>
                      <a:pt x="88" y="107"/>
                    </a:lnTo>
                    <a:lnTo>
                      <a:pt x="74" y="125"/>
                    </a:lnTo>
                    <a:lnTo>
                      <a:pt x="74" y="125"/>
                    </a:lnTo>
                    <a:lnTo>
                      <a:pt x="57" y="131"/>
                    </a:lnTo>
                    <a:lnTo>
                      <a:pt x="43" y="133"/>
                    </a:lnTo>
                    <a:lnTo>
                      <a:pt x="32" y="132"/>
                    </a:lnTo>
                    <a:lnTo>
                      <a:pt x="22" y="129"/>
                    </a:lnTo>
                    <a:lnTo>
                      <a:pt x="14" y="122"/>
                    </a:lnTo>
                    <a:lnTo>
                      <a:pt x="8" y="114"/>
                    </a:lnTo>
                    <a:lnTo>
                      <a:pt x="2" y="104"/>
                    </a:lnTo>
                    <a:lnTo>
                      <a:pt x="0" y="9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2" y="56"/>
                    </a:lnTo>
                    <a:lnTo>
                      <a:pt x="5" y="44"/>
                    </a:lnTo>
                    <a:lnTo>
                      <a:pt x="11" y="34"/>
                    </a:lnTo>
                    <a:lnTo>
                      <a:pt x="18" y="22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4" y="3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4" y="1"/>
                    </a:lnTo>
                    <a:lnTo>
                      <a:pt x="78" y="4"/>
                    </a:lnTo>
                    <a:lnTo>
                      <a:pt x="85" y="13"/>
                    </a:lnTo>
                    <a:lnTo>
                      <a:pt x="94" y="22"/>
                    </a:lnTo>
                    <a:lnTo>
                      <a:pt x="98" y="25"/>
                    </a:lnTo>
                    <a:lnTo>
                      <a:pt x="103" y="30"/>
                    </a:lnTo>
                    <a:lnTo>
                      <a:pt x="103" y="30"/>
                    </a:lnTo>
                    <a:close/>
                    <a:moveTo>
                      <a:pt x="49" y="15"/>
                    </a:moveTo>
                    <a:lnTo>
                      <a:pt x="49" y="15"/>
                    </a:lnTo>
                    <a:lnTo>
                      <a:pt x="42" y="20"/>
                    </a:lnTo>
                    <a:lnTo>
                      <a:pt x="35" y="27"/>
                    </a:lnTo>
                    <a:lnTo>
                      <a:pt x="28" y="35"/>
                    </a:lnTo>
                    <a:lnTo>
                      <a:pt x="22" y="45"/>
                    </a:lnTo>
                    <a:lnTo>
                      <a:pt x="18" y="55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4" y="93"/>
                    </a:lnTo>
                    <a:lnTo>
                      <a:pt x="16" y="100"/>
                    </a:lnTo>
                    <a:lnTo>
                      <a:pt x="21" y="105"/>
                    </a:lnTo>
                    <a:lnTo>
                      <a:pt x="26" y="111"/>
                    </a:lnTo>
                    <a:lnTo>
                      <a:pt x="33" y="115"/>
                    </a:lnTo>
                    <a:lnTo>
                      <a:pt x="40" y="118"/>
                    </a:lnTo>
                    <a:lnTo>
                      <a:pt x="47" y="119"/>
                    </a:lnTo>
                    <a:lnTo>
                      <a:pt x="54" y="118"/>
                    </a:lnTo>
                    <a:lnTo>
                      <a:pt x="54" y="118"/>
                    </a:lnTo>
                    <a:lnTo>
                      <a:pt x="60" y="117"/>
                    </a:lnTo>
                    <a:lnTo>
                      <a:pt x="67" y="112"/>
                    </a:lnTo>
                    <a:lnTo>
                      <a:pt x="73" y="108"/>
                    </a:lnTo>
                    <a:lnTo>
                      <a:pt x="77" y="103"/>
                    </a:lnTo>
                    <a:lnTo>
                      <a:pt x="81" y="97"/>
                    </a:lnTo>
                    <a:lnTo>
                      <a:pt x="85" y="90"/>
                    </a:lnTo>
                    <a:lnTo>
                      <a:pt x="88" y="81"/>
                    </a:lnTo>
                    <a:lnTo>
                      <a:pt x="91" y="74"/>
                    </a:lnTo>
                    <a:lnTo>
                      <a:pt x="92" y="66"/>
                    </a:lnTo>
                    <a:lnTo>
                      <a:pt x="92" y="58"/>
                    </a:lnTo>
                    <a:lnTo>
                      <a:pt x="92" y="51"/>
                    </a:lnTo>
                    <a:lnTo>
                      <a:pt x="91" y="42"/>
                    </a:lnTo>
                    <a:lnTo>
                      <a:pt x="88" y="35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64" y="20"/>
                    </a:lnTo>
                    <a:lnTo>
                      <a:pt x="59" y="18"/>
                    </a:lnTo>
                    <a:lnTo>
                      <a:pt x="49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8" name="Freeform 166"/>
              <p:cNvSpPr>
                <a:spLocks noEditPoints="1"/>
              </p:cNvSpPr>
              <p:nvPr/>
            </p:nvSpPr>
            <p:spPr bwMode="auto">
              <a:xfrm>
                <a:off x="4695826" y="563563"/>
                <a:ext cx="30163" cy="30163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53" y="6"/>
                  </a:cxn>
                  <a:cxn ang="0">
                    <a:pos x="55" y="11"/>
                  </a:cxn>
                  <a:cxn ang="0">
                    <a:pos x="55" y="18"/>
                  </a:cxn>
                  <a:cxn ang="0">
                    <a:pos x="55" y="26"/>
                  </a:cxn>
                  <a:cxn ang="0">
                    <a:pos x="53" y="31"/>
                  </a:cxn>
                  <a:cxn ang="0">
                    <a:pos x="51" y="37"/>
                  </a:cxn>
                  <a:cxn ang="0">
                    <a:pos x="48" y="42"/>
                  </a:cxn>
                  <a:cxn ang="0">
                    <a:pos x="44" y="48"/>
                  </a:cxn>
                  <a:cxn ang="0">
                    <a:pos x="39" y="52"/>
                  </a:cxn>
                  <a:cxn ang="0">
                    <a:pos x="35" y="55"/>
                  </a:cxn>
                  <a:cxn ang="0">
                    <a:pos x="30" y="58"/>
                  </a:cxn>
                  <a:cxn ang="0">
                    <a:pos x="24" y="59"/>
                  </a:cxn>
                  <a:cxn ang="0">
                    <a:pos x="18" y="59"/>
                  </a:cxn>
                  <a:cxn ang="0">
                    <a:pos x="13" y="58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6" y="20"/>
                  </a:cxn>
                  <a:cxn ang="0">
                    <a:pos x="11" y="13"/>
                  </a:cxn>
                  <a:cxn ang="0">
                    <a:pos x="20" y="9"/>
                  </a:cxn>
                  <a:cxn ang="0">
                    <a:pos x="28" y="4"/>
                  </a:cxn>
                  <a:cxn ang="0">
                    <a:pos x="3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24" y="47"/>
                  </a:cxn>
                  <a:cxn ang="0">
                    <a:pos x="30" y="44"/>
                  </a:cxn>
                  <a:cxn ang="0">
                    <a:pos x="34" y="40"/>
                  </a:cxn>
                  <a:cxn ang="0">
                    <a:pos x="37" y="34"/>
                  </a:cxn>
                  <a:cxn ang="0">
                    <a:pos x="39" y="28"/>
                  </a:cxn>
                  <a:cxn ang="0">
                    <a:pos x="39" y="23"/>
                  </a:cxn>
                  <a:cxn ang="0">
                    <a:pos x="39" y="17"/>
                  </a:cxn>
                  <a:cxn ang="0">
                    <a:pos x="38" y="14"/>
                  </a:cxn>
                  <a:cxn ang="0">
                    <a:pos x="38" y="14"/>
                  </a:cxn>
                  <a:cxn ang="0">
                    <a:pos x="27" y="18"/>
                  </a:cxn>
                  <a:cxn ang="0">
                    <a:pos x="23" y="23"/>
                  </a:cxn>
                  <a:cxn ang="0">
                    <a:pos x="18" y="27"/>
                  </a:cxn>
                  <a:cxn ang="0">
                    <a:pos x="16" y="31"/>
                  </a:cxn>
                  <a:cxn ang="0">
                    <a:pos x="14" y="37"/>
                  </a:cxn>
                  <a:cxn ang="0">
                    <a:pos x="14" y="42"/>
                  </a:cxn>
                  <a:cxn ang="0">
                    <a:pos x="18" y="47"/>
                  </a:cxn>
                  <a:cxn ang="0">
                    <a:pos x="18" y="47"/>
                  </a:cxn>
                </a:cxnLst>
                <a:rect l="0" t="0" r="r" b="b"/>
                <a:pathLst>
                  <a:path w="55" h="59">
                    <a:moveTo>
                      <a:pt x="49" y="0"/>
                    </a:moveTo>
                    <a:lnTo>
                      <a:pt x="49" y="0"/>
                    </a:lnTo>
                    <a:lnTo>
                      <a:pt x="53" y="6"/>
                    </a:lnTo>
                    <a:lnTo>
                      <a:pt x="55" y="11"/>
                    </a:lnTo>
                    <a:lnTo>
                      <a:pt x="55" y="18"/>
                    </a:lnTo>
                    <a:lnTo>
                      <a:pt x="55" y="26"/>
                    </a:lnTo>
                    <a:lnTo>
                      <a:pt x="53" y="31"/>
                    </a:lnTo>
                    <a:lnTo>
                      <a:pt x="51" y="37"/>
                    </a:lnTo>
                    <a:lnTo>
                      <a:pt x="48" y="42"/>
                    </a:lnTo>
                    <a:lnTo>
                      <a:pt x="44" y="48"/>
                    </a:lnTo>
                    <a:lnTo>
                      <a:pt x="39" y="52"/>
                    </a:lnTo>
                    <a:lnTo>
                      <a:pt x="35" y="55"/>
                    </a:lnTo>
                    <a:lnTo>
                      <a:pt x="30" y="58"/>
                    </a:lnTo>
                    <a:lnTo>
                      <a:pt x="24" y="59"/>
                    </a:lnTo>
                    <a:lnTo>
                      <a:pt x="18" y="59"/>
                    </a:lnTo>
                    <a:lnTo>
                      <a:pt x="13" y="58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1" y="13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39" y="2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  <a:moveTo>
                      <a:pt x="18" y="47"/>
                    </a:moveTo>
                    <a:lnTo>
                      <a:pt x="18" y="47"/>
                    </a:lnTo>
                    <a:lnTo>
                      <a:pt x="24" y="47"/>
                    </a:lnTo>
                    <a:lnTo>
                      <a:pt x="30" y="44"/>
                    </a:lnTo>
                    <a:lnTo>
                      <a:pt x="34" y="40"/>
                    </a:lnTo>
                    <a:lnTo>
                      <a:pt x="37" y="34"/>
                    </a:lnTo>
                    <a:lnTo>
                      <a:pt x="39" y="28"/>
                    </a:lnTo>
                    <a:lnTo>
                      <a:pt x="39" y="23"/>
                    </a:lnTo>
                    <a:lnTo>
                      <a:pt x="39" y="17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27" y="18"/>
                    </a:lnTo>
                    <a:lnTo>
                      <a:pt x="23" y="23"/>
                    </a:lnTo>
                    <a:lnTo>
                      <a:pt x="18" y="27"/>
                    </a:lnTo>
                    <a:lnTo>
                      <a:pt x="16" y="31"/>
                    </a:lnTo>
                    <a:lnTo>
                      <a:pt x="14" y="37"/>
                    </a:lnTo>
                    <a:lnTo>
                      <a:pt x="14" y="42"/>
                    </a:lnTo>
                    <a:lnTo>
                      <a:pt x="18" y="47"/>
                    </a:lnTo>
                    <a:lnTo>
                      <a:pt x="18" y="4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9" name="Freeform 167"/>
              <p:cNvSpPr>
                <a:spLocks noEditPoints="1"/>
              </p:cNvSpPr>
              <p:nvPr/>
            </p:nvSpPr>
            <p:spPr bwMode="auto">
              <a:xfrm>
                <a:off x="4473576" y="44150"/>
                <a:ext cx="1346200" cy="858838"/>
              </a:xfrm>
              <a:custGeom>
                <a:avLst/>
                <a:gdLst/>
                <a:ahLst/>
                <a:cxnLst>
                  <a:cxn ang="0">
                    <a:pos x="1792" y="826"/>
                  </a:cxn>
                  <a:cxn ang="0">
                    <a:pos x="2158" y="1035"/>
                  </a:cxn>
                  <a:cxn ang="0">
                    <a:pos x="2241" y="1594"/>
                  </a:cxn>
                  <a:cxn ang="0">
                    <a:pos x="37" y="1504"/>
                  </a:cxn>
                  <a:cxn ang="0">
                    <a:pos x="372" y="1148"/>
                  </a:cxn>
                  <a:cxn ang="0">
                    <a:pos x="594" y="753"/>
                  </a:cxn>
                  <a:cxn ang="0">
                    <a:pos x="920" y="1172"/>
                  </a:cxn>
                  <a:cxn ang="0">
                    <a:pos x="1108" y="1205"/>
                  </a:cxn>
                  <a:cxn ang="0">
                    <a:pos x="1372" y="761"/>
                  </a:cxn>
                  <a:cxn ang="0">
                    <a:pos x="1036" y="577"/>
                  </a:cxn>
                  <a:cxn ang="0">
                    <a:pos x="1234" y="117"/>
                  </a:cxn>
                  <a:cxn ang="0">
                    <a:pos x="2099" y="348"/>
                  </a:cxn>
                  <a:cxn ang="0">
                    <a:pos x="1434" y="496"/>
                  </a:cxn>
                  <a:cxn ang="0">
                    <a:pos x="1594" y="393"/>
                  </a:cxn>
                  <a:cxn ang="0">
                    <a:pos x="1889" y="352"/>
                  </a:cxn>
                  <a:cxn ang="0">
                    <a:pos x="1782" y="84"/>
                  </a:cxn>
                  <a:cxn ang="0">
                    <a:pos x="1432" y="37"/>
                  </a:cxn>
                  <a:cxn ang="0">
                    <a:pos x="1027" y="549"/>
                  </a:cxn>
                  <a:cxn ang="0">
                    <a:pos x="1386" y="719"/>
                  </a:cxn>
                  <a:cxn ang="0">
                    <a:pos x="1147" y="446"/>
                  </a:cxn>
                  <a:cxn ang="0">
                    <a:pos x="1626" y="115"/>
                  </a:cxn>
                  <a:cxn ang="0">
                    <a:pos x="1167" y="462"/>
                  </a:cxn>
                  <a:cxn ang="0">
                    <a:pos x="1926" y="469"/>
                  </a:cxn>
                  <a:cxn ang="0">
                    <a:pos x="2042" y="489"/>
                  </a:cxn>
                  <a:cxn ang="0">
                    <a:pos x="1869" y="651"/>
                  </a:cxn>
                  <a:cxn ang="0">
                    <a:pos x="1575" y="417"/>
                  </a:cxn>
                  <a:cxn ang="0">
                    <a:pos x="1348" y="612"/>
                  </a:cxn>
                  <a:cxn ang="0">
                    <a:pos x="511" y="772"/>
                  </a:cxn>
                  <a:cxn ang="0">
                    <a:pos x="497" y="827"/>
                  </a:cxn>
                  <a:cxn ang="0">
                    <a:pos x="1539" y="812"/>
                  </a:cxn>
                  <a:cxn ang="0">
                    <a:pos x="1762" y="865"/>
                  </a:cxn>
                  <a:cxn ang="0">
                    <a:pos x="548" y="830"/>
                  </a:cxn>
                  <a:cxn ang="0">
                    <a:pos x="1390" y="979"/>
                  </a:cxn>
                  <a:cxn ang="0">
                    <a:pos x="1860" y="851"/>
                  </a:cxn>
                  <a:cxn ang="0">
                    <a:pos x="645" y="1102"/>
                  </a:cxn>
                  <a:cxn ang="0">
                    <a:pos x="1862" y="924"/>
                  </a:cxn>
                  <a:cxn ang="0">
                    <a:pos x="1222" y="1061"/>
                  </a:cxn>
                  <a:cxn ang="0">
                    <a:pos x="1276" y="1206"/>
                  </a:cxn>
                  <a:cxn ang="0">
                    <a:pos x="1379" y="988"/>
                  </a:cxn>
                  <a:cxn ang="0">
                    <a:pos x="1962" y="936"/>
                  </a:cxn>
                  <a:cxn ang="0">
                    <a:pos x="2028" y="1021"/>
                  </a:cxn>
                  <a:cxn ang="0">
                    <a:pos x="2026" y="1226"/>
                  </a:cxn>
                  <a:cxn ang="0">
                    <a:pos x="1647" y="1070"/>
                  </a:cxn>
                  <a:cxn ang="0">
                    <a:pos x="2092" y="1261"/>
                  </a:cxn>
                  <a:cxn ang="0">
                    <a:pos x="2105" y="1073"/>
                  </a:cxn>
                  <a:cxn ang="0">
                    <a:pos x="1582" y="1269"/>
                  </a:cxn>
                  <a:cxn ang="0">
                    <a:pos x="1712" y="1184"/>
                  </a:cxn>
                  <a:cxn ang="0">
                    <a:pos x="895" y="1279"/>
                  </a:cxn>
                  <a:cxn ang="0">
                    <a:pos x="879" y="1160"/>
                  </a:cxn>
                  <a:cxn ang="0">
                    <a:pos x="386" y="1163"/>
                  </a:cxn>
                  <a:cxn ang="0">
                    <a:pos x="396" y="1202"/>
                  </a:cxn>
                  <a:cxn ang="0">
                    <a:pos x="732" y="1234"/>
                  </a:cxn>
                  <a:cxn ang="0">
                    <a:pos x="1522" y="1382"/>
                  </a:cxn>
                  <a:cxn ang="0">
                    <a:pos x="1358" y="1306"/>
                  </a:cxn>
                  <a:cxn ang="0">
                    <a:pos x="1393" y="1213"/>
                  </a:cxn>
                  <a:cxn ang="0">
                    <a:pos x="2203" y="1252"/>
                  </a:cxn>
                  <a:cxn ang="0">
                    <a:pos x="867" y="1325"/>
                  </a:cxn>
                  <a:cxn ang="0">
                    <a:pos x="240" y="1387"/>
                  </a:cxn>
                  <a:cxn ang="0">
                    <a:pos x="363" y="1546"/>
                  </a:cxn>
                  <a:cxn ang="0">
                    <a:pos x="2529" y="1536"/>
                  </a:cxn>
                  <a:cxn ang="0">
                    <a:pos x="1720" y="1543"/>
                  </a:cxn>
                  <a:cxn ang="0">
                    <a:pos x="370" y="1499"/>
                  </a:cxn>
                  <a:cxn ang="0">
                    <a:pos x="840" y="1441"/>
                  </a:cxn>
                </a:cxnLst>
                <a:rect l="0" t="0" r="r" b="b"/>
                <a:pathLst>
                  <a:path w="2543" h="1623">
                    <a:moveTo>
                      <a:pt x="2026" y="500"/>
                    </a:moveTo>
                    <a:lnTo>
                      <a:pt x="2026" y="500"/>
                    </a:lnTo>
                    <a:lnTo>
                      <a:pt x="2039" y="507"/>
                    </a:lnTo>
                    <a:lnTo>
                      <a:pt x="2051" y="514"/>
                    </a:lnTo>
                    <a:lnTo>
                      <a:pt x="2058" y="515"/>
                    </a:lnTo>
                    <a:lnTo>
                      <a:pt x="2067" y="517"/>
                    </a:lnTo>
                    <a:lnTo>
                      <a:pt x="2074" y="517"/>
                    </a:lnTo>
                    <a:lnTo>
                      <a:pt x="2081" y="517"/>
                    </a:lnTo>
                    <a:lnTo>
                      <a:pt x="2081" y="517"/>
                    </a:lnTo>
                    <a:lnTo>
                      <a:pt x="2085" y="515"/>
                    </a:lnTo>
                    <a:lnTo>
                      <a:pt x="2089" y="512"/>
                    </a:lnTo>
                    <a:lnTo>
                      <a:pt x="2098" y="507"/>
                    </a:lnTo>
                    <a:lnTo>
                      <a:pt x="2103" y="504"/>
                    </a:lnTo>
                    <a:lnTo>
                      <a:pt x="2108" y="503"/>
                    </a:lnTo>
                    <a:lnTo>
                      <a:pt x="2112" y="504"/>
                    </a:lnTo>
                    <a:lnTo>
                      <a:pt x="2117" y="505"/>
                    </a:lnTo>
                    <a:lnTo>
                      <a:pt x="2117" y="505"/>
                    </a:lnTo>
                    <a:lnTo>
                      <a:pt x="2117" y="510"/>
                    </a:lnTo>
                    <a:lnTo>
                      <a:pt x="2119" y="511"/>
                    </a:lnTo>
                    <a:lnTo>
                      <a:pt x="2120" y="511"/>
                    </a:lnTo>
                    <a:lnTo>
                      <a:pt x="2120" y="511"/>
                    </a:lnTo>
                    <a:lnTo>
                      <a:pt x="2108" y="531"/>
                    </a:lnTo>
                    <a:lnTo>
                      <a:pt x="2093" y="552"/>
                    </a:lnTo>
                    <a:lnTo>
                      <a:pt x="2078" y="571"/>
                    </a:lnTo>
                    <a:lnTo>
                      <a:pt x="2070" y="581"/>
                    </a:lnTo>
                    <a:lnTo>
                      <a:pt x="2061" y="588"/>
                    </a:lnTo>
                    <a:lnTo>
                      <a:pt x="2061" y="588"/>
                    </a:lnTo>
                    <a:lnTo>
                      <a:pt x="2053" y="594"/>
                    </a:lnTo>
                    <a:lnTo>
                      <a:pt x="2040" y="597"/>
                    </a:lnTo>
                    <a:lnTo>
                      <a:pt x="2015" y="604"/>
                    </a:lnTo>
                    <a:lnTo>
                      <a:pt x="2015" y="604"/>
                    </a:lnTo>
                    <a:lnTo>
                      <a:pt x="2008" y="616"/>
                    </a:lnTo>
                    <a:lnTo>
                      <a:pt x="1998" y="629"/>
                    </a:lnTo>
                    <a:lnTo>
                      <a:pt x="1987" y="640"/>
                    </a:lnTo>
                    <a:lnTo>
                      <a:pt x="1973" y="649"/>
                    </a:lnTo>
                    <a:lnTo>
                      <a:pt x="1957" y="657"/>
                    </a:lnTo>
                    <a:lnTo>
                      <a:pt x="1940" y="661"/>
                    </a:lnTo>
                    <a:lnTo>
                      <a:pt x="1932" y="663"/>
                    </a:lnTo>
                    <a:lnTo>
                      <a:pt x="1922" y="663"/>
                    </a:lnTo>
                    <a:lnTo>
                      <a:pt x="1914" y="661"/>
                    </a:lnTo>
                    <a:lnTo>
                      <a:pt x="1904" y="660"/>
                    </a:lnTo>
                    <a:lnTo>
                      <a:pt x="1904" y="660"/>
                    </a:lnTo>
                    <a:lnTo>
                      <a:pt x="1905" y="664"/>
                    </a:lnTo>
                    <a:lnTo>
                      <a:pt x="1908" y="667"/>
                    </a:lnTo>
                    <a:lnTo>
                      <a:pt x="1917" y="671"/>
                    </a:lnTo>
                    <a:lnTo>
                      <a:pt x="1921" y="674"/>
                    </a:lnTo>
                    <a:lnTo>
                      <a:pt x="1925" y="677"/>
                    </a:lnTo>
                    <a:lnTo>
                      <a:pt x="1928" y="681"/>
                    </a:lnTo>
                    <a:lnTo>
                      <a:pt x="1929" y="687"/>
                    </a:lnTo>
                    <a:lnTo>
                      <a:pt x="1929" y="687"/>
                    </a:lnTo>
                    <a:lnTo>
                      <a:pt x="1910" y="695"/>
                    </a:lnTo>
                    <a:lnTo>
                      <a:pt x="1889" y="702"/>
                    </a:lnTo>
                    <a:lnTo>
                      <a:pt x="1867" y="708"/>
                    </a:lnTo>
                    <a:lnTo>
                      <a:pt x="1845" y="712"/>
                    </a:lnTo>
                    <a:lnTo>
                      <a:pt x="1845" y="712"/>
                    </a:lnTo>
                    <a:lnTo>
                      <a:pt x="1825" y="734"/>
                    </a:lnTo>
                    <a:lnTo>
                      <a:pt x="1806" y="755"/>
                    </a:lnTo>
                    <a:lnTo>
                      <a:pt x="1765" y="796"/>
                    </a:lnTo>
                    <a:lnTo>
                      <a:pt x="1765" y="796"/>
                    </a:lnTo>
                    <a:lnTo>
                      <a:pt x="1759" y="797"/>
                    </a:lnTo>
                    <a:lnTo>
                      <a:pt x="1755" y="799"/>
                    </a:lnTo>
                    <a:lnTo>
                      <a:pt x="1752" y="797"/>
                    </a:lnTo>
                    <a:lnTo>
                      <a:pt x="1752" y="797"/>
                    </a:lnTo>
                    <a:lnTo>
                      <a:pt x="1761" y="805"/>
                    </a:lnTo>
                    <a:lnTo>
                      <a:pt x="1769" y="809"/>
                    </a:lnTo>
                    <a:lnTo>
                      <a:pt x="1778" y="810"/>
                    </a:lnTo>
                    <a:lnTo>
                      <a:pt x="1789" y="812"/>
                    </a:lnTo>
                    <a:lnTo>
                      <a:pt x="1789" y="812"/>
                    </a:lnTo>
                    <a:lnTo>
                      <a:pt x="1789" y="816"/>
                    </a:lnTo>
                    <a:lnTo>
                      <a:pt x="1790" y="819"/>
                    </a:lnTo>
                    <a:lnTo>
                      <a:pt x="1792" y="821"/>
                    </a:lnTo>
                    <a:lnTo>
                      <a:pt x="1792" y="826"/>
                    </a:lnTo>
                    <a:lnTo>
                      <a:pt x="1792" y="826"/>
                    </a:lnTo>
                    <a:lnTo>
                      <a:pt x="1813" y="827"/>
                    </a:lnTo>
                    <a:lnTo>
                      <a:pt x="1838" y="830"/>
                    </a:lnTo>
                    <a:lnTo>
                      <a:pt x="1852" y="831"/>
                    </a:lnTo>
                    <a:lnTo>
                      <a:pt x="1865" y="835"/>
                    </a:lnTo>
                    <a:lnTo>
                      <a:pt x="1876" y="840"/>
                    </a:lnTo>
                    <a:lnTo>
                      <a:pt x="1886" y="845"/>
                    </a:lnTo>
                    <a:lnTo>
                      <a:pt x="1886" y="845"/>
                    </a:lnTo>
                    <a:lnTo>
                      <a:pt x="1893" y="845"/>
                    </a:lnTo>
                    <a:lnTo>
                      <a:pt x="1900" y="848"/>
                    </a:lnTo>
                    <a:lnTo>
                      <a:pt x="1905" y="849"/>
                    </a:lnTo>
                    <a:lnTo>
                      <a:pt x="1908" y="849"/>
                    </a:lnTo>
                    <a:lnTo>
                      <a:pt x="1911" y="849"/>
                    </a:lnTo>
                    <a:lnTo>
                      <a:pt x="1911" y="849"/>
                    </a:lnTo>
                    <a:lnTo>
                      <a:pt x="1922" y="859"/>
                    </a:lnTo>
                    <a:lnTo>
                      <a:pt x="1926" y="866"/>
                    </a:lnTo>
                    <a:lnTo>
                      <a:pt x="1931" y="873"/>
                    </a:lnTo>
                    <a:lnTo>
                      <a:pt x="1931" y="873"/>
                    </a:lnTo>
                    <a:lnTo>
                      <a:pt x="1940" y="868"/>
                    </a:lnTo>
                    <a:lnTo>
                      <a:pt x="1950" y="862"/>
                    </a:lnTo>
                    <a:lnTo>
                      <a:pt x="1962" y="858"/>
                    </a:lnTo>
                    <a:lnTo>
                      <a:pt x="1967" y="858"/>
                    </a:lnTo>
                    <a:lnTo>
                      <a:pt x="1973" y="858"/>
                    </a:lnTo>
                    <a:lnTo>
                      <a:pt x="1973" y="858"/>
                    </a:lnTo>
                    <a:lnTo>
                      <a:pt x="1974" y="872"/>
                    </a:lnTo>
                    <a:lnTo>
                      <a:pt x="1978" y="886"/>
                    </a:lnTo>
                    <a:lnTo>
                      <a:pt x="1984" y="899"/>
                    </a:lnTo>
                    <a:lnTo>
                      <a:pt x="1988" y="914"/>
                    </a:lnTo>
                    <a:lnTo>
                      <a:pt x="1988" y="914"/>
                    </a:lnTo>
                    <a:lnTo>
                      <a:pt x="2002" y="913"/>
                    </a:lnTo>
                    <a:lnTo>
                      <a:pt x="2015" y="911"/>
                    </a:lnTo>
                    <a:lnTo>
                      <a:pt x="2026" y="911"/>
                    </a:lnTo>
                    <a:lnTo>
                      <a:pt x="2033" y="911"/>
                    </a:lnTo>
                    <a:lnTo>
                      <a:pt x="2039" y="914"/>
                    </a:lnTo>
                    <a:lnTo>
                      <a:pt x="2039" y="914"/>
                    </a:lnTo>
                    <a:lnTo>
                      <a:pt x="2042" y="925"/>
                    </a:lnTo>
                    <a:lnTo>
                      <a:pt x="2043" y="936"/>
                    </a:lnTo>
                    <a:lnTo>
                      <a:pt x="2043" y="936"/>
                    </a:lnTo>
                    <a:lnTo>
                      <a:pt x="2043" y="938"/>
                    </a:lnTo>
                    <a:lnTo>
                      <a:pt x="2044" y="941"/>
                    </a:lnTo>
                    <a:lnTo>
                      <a:pt x="2049" y="942"/>
                    </a:lnTo>
                    <a:lnTo>
                      <a:pt x="2053" y="945"/>
                    </a:lnTo>
                    <a:lnTo>
                      <a:pt x="2054" y="946"/>
                    </a:lnTo>
                    <a:lnTo>
                      <a:pt x="2054" y="949"/>
                    </a:lnTo>
                    <a:lnTo>
                      <a:pt x="2054" y="949"/>
                    </a:lnTo>
                    <a:lnTo>
                      <a:pt x="2056" y="960"/>
                    </a:lnTo>
                    <a:lnTo>
                      <a:pt x="2054" y="966"/>
                    </a:lnTo>
                    <a:lnTo>
                      <a:pt x="2051" y="970"/>
                    </a:lnTo>
                    <a:lnTo>
                      <a:pt x="2051" y="970"/>
                    </a:lnTo>
                    <a:lnTo>
                      <a:pt x="2058" y="977"/>
                    </a:lnTo>
                    <a:lnTo>
                      <a:pt x="2061" y="983"/>
                    </a:lnTo>
                    <a:lnTo>
                      <a:pt x="2061" y="988"/>
                    </a:lnTo>
                    <a:lnTo>
                      <a:pt x="2061" y="988"/>
                    </a:lnTo>
                    <a:lnTo>
                      <a:pt x="2068" y="986"/>
                    </a:lnTo>
                    <a:lnTo>
                      <a:pt x="2075" y="981"/>
                    </a:lnTo>
                    <a:lnTo>
                      <a:pt x="2084" y="980"/>
                    </a:lnTo>
                    <a:lnTo>
                      <a:pt x="2092" y="979"/>
                    </a:lnTo>
                    <a:lnTo>
                      <a:pt x="2100" y="979"/>
                    </a:lnTo>
                    <a:lnTo>
                      <a:pt x="2109" y="980"/>
                    </a:lnTo>
                    <a:lnTo>
                      <a:pt x="2115" y="983"/>
                    </a:lnTo>
                    <a:lnTo>
                      <a:pt x="2120" y="988"/>
                    </a:lnTo>
                    <a:lnTo>
                      <a:pt x="2120" y="988"/>
                    </a:lnTo>
                    <a:lnTo>
                      <a:pt x="2116" y="1008"/>
                    </a:lnTo>
                    <a:lnTo>
                      <a:pt x="2113" y="1024"/>
                    </a:lnTo>
                    <a:lnTo>
                      <a:pt x="2113" y="1024"/>
                    </a:lnTo>
                    <a:lnTo>
                      <a:pt x="2117" y="1022"/>
                    </a:lnTo>
                    <a:lnTo>
                      <a:pt x="2124" y="1021"/>
                    </a:lnTo>
                    <a:lnTo>
                      <a:pt x="2130" y="1021"/>
                    </a:lnTo>
                    <a:lnTo>
                      <a:pt x="2137" y="1022"/>
                    </a:lnTo>
                    <a:lnTo>
                      <a:pt x="2143" y="1024"/>
                    </a:lnTo>
                    <a:lnTo>
                      <a:pt x="2148" y="1026"/>
                    </a:lnTo>
                    <a:lnTo>
                      <a:pt x="2154" y="1031"/>
                    </a:lnTo>
                    <a:lnTo>
                      <a:pt x="2158" y="1035"/>
                    </a:lnTo>
                    <a:lnTo>
                      <a:pt x="2158" y="1035"/>
                    </a:lnTo>
                    <a:lnTo>
                      <a:pt x="2155" y="1052"/>
                    </a:lnTo>
                    <a:lnTo>
                      <a:pt x="2154" y="1067"/>
                    </a:lnTo>
                    <a:lnTo>
                      <a:pt x="2152" y="1084"/>
                    </a:lnTo>
                    <a:lnTo>
                      <a:pt x="2151" y="1104"/>
                    </a:lnTo>
                    <a:lnTo>
                      <a:pt x="2151" y="1104"/>
                    </a:lnTo>
                    <a:lnTo>
                      <a:pt x="2161" y="1129"/>
                    </a:lnTo>
                    <a:lnTo>
                      <a:pt x="2172" y="1153"/>
                    </a:lnTo>
                    <a:lnTo>
                      <a:pt x="2199" y="1202"/>
                    </a:lnTo>
                    <a:lnTo>
                      <a:pt x="2211" y="1229"/>
                    </a:lnTo>
                    <a:lnTo>
                      <a:pt x="2223" y="1255"/>
                    </a:lnTo>
                    <a:lnTo>
                      <a:pt x="2227" y="1268"/>
                    </a:lnTo>
                    <a:lnTo>
                      <a:pt x="2230" y="1283"/>
                    </a:lnTo>
                    <a:lnTo>
                      <a:pt x="2232" y="1297"/>
                    </a:lnTo>
                    <a:lnTo>
                      <a:pt x="2234" y="1313"/>
                    </a:lnTo>
                    <a:lnTo>
                      <a:pt x="2234" y="1313"/>
                    </a:lnTo>
                    <a:lnTo>
                      <a:pt x="2234" y="1324"/>
                    </a:lnTo>
                    <a:lnTo>
                      <a:pt x="2235" y="1337"/>
                    </a:lnTo>
                    <a:lnTo>
                      <a:pt x="2235" y="1337"/>
                    </a:lnTo>
                    <a:lnTo>
                      <a:pt x="2234" y="1351"/>
                    </a:lnTo>
                    <a:lnTo>
                      <a:pt x="2230" y="1362"/>
                    </a:lnTo>
                    <a:lnTo>
                      <a:pt x="2224" y="1373"/>
                    </a:lnTo>
                    <a:lnTo>
                      <a:pt x="2217" y="1384"/>
                    </a:lnTo>
                    <a:lnTo>
                      <a:pt x="2207" y="1393"/>
                    </a:lnTo>
                    <a:lnTo>
                      <a:pt x="2197" y="1401"/>
                    </a:lnTo>
                    <a:lnTo>
                      <a:pt x="2186" y="1410"/>
                    </a:lnTo>
                    <a:lnTo>
                      <a:pt x="2175" y="1415"/>
                    </a:lnTo>
                    <a:lnTo>
                      <a:pt x="2175" y="1415"/>
                    </a:lnTo>
                    <a:lnTo>
                      <a:pt x="2234" y="1421"/>
                    </a:lnTo>
                    <a:lnTo>
                      <a:pt x="2297" y="1425"/>
                    </a:lnTo>
                    <a:lnTo>
                      <a:pt x="2360" y="1428"/>
                    </a:lnTo>
                    <a:lnTo>
                      <a:pt x="2421" y="1429"/>
                    </a:lnTo>
                    <a:lnTo>
                      <a:pt x="2421" y="1429"/>
                    </a:lnTo>
                    <a:lnTo>
                      <a:pt x="2449" y="1431"/>
                    </a:lnTo>
                    <a:lnTo>
                      <a:pt x="2463" y="1432"/>
                    </a:lnTo>
                    <a:lnTo>
                      <a:pt x="2477" y="1435"/>
                    </a:lnTo>
                    <a:lnTo>
                      <a:pt x="2491" y="1438"/>
                    </a:lnTo>
                    <a:lnTo>
                      <a:pt x="2503" y="1442"/>
                    </a:lnTo>
                    <a:lnTo>
                      <a:pt x="2515" y="1448"/>
                    </a:lnTo>
                    <a:lnTo>
                      <a:pt x="2523" y="1455"/>
                    </a:lnTo>
                    <a:lnTo>
                      <a:pt x="2523" y="1455"/>
                    </a:lnTo>
                    <a:lnTo>
                      <a:pt x="2529" y="1460"/>
                    </a:lnTo>
                    <a:lnTo>
                      <a:pt x="2533" y="1467"/>
                    </a:lnTo>
                    <a:lnTo>
                      <a:pt x="2536" y="1477"/>
                    </a:lnTo>
                    <a:lnTo>
                      <a:pt x="2538" y="1488"/>
                    </a:lnTo>
                    <a:lnTo>
                      <a:pt x="2541" y="1499"/>
                    </a:lnTo>
                    <a:lnTo>
                      <a:pt x="2543" y="1512"/>
                    </a:lnTo>
                    <a:lnTo>
                      <a:pt x="2543" y="1523"/>
                    </a:lnTo>
                    <a:lnTo>
                      <a:pt x="2541" y="1535"/>
                    </a:lnTo>
                    <a:lnTo>
                      <a:pt x="2541" y="1535"/>
                    </a:lnTo>
                    <a:lnTo>
                      <a:pt x="2540" y="1537"/>
                    </a:lnTo>
                    <a:lnTo>
                      <a:pt x="2536" y="1543"/>
                    </a:lnTo>
                    <a:lnTo>
                      <a:pt x="2536" y="1543"/>
                    </a:lnTo>
                    <a:lnTo>
                      <a:pt x="2536" y="1546"/>
                    </a:lnTo>
                    <a:lnTo>
                      <a:pt x="2536" y="1549"/>
                    </a:lnTo>
                    <a:lnTo>
                      <a:pt x="2536" y="1553"/>
                    </a:lnTo>
                    <a:lnTo>
                      <a:pt x="2536" y="1553"/>
                    </a:lnTo>
                    <a:lnTo>
                      <a:pt x="2530" y="1558"/>
                    </a:lnTo>
                    <a:lnTo>
                      <a:pt x="2524" y="1563"/>
                    </a:lnTo>
                    <a:lnTo>
                      <a:pt x="2516" y="1565"/>
                    </a:lnTo>
                    <a:lnTo>
                      <a:pt x="2506" y="1567"/>
                    </a:lnTo>
                    <a:lnTo>
                      <a:pt x="2485" y="1570"/>
                    </a:lnTo>
                    <a:lnTo>
                      <a:pt x="2475" y="1572"/>
                    </a:lnTo>
                    <a:lnTo>
                      <a:pt x="2465" y="1575"/>
                    </a:lnTo>
                    <a:lnTo>
                      <a:pt x="2465" y="1575"/>
                    </a:lnTo>
                    <a:lnTo>
                      <a:pt x="2446" y="1574"/>
                    </a:lnTo>
                    <a:lnTo>
                      <a:pt x="2423" y="1574"/>
                    </a:lnTo>
                    <a:lnTo>
                      <a:pt x="2373" y="1572"/>
                    </a:lnTo>
                    <a:lnTo>
                      <a:pt x="2373" y="1572"/>
                    </a:lnTo>
                    <a:lnTo>
                      <a:pt x="2350" y="1574"/>
                    </a:lnTo>
                    <a:lnTo>
                      <a:pt x="2328" y="1577"/>
                    </a:lnTo>
                    <a:lnTo>
                      <a:pt x="2305" y="1581"/>
                    </a:lnTo>
                    <a:lnTo>
                      <a:pt x="2284" y="1585"/>
                    </a:lnTo>
                    <a:lnTo>
                      <a:pt x="2241" y="1594"/>
                    </a:lnTo>
                    <a:lnTo>
                      <a:pt x="2220" y="1596"/>
                    </a:lnTo>
                    <a:lnTo>
                      <a:pt x="2200" y="1598"/>
                    </a:lnTo>
                    <a:lnTo>
                      <a:pt x="2200" y="1598"/>
                    </a:lnTo>
                    <a:lnTo>
                      <a:pt x="2148" y="1598"/>
                    </a:lnTo>
                    <a:lnTo>
                      <a:pt x="2123" y="1598"/>
                    </a:lnTo>
                    <a:lnTo>
                      <a:pt x="2096" y="1601"/>
                    </a:lnTo>
                    <a:lnTo>
                      <a:pt x="2096" y="1601"/>
                    </a:lnTo>
                    <a:lnTo>
                      <a:pt x="2079" y="1603"/>
                    </a:lnTo>
                    <a:lnTo>
                      <a:pt x="2061" y="1605"/>
                    </a:lnTo>
                    <a:lnTo>
                      <a:pt x="2025" y="1605"/>
                    </a:lnTo>
                    <a:lnTo>
                      <a:pt x="1987" y="1605"/>
                    </a:lnTo>
                    <a:lnTo>
                      <a:pt x="1950" y="1606"/>
                    </a:lnTo>
                    <a:lnTo>
                      <a:pt x="1950" y="1606"/>
                    </a:lnTo>
                    <a:lnTo>
                      <a:pt x="1876" y="1612"/>
                    </a:lnTo>
                    <a:lnTo>
                      <a:pt x="1835" y="1613"/>
                    </a:lnTo>
                    <a:lnTo>
                      <a:pt x="1790" y="1613"/>
                    </a:lnTo>
                    <a:lnTo>
                      <a:pt x="1790" y="1613"/>
                    </a:lnTo>
                    <a:lnTo>
                      <a:pt x="1797" y="1616"/>
                    </a:lnTo>
                    <a:lnTo>
                      <a:pt x="1807" y="1617"/>
                    </a:lnTo>
                    <a:lnTo>
                      <a:pt x="1816" y="1619"/>
                    </a:lnTo>
                    <a:lnTo>
                      <a:pt x="1824" y="1620"/>
                    </a:lnTo>
                    <a:lnTo>
                      <a:pt x="1824" y="1620"/>
                    </a:lnTo>
                    <a:lnTo>
                      <a:pt x="1796" y="1622"/>
                    </a:lnTo>
                    <a:lnTo>
                      <a:pt x="1768" y="1623"/>
                    </a:lnTo>
                    <a:lnTo>
                      <a:pt x="1740" y="1622"/>
                    </a:lnTo>
                    <a:lnTo>
                      <a:pt x="1727" y="1619"/>
                    </a:lnTo>
                    <a:lnTo>
                      <a:pt x="1716" y="1617"/>
                    </a:lnTo>
                    <a:lnTo>
                      <a:pt x="1716" y="1617"/>
                    </a:lnTo>
                    <a:lnTo>
                      <a:pt x="1675" y="1617"/>
                    </a:lnTo>
                    <a:lnTo>
                      <a:pt x="1633" y="1616"/>
                    </a:lnTo>
                    <a:lnTo>
                      <a:pt x="1591" y="1615"/>
                    </a:lnTo>
                    <a:lnTo>
                      <a:pt x="1553" y="1612"/>
                    </a:lnTo>
                    <a:lnTo>
                      <a:pt x="1553" y="1612"/>
                    </a:lnTo>
                    <a:lnTo>
                      <a:pt x="1532" y="1610"/>
                    </a:lnTo>
                    <a:lnTo>
                      <a:pt x="1509" y="1610"/>
                    </a:lnTo>
                    <a:lnTo>
                      <a:pt x="1488" y="1610"/>
                    </a:lnTo>
                    <a:lnTo>
                      <a:pt x="1467" y="1608"/>
                    </a:lnTo>
                    <a:lnTo>
                      <a:pt x="1467" y="1608"/>
                    </a:lnTo>
                    <a:lnTo>
                      <a:pt x="1442" y="1603"/>
                    </a:lnTo>
                    <a:lnTo>
                      <a:pt x="1413" y="1601"/>
                    </a:lnTo>
                    <a:lnTo>
                      <a:pt x="1413" y="1601"/>
                    </a:lnTo>
                    <a:lnTo>
                      <a:pt x="1289" y="1598"/>
                    </a:lnTo>
                    <a:lnTo>
                      <a:pt x="1166" y="1596"/>
                    </a:lnTo>
                    <a:lnTo>
                      <a:pt x="1166" y="1596"/>
                    </a:lnTo>
                    <a:lnTo>
                      <a:pt x="1102" y="1595"/>
                    </a:lnTo>
                    <a:lnTo>
                      <a:pt x="1036" y="1596"/>
                    </a:lnTo>
                    <a:lnTo>
                      <a:pt x="972" y="1595"/>
                    </a:lnTo>
                    <a:lnTo>
                      <a:pt x="940" y="1594"/>
                    </a:lnTo>
                    <a:lnTo>
                      <a:pt x="907" y="1591"/>
                    </a:lnTo>
                    <a:lnTo>
                      <a:pt x="907" y="1591"/>
                    </a:lnTo>
                    <a:lnTo>
                      <a:pt x="843" y="1584"/>
                    </a:lnTo>
                    <a:lnTo>
                      <a:pt x="782" y="1580"/>
                    </a:lnTo>
                    <a:lnTo>
                      <a:pt x="782" y="1580"/>
                    </a:lnTo>
                    <a:lnTo>
                      <a:pt x="747" y="1578"/>
                    </a:lnTo>
                    <a:lnTo>
                      <a:pt x="712" y="1574"/>
                    </a:lnTo>
                    <a:lnTo>
                      <a:pt x="639" y="1564"/>
                    </a:lnTo>
                    <a:lnTo>
                      <a:pt x="639" y="1564"/>
                    </a:lnTo>
                    <a:lnTo>
                      <a:pt x="612" y="1563"/>
                    </a:lnTo>
                    <a:lnTo>
                      <a:pt x="584" y="1561"/>
                    </a:lnTo>
                    <a:lnTo>
                      <a:pt x="527" y="1560"/>
                    </a:lnTo>
                    <a:lnTo>
                      <a:pt x="527" y="1560"/>
                    </a:lnTo>
                    <a:lnTo>
                      <a:pt x="458" y="1557"/>
                    </a:lnTo>
                    <a:lnTo>
                      <a:pt x="392" y="1556"/>
                    </a:lnTo>
                    <a:lnTo>
                      <a:pt x="327" y="1554"/>
                    </a:lnTo>
                    <a:lnTo>
                      <a:pt x="264" y="1550"/>
                    </a:lnTo>
                    <a:lnTo>
                      <a:pt x="264" y="1550"/>
                    </a:lnTo>
                    <a:lnTo>
                      <a:pt x="197" y="1544"/>
                    </a:lnTo>
                    <a:lnTo>
                      <a:pt x="163" y="1540"/>
                    </a:lnTo>
                    <a:lnTo>
                      <a:pt x="130" y="1535"/>
                    </a:lnTo>
                    <a:lnTo>
                      <a:pt x="97" y="1526"/>
                    </a:lnTo>
                    <a:lnTo>
                      <a:pt x="66" y="1516"/>
                    </a:lnTo>
                    <a:lnTo>
                      <a:pt x="52" y="1511"/>
                    </a:lnTo>
                    <a:lnTo>
                      <a:pt x="37" y="1504"/>
                    </a:lnTo>
                    <a:lnTo>
                      <a:pt x="23" y="1495"/>
                    </a:lnTo>
                    <a:lnTo>
                      <a:pt x="9" y="1487"/>
                    </a:lnTo>
                    <a:lnTo>
                      <a:pt x="9" y="1487"/>
                    </a:lnTo>
                    <a:lnTo>
                      <a:pt x="7" y="1477"/>
                    </a:lnTo>
                    <a:lnTo>
                      <a:pt x="5" y="1467"/>
                    </a:lnTo>
                    <a:lnTo>
                      <a:pt x="2" y="1457"/>
                    </a:lnTo>
                    <a:lnTo>
                      <a:pt x="0" y="1453"/>
                    </a:lnTo>
                    <a:lnTo>
                      <a:pt x="0" y="1448"/>
                    </a:lnTo>
                    <a:lnTo>
                      <a:pt x="0" y="1448"/>
                    </a:lnTo>
                    <a:lnTo>
                      <a:pt x="3" y="1439"/>
                    </a:lnTo>
                    <a:lnTo>
                      <a:pt x="7" y="1431"/>
                    </a:lnTo>
                    <a:lnTo>
                      <a:pt x="13" y="1424"/>
                    </a:lnTo>
                    <a:lnTo>
                      <a:pt x="20" y="1417"/>
                    </a:lnTo>
                    <a:lnTo>
                      <a:pt x="31" y="1403"/>
                    </a:lnTo>
                    <a:lnTo>
                      <a:pt x="37" y="1396"/>
                    </a:lnTo>
                    <a:lnTo>
                      <a:pt x="40" y="1387"/>
                    </a:lnTo>
                    <a:lnTo>
                      <a:pt x="40" y="1387"/>
                    </a:lnTo>
                    <a:lnTo>
                      <a:pt x="45" y="1384"/>
                    </a:lnTo>
                    <a:lnTo>
                      <a:pt x="52" y="1382"/>
                    </a:lnTo>
                    <a:lnTo>
                      <a:pt x="59" y="1380"/>
                    </a:lnTo>
                    <a:lnTo>
                      <a:pt x="66" y="1380"/>
                    </a:lnTo>
                    <a:lnTo>
                      <a:pt x="80" y="1382"/>
                    </a:lnTo>
                    <a:lnTo>
                      <a:pt x="96" y="1383"/>
                    </a:lnTo>
                    <a:lnTo>
                      <a:pt x="96" y="1383"/>
                    </a:lnTo>
                    <a:lnTo>
                      <a:pt x="116" y="1383"/>
                    </a:lnTo>
                    <a:lnTo>
                      <a:pt x="135" y="1380"/>
                    </a:lnTo>
                    <a:lnTo>
                      <a:pt x="155" y="1379"/>
                    </a:lnTo>
                    <a:lnTo>
                      <a:pt x="165" y="1379"/>
                    </a:lnTo>
                    <a:lnTo>
                      <a:pt x="174" y="1379"/>
                    </a:lnTo>
                    <a:lnTo>
                      <a:pt x="174" y="1379"/>
                    </a:lnTo>
                    <a:lnTo>
                      <a:pt x="173" y="1372"/>
                    </a:lnTo>
                    <a:lnTo>
                      <a:pt x="172" y="1363"/>
                    </a:lnTo>
                    <a:lnTo>
                      <a:pt x="170" y="1353"/>
                    </a:lnTo>
                    <a:lnTo>
                      <a:pt x="170" y="1344"/>
                    </a:lnTo>
                    <a:lnTo>
                      <a:pt x="170" y="1344"/>
                    </a:lnTo>
                    <a:lnTo>
                      <a:pt x="172" y="1338"/>
                    </a:lnTo>
                    <a:lnTo>
                      <a:pt x="173" y="1332"/>
                    </a:lnTo>
                    <a:lnTo>
                      <a:pt x="179" y="1323"/>
                    </a:lnTo>
                    <a:lnTo>
                      <a:pt x="183" y="1313"/>
                    </a:lnTo>
                    <a:lnTo>
                      <a:pt x="186" y="1309"/>
                    </a:lnTo>
                    <a:lnTo>
                      <a:pt x="186" y="1304"/>
                    </a:lnTo>
                    <a:lnTo>
                      <a:pt x="186" y="1304"/>
                    </a:lnTo>
                    <a:lnTo>
                      <a:pt x="194" y="1299"/>
                    </a:lnTo>
                    <a:lnTo>
                      <a:pt x="197" y="1295"/>
                    </a:lnTo>
                    <a:lnTo>
                      <a:pt x="198" y="1290"/>
                    </a:lnTo>
                    <a:lnTo>
                      <a:pt x="198" y="1290"/>
                    </a:lnTo>
                    <a:lnTo>
                      <a:pt x="201" y="1289"/>
                    </a:lnTo>
                    <a:lnTo>
                      <a:pt x="204" y="1287"/>
                    </a:lnTo>
                    <a:lnTo>
                      <a:pt x="205" y="1287"/>
                    </a:lnTo>
                    <a:lnTo>
                      <a:pt x="210" y="1287"/>
                    </a:lnTo>
                    <a:lnTo>
                      <a:pt x="210" y="1287"/>
                    </a:lnTo>
                    <a:lnTo>
                      <a:pt x="218" y="1276"/>
                    </a:lnTo>
                    <a:lnTo>
                      <a:pt x="226" y="1262"/>
                    </a:lnTo>
                    <a:lnTo>
                      <a:pt x="226" y="1262"/>
                    </a:lnTo>
                    <a:lnTo>
                      <a:pt x="235" y="1259"/>
                    </a:lnTo>
                    <a:lnTo>
                      <a:pt x="242" y="1261"/>
                    </a:lnTo>
                    <a:lnTo>
                      <a:pt x="249" y="1262"/>
                    </a:lnTo>
                    <a:lnTo>
                      <a:pt x="257" y="1264"/>
                    </a:lnTo>
                    <a:lnTo>
                      <a:pt x="257" y="1264"/>
                    </a:lnTo>
                    <a:lnTo>
                      <a:pt x="257" y="1250"/>
                    </a:lnTo>
                    <a:lnTo>
                      <a:pt x="257" y="1234"/>
                    </a:lnTo>
                    <a:lnTo>
                      <a:pt x="260" y="1219"/>
                    </a:lnTo>
                    <a:lnTo>
                      <a:pt x="263" y="1205"/>
                    </a:lnTo>
                    <a:lnTo>
                      <a:pt x="267" y="1191"/>
                    </a:lnTo>
                    <a:lnTo>
                      <a:pt x="271" y="1177"/>
                    </a:lnTo>
                    <a:lnTo>
                      <a:pt x="277" y="1165"/>
                    </a:lnTo>
                    <a:lnTo>
                      <a:pt x="283" y="1157"/>
                    </a:lnTo>
                    <a:lnTo>
                      <a:pt x="283" y="1157"/>
                    </a:lnTo>
                    <a:lnTo>
                      <a:pt x="298" y="1148"/>
                    </a:lnTo>
                    <a:lnTo>
                      <a:pt x="298" y="1148"/>
                    </a:lnTo>
                    <a:lnTo>
                      <a:pt x="326" y="1148"/>
                    </a:lnTo>
                    <a:lnTo>
                      <a:pt x="350" y="1150"/>
                    </a:lnTo>
                    <a:lnTo>
                      <a:pt x="372" y="1148"/>
                    </a:lnTo>
                    <a:lnTo>
                      <a:pt x="384" y="1146"/>
                    </a:lnTo>
                    <a:lnTo>
                      <a:pt x="396" y="1143"/>
                    </a:lnTo>
                    <a:lnTo>
                      <a:pt x="396" y="1143"/>
                    </a:lnTo>
                    <a:lnTo>
                      <a:pt x="381" y="1130"/>
                    </a:lnTo>
                    <a:lnTo>
                      <a:pt x="365" y="1115"/>
                    </a:lnTo>
                    <a:lnTo>
                      <a:pt x="351" y="1098"/>
                    </a:lnTo>
                    <a:lnTo>
                      <a:pt x="337" y="1078"/>
                    </a:lnTo>
                    <a:lnTo>
                      <a:pt x="326" y="1059"/>
                    </a:lnTo>
                    <a:lnTo>
                      <a:pt x="316" y="1036"/>
                    </a:lnTo>
                    <a:lnTo>
                      <a:pt x="308" y="1014"/>
                    </a:lnTo>
                    <a:lnTo>
                      <a:pt x="304" y="990"/>
                    </a:lnTo>
                    <a:lnTo>
                      <a:pt x="304" y="990"/>
                    </a:lnTo>
                    <a:lnTo>
                      <a:pt x="302" y="979"/>
                    </a:lnTo>
                    <a:lnTo>
                      <a:pt x="302" y="966"/>
                    </a:lnTo>
                    <a:lnTo>
                      <a:pt x="302" y="953"/>
                    </a:lnTo>
                    <a:lnTo>
                      <a:pt x="305" y="943"/>
                    </a:lnTo>
                    <a:lnTo>
                      <a:pt x="305" y="943"/>
                    </a:lnTo>
                    <a:lnTo>
                      <a:pt x="311" y="934"/>
                    </a:lnTo>
                    <a:lnTo>
                      <a:pt x="319" y="925"/>
                    </a:lnTo>
                    <a:lnTo>
                      <a:pt x="329" y="917"/>
                    </a:lnTo>
                    <a:lnTo>
                      <a:pt x="343" y="910"/>
                    </a:lnTo>
                    <a:lnTo>
                      <a:pt x="357" y="903"/>
                    </a:lnTo>
                    <a:lnTo>
                      <a:pt x="372" y="897"/>
                    </a:lnTo>
                    <a:lnTo>
                      <a:pt x="388" y="893"/>
                    </a:lnTo>
                    <a:lnTo>
                      <a:pt x="403" y="890"/>
                    </a:lnTo>
                    <a:lnTo>
                      <a:pt x="403" y="890"/>
                    </a:lnTo>
                    <a:lnTo>
                      <a:pt x="424" y="889"/>
                    </a:lnTo>
                    <a:lnTo>
                      <a:pt x="447" y="890"/>
                    </a:lnTo>
                    <a:lnTo>
                      <a:pt x="458" y="892"/>
                    </a:lnTo>
                    <a:lnTo>
                      <a:pt x="468" y="894"/>
                    </a:lnTo>
                    <a:lnTo>
                      <a:pt x="476" y="897"/>
                    </a:lnTo>
                    <a:lnTo>
                      <a:pt x="483" y="901"/>
                    </a:lnTo>
                    <a:lnTo>
                      <a:pt x="483" y="901"/>
                    </a:lnTo>
                    <a:lnTo>
                      <a:pt x="475" y="890"/>
                    </a:lnTo>
                    <a:lnTo>
                      <a:pt x="466" y="879"/>
                    </a:lnTo>
                    <a:lnTo>
                      <a:pt x="445" y="859"/>
                    </a:lnTo>
                    <a:lnTo>
                      <a:pt x="424" y="841"/>
                    </a:lnTo>
                    <a:lnTo>
                      <a:pt x="403" y="823"/>
                    </a:lnTo>
                    <a:lnTo>
                      <a:pt x="403" y="823"/>
                    </a:lnTo>
                    <a:lnTo>
                      <a:pt x="409" y="813"/>
                    </a:lnTo>
                    <a:lnTo>
                      <a:pt x="415" y="803"/>
                    </a:lnTo>
                    <a:lnTo>
                      <a:pt x="417" y="799"/>
                    </a:lnTo>
                    <a:lnTo>
                      <a:pt x="422" y="797"/>
                    </a:lnTo>
                    <a:lnTo>
                      <a:pt x="426" y="796"/>
                    </a:lnTo>
                    <a:lnTo>
                      <a:pt x="431" y="797"/>
                    </a:lnTo>
                    <a:lnTo>
                      <a:pt x="431" y="797"/>
                    </a:lnTo>
                    <a:lnTo>
                      <a:pt x="438" y="802"/>
                    </a:lnTo>
                    <a:lnTo>
                      <a:pt x="445" y="807"/>
                    </a:lnTo>
                    <a:lnTo>
                      <a:pt x="462" y="823"/>
                    </a:lnTo>
                    <a:lnTo>
                      <a:pt x="476" y="840"/>
                    </a:lnTo>
                    <a:lnTo>
                      <a:pt x="485" y="852"/>
                    </a:lnTo>
                    <a:lnTo>
                      <a:pt x="485" y="852"/>
                    </a:lnTo>
                    <a:lnTo>
                      <a:pt x="483" y="838"/>
                    </a:lnTo>
                    <a:lnTo>
                      <a:pt x="482" y="826"/>
                    </a:lnTo>
                    <a:lnTo>
                      <a:pt x="483" y="813"/>
                    </a:lnTo>
                    <a:lnTo>
                      <a:pt x="485" y="800"/>
                    </a:lnTo>
                    <a:lnTo>
                      <a:pt x="489" y="789"/>
                    </a:lnTo>
                    <a:lnTo>
                      <a:pt x="493" y="779"/>
                    </a:lnTo>
                    <a:lnTo>
                      <a:pt x="499" y="769"/>
                    </a:lnTo>
                    <a:lnTo>
                      <a:pt x="504" y="760"/>
                    </a:lnTo>
                    <a:lnTo>
                      <a:pt x="520" y="740"/>
                    </a:lnTo>
                    <a:lnTo>
                      <a:pt x="535" y="723"/>
                    </a:lnTo>
                    <a:lnTo>
                      <a:pt x="551" y="705"/>
                    </a:lnTo>
                    <a:lnTo>
                      <a:pt x="566" y="688"/>
                    </a:lnTo>
                    <a:lnTo>
                      <a:pt x="566" y="688"/>
                    </a:lnTo>
                    <a:lnTo>
                      <a:pt x="573" y="691"/>
                    </a:lnTo>
                    <a:lnTo>
                      <a:pt x="577" y="691"/>
                    </a:lnTo>
                    <a:lnTo>
                      <a:pt x="582" y="694"/>
                    </a:lnTo>
                    <a:lnTo>
                      <a:pt x="582" y="694"/>
                    </a:lnTo>
                    <a:lnTo>
                      <a:pt x="582" y="705"/>
                    </a:lnTo>
                    <a:lnTo>
                      <a:pt x="583" y="717"/>
                    </a:lnTo>
                    <a:lnTo>
                      <a:pt x="590" y="740"/>
                    </a:lnTo>
                    <a:lnTo>
                      <a:pt x="594" y="753"/>
                    </a:lnTo>
                    <a:lnTo>
                      <a:pt x="597" y="765"/>
                    </a:lnTo>
                    <a:lnTo>
                      <a:pt x="598" y="778"/>
                    </a:lnTo>
                    <a:lnTo>
                      <a:pt x="597" y="793"/>
                    </a:lnTo>
                    <a:lnTo>
                      <a:pt x="597" y="793"/>
                    </a:lnTo>
                    <a:lnTo>
                      <a:pt x="594" y="805"/>
                    </a:lnTo>
                    <a:lnTo>
                      <a:pt x="590" y="814"/>
                    </a:lnTo>
                    <a:lnTo>
                      <a:pt x="583" y="823"/>
                    </a:lnTo>
                    <a:lnTo>
                      <a:pt x="576" y="830"/>
                    </a:lnTo>
                    <a:lnTo>
                      <a:pt x="559" y="844"/>
                    </a:lnTo>
                    <a:lnTo>
                      <a:pt x="551" y="849"/>
                    </a:lnTo>
                    <a:lnTo>
                      <a:pt x="544" y="858"/>
                    </a:lnTo>
                    <a:lnTo>
                      <a:pt x="544" y="858"/>
                    </a:lnTo>
                    <a:lnTo>
                      <a:pt x="561" y="852"/>
                    </a:lnTo>
                    <a:lnTo>
                      <a:pt x="577" y="848"/>
                    </a:lnTo>
                    <a:lnTo>
                      <a:pt x="586" y="847"/>
                    </a:lnTo>
                    <a:lnTo>
                      <a:pt x="594" y="847"/>
                    </a:lnTo>
                    <a:lnTo>
                      <a:pt x="603" y="847"/>
                    </a:lnTo>
                    <a:lnTo>
                      <a:pt x="611" y="849"/>
                    </a:lnTo>
                    <a:lnTo>
                      <a:pt x="611" y="849"/>
                    </a:lnTo>
                    <a:lnTo>
                      <a:pt x="624" y="854"/>
                    </a:lnTo>
                    <a:lnTo>
                      <a:pt x="635" y="861"/>
                    </a:lnTo>
                    <a:lnTo>
                      <a:pt x="643" y="868"/>
                    </a:lnTo>
                    <a:lnTo>
                      <a:pt x="653" y="878"/>
                    </a:lnTo>
                    <a:lnTo>
                      <a:pt x="669" y="896"/>
                    </a:lnTo>
                    <a:lnTo>
                      <a:pt x="685" y="914"/>
                    </a:lnTo>
                    <a:lnTo>
                      <a:pt x="685" y="914"/>
                    </a:lnTo>
                    <a:lnTo>
                      <a:pt x="695" y="949"/>
                    </a:lnTo>
                    <a:lnTo>
                      <a:pt x="699" y="967"/>
                    </a:lnTo>
                    <a:lnTo>
                      <a:pt x="701" y="987"/>
                    </a:lnTo>
                    <a:lnTo>
                      <a:pt x="701" y="987"/>
                    </a:lnTo>
                    <a:lnTo>
                      <a:pt x="699" y="1007"/>
                    </a:lnTo>
                    <a:lnTo>
                      <a:pt x="695" y="1025"/>
                    </a:lnTo>
                    <a:lnTo>
                      <a:pt x="691" y="1043"/>
                    </a:lnTo>
                    <a:lnTo>
                      <a:pt x="684" y="1060"/>
                    </a:lnTo>
                    <a:lnTo>
                      <a:pt x="676" y="1077"/>
                    </a:lnTo>
                    <a:lnTo>
                      <a:pt x="669" y="1094"/>
                    </a:lnTo>
                    <a:lnTo>
                      <a:pt x="652" y="1122"/>
                    </a:lnTo>
                    <a:lnTo>
                      <a:pt x="652" y="1122"/>
                    </a:lnTo>
                    <a:lnTo>
                      <a:pt x="663" y="1125"/>
                    </a:lnTo>
                    <a:lnTo>
                      <a:pt x="678" y="1130"/>
                    </a:lnTo>
                    <a:lnTo>
                      <a:pt x="678" y="1130"/>
                    </a:lnTo>
                    <a:lnTo>
                      <a:pt x="740" y="1122"/>
                    </a:lnTo>
                    <a:lnTo>
                      <a:pt x="757" y="1119"/>
                    </a:lnTo>
                    <a:lnTo>
                      <a:pt x="775" y="1119"/>
                    </a:lnTo>
                    <a:lnTo>
                      <a:pt x="794" y="1119"/>
                    </a:lnTo>
                    <a:lnTo>
                      <a:pt x="813" y="1120"/>
                    </a:lnTo>
                    <a:lnTo>
                      <a:pt x="813" y="1120"/>
                    </a:lnTo>
                    <a:lnTo>
                      <a:pt x="823" y="1123"/>
                    </a:lnTo>
                    <a:lnTo>
                      <a:pt x="831" y="1125"/>
                    </a:lnTo>
                    <a:lnTo>
                      <a:pt x="831" y="1125"/>
                    </a:lnTo>
                    <a:lnTo>
                      <a:pt x="838" y="1125"/>
                    </a:lnTo>
                    <a:lnTo>
                      <a:pt x="845" y="1125"/>
                    </a:lnTo>
                    <a:lnTo>
                      <a:pt x="853" y="1125"/>
                    </a:lnTo>
                    <a:lnTo>
                      <a:pt x="858" y="1125"/>
                    </a:lnTo>
                    <a:lnTo>
                      <a:pt x="858" y="1125"/>
                    </a:lnTo>
                    <a:lnTo>
                      <a:pt x="861" y="1127"/>
                    </a:lnTo>
                    <a:lnTo>
                      <a:pt x="864" y="1130"/>
                    </a:lnTo>
                    <a:lnTo>
                      <a:pt x="865" y="1133"/>
                    </a:lnTo>
                    <a:lnTo>
                      <a:pt x="868" y="1136"/>
                    </a:lnTo>
                    <a:lnTo>
                      <a:pt x="868" y="1136"/>
                    </a:lnTo>
                    <a:lnTo>
                      <a:pt x="872" y="1137"/>
                    </a:lnTo>
                    <a:lnTo>
                      <a:pt x="875" y="1137"/>
                    </a:lnTo>
                    <a:lnTo>
                      <a:pt x="878" y="1139"/>
                    </a:lnTo>
                    <a:lnTo>
                      <a:pt x="881" y="1139"/>
                    </a:lnTo>
                    <a:lnTo>
                      <a:pt x="881" y="1139"/>
                    </a:lnTo>
                    <a:lnTo>
                      <a:pt x="889" y="1146"/>
                    </a:lnTo>
                    <a:lnTo>
                      <a:pt x="896" y="1154"/>
                    </a:lnTo>
                    <a:lnTo>
                      <a:pt x="904" y="1160"/>
                    </a:lnTo>
                    <a:lnTo>
                      <a:pt x="909" y="1163"/>
                    </a:lnTo>
                    <a:lnTo>
                      <a:pt x="914" y="1164"/>
                    </a:lnTo>
                    <a:lnTo>
                      <a:pt x="914" y="1164"/>
                    </a:lnTo>
                    <a:lnTo>
                      <a:pt x="917" y="1168"/>
                    </a:lnTo>
                    <a:lnTo>
                      <a:pt x="920" y="1172"/>
                    </a:lnTo>
                    <a:lnTo>
                      <a:pt x="927" y="1177"/>
                    </a:lnTo>
                    <a:lnTo>
                      <a:pt x="931" y="1179"/>
                    </a:lnTo>
                    <a:lnTo>
                      <a:pt x="934" y="1182"/>
                    </a:lnTo>
                    <a:lnTo>
                      <a:pt x="935" y="1186"/>
                    </a:lnTo>
                    <a:lnTo>
                      <a:pt x="935" y="1192"/>
                    </a:lnTo>
                    <a:lnTo>
                      <a:pt x="935" y="1192"/>
                    </a:lnTo>
                    <a:lnTo>
                      <a:pt x="934" y="1196"/>
                    </a:lnTo>
                    <a:lnTo>
                      <a:pt x="930" y="1199"/>
                    </a:lnTo>
                    <a:lnTo>
                      <a:pt x="926" y="1202"/>
                    </a:lnTo>
                    <a:lnTo>
                      <a:pt x="920" y="1203"/>
                    </a:lnTo>
                    <a:lnTo>
                      <a:pt x="907" y="1205"/>
                    </a:lnTo>
                    <a:lnTo>
                      <a:pt x="896" y="1205"/>
                    </a:lnTo>
                    <a:lnTo>
                      <a:pt x="896" y="1205"/>
                    </a:lnTo>
                    <a:lnTo>
                      <a:pt x="899" y="1210"/>
                    </a:lnTo>
                    <a:lnTo>
                      <a:pt x="900" y="1216"/>
                    </a:lnTo>
                    <a:lnTo>
                      <a:pt x="902" y="1220"/>
                    </a:lnTo>
                    <a:lnTo>
                      <a:pt x="902" y="1223"/>
                    </a:lnTo>
                    <a:lnTo>
                      <a:pt x="900" y="1224"/>
                    </a:lnTo>
                    <a:lnTo>
                      <a:pt x="900" y="1224"/>
                    </a:lnTo>
                    <a:lnTo>
                      <a:pt x="902" y="1231"/>
                    </a:lnTo>
                    <a:lnTo>
                      <a:pt x="904" y="1236"/>
                    </a:lnTo>
                    <a:lnTo>
                      <a:pt x="913" y="1245"/>
                    </a:lnTo>
                    <a:lnTo>
                      <a:pt x="923" y="1254"/>
                    </a:lnTo>
                    <a:lnTo>
                      <a:pt x="933" y="1262"/>
                    </a:lnTo>
                    <a:lnTo>
                      <a:pt x="942" y="1271"/>
                    </a:lnTo>
                    <a:lnTo>
                      <a:pt x="945" y="1276"/>
                    </a:lnTo>
                    <a:lnTo>
                      <a:pt x="947" y="1280"/>
                    </a:lnTo>
                    <a:lnTo>
                      <a:pt x="947" y="1286"/>
                    </a:lnTo>
                    <a:lnTo>
                      <a:pt x="947" y="1292"/>
                    </a:lnTo>
                    <a:lnTo>
                      <a:pt x="944" y="1297"/>
                    </a:lnTo>
                    <a:lnTo>
                      <a:pt x="938" y="1304"/>
                    </a:lnTo>
                    <a:lnTo>
                      <a:pt x="938" y="1304"/>
                    </a:lnTo>
                    <a:lnTo>
                      <a:pt x="907" y="1306"/>
                    </a:lnTo>
                    <a:lnTo>
                      <a:pt x="875" y="1309"/>
                    </a:lnTo>
                    <a:lnTo>
                      <a:pt x="875" y="1309"/>
                    </a:lnTo>
                    <a:lnTo>
                      <a:pt x="883" y="1317"/>
                    </a:lnTo>
                    <a:lnTo>
                      <a:pt x="890" y="1325"/>
                    </a:lnTo>
                    <a:lnTo>
                      <a:pt x="895" y="1337"/>
                    </a:lnTo>
                    <a:lnTo>
                      <a:pt x="899" y="1346"/>
                    </a:lnTo>
                    <a:lnTo>
                      <a:pt x="900" y="1359"/>
                    </a:lnTo>
                    <a:lnTo>
                      <a:pt x="902" y="1370"/>
                    </a:lnTo>
                    <a:lnTo>
                      <a:pt x="900" y="1383"/>
                    </a:lnTo>
                    <a:lnTo>
                      <a:pt x="899" y="1397"/>
                    </a:lnTo>
                    <a:lnTo>
                      <a:pt x="899" y="1397"/>
                    </a:lnTo>
                    <a:lnTo>
                      <a:pt x="959" y="1403"/>
                    </a:lnTo>
                    <a:lnTo>
                      <a:pt x="1022" y="1408"/>
                    </a:lnTo>
                    <a:lnTo>
                      <a:pt x="1090" y="1414"/>
                    </a:lnTo>
                    <a:lnTo>
                      <a:pt x="1159" y="1421"/>
                    </a:lnTo>
                    <a:lnTo>
                      <a:pt x="1159" y="1421"/>
                    </a:lnTo>
                    <a:lnTo>
                      <a:pt x="1143" y="1411"/>
                    </a:lnTo>
                    <a:lnTo>
                      <a:pt x="1128" y="1400"/>
                    </a:lnTo>
                    <a:lnTo>
                      <a:pt x="1115" y="1387"/>
                    </a:lnTo>
                    <a:lnTo>
                      <a:pt x="1102" y="1372"/>
                    </a:lnTo>
                    <a:lnTo>
                      <a:pt x="1102" y="1372"/>
                    </a:lnTo>
                    <a:lnTo>
                      <a:pt x="1097" y="1353"/>
                    </a:lnTo>
                    <a:lnTo>
                      <a:pt x="1090" y="1335"/>
                    </a:lnTo>
                    <a:lnTo>
                      <a:pt x="1086" y="1317"/>
                    </a:lnTo>
                    <a:lnTo>
                      <a:pt x="1086" y="1309"/>
                    </a:lnTo>
                    <a:lnTo>
                      <a:pt x="1086" y="1300"/>
                    </a:lnTo>
                    <a:lnTo>
                      <a:pt x="1086" y="1300"/>
                    </a:lnTo>
                    <a:lnTo>
                      <a:pt x="1087" y="1295"/>
                    </a:lnTo>
                    <a:lnTo>
                      <a:pt x="1090" y="1289"/>
                    </a:lnTo>
                    <a:lnTo>
                      <a:pt x="1091" y="1283"/>
                    </a:lnTo>
                    <a:lnTo>
                      <a:pt x="1093" y="1278"/>
                    </a:lnTo>
                    <a:lnTo>
                      <a:pt x="1093" y="1278"/>
                    </a:lnTo>
                    <a:lnTo>
                      <a:pt x="1094" y="1248"/>
                    </a:lnTo>
                    <a:lnTo>
                      <a:pt x="1095" y="1236"/>
                    </a:lnTo>
                    <a:lnTo>
                      <a:pt x="1098" y="1229"/>
                    </a:lnTo>
                    <a:lnTo>
                      <a:pt x="1101" y="1221"/>
                    </a:lnTo>
                    <a:lnTo>
                      <a:pt x="1101" y="1221"/>
                    </a:lnTo>
                    <a:lnTo>
                      <a:pt x="1105" y="1213"/>
                    </a:lnTo>
                    <a:lnTo>
                      <a:pt x="1108" y="1205"/>
                    </a:lnTo>
                    <a:lnTo>
                      <a:pt x="1108" y="1205"/>
                    </a:lnTo>
                    <a:lnTo>
                      <a:pt x="1114" y="1198"/>
                    </a:lnTo>
                    <a:lnTo>
                      <a:pt x="1119" y="1192"/>
                    </a:lnTo>
                    <a:lnTo>
                      <a:pt x="1125" y="1186"/>
                    </a:lnTo>
                    <a:lnTo>
                      <a:pt x="1129" y="1181"/>
                    </a:lnTo>
                    <a:lnTo>
                      <a:pt x="1129" y="1181"/>
                    </a:lnTo>
                    <a:lnTo>
                      <a:pt x="1130" y="1178"/>
                    </a:lnTo>
                    <a:lnTo>
                      <a:pt x="1132" y="1174"/>
                    </a:lnTo>
                    <a:lnTo>
                      <a:pt x="1133" y="1170"/>
                    </a:lnTo>
                    <a:lnTo>
                      <a:pt x="1135" y="1167"/>
                    </a:lnTo>
                    <a:lnTo>
                      <a:pt x="1135" y="1167"/>
                    </a:lnTo>
                    <a:lnTo>
                      <a:pt x="1145" y="1156"/>
                    </a:lnTo>
                    <a:lnTo>
                      <a:pt x="1147" y="1147"/>
                    </a:lnTo>
                    <a:lnTo>
                      <a:pt x="1150" y="1139"/>
                    </a:lnTo>
                    <a:lnTo>
                      <a:pt x="1150" y="1139"/>
                    </a:lnTo>
                    <a:lnTo>
                      <a:pt x="1167" y="1115"/>
                    </a:lnTo>
                    <a:lnTo>
                      <a:pt x="1185" y="1088"/>
                    </a:lnTo>
                    <a:lnTo>
                      <a:pt x="1203" y="1060"/>
                    </a:lnTo>
                    <a:lnTo>
                      <a:pt x="1223" y="1032"/>
                    </a:lnTo>
                    <a:lnTo>
                      <a:pt x="1223" y="1032"/>
                    </a:lnTo>
                    <a:lnTo>
                      <a:pt x="1230" y="1025"/>
                    </a:lnTo>
                    <a:lnTo>
                      <a:pt x="1239" y="1018"/>
                    </a:lnTo>
                    <a:lnTo>
                      <a:pt x="1246" y="1012"/>
                    </a:lnTo>
                    <a:lnTo>
                      <a:pt x="1254" y="1004"/>
                    </a:lnTo>
                    <a:lnTo>
                      <a:pt x="1254" y="1004"/>
                    </a:lnTo>
                    <a:lnTo>
                      <a:pt x="1268" y="984"/>
                    </a:lnTo>
                    <a:lnTo>
                      <a:pt x="1282" y="963"/>
                    </a:lnTo>
                    <a:lnTo>
                      <a:pt x="1298" y="943"/>
                    </a:lnTo>
                    <a:lnTo>
                      <a:pt x="1305" y="935"/>
                    </a:lnTo>
                    <a:lnTo>
                      <a:pt x="1313" y="928"/>
                    </a:lnTo>
                    <a:lnTo>
                      <a:pt x="1313" y="928"/>
                    </a:lnTo>
                    <a:lnTo>
                      <a:pt x="1323" y="921"/>
                    </a:lnTo>
                    <a:lnTo>
                      <a:pt x="1334" y="915"/>
                    </a:lnTo>
                    <a:lnTo>
                      <a:pt x="1334" y="915"/>
                    </a:lnTo>
                    <a:lnTo>
                      <a:pt x="1338" y="914"/>
                    </a:lnTo>
                    <a:lnTo>
                      <a:pt x="1344" y="913"/>
                    </a:lnTo>
                    <a:lnTo>
                      <a:pt x="1355" y="911"/>
                    </a:lnTo>
                    <a:lnTo>
                      <a:pt x="1355" y="911"/>
                    </a:lnTo>
                    <a:lnTo>
                      <a:pt x="1368" y="900"/>
                    </a:lnTo>
                    <a:lnTo>
                      <a:pt x="1385" y="890"/>
                    </a:lnTo>
                    <a:lnTo>
                      <a:pt x="1401" y="882"/>
                    </a:lnTo>
                    <a:lnTo>
                      <a:pt x="1420" y="873"/>
                    </a:lnTo>
                    <a:lnTo>
                      <a:pt x="1438" y="863"/>
                    </a:lnTo>
                    <a:lnTo>
                      <a:pt x="1455" y="854"/>
                    </a:lnTo>
                    <a:lnTo>
                      <a:pt x="1472" y="842"/>
                    </a:lnTo>
                    <a:lnTo>
                      <a:pt x="1479" y="837"/>
                    </a:lnTo>
                    <a:lnTo>
                      <a:pt x="1486" y="830"/>
                    </a:lnTo>
                    <a:lnTo>
                      <a:pt x="1486" y="830"/>
                    </a:lnTo>
                    <a:lnTo>
                      <a:pt x="1490" y="830"/>
                    </a:lnTo>
                    <a:lnTo>
                      <a:pt x="1493" y="830"/>
                    </a:lnTo>
                    <a:lnTo>
                      <a:pt x="1495" y="831"/>
                    </a:lnTo>
                    <a:lnTo>
                      <a:pt x="1498" y="831"/>
                    </a:lnTo>
                    <a:lnTo>
                      <a:pt x="1498" y="831"/>
                    </a:lnTo>
                    <a:lnTo>
                      <a:pt x="1501" y="819"/>
                    </a:lnTo>
                    <a:lnTo>
                      <a:pt x="1505" y="807"/>
                    </a:lnTo>
                    <a:lnTo>
                      <a:pt x="1511" y="797"/>
                    </a:lnTo>
                    <a:lnTo>
                      <a:pt x="1519" y="789"/>
                    </a:lnTo>
                    <a:lnTo>
                      <a:pt x="1519" y="789"/>
                    </a:lnTo>
                    <a:lnTo>
                      <a:pt x="1514" y="786"/>
                    </a:lnTo>
                    <a:lnTo>
                      <a:pt x="1508" y="783"/>
                    </a:lnTo>
                    <a:lnTo>
                      <a:pt x="1502" y="783"/>
                    </a:lnTo>
                    <a:lnTo>
                      <a:pt x="1500" y="783"/>
                    </a:lnTo>
                    <a:lnTo>
                      <a:pt x="1497" y="786"/>
                    </a:lnTo>
                    <a:lnTo>
                      <a:pt x="1497" y="786"/>
                    </a:lnTo>
                    <a:lnTo>
                      <a:pt x="1476" y="779"/>
                    </a:lnTo>
                    <a:lnTo>
                      <a:pt x="1458" y="769"/>
                    </a:lnTo>
                    <a:lnTo>
                      <a:pt x="1439" y="758"/>
                    </a:lnTo>
                    <a:lnTo>
                      <a:pt x="1422" y="747"/>
                    </a:lnTo>
                    <a:lnTo>
                      <a:pt x="1422" y="747"/>
                    </a:lnTo>
                    <a:lnTo>
                      <a:pt x="1415" y="753"/>
                    </a:lnTo>
                    <a:lnTo>
                      <a:pt x="1407" y="757"/>
                    </a:lnTo>
                    <a:lnTo>
                      <a:pt x="1399" y="760"/>
                    </a:lnTo>
                    <a:lnTo>
                      <a:pt x="1389" y="761"/>
                    </a:lnTo>
                    <a:lnTo>
                      <a:pt x="1372" y="761"/>
                    </a:lnTo>
                    <a:lnTo>
                      <a:pt x="1354" y="760"/>
                    </a:lnTo>
                    <a:lnTo>
                      <a:pt x="1334" y="757"/>
                    </a:lnTo>
                    <a:lnTo>
                      <a:pt x="1316" y="754"/>
                    </a:lnTo>
                    <a:lnTo>
                      <a:pt x="1296" y="754"/>
                    </a:lnTo>
                    <a:lnTo>
                      <a:pt x="1288" y="754"/>
                    </a:lnTo>
                    <a:lnTo>
                      <a:pt x="1278" y="755"/>
                    </a:lnTo>
                    <a:lnTo>
                      <a:pt x="1278" y="755"/>
                    </a:lnTo>
                    <a:lnTo>
                      <a:pt x="1275" y="753"/>
                    </a:lnTo>
                    <a:lnTo>
                      <a:pt x="1272" y="751"/>
                    </a:lnTo>
                    <a:lnTo>
                      <a:pt x="1269" y="751"/>
                    </a:lnTo>
                    <a:lnTo>
                      <a:pt x="1269" y="751"/>
                    </a:lnTo>
                    <a:lnTo>
                      <a:pt x="1268" y="746"/>
                    </a:lnTo>
                    <a:lnTo>
                      <a:pt x="1267" y="741"/>
                    </a:lnTo>
                    <a:lnTo>
                      <a:pt x="1268" y="739"/>
                    </a:lnTo>
                    <a:lnTo>
                      <a:pt x="1271" y="736"/>
                    </a:lnTo>
                    <a:lnTo>
                      <a:pt x="1271" y="736"/>
                    </a:lnTo>
                    <a:lnTo>
                      <a:pt x="1253" y="736"/>
                    </a:lnTo>
                    <a:lnTo>
                      <a:pt x="1232" y="737"/>
                    </a:lnTo>
                    <a:lnTo>
                      <a:pt x="1220" y="737"/>
                    </a:lnTo>
                    <a:lnTo>
                      <a:pt x="1210" y="734"/>
                    </a:lnTo>
                    <a:lnTo>
                      <a:pt x="1199" y="730"/>
                    </a:lnTo>
                    <a:lnTo>
                      <a:pt x="1191" y="724"/>
                    </a:lnTo>
                    <a:lnTo>
                      <a:pt x="1191" y="724"/>
                    </a:lnTo>
                    <a:lnTo>
                      <a:pt x="1191" y="720"/>
                    </a:lnTo>
                    <a:lnTo>
                      <a:pt x="1194" y="716"/>
                    </a:lnTo>
                    <a:lnTo>
                      <a:pt x="1198" y="713"/>
                    </a:lnTo>
                    <a:lnTo>
                      <a:pt x="1203" y="712"/>
                    </a:lnTo>
                    <a:lnTo>
                      <a:pt x="1215" y="708"/>
                    </a:lnTo>
                    <a:lnTo>
                      <a:pt x="1219" y="705"/>
                    </a:lnTo>
                    <a:lnTo>
                      <a:pt x="1222" y="701"/>
                    </a:lnTo>
                    <a:lnTo>
                      <a:pt x="1222" y="701"/>
                    </a:lnTo>
                    <a:lnTo>
                      <a:pt x="1205" y="701"/>
                    </a:lnTo>
                    <a:lnTo>
                      <a:pt x="1188" y="701"/>
                    </a:lnTo>
                    <a:lnTo>
                      <a:pt x="1171" y="698"/>
                    </a:lnTo>
                    <a:lnTo>
                      <a:pt x="1154" y="695"/>
                    </a:lnTo>
                    <a:lnTo>
                      <a:pt x="1139" y="691"/>
                    </a:lnTo>
                    <a:lnTo>
                      <a:pt x="1125" y="684"/>
                    </a:lnTo>
                    <a:lnTo>
                      <a:pt x="1111" y="677"/>
                    </a:lnTo>
                    <a:lnTo>
                      <a:pt x="1100" y="667"/>
                    </a:lnTo>
                    <a:lnTo>
                      <a:pt x="1100" y="667"/>
                    </a:lnTo>
                    <a:lnTo>
                      <a:pt x="1095" y="667"/>
                    </a:lnTo>
                    <a:lnTo>
                      <a:pt x="1093" y="666"/>
                    </a:lnTo>
                    <a:lnTo>
                      <a:pt x="1091" y="666"/>
                    </a:lnTo>
                    <a:lnTo>
                      <a:pt x="1087" y="666"/>
                    </a:lnTo>
                    <a:lnTo>
                      <a:pt x="1087" y="666"/>
                    </a:lnTo>
                    <a:lnTo>
                      <a:pt x="1072" y="651"/>
                    </a:lnTo>
                    <a:lnTo>
                      <a:pt x="1064" y="643"/>
                    </a:lnTo>
                    <a:lnTo>
                      <a:pt x="1057" y="635"/>
                    </a:lnTo>
                    <a:lnTo>
                      <a:pt x="1057" y="635"/>
                    </a:lnTo>
                    <a:lnTo>
                      <a:pt x="1050" y="630"/>
                    </a:lnTo>
                    <a:lnTo>
                      <a:pt x="1042" y="626"/>
                    </a:lnTo>
                    <a:lnTo>
                      <a:pt x="1035" y="621"/>
                    </a:lnTo>
                    <a:lnTo>
                      <a:pt x="1032" y="616"/>
                    </a:lnTo>
                    <a:lnTo>
                      <a:pt x="1031" y="612"/>
                    </a:lnTo>
                    <a:lnTo>
                      <a:pt x="1031" y="612"/>
                    </a:lnTo>
                    <a:lnTo>
                      <a:pt x="1032" y="612"/>
                    </a:lnTo>
                    <a:lnTo>
                      <a:pt x="1031" y="611"/>
                    </a:lnTo>
                    <a:lnTo>
                      <a:pt x="1031" y="611"/>
                    </a:lnTo>
                    <a:lnTo>
                      <a:pt x="1035" y="609"/>
                    </a:lnTo>
                    <a:lnTo>
                      <a:pt x="1039" y="608"/>
                    </a:lnTo>
                    <a:lnTo>
                      <a:pt x="1048" y="607"/>
                    </a:lnTo>
                    <a:lnTo>
                      <a:pt x="1059" y="608"/>
                    </a:lnTo>
                    <a:lnTo>
                      <a:pt x="1069" y="609"/>
                    </a:lnTo>
                    <a:lnTo>
                      <a:pt x="1080" y="611"/>
                    </a:lnTo>
                    <a:lnTo>
                      <a:pt x="1090" y="611"/>
                    </a:lnTo>
                    <a:lnTo>
                      <a:pt x="1098" y="609"/>
                    </a:lnTo>
                    <a:lnTo>
                      <a:pt x="1102" y="608"/>
                    </a:lnTo>
                    <a:lnTo>
                      <a:pt x="1107" y="605"/>
                    </a:lnTo>
                    <a:lnTo>
                      <a:pt x="1107" y="605"/>
                    </a:lnTo>
                    <a:lnTo>
                      <a:pt x="1088" y="602"/>
                    </a:lnTo>
                    <a:lnTo>
                      <a:pt x="1070" y="595"/>
                    </a:lnTo>
                    <a:lnTo>
                      <a:pt x="1053" y="587"/>
                    </a:lnTo>
                    <a:lnTo>
                      <a:pt x="1036" y="577"/>
                    </a:lnTo>
                    <a:lnTo>
                      <a:pt x="1036" y="577"/>
                    </a:lnTo>
                    <a:lnTo>
                      <a:pt x="1029" y="571"/>
                    </a:lnTo>
                    <a:lnTo>
                      <a:pt x="1022" y="564"/>
                    </a:lnTo>
                    <a:lnTo>
                      <a:pt x="1008" y="549"/>
                    </a:lnTo>
                    <a:lnTo>
                      <a:pt x="1008" y="549"/>
                    </a:lnTo>
                    <a:lnTo>
                      <a:pt x="989" y="532"/>
                    </a:lnTo>
                    <a:lnTo>
                      <a:pt x="982" y="522"/>
                    </a:lnTo>
                    <a:lnTo>
                      <a:pt x="977" y="517"/>
                    </a:lnTo>
                    <a:lnTo>
                      <a:pt x="975" y="510"/>
                    </a:lnTo>
                    <a:lnTo>
                      <a:pt x="975" y="510"/>
                    </a:lnTo>
                    <a:lnTo>
                      <a:pt x="970" y="490"/>
                    </a:lnTo>
                    <a:lnTo>
                      <a:pt x="966" y="472"/>
                    </a:lnTo>
                    <a:lnTo>
                      <a:pt x="961" y="453"/>
                    </a:lnTo>
                    <a:lnTo>
                      <a:pt x="958" y="444"/>
                    </a:lnTo>
                    <a:lnTo>
                      <a:pt x="952" y="435"/>
                    </a:lnTo>
                    <a:lnTo>
                      <a:pt x="952" y="435"/>
                    </a:lnTo>
                    <a:lnTo>
                      <a:pt x="958" y="431"/>
                    </a:lnTo>
                    <a:lnTo>
                      <a:pt x="963" y="430"/>
                    </a:lnTo>
                    <a:lnTo>
                      <a:pt x="969" y="431"/>
                    </a:lnTo>
                    <a:lnTo>
                      <a:pt x="973" y="432"/>
                    </a:lnTo>
                    <a:lnTo>
                      <a:pt x="983" y="441"/>
                    </a:lnTo>
                    <a:lnTo>
                      <a:pt x="989" y="444"/>
                    </a:lnTo>
                    <a:lnTo>
                      <a:pt x="993" y="446"/>
                    </a:lnTo>
                    <a:lnTo>
                      <a:pt x="993" y="446"/>
                    </a:lnTo>
                    <a:lnTo>
                      <a:pt x="1007" y="452"/>
                    </a:lnTo>
                    <a:lnTo>
                      <a:pt x="1015" y="453"/>
                    </a:lnTo>
                    <a:lnTo>
                      <a:pt x="1024" y="455"/>
                    </a:lnTo>
                    <a:lnTo>
                      <a:pt x="1024" y="455"/>
                    </a:lnTo>
                    <a:lnTo>
                      <a:pt x="1015" y="446"/>
                    </a:lnTo>
                    <a:lnTo>
                      <a:pt x="1003" y="437"/>
                    </a:lnTo>
                    <a:lnTo>
                      <a:pt x="979" y="418"/>
                    </a:lnTo>
                    <a:lnTo>
                      <a:pt x="979" y="418"/>
                    </a:lnTo>
                    <a:lnTo>
                      <a:pt x="976" y="413"/>
                    </a:lnTo>
                    <a:lnTo>
                      <a:pt x="973" y="409"/>
                    </a:lnTo>
                    <a:lnTo>
                      <a:pt x="965" y="399"/>
                    </a:lnTo>
                    <a:lnTo>
                      <a:pt x="961" y="395"/>
                    </a:lnTo>
                    <a:lnTo>
                      <a:pt x="959" y="390"/>
                    </a:lnTo>
                    <a:lnTo>
                      <a:pt x="958" y="386"/>
                    </a:lnTo>
                    <a:lnTo>
                      <a:pt x="959" y="379"/>
                    </a:lnTo>
                    <a:lnTo>
                      <a:pt x="959" y="379"/>
                    </a:lnTo>
                    <a:lnTo>
                      <a:pt x="963" y="379"/>
                    </a:lnTo>
                    <a:lnTo>
                      <a:pt x="966" y="379"/>
                    </a:lnTo>
                    <a:lnTo>
                      <a:pt x="973" y="382"/>
                    </a:lnTo>
                    <a:lnTo>
                      <a:pt x="977" y="385"/>
                    </a:lnTo>
                    <a:lnTo>
                      <a:pt x="984" y="389"/>
                    </a:lnTo>
                    <a:lnTo>
                      <a:pt x="984" y="389"/>
                    </a:lnTo>
                    <a:lnTo>
                      <a:pt x="996" y="388"/>
                    </a:lnTo>
                    <a:lnTo>
                      <a:pt x="1006" y="388"/>
                    </a:lnTo>
                    <a:lnTo>
                      <a:pt x="1015" y="388"/>
                    </a:lnTo>
                    <a:lnTo>
                      <a:pt x="1028" y="386"/>
                    </a:lnTo>
                    <a:lnTo>
                      <a:pt x="1028" y="386"/>
                    </a:lnTo>
                    <a:lnTo>
                      <a:pt x="1043" y="383"/>
                    </a:lnTo>
                    <a:lnTo>
                      <a:pt x="1057" y="378"/>
                    </a:lnTo>
                    <a:lnTo>
                      <a:pt x="1070" y="369"/>
                    </a:lnTo>
                    <a:lnTo>
                      <a:pt x="1081" y="359"/>
                    </a:lnTo>
                    <a:lnTo>
                      <a:pt x="1093" y="350"/>
                    </a:lnTo>
                    <a:lnTo>
                      <a:pt x="1101" y="337"/>
                    </a:lnTo>
                    <a:lnTo>
                      <a:pt x="1109" y="324"/>
                    </a:lnTo>
                    <a:lnTo>
                      <a:pt x="1116" y="310"/>
                    </a:lnTo>
                    <a:lnTo>
                      <a:pt x="1130" y="282"/>
                    </a:lnTo>
                    <a:lnTo>
                      <a:pt x="1145" y="253"/>
                    </a:lnTo>
                    <a:lnTo>
                      <a:pt x="1160" y="225"/>
                    </a:lnTo>
                    <a:lnTo>
                      <a:pt x="1167" y="213"/>
                    </a:lnTo>
                    <a:lnTo>
                      <a:pt x="1177" y="201"/>
                    </a:lnTo>
                    <a:lnTo>
                      <a:pt x="1177" y="201"/>
                    </a:lnTo>
                    <a:lnTo>
                      <a:pt x="1181" y="191"/>
                    </a:lnTo>
                    <a:lnTo>
                      <a:pt x="1187" y="180"/>
                    </a:lnTo>
                    <a:lnTo>
                      <a:pt x="1192" y="171"/>
                    </a:lnTo>
                    <a:lnTo>
                      <a:pt x="1202" y="164"/>
                    </a:lnTo>
                    <a:lnTo>
                      <a:pt x="1202" y="164"/>
                    </a:lnTo>
                    <a:lnTo>
                      <a:pt x="1212" y="149"/>
                    </a:lnTo>
                    <a:lnTo>
                      <a:pt x="1223" y="132"/>
                    </a:lnTo>
                    <a:lnTo>
                      <a:pt x="1234" y="117"/>
                    </a:lnTo>
                    <a:lnTo>
                      <a:pt x="1248" y="102"/>
                    </a:lnTo>
                    <a:lnTo>
                      <a:pt x="1262" y="88"/>
                    </a:lnTo>
                    <a:lnTo>
                      <a:pt x="1279" y="76"/>
                    </a:lnTo>
                    <a:lnTo>
                      <a:pt x="1296" y="63"/>
                    </a:lnTo>
                    <a:lnTo>
                      <a:pt x="1313" y="53"/>
                    </a:lnTo>
                    <a:lnTo>
                      <a:pt x="1333" y="44"/>
                    </a:lnTo>
                    <a:lnTo>
                      <a:pt x="1351" y="35"/>
                    </a:lnTo>
                    <a:lnTo>
                      <a:pt x="1372" y="29"/>
                    </a:lnTo>
                    <a:lnTo>
                      <a:pt x="1393" y="25"/>
                    </a:lnTo>
                    <a:lnTo>
                      <a:pt x="1414" y="22"/>
                    </a:lnTo>
                    <a:lnTo>
                      <a:pt x="1436" y="21"/>
                    </a:lnTo>
                    <a:lnTo>
                      <a:pt x="1459" y="22"/>
                    </a:lnTo>
                    <a:lnTo>
                      <a:pt x="1481" y="27"/>
                    </a:lnTo>
                    <a:lnTo>
                      <a:pt x="1481" y="27"/>
                    </a:lnTo>
                    <a:lnTo>
                      <a:pt x="1493" y="29"/>
                    </a:lnTo>
                    <a:lnTo>
                      <a:pt x="1504" y="34"/>
                    </a:lnTo>
                    <a:lnTo>
                      <a:pt x="1528" y="44"/>
                    </a:lnTo>
                    <a:lnTo>
                      <a:pt x="1528" y="44"/>
                    </a:lnTo>
                    <a:lnTo>
                      <a:pt x="1542" y="32"/>
                    </a:lnTo>
                    <a:lnTo>
                      <a:pt x="1557" y="22"/>
                    </a:lnTo>
                    <a:lnTo>
                      <a:pt x="1574" y="14"/>
                    </a:lnTo>
                    <a:lnTo>
                      <a:pt x="1591" y="8"/>
                    </a:lnTo>
                    <a:lnTo>
                      <a:pt x="1609" y="4"/>
                    </a:lnTo>
                    <a:lnTo>
                      <a:pt x="1627" y="1"/>
                    </a:lnTo>
                    <a:lnTo>
                      <a:pt x="1647" y="0"/>
                    </a:lnTo>
                    <a:lnTo>
                      <a:pt x="1667" y="0"/>
                    </a:lnTo>
                    <a:lnTo>
                      <a:pt x="1686" y="1"/>
                    </a:lnTo>
                    <a:lnTo>
                      <a:pt x="1706" y="4"/>
                    </a:lnTo>
                    <a:lnTo>
                      <a:pt x="1726" y="8"/>
                    </a:lnTo>
                    <a:lnTo>
                      <a:pt x="1745" y="13"/>
                    </a:lnTo>
                    <a:lnTo>
                      <a:pt x="1764" y="18"/>
                    </a:lnTo>
                    <a:lnTo>
                      <a:pt x="1782" y="24"/>
                    </a:lnTo>
                    <a:lnTo>
                      <a:pt x="1799" y="31"/>
                    </a:lnTo>
                    <a:lnTo>
                      <a:pt x="1816" y="38"/>
                    </a:lnTo>
                    <a:lnTo>
                      <a:pt x="1816" y="38"/>
                    </a:lnTo>
                    <a:lnTo>
                      <a:pt x="1816" y="45"/>
                    </a:lnTo>
                    <a:lnTo>
                      <a:pt x="1814" y="49"/>
                    </a:lnTo>
                    <a:lnTo>
                      <a:pt x="1810" y="52"/>
                    </a:lnTo>
                    <a:lnTo>
                      <a:pt x="1804" y="52"/>
                    </a:lnTo>
                    <a:lnTo>
                      <a:pt x="1804" y="52"/>
                    </a:lnTo>
                    <a:lnTo>
                      <a:pt x="1825" y="63"/>
                    </a:lnTo>
                    <a:lnTo>
                      <a:pt x="1845" y="74"/>
                    </a:lnTo>
                    <a:lnTo>
                      <a:pt x="1865" y="86"/>
                    </a:lnTo>
                    <a:lnTo>
                      <a:pt x="1882" y="100"/>
                    </a:lnTo>
                    <a:lnTo>
                      <a:pt x="1898" y="115"/>
                    </a:lnTo>
                    <a:lnTo>
                      <a:pt x="1912" y="132"/>
                    </a:lnTo>
                    <a:lnTo>
                      <a:pt x="1924" y="150"/>
                    </a:lnTo>
                    <a:lnTo>
                      <a:pt x="1928" y="160"/>
                    </a:lnTo>
                    <a:lnTo>
                      <a:pt x="1932" y="170"/>
                    </a:lnTo>
                    <a:lnTo>
                      <a:pt x="1932" y="170"/>
                    </a:lnTo>
                    <a:lnTo>
                      <a:pt x="1942" y="170"/>
                    </a:lnTo>
                    <a:lnTo>
                      <a:pt x="1952" y="170"/>
                    </a:lnTo>
                    <a:lnTo>
                      <a:pt x="1955" y="170"/>
                    </a:lnTo>
                    <a:lnTo>
                      <a:pt x="1959" y="171"/>
                    </a:lnTo>
                    <a:lnTo>
                      <a:pt x="1962" y="174"/>
                    </a:lnTo>
                    <a:lnTo>
                      <a:pt x="1964" y="178"/>
                    </a:lnTo>
                    <a:lnTo>
                      <a:pt x="1964" y="178"/>
                    </a:lnTo>
                    <a:lnTo>
                      <a:pt x="1963" y="181"/>
                    </a:lnTo>
                    <a:lnTo>
                      <a:pt x="1962" y="184"/>
                    </a:lnTo>
                    <a:lnTo>
                      <a:pt x="1957" y="187"/>
                    </a:lnTo>
                    <a:lnTo>
                      <a:pt x="1947" y="190"/>
                    </a:lnTo>
                    <a:lnTo>
                      <a:pt x="1947" y="190"/>
                    </a:lnTo>
                    <a:lnTo>
                      <a:pt x="1963" y="219"/>
                    </a:lnTo>
                    <a:lnTo>
                      <a:pt x="1978" y="249"/>
                    </a:lnTo>
                    <a:lnTo>
                      <a:pt x="1997" y="278"/>
                    </a:lnTo>
                    <a:lnTo>
                      <a:pt x="2006" y="292"/>
                    </a:lnTo>
                    <a:lnTo>
                      <a:pt x="2016" y="305"/>
                    </a:lnTo>
                    <a:lnTo>
                      <a:pt x="2028" y="316"/>
                    </a:lnTo>
                    <a:lnTo>
                      <a:pt x="2040" y="326"/>
                    </a:lnTo>
                    <a:lnTo>
                      <a:pt x="2053" y="334"/>
                    </a:lnTo>
                    <a:lnTo>
                      <a:pt x="2067" y="341"/>
                    </a:lnTo>
                    <a:lnTo>
                      <a:pt x="2082" y="345"/>
                    </a:lnTo>
                    <a:lnTo>
                      <a:pt x="2099" y="348"/>
                    </a:lnTo>
                    <a:lnTo>
                      <a:pt x="2116" y="348"/>
                    </a:lnTo>
                    <a:lnTo>
                      <a:pt x="2136" y="345"/>
                    </a:lnTo>
                    <a:lnTo>
                      <a:pt x="2136" y="345"/>
                    </a:lnTo>
                    <a:lnTo>
                      <a:pt x="2138" y="341"/>
                    </a:lnTo>
                    <a:lnTo>
                      <a:pt x="2143" y="337"/>
                    </a:lnTo>
                    <a:lnTo>
                      <a:pt x="2150" y="327"/>
                    </a:lnTo>
                    <a:lnTo>
                      <a:pt x="2154" y="324"/>
                    </a:lnTo>
                    <a:lnTo>
                      <a:pt x="2158" y="322"/>
                    </a:lnTo>
                    <a:lnTo>
                      <a:pt x="2162" y="322"/>
                    </a:lnTo>
                    <a:lnTo>
                      <a:pt x="2168" y="324"/>
                    </a:lnTo>
                    <a:lnTo>
                      <a:pt x="2168" y="324"/>
                    </a:lnTo>
                    <a:lnTo>
                      <a:pt x="2169" y="343"/>
                    </a:lnTo>
                    <a:lnTo>
                      <a:pt x="2168" y="359"/>
                    </a:lnTo>
                    <a:lnTo>
                      <a:pt x="2166" y="378"/>
                    </a:lnTo>
                    <a:lnTo>
                      <a:pt x="2164" y="395"/>
                    </a:lnTo>
                    <a:lnTo>
                      <a:pt x="2159" y="410"/>
                    </a:lnTo>
                    <a:lnTo>
                      <a:pt x="2154" y="425"/>
                    </a:lnTo>
                    <a:lnTo>
                      <a:pt x="2147" y="439"/>
                    </a:lnTo>
                    <a:lnTo>
                      <a:pt x="2138" y="452"/>
                    </a:lnTo>
                    <a:lnTo>
                      <a:pt x="2130" y="463"/>
                    </a:lnTo>
                    <a:lnTo>
                      <a:pt x="2119" y="475"/>
                    </a:lnTo>
                    <a:lnTo>
                      <a:pt x="2108" y="483"/>
                    </a:lnTo>
                    <a:lnTo>
                      <a:pt x="2093" y="490"/>
                    </a:lnTo>
                    <a:lnTo>
                      <a:pt x="2079" y="496"/>
                    </a:lnTo>
                    <a:lnTo>
                      <a:pt x="2063" y="500"/>
                    </a:lnTo>
                    <a:lnTo>
                      <a:pt x="2046" y="501"/>
                    </a:lnTo>
                    <a:lnTo>
                      <a:pt x="2026" y="500"/>
                    </a:lnTo>
                    <a:lnTo>
                      <a:pt x="2026" y="500"/>
                    </a:lnTo>
                    <a:close/>
                    <a:moveTo>
                      <a:pt x="1181" y="584"/>
                    </a:moveTo>
                    <a:lnTo>
                      <a:pt x="1181" y="584"/>
                    </a:lnTo>
                    <a:lnTo>
                      <a:pt x="1180" y="585"/>
                    </a:lnTo>
                    <a:lnTo>
                      <a:pt x="1178" y="585"/>
                    </a:lnTo>
                    <a:lnTo>
                      <a:pt x="1180" y="587"/>
                    </a:lnTo>
                    <a:lnTo>
                      <a:pt x="1180" y="587"/>
                    </a:lnTo>
                    <a:lnTo>
                      <a:pt x="1195" y="595"/>
                    </a:lnTo>
                    <a:lnTo>
                      <a:pt x="1213" y="604"/>
                    </a:lnTo>
                    <a:lnTo>
                      <a:pt x="1234" y="611"/>
                    </a:lnTo>
                    <a:lnTo>
                      <a:pt x="1257" y="615"/>
                    </a:lnTo>
                    <a:lnTo>
                      <a:pt x="1279" y="616"/>
                    </a:lnTo>
                    <a:lnTo>
                      <a:pt x="1291" y="616"/>
                    </a:lnTo>
                    <a:lnTo>
                      <a:pt x="1300" y="615"/>
                    </a:lnTo>
                    <a:lnTo>
                      <a:pt x="1312" y="614"/>
                    </a:lnTo>
                    <a:lnTo>
                      <a:pt x="1320" y="611"/>
                    </a:lnTo>
                    <a:lnTo>
                      <a:pt x="1330" y="605"/>
                    </a:lnTo>
                    <a:lnTo>
                      <a:pt x="1337" y="601"/>
                    </a:lnTo>
                    <a:lnTo>
                      <a:pt x="1337" y="601"/>
                    </a:lnTo>
                    <a:lnTo>
                      <a:pt x="1341" y="597"/>
                    </a:lnTo>
                    <a:lnTo>
                      <a:pt x="1344" y="591"/>
                    </a:lnTo>
                    <a:lnTo>
                      <a:pt x="1349" y="578"/>
                    </a:lnTo>
                    <a:lnTo>
                      <a:pt x="1356" y="567"/>
                    </a:lnTo>
                    <a:lnTo>
                      <a:pt x="1361" y="563"/>
                    </a:lnTo>
                    <a:lnTo>
                      <a:pt x="1363" y="562"/>
                    </a:lnTo>
                    <a:lnTo>
                      <a:pt x="1363" y="562"/>
                    </a:lnTo>
                    <a:lnTo>
                      <a:pt x="1368" y="562"/>
                    </a:lnTo>
                    <a:lnTo>
                      <a:pt x="1371" y="563"/>
                    </a:lnTo>
                    <a:lnTo>
                      <a:pt x="1372" y="564"/>
                    </a:lnTo>
                    <a:lnTo>
                      <a:pt x="1373" y="567"/>
                    </a:lnTo>
                    <a:lnTo>
                      <a:pt x="1373" y="573"/>
                    </a:lnTo>
                    <a:lnTo>
                      <a:pt x="1371" y="581"/>
                    </a:lnTo>
                    <a:lnTo>
                      <a:pt x="1365" y="597"/>
                    </a:lnTo>
                    <a:lnTo>
                      <a:pt x="1363" y="604"/>
                    </a:lnTo>
                    <a:lnTo>
                      <a:pt x="1363" y="609"/>
                    </a:lnTo>
                    <a:lnTo>
                      <a:pt x="1363" y="609"/>
                    </a:lnTo>
                    <a:lnTo>
                      <a:pt x="1372" y="605"/>
                    </a:lnTo>
                    <a:lnTo>
                      <a:pt x="1378" y="601"/>
                    </a:lnTo>
                    <a:lnTo>
                      <a:pt x="1385" y="595"/>
                    </a:lnTo>
                    <a:lnTo>
                      <a:pt x="1389" y="588"/>
                    </a:lnTo>
                    <a:lnTo>
                      <a:pt x="1399" y="574"/>
                    </a:lnTo>
                    <a:lnTo>
                      <a:pt x="1406" y="559"/>
                    </a:lnTo>
                    <a:lnTo>
                      <a:pt x="1417" y="525"/>
                    </a:lnTo>
                    <a:lnTo>
                      <a:pt x="1425" y="510"/>
                    </a:lnTo>
                    <a:lnTo>
                      <a:pt x="1434" y="496"/>
                    </a:lnTo>
                    <a:lnTo>
                      <a:pt x="1434" y="496"/>
                    </a:lnTo>
                    <a:lnTo>
                      <a:pt x="1403" y="496"/>
                    </a:lnTo>
                    <a:lnTo>
                      <a:pt x="1378" y="494"/>
                    </a:lnTo>
                    <a:lnTo>
                      <a:pt x="1354" y="490"/>
                    </a:lnTo>
                    <a:lnTo>
                      <a:pt x="1330" y="484"/>
                    </a:lnTo>
                    <a:lnTo>
                      <a:pt x="1330" y="484"/>
                    </a:lnTo>
                    <a:lnTo>
                      <a:pt x="1317" y="480"/>
                    </a:lnTo>
                    <a:lnTo>
                      <a:pt x="1303" y="476"/>
                    </a:lnTo>
                    <a:lnTo>
                      <a:pt x="1291" y="469"/>
                    </a:lnTo>
                    <a:lnTo>
                      <a:pt x="1286" y="465"/>
                    </a:lnTo>
                    <a:lnTo>
                      <a:pt x="1282" y="461"/>
                    </a:lnTo>
                    <a:lnTo>
                      <a:pt x="1282" y="461"/>
                    </a:lnTo>
                    <a:lnTo>
                      <a:pt x="1288" y="456"/>
                    </a:lnTo>
                    <a:lnTo>
                      <a:pt x="1293" y="455"/>
                    </a:lnTo>
                    <a:lnTo>
                      <a:pt x="1299" y="453"/>
                    </a:lnTo>
                    <a:lnTo>
                      <a:pt x="1306" y="453"/>
                    </a:lnTo>
                    <a:lnTo>
                      <a:pt x="1320" y="455"/>
                    </a:lnTo>
                    <a:lnTo>
                      <a:pt x="1327" y="455"/>
                    </a:lnTo>
                    <a:lnTo>
                      <a:pt x="1335" y="453"/>
                    </a:lnTo>
                    <a:lnTo>
                      <a:pt x="1335" y="453"/>
                    </a:lnTo>
                    <a:lnTo>
                      <a:pt x="1345" y="451"/>
                    </a:lnTo>
                    <a:lnTo>
                      <a:pt x="1355" y="445"/>
                    </a:lnTo>
                    <a:lnTo>
                      <a:pt x="1363" y="439"/>
                    </a:lnTo>
                    <a:lnTo>
                      <a:pt x="1372" y="432"/>
                    </a:lnTo>
                    <a:lnTo>
                      <a:pt x="1386" y="418"/>
                    </a:lnTo>
                    <a:lnTo>
                      <a:pt x="1393" y="413"/>
                    </a:lnTo>
                    <a:lnTo>
                      <a:pt x="1400" y="410"/>
                    </a:lnTo>
                    <a:lnTo>
                      <a:pt x="1400" y="410"/>
                    </a:lnTo>
                    <a:lnTo>
                      <a:pt x="1393" y="420"/>
                    </a:lnTo>
                    <a:lnTo>
                      <a:pt x="1386" y="430"/>
                    </a:lnTo>
                    <a:lnTo>
                      <a:pt x="1378" y="439"/>
                    </a:lnTo>
                    <a:lnTo>
                      <a:pt x="1368" y="448"/>
                    </a:lnTo>
                    <a:lnTo>
                      <a:pt x="1358" y="455"/>
                    </a:lnTo>
                    <a:lnTo>
                      <a:pt x="1347" y="461"/>
                    </a:lnTo>
                    <a:lnTo>
                      <a:pt x="1334" y="465"/>
                    </a:lnTo>
                    <a:lnTo>
                      <a:pt x="1320" y="468"/>
                    </a:lnTo>
                    <a:lnTo>
                      <a:pt x="1320" y="468"/>
                    </a:lnTo>
                    <a:lnTo>
                      <a:pt x="1338" y="473"/>
                    </a:lnTo>
                    <a:lnTo>
                      <a:pt x="1356" y="479"/>
                    </a:lnTo>
                    <a:lnTo>
                      <a:pt x="1375" y="482"/>
                    </a:lnTo>
                    <a:lnTo>
                      <a:pt x="1393" y="483"/>
                    </a:lnTo>
                    <a:lnTo>
                      <a:pt x="1413" y="483"/>
                    </a:lnTo>
                    <a:lnTo>
                      <a:pt x="1431" y="480"/>
                    </a:lnTo>
                    <a:lnTo>
                      <a:pt x="1449" y="477"/>
                    </a:lnTo>
                    <a:lnTo>
                      <a:pt x="1466" y="472"/>
                    </a:lnTo>
                    <a:lnTo>
                      <a:pt x="1483" y="466"/>
                    </a:lnTo>
                    <a:lnTo>
                      <a:pt x="1500" y="458"/>
                    </a:lnTo>
                    <a:lnTo>
                      <a:pt x="1515" y="449"/>
                    </a:lnTo>
                    <a:lnTo>
                      <a:pt x="1529" y="439"/>
                    </a:lnTo>
                    <a:lnTo>
                      <a:pt x="1542" y="428"/>
                    </a:lnTo>
                    <a:lnTo>
                      <a:pt x="1554" y="416"/>
                    </a:lnTo>
                    <a:lnTo>
                      <a:pt x="1564" y="403"/>
                    </a:lnTo>
                    <a:lnTo>
                      <a:pt x="1574" y="389"/>
                    </a:lnTo>
                    <a:lnTo>
                      <a:pt x="1574" y="389"/>
                    </a:lnTo>
                    <a:lnTo>
                      <a:pt x="1575" y="379"/>
                    </a:lnTo>
                    <a:lnTo>
                      <a:pt x="1575" y="369"/>
                    </a:lnTo>
                    <a:lnTo>
                      <a:pt x="1575" y="359"/>
                    </a:lnTo>
                    <a:lnTo>
                      <a:pt x="1577" y="355"/>
                    </a:lnTo>
                    <a:lnTo>
                      <a:pt x="1578" y="352"/>
                    </a:lnTo>
                    <a:lnTo>
                      <a:pt x="1578" y="352"/>
                    </a:lnTo>
                    <a:lnTo>
                      <a:pt x="1581" y="351"/>
                    </a:lnTo>
                    <a:lnTo>
                      <a:pt x="1582" y="350"/>
                    </a:lnTo>
                    <a:lnTo>
                      <a:pt x="1584" y="348"/>
                    </a:lnTo>
                    <a:lnTo>
                      <a:pt x="1585" y="348"/>
                    </a:lnTo>
                    <a:lnTo>
                      <a:pt x="1585" y="348"/>
                    </a:lnTo>
                    <a:lnTo>
                      <a:pt x="1590" y="351"/>
                    </a:lnTo>
                    <a:lnTo>
                      <a:pt x="1592" y="354"/>
                    </a:lnTo>
                    <a:lnTo>
                      <a:pt x="1595" y="358"/>
                    </a:lnTo>
                    <a:lnTo>
                      <a:pt x="1595" y="362"/>
                    </a:lnTo>
                    <a:lnTo>
                      <a:pt x="1597" y="372"/>
                    </a:lnTo>
                    <a:lnTo>
                      <a:pt x="1599" y="383"/>
                    </a:lnTo>
                    <a:lnTo>
                      <a:pt x="1599" y="383"/>
                    </a:lnTo>
                    <a:lnTo>
                      <a:pt x="1597" y="388"/>
                    </a:lnTo>
                    <a:lnTo>
                      <a:pt x="1594" y="393"/>
                    </a:lnTo>
                    <a:lnTo>
                      <a:pt x="1592" y="404"/>
                    </a:lnTo>
                    <a:lnTo>
                      <a:pt x="1590" y="417"/>
                    </a:lnTo>
                    <a:lnTo>
                      <a:pt x="1588" y="423"/>
                    </a:lnTo>
                    <a:lnTo>
                      <a:pt x="1585" y="428"/>
                    </a:lnTo>
                    <a:lnTo>
                      <a:pt x="1585" y="428"/>
                    </a:lnTo>
                    <a:lnTo>
                      <a:pt x="1611" y="421"/>
                    </a:lnTo>
                    <a:lnTo>
                      <a:pt x="1633" y="413"/>
                    </a:lnTo>
                    <a:lnTo>
                      <a:pt x="1654" y="403"/>
                    </a:lnTo>
                    <a:lnTo>
                      <a:pt x="1674" y="392"/>
                    </a:lnTo>
                    <a:lnTo>
                      <a:pt x="1691" y="379"/>
                    </a:lnTo>
                    <a:lnTo>
                      <a:pt x="1706" y="364"/>
                    </a:lnTo>
                    <a:lnTo>
                      <a:pt x="1720" y="347"/>
                    </a:lnTo>
                    <a:lnTo>
                      <a:pt x="1731" y="327"/>
                    </a:lnTo>
                    <a:lnTo>
                      <a:pt x="1731" y="327"/>
                    </a:lnTo>
                    <a:lnTo>
                      <a:pt x="1738" y="312"/>
                    </a:lnTo>
                    <a:lnTo>
                      <a:pt x="1743" y="296"/>
                    </a:lnTo>
                    <a:lnTo>
                      <a:pt x="1747" y="281"/>
                    </a:lnTo>
                    <a:lnTo>
                      <a:pt x="1748" y="264"/>
                    </a:lnTo>
                    <a:lnTo>
                      <a:pt x="1748" y="249"/>
                    </a:lnTo>
                    <a:lnTo>
                      <a:pt x="1747" y="232"/>
                    </a:lnTo>
                    <a:lnTo>
                      <a:pt x="1744" y="213"/>
                    </a:lnTo>
                    <a:lnTo>
                      <a:pt x="1740" y="197"/>
                    </a:lnTo>
                    <a:lnTo>
                      <a:pt x="1740" y="197"/>
                    </a:lnTo>
                    <a:lnTo>
                      <a:pt x="1737" y="188"/>
                    </a:lnTo>
                    <a:lnTo>
                      <a:pt x="1733" y="181"/>
                    </a:lnTo>
                    <a:lnTo>
                      <a:pt x="1731" y="177"/>
                    </a:lnTo>
                    <a:lnTo>
                      <a:pt x="1731" y="174"/>
                    </a:lnTo>
                    <a:lnTo>
                      <a:pt x="1733" y="170"/>
                    </a:lnTo>
                    <a:lnTo>
                      <a:pt x="1734" y="166"/>
                    </a:lnTo>
                    <a:lnTo>
                      <a:pt x="1734" y="166"/>
                    </a:lnTo>
                    <a:lnTo>
                      <a:pt x="1738" y="166"/>
                    </a:lnTo>
                    <a:lnTo>
                      <a:pt x="1741" y="167"/>
                    </a:lnTo>
                    <a:lnTo>
                      <a:pt x="1747" y="171"/>
                    </a:lnTo>
                    <a:lnTo>
                      <a:pt x="1747" y="171"/>
                    </a:lnTo>
                    <a:lnTo>
                      <a:pt x="1745" y="177"/>
                    </a:lnTo>
                    <a:lnTo>
                      <a:pt x="1745" y="183"/>
                    </a:lnTo>
                    <a:lnTo>
                      <a:pt x="1750" y="195"/>
                    </a:lnTo>
                    <a:lnTo>
                      <a:pt x="1755" y="206"/>
                    </a:lnTo>
                    <a:lnTo>
                      <a:pt x="1757" y="213"/>
                    </a:lnTo>
                    <a:lnTo>
                      <a:pt x="1758" y="219"/>
                    </a:lnTo>
                    <a:lnTo>
                      <a:pt x="1758" y="219"/>
                    </a:lnTo>
                    <a:lnTo>
                      <a:pt x="1759" y="220"/>
                    </a:lnTo>
                    <a:lnTo>
                      <a:pt x="1762" y="222"/>
                    </a:lnTo>
                    <a:lnTo>
                      <a:pt x="1765" y="223"/>
                    </a:lnTo>
                    <a:lnTo>
                      <a:pt x="1766" y="226"/>
                    </a:lnTo>
                    <a:lnTo>
                      <a:pt x="1766" y="226"/>
                    </a:lnTo>
                    <a:lnTo>
                      <a:pt x="1771" y="240"/>
                    </a:lnTo>
                    <a:lnTo>
                      <a:pt x="1776" y="254"/>
                    </a:lnTo>
                    <a:lnTo>
                      <a:pt x="1785" y="268"/>
                    </a:lnTo>
                    <a:lnTo>
                      <a:pt x="1794" y="279"/>
                    </a:lnTo>
                    <a:lnTo>
                      <a:pt x="1806" y="291"/>
                    </a:lnTo>
                    <a:lnTo>
                      <a:pt x="1820" y="300"/>
                    </a:lnTo>
                    <a:lnTo>
                      <a:pt x="1834" y="309"/>
                    </a:lnTo>
                    <a:lnTo>
                      <a:pt x="1848" y="317"/>
                    </a:lnTo>
                    <a:lnTo>
                      <a:pt x="1848" y="317"/>
                    </a:lnTo>
                    <a:lnTo>
                      <a:pt x="1856" y="327"/>
                    </a:lnTo>
                    <a:lnTo>
                      <a:pt x="1865" y="338"/>
                    </a:lnTo>
                    <a:lnTo>
                      <a:pt x="1873" y="350"/>
                    </a:lnTo>
                    <a:lnTo>
                      <a:pt x="1877" y="355"/>
                    </a:lnTo>
                    <a:lnTo>
                      <a:pt x="1880" y="362"/>
                    </a:lnTo>
                    <a:lnTo>
                      <a:pt x="1880" y="362"/>
                    </a:lnTo>
                    <a:lnTo>
                      <a:pt x="1882" y="369"/>
                    </a:lnTo>
                    <a:lnTo>
                      <a:pt x="1883" y="378"/>
                    </a:lnTo>
                    <a:lnTo>
                      <a:pt x="1886" y="385"/>
                    </a:lnTo>
                    <a:lnTo>
                      <a:pt x="1887" y="388"/>
                    </a:lnTo>
                    <a:lnTo>
                      <a:pt x="1890" y="390"/>
                    </a:lnTo>
                    <a:lnTo>
                      <a:pt x="1890" y="390"/>
                    </a:lnTo>
                    <a:lnTo>
                      <a:pt x="1893" y="385"/>
                    </a:lnTo>
                    <a:lnTo>
                      <a:pt x="1893" y="380"/>
                    </a:lnTo>
                    <a:lnTo>
                      <a:pt x="1891" y="372"/>
                    </a:lnTo>
                    <a:lnTo>
                      <a:pt x="1890" y="362"/>
                    </a:lnTo>
                    <a:lnTo>
                      <a:pt x="1889" y="352"/>
                    </a:lnTo>
                    <a:lnTo>
                      <a:pt x="1889" y="352"/>
                    </a:lnTo>
                    <a:lnTo>
                      <a:pt x="1894" y="350"/>
                    </a:lnTo>
                    <a:lnTo>
                      <a:pt x="1898" y="350"/>
                    </a:lnTo>
                    <a:lnTo>
                      <a:pt x="1901" y="351"/>
                    </a:lnTo>
                    <a:lnTo>
                      <a:pt x="1904" y="354"/>
                    </a:lnTo>
                    <a:lnTo>
                      <a:pt x="1908" y="359"/>
                    </a:lnTo>
                    <a:lnTo>
                      <a:pt x="1912" y="366"/>
                    </a:lnTo>
                    <a:lnTo>
                      <a:pt x="1912" y="366"/>
                    </a:lnTo>
                    <a:lnTo>
                      <a:pt x="1912" y="368"/>
                    </a:lnTo>
                    <a:lnTo>
                      <a:pt x="1911" y="368"/>
                    </a:lnTo>
                    <a:lnTo>
                      <a:pt x="1908" y="368"/>
                    </a:lnTo>
                    <a:lnTo>
                      <a:pt x="1908" y="369"/>
                    </a:lnTo>
                    <a:lnTo>
                      <a:pt x="1908" y="369"/>
                    </a:lnTo>
                    <a:lnTo>
                      <a:pt x="1912" y="378"/>
                    </a:lnTo>
                    <a:lnTo>
                      <a:pt x="1917" y="389"/>
                    </a:lnTo>
                    <a:lnTo>
                      <a:pt x="1918" y="399"/>
                    </a:lnTo>
                    <a:lnTo>
                      <a:pt x="1918" y="410"/>
                    </a:lnTo>
                    <a:lnTo>
                      <a:pt x="1918" y="421"/>
                    </a:lnTo>
                    <a:lnTo>
                      <a:pt x="1917" y="432"/>
                    </a:lnTo>
                    <a:lnTo>
                      <a:pt x="1911" y="455"/>
                    </a:lnTo>
                    <a:lnTo>
                      <a:pt x="1911" y="455"/>
                    </a:lnTo>
                    <a:lnTo>
                      <a:pt x="1917" y="453"/>
                    </a:lnTo>
                    <a:lnTo>
                      <a:pt x="1922" y="451"/>
                    </a:lnTo>
                    <a:lnTo>
                      <a:pt x="1925" y="446"/>
                    </a:lnTo>
                    <a:lnTo>
                      <a:pt x="1928" y="441"/>
                    </a:lnTo>
                    <a:lnTo>
                      <a:pt x="1933" y="431"/>
                    </a:lnTo>
                    <a:lnTo>
                      <a:pt x="1936" y="425"/>
                    </a:lnTo>
                    <a:lnTo>
                      <a:pt x="1939" y="421"/>
                    </a:lnTo>
                    <a:lnTo>
                      <a:pt x="1939" y="421"/>
                    </a:lnTo>
                    <a:lnTo>
                      <a:pt x="1947" y="404"/>
                    </a:lnTo>
                    <a:lnTo>
                      <a:pt x="1955" y="388"/>
                    </a:lnTo>
                    <a:lnTo>
                      <a:pt x="1960" y="369"/>
                    </a:lnTo>
                    <a:lnTo>
                      <a:pt x="1963" y="359"/>
                    </a:lnTo>
                    <a:lnTo>
                      <a:pt x="1964" y="348"/>
                    </a:lnTo>
                    <a:lnTo>
                      <a:pt x="1964" y="348"/>
                    </a:lnTo>
                    <a:lnTo>
                      <a:pt x="1964" y="333"/>
                    </a:lnTo>
                    <a:lnTo>
                      <a:pt x="1963" y="319"/>
                    </a:lnTo>
                    <a:lnTo>
                      <a:pt x="1960" y="305"/>
                    </a:lnTo>
                    <a:lnTo>
                      <a:pt x="1956" y="292"/>
                    </a:lnTo>
                    <a:lnTo>
                      <a:pt x="1950" y="279"/>
                    </a:lnTo>
                    <a:lnTo>
                      <a:pt x="1946" y="268"/>
                    </a:lnTo>
                    <a:lnTo>
                      <a:pt x="1933" y="247"/>
                    </a:lnTo>
                    <a:lnTo>
                      <a:pt x="1933" y="247"/>
                    </a:lnTo>
                    <a:lnTo>
                      <a:pt x="1914" y="218"/>
                    </a:lnTo>
                    <a:lnTo>
                      <a:pt x="1905" y="202"/>
                    </a:lnTo>
                    <a:lnTo>
                      <a:pt x="1903" y="195"/>
                    </a:lnTo>
                    <a:lnTo>
                      <a:pt x="1903" y="191"/>
                    </a:lnTo>
                    <a:lnTo>
                      <a:pt x="1903" y="191"/>
                    </a:lnTo>
                    <a:lnTo>
                      <a:pt x="1904" y="187"/>
                    </a:lnTo>
                    <a:lnTo>
                      <a:pt x="1907" y="185"/>
                    </a:lnTo>
                    <a:lnTo>
                      <a:pt x="1914" y="183"/>
                    </a:lnTo>
                    <a:lnTo>
                      <a:pt x="1921" y="181"/>
                    </a:lnTo>
                    <a:lnTo>
                      <a:pt x="1924" y="180"/>
                    </a:lnTo>
                    <a:lnTo>
                      <a:pt x="1925" y="178"/>
                    </a:lnTo>
                    <a:lnTo>
                      <a:pt x="1925" y="178"/>
                    </a:lnTo>
                    <a:lnTo>
                      <a:pt x="1915" y="174"/>
                    </a:lnTo>
                    <a:lnTo>
                      <a:pt x="1904" y="168"/>
                    </a:lnTo>
                    <a:lnTo>
                      <a:pt x="1886" y="156"/>
                    </a:lnTo>
                    <a:lnTo>
                      <a:pt x="1849" y="128"/>
                    </a:lnTo>
                    <a:lnTo>
                      <a:pt x="1831" y="115"/>
                    </a:lnTo>
                    <a:lnTo>
                      <a:pt x="1821" y="110"/>
                    </a:lnTo>
                    <a:lnTo>
                      <a:pt x="1810" y="105"/>
                    </a:lnTo>
                    <a:lnTo>
                      <a:pt x="1799" y="101"/>
                    </a:lnTo>
                    <a:lnTo>
                      <a:pt x="1787" y="100"/>
                    </a:lnTo>
                    <a:lnTo>
                      <a:pt x="1775" y="100"/>
                    </a:lnTo>
                    <a:lnTo>
                      <a:pt x="1761" y="101"/>
                    </a:lnTo>
                    <a:lnTo>
                      <a:pt x="1761" y="101"/>
                    </a:lnTo>
                    <a:lnTo>
                      <a:pt x="1755" y="97"/>
                    </a:lnTo>
                    <a:lnTo>
                      <a:pt x="1754" y="94"/>
                    </a:lnTo>
                    <a:lnTo>
                      <a:pt x="1754" y="90"/>
                    </a:lnTo>
                    <a:lnTo>
                      <a:pt x="1754" y="90"/>
                    </a:lnTo>
                    <a:lnTo>
                      <a:pt x="1764" y="87"/>
                    </a:lnTo>
                    <a:lnTo>
                      <a:pt x="1773" y="84"/>
                    </a:lnTo>
                    <a:lnTo>
                      <a:pt x="1782" y="84"/>
                    </a:lnTo>
                    <a:lnTo>
                      <a:pt x="1790" y="86"/>
                    </a:lnTo>
                    <a:lnTo>
                      <a:pt x="1799" y="87"/>
                    </a:lnTo>
                    <a:lnTo>
                      <a:pt x="1807" y="88"/>
                    </a:lnTo>
                    <a:lnTo>
                      <a:pt x="1824" y="95"/>
                    </a:lnTo>
                    <a:lnTo>
                      <a:pt x="1839" y="104"/>
                    </a:lnTo>
                    <a:lnTo>
                      <a:pt x="1853" y="114"/>
                    </a:lnTo>
                    <a:lnTo>
                      <a:pt x="1867" y="124"/>
                    </a:lnTo>
                    <a:lnTo>
                      <a:pt x="1882" y="132"/>
                    </a:lnTo>
                    <a:lnTo>
                      <a:pt x="1882" y="132"/>
                    </a:lnTo>
                    <a:lnTo>
                      <a:pt x="1884" y="138"/>
                    </a:lnTo>
                    <a:lnTo>
                      <a:pt x="1889" y="142"/>
                    </a:lnTo>
                    <a:lnTo>
                      <a:pt x="1893" y="147"/>
                    </a:lnTo>
                    <a:lnTo>
                      <a:pt x="1897" y="150"/>
                    </a:lnTo>
                    <a:lnTo>
                      <a:pt x="1908" y="157"/>
                    </a:lnTo>
                    <a:lnTo>
                      <a:pt x="1919" y="163"/>
                    </a:lnTo>
                    <a:lnTo>
                      <a:pt x="1919" y="163"/>
                    </a:lnTo>
                    <a:lnTo>
                      <a:pt x="1907" y="145"/>
                    </a:lnTo>
                    <a:lnTo>
                      <a:pt x="1891" y="128"/>
                    </a:lnTo>
                    <a:lnTo>
                      <a:pt x="1874" y="111"/>
                    </a:lnTo>
                    <a:lnTo>
                      <a:pt x="1856" y="97"/>
                    </a:lnTo>
                    <a:lnTo>
                      <a:pt x="1837" y="84"/>
                    </a:lnTo>
                    <a:lnTo>
                      <a:pt x="1816" y="76"/>
                    </a:lnTo>
                    <a:lnTo>
                      <a:pt x="1804" y="72"/>
                    </a:lnTo>
                    <a:lnTo>
                      <a:pt x="1793" y="69"/>
                    </a:lnTo>
                    <a:lnTo>
                      <a:pt x="1782" y="67"/>
                    </a:lnTo>
                    <a:lnTo>
                      <a:pt x="1769" y="66"/>
                    </a:lnTo>
                    <a:lnTo>
                      <a:pt x="1769" y="66"/>
                    </a:lnTo>
                    <a:lnTo>
                      <a:pt x="1766" y="62"/>
                    </a:lnTo>
                    <a:lnTo>
                      <a:pt x="1766" y="58"/>
                    </a:lnTo>
                    <a:lnTo>
                      <a:pt x="1766" y="55"/>
                    </a:lnTo>
                    <a:lnTo>
                      <a:pt x="1769" y="52"/>
                    </a:lnTo>
                    <a:lnTo>
                      <a:pt x="1776" y="46"/>
                    </a:lnTo>
                    <a:lnTo>
                      <a:pt x="1779" y="44"/>
                    </a:lnTo>
                    <a:lnTo>
                      <a:pt x="1782" y="41"/>
                    </a:lnTo>
                    <a:lnTo>
                      <a:pt x="1782" y="41"/>
                    </a:lnTo>
                    <a:lnTo>
                      <a:pt x="1758" y="31"/>
                    </a:lnTo>
                    <a:lnTo>
                      <a:pt x="1731" y="22"/>
                    </a:lnTo>
                    <a:lnTo>
                      <a:pt x="1705" y="17"/>
                    </a:lnTo>
                    <a:lnTo>
                      <a:pt x="1677" y="14"/>
                    </a:lnTo>
                    <a:lnTo>
                      <a:pt x="1648" y="13"/>
                    </a:lnTo>
                    <a:lnTo>
                      <a:pt x="1634" y="14"/>
                    </a:lnTo>
                    <a:lnTo>
                      <a:pt x="1620" y="15"/>
                    </a:lnTo>
                    <a:lnTo>
                      <a:pt x="1606" y="18"/>
                    </a:lnTo>
                    <a:lnTo>
                      <a:pt x="1592" y="21"/>
                    </a:lnTo>
                    <a:lnTo>
                      <a:pt x="1578" y="27"/>
                    </a:lnTo>
                    <a:lnTo>
                      <a:pt x="1564" y="31"/>
                    </a:lnTo>
                    <a:lnTo>
                      <a:pt x="1564" y="31"/>
                    </a:lnTo>
                    <a:lnTo>
                      <a:pt x="1560" y="38"/>
                    </a:lnTo>
                    <a:lnTo>
                      <a:pt x="1554" y="44"/>
                    </a:lnTo>
                    <a:lnTo>
                      <a:pt x="1542" y="55"/>
                    </a:lnTo>
                    <a:lnTo>
                      <a:pt x="1542" y="55"/>
                    </a:lnTo>
                    <a:lnTo>
                      <a:pt x="1549" y="59"/>
                    </a:lnTo>
                    <a:lnTo>
                      <a:pt x="1556" y="62"/>
                    </a:lnTo>
                    <a:lnTo>
                      <a:pt x="1563" y="66"/>
                    </a:lnTo>
                    <a:lnTo>
                      <a:pt x="1568" y="72"/>
                    </a:lnTo>
                    <a:lnTo>
                      <a:pt x="1568" y="72"/>
                    </a:lnTo>
                    <a:lnTo>
                      <a:pt x="1566" y="79"/>
                    </a:lnTo>
                    <a:lnTo>
                      <a:pt x="1564" y="83"/>
                    </a:lnTo>
                    <a:lnTo>
                      <a:pt x="1560" y="84"/>
                    </a:lnTo>
                    <a:lnTo>
                      <a:pt x="1560" y="84"/>
                    </a:lnTo>
                    <a:lnTo>
                      <a:pt x="1557" y="84"/>
                    </a:lnTo>
                    <a:lnTo>
                      <a:pt x="1554" y="83"/>
                    </a:lnTo>
                    <a:lnTo>
                      <a:pt x="1550" y="80"/>
                    </a:lnTo>
                    <a:lnTo>
                      <a:pt x="1546" y="76"/>
                    </a:lnTo>
                    <a:lnTo>
                      <a:pt x="1542" y="72"/>
                    </a:lnTo>
                    <a:lnTo>
                      <a:pt x="1542" y="72"/>
                    </a:lnTo>
                    <a:lnTo>
                      <a:pt x="1531" y="65"/>
                    </a:lnTo>
                    <a:lnTo>
                      <a:pt x="1517" y="58"/>
                    </a:lnTo>
                    <a:lnTo>
                      <a:pt x="1501" y="52"/>
                    </a:lnTo>
                    <a:lnTo>
                      <a:pt x="1484" y="46"/>
                    </a:lnTo>
                    <a:lnTo>
                      <a:pt x="1467" y="42"/>
                    </a:lnTo>
                    <a:lnTo>
                      <a:pt x="1449" y="38"/>
                    </a:lnTo>
                    <a:lnTo>
                      <a:pt x="1432" y="37"/>
                    </a:lnTo>
                    <a:lnTo>
                      <a:pt x="1417" y="37"/>
                    </a:lnTo>
                    <a:lnTo>
                      <a:pt x="1417" y="37"/>
                    </a:lnTo>
                    <a:lnTo>
                      <a:pt x="1389" y="44"/>
                    </a:lnTo>
                    <a:lnTo>
                      <a:pt x="1362" y="51"/>
                    </a:lnTo>
                    <a:lnTo>
                      <a:pt x="1362" y="51"/>
                    </a:lnTo>
                    <a:lnTo>
                      <a:pt x="1342" y="56"/>
                    </a:lnTo>
                    <a:lnTo>
                      <a:pt x="1326" y="63"/>
                    </a:lnTo>
                    <a:lnTo>
                      <a:pt x="1309" y="72"/>
                    </a:lnTo>
                    <a:lnTo>
                      <a:pt x="1293" y="81"/>
                    </a:lnTo>
                    <a:lnTo>
                      <a:pt x="1279" y="93"/>
                    </a:lnTo>
                    <a:lnTo>
                      <a:pt x="1265" y="107"/>
                    </a:lnTo>
                    <a:lnTo>
                      <a:pt x="1253" y="119"/>
                    </a:lnTo>
                    <a:lnTo>
                      <a:pt x="1241" y="135"/>
                    </a:lnTo>
                    <a:lnTo>
                      <a:pt x="1230" y="150"/>
                    </a:lnTo>
                    <a:lnTo>
                      <a:pt x="1219" y="166"/>
                    </a:lnTo>
                    <a:lnTo>
                      <a:pt x="1201" y="199"/>
                    </a:lnTo>
                    <a:lnTo>
                      <a:pt x="1184" y="234"/>
                    </a:lnTo>
                    <a:lnTo>
                      <a:pt x="1168" y="268"/>
                    </a:lnTo>
                    <a:lnTo>
                      <a:pt x="1168" y="268"/>
                    </a:lnTo>
                    <a:lnTo>
                      <a:pt x="1157" y="289"/>
                    </a:lnTo>
                    <a:lnTo>
                      <a:pt x="1147" y="306"/>
                    </a:lnTo>
                    <a:lnTo>
                      <a:pt x="1136" y="323"/>
                    </a:lnTo>
                    <a:lnTo>
                      <a:pt x="1123" y="340"/>
                    </a:lnTo>
                    <a:lnTo>
                      <a:pt x="1123" y="340"/>
                    </a:lnTo>
                    <a:lnTo>
                      <a:pt x="1112" y="354"/>
                    </a:lnTo>
                    <a:lnTo>
                      <a:pt x="1098" y="366"/>
                    </a:lnTo>
                    <a:lnTo>
                      <a:pt x="1083" y="379"/>
                    </a:lnTo>
                    <a:lnTo>
                      <a:pt x="1066" y="389"/>
                    </a:lnTo>
                    <a:lnTo>
                      <a:pt x="1046" y="397"/>
                    </a:lnTo>
                    <a:lnTo>
                      <a:pt x="1038" y="400"/>
                    </a:lnTo>
                    <a:lnTo>
                      <a:pt x="1028" y="402"/>
                    </a:lnTo>
                    <a:lnTo>
                      <a:pt x="1017" y="403"/>
                    </a:lnTo>
                    <a:lnTo>
                      <a:pt x="1007" y="403"/>
                    </a:lnTo>
                    <a:lnTo>
                      <a:pt x="997" y="402"/>
                    </a:lnTo>
                    <a:lnTo>
                      <a:pt x="986" y="399"/>
                    </a:lnTo>
                    <a:lnTo>
                      <a:pt x="986" y="399"/>
                    </a:lnTo>
                    <a:lnTo>
                      <a:pt x="987" y="403"/>
                    </a:lnTo>
                    <a:lnTo>
                      <a:pt x="990" y="407"/>
                    </a:lnTo>
                    <a:lnTo>
                      <a:pt x="997" y="413"/>
                    </a:lnTo>
                    <a:lnTo>
                      <a:pt x="1004" y="418"/>
                    </a:lnTo>
                    <a:lnTo>
                      <a:pt x="1007" y="423"/>
                    </a:lnTo>
                    <a:lnTo>
                      <a:pt x="1008" y="427"/>
                    </a:lnTo>
                    <a:lnTo>
                      <a:pt x="1008" y="427"/>
                    </a:lnTo>
                    <a:lnTo>
                      <a:pt x="1014" y="428"/>
                    </a:lnTo>
                    <a:lnTo>
                      <a:pt x="1018" y="430"/>
                    </a:lnTo>
                    <a:lnTo>
                      <a:pt x="1025" y="435"/>
                    </a:lnTo>
                    <a:lnTo>
                      <a:pt x="1031" y="442"/>
                    </a:lnTo>
                    <a:lnTo>
                      <a:pt x="1038" y="448"/>
                    </a:lnTo>
                    <a:lnTo>
                      <a:pt x="1038" y="448"/>
                    </a:lnTo>
                    <a:lnTo>
                      <a:pt x="1046" y="451"/>
                    </a:lnTo>
                    <a:lnTo>
                      <a:pt x="1053" y="451"/>
                    </a:lnTo>
                    <a:lnTo>
                      <a:pt x="1057" y="452"/>
                    </a:lnTo>
                    <a:lnTo>
                      <a:pt x="1062" y="453"/>
                    </a:lnTo>
                    <a:lnTo>
                      <a:pt x="1064" y="456"/>
                    </a:lnTo>
                    <a:lnTo>
                      <a:pt x="1066" y="461"/>
                    </a:lnTo>
                    <a:lnTo>
                      <a:pt x="1066" y="461"/>
                    </a:lnTo>
                    <a:lnTo>
                      <a:pt x="1062" y="463"/>
                    </a:lnTo>
                    <a:lnTo>
                      <a:pt x="1057" y="466"/>
                    </a:lnTo>
                    <a:lnTo>
                      <a:pt x="1046" y="469"/>
                    </a:lnTo>
                    <a:lnTo>
                      <a:pt x="1035" y="469"/>
                    </a:lnTo>
                    <a:lnTo>
                      <a:pt x="1022" y="468"/>
                    </a:lnTo>
                    <a:lnTo>
                      <a:pt x="1010" y="465"/>
                    </a:lnTo>
                    <a:lnTo>
                      <a:pt x="997" y="462"/>
                    </a:lnTo>
                    <a:lnTo>
                      <a:pt x="977" y="455"/>
                    </a:lnTo>
                    <a:lnTo>
                      <a:pt x="977" y="455"/>
                    </a:lnTo>
                    <a:lnTo>
                      <a:pt x="984" y="476"/>
                    </a:lnTo>
                    <a:lnTo>
                      <a:pt x="990" y="497"/>
                    </a:lnTo>
                    <a:lnTo>
                      <a:pt x="997" y="515"/>
                    </a:lnTo>
                    <a:lnTo>
                      <a:pt x="1001" y="524"/>
                    </a:lnTo>
                    <a:lnTo>
                      <a:pt x="1007" y="532"/>
                    </a:lnTo>
                    <a:lnTo>
                      <a:pt x="1007" y="532"/>
                    </a:lnTo>
                    <a:lnTo>
                      <a:pt x="1015" y="541"/>
                    </a:lnTo>
                    <a:lnTo>
                      <a:pt x="1027" y="549"/>
                    </a:lnTo>
                    <a:lnTo>
                      <a:pt x="1027" y="549"/>
                    </a:lnTo>
                    <a:lnTo>
                      <a:pt x="1038" y="559"/>
                    </a:lnTo>
                    <a:lnTo>
                      <a:pt x="1050" y="569"/>
                    </a:lnTo>
                    <a:lnTo>
                      <a:pt x="1064" y="577"/>
                    </a:lnTo>
                    <a:lnTo>
                      <a:pt x="1079" y="584"/>
                    </a:lnTo>
                    <a:lnTo>
                      <a:pt x="1094" y="590"/>
                    </a:lnTo>
                    <a:lnTo>
                      <a:pt x="1109" y="591"/>
                    </a:lnTo>
                    <a:lnTo>
                      <a:pt x="1118" y="591"/>
                    </a:lnTo>
                    <a:lnTo>
                      <a:pt x="1126" y="591"/>
                    </a:lnTo>
                    <a:lnTo>
                      <a:pt x="1135" y="588"/>
                    </a:lnTo>
                    <a:lnTo>
                      <a:pt x="1143" y="587"/>
                    </a:lnTo>
                    <a:lnTo>
                      <a:pt x="1143" y="587"/>
                    </a:lnTo>
                    <a:lnTo>
                      <a:pt x="1147" y="588"/>
                    </a:lnTo>
                    <a:lnTo>
                      <a:pt x="1150" y="590"/>
                    </a:lnTo>
                    <a:lnTo>
                      <a:pt x="1153" y="592"/>
                    </a:lnTo>
                    <a:lnTo>
                      <a:pt x="1153" y="595"/>
                    </a:lnTo>
                    <a:lnTo>
                      <a:pt x="1153" y="602"/>
                    </a:lnTo>
                    <a:lnTo>
                      <a:pt x="1150" y="611"/>
                    </a:lnTo>
                    <a:lnTo>
                      <a:pt x="1150" y="611"/>
                    </a:lnTo>
                    <a:lnTo>
                      <a:pt x="1130" y="615"/>
                    </a:lnTo>
                    <a:lnTo>
                      <a:pt x="1109" y="621"/>
                    </a:lnTo>
                    <a:lnTo>
                      <a:pt x="1097" y="622"/>
                    </a:lnTo>
                    <a:lnTo>
                      <a:pt x="1086" y="623"/>
                    </a:lnTo>
                    <a:lnTo>
                      <a:pt x="1076" y="625"/>
                    </a:lnTo>
                    <a:lnTo>
                      <a:pt x="1064" y="623"/>
                    </a:lnTo>
                    <a:lnTo>
                      <a:pt x="1064" y="623"/>
                    </a:lnTo>
                    <a:lnTo>
                      <a:pt x="1074" y="633"/>
                    </a:lnTo>
                    <a:lnTo>
                      <a:pt x="1086" y="644"/>
                    </a:lnTo>
                    <a:lnTo>
                      <a:pt x="1100" y="654"/>
                    </a:lnTo>
                    <a:lnTo>
                      <a:pt x="1114" y="664"/>
                    </a:lnTo>
                    <a:lnTo>
                      <a:pt x="1130" y="673"/>
                    </a:lnTo>
                    <a:lnTo>
                      <a:pt x="1146" y="680"/>
                    </a:lnTo>
                    <a:lnTo>
                      <a:pt x="1163" y="684"/>
                    </a:lnTo>
                    <a:lnTo>
                      <a:pt x="1180" y="688"/>
                    </a:lnTo>
                    <a:lnTo>
                      <a:pt x="1180" y="688"/>
                    </a:lnTo>
                    <a:lnTo>
                      <a:pt x="1189" y="688"/>
                    </a:lnTo>
                    <a:lnTo>
                      <a:pt x="1201" y="688"/>
                    </a:lnTo>
                    <a:lnTo>
                      <a:pt x="1222" y="687"/>
                    </a:lnTo>
                    <a:lnTo>
                      <a:pt x="1232" y="685"/>
                    </a:lnTo>
                    <a:lnTo>
                      <a:pt x="1240" y="687"/>
                    </a:lnTo>
                    <a:lnTo>
                      <a:pt x="1247" y="689"/>
                    </a:lnTo>
                    <a:lnTo>
                      <a:pt x="1251" y="694"/>
                    </a:lnTo>
                    <a:lnTo>
                      <a:pt x="1251" y="694"/>
                    </a:lnTo>
                    <a:lnTo>
                      <a:pt x="1250" y="698"/>
                    </a:lnTo>
                    <a:lnTo>
                      <a:pt x="1247" y="701"/>
                    </a:lnTo>
                    <a:lnTo>
                      <a:pt x="1239" y="706"/>
                    </a:lnTo>
                    <a:lnTo>
                      <a:pt x="1230" y="712"/>
                    </a:lnTo>
                    <a:lnTo>
                      <a:pt x="1226" y="716"/>
                    </a:lnTo>
                    <a:lnTo>
                      <a:pt x="1223" y="722"/>
                    </a:lnTo>
                    <a:lnTo>
                      <a:pt x="1223" y="722"/>
                    </a:lnTo>
                    <a:lnTo>
                      <a:pt x="1233" y="724"/>
                    </a:lnTo>
                    <a:lnTo>
                      <a:pt x="1243" y="724"/>
                    </a:lnTo>
                    <a:lnTo>
                      <a:pt x="1251" y="723"/>
                    </a:lnTo>
                    <a:lnTo>
                      <a:pt x="1261" y="720"/>
                    </a:lnTo>
                    <a:lnTo>
                      <a:pt x="1271" y="719"/>
                    </a:lnTo>
                    <a:lnTo>
                      <a:pt x="1279" y="717"/>
                    </a:lnTo>
                    <a:lnTo>
                      <a:pt x="1288" y="717"/>
                    </a:lnTo>
                    <a:lnTo>
                      <a:pt x="1298" y="719"/>
                    </a:lnTo>
                    <a:lnTo>
                      <a:pt x="1298" y="719"/>
                    </a:lnTo>
                    <a:lnTo>
                      <a:pt x="1299" y="723"/>
                    </a:lnTo>
                    <a:lnTo>
                      <a:pt x="1299" y="727"/>
                    </a:lnTo>
                    <a:lnTo>
                      <a:pt x="1298" y="737"/>
                    </a:lnTo>
                    <a:lnTo>
                      <a:pt x="1298" y="737"/>
                    </a:lnTo>
                    <a:lnTo>
                      <a:pt x="1327" y="740"/>
                    </a:lnTo>
                    <a:lnTo>
                      <a:pt x="1354" y="743"/>
                    </a:lnTo>
                    <a:lnTo>
                      <a:pt x="1368" y="744"/>
                    </a:lnTo>
                    <a:lnTo>
                      <a:pt x="1382" y="743"/>
                    </a:lnTo>
                    <a:lnTo>
                      <a:pt x="1396" y="741"/>
                    </a:lnTo>
                    <a:lnTo>
                      <a:pt x="1410" y="737"/>
                    </a:lnTo>
                    <a:lnTo>
                      <a:pt x="1410" y="737"/>
                    </a:lnTo>
                    <a:lnTo>
                      <a:pt x="1401" y="730"/>
                    </a:lnTo>
                    <a:lnTo>
                      <a:pt x="1393" y="726"/>
                    </a:lnTo>
                    <a:lnTo>
                      <a:pt x="1386" y="719"/>
                    </a:lnTo>
                    <a:lnTo>
                      <a:pt x="1383" y="715"/>
                    </a:lnTo>
                    <a:lnTo>
                      <a:pt x="1382" y="710"/>
                    </a:lnTo>
                    <a:lnTo>
                      <a:pt x="1382" y="710"/>
                    </a:lnTo>
                    <a:lnTo>
                      <a:pt x="1372" y="712"/>
                    </a:lnTo>
                    <a:lnTo>
                      <a:pt x="1363" y="713"/>
                    </a:lnTo>
                    <a:lnTo>
                      <a:pt x="1354" y="712"/>
                    </a:lnTo>
                    <a:lnTo>
                      <a:pt x="1344" y="710"/>
                    </a:lnTo>
                    <a:lnTo>
                      <a:pt x="1334" y="708"/>
                    </a:lnTo>
                    <a:lnTo>
                      <a:pt x="1326" y="705"/>
                    </a:lnTo>
                    <a:lnTo>
                      <a:pt x="1316" y="699"/>
                    </a:lnTo>
                    <a:lnTo>
                      <a:pt x="1309" y="695"/>
                    </a:lnTo>
                    <a:lnTo>
                      <a:pt x="1302" y="688"/>
                    </a:lnTo>
                    <a:lnTo>
                      <a:pt x="1295" y="681"/>
                    </a:lnTo>
                    <a:lnTo>
                      <a:pt x="1291" y="674"/>
                    </a:lnTo>
                    <a:lnTo>
                      <a:pt x="1286" y="666"/>
                    </a:lnTo>
                    <a:lnTo>
                      <a:pt x="1285" y="657"/>
                    </a:lnTo>
                    <a:lnTo>
                      <a:pt x="1285" y="649"/>
                    </a:lnTo>
                    <a:lnTo>
                      <a:pt x="1286" y="639"/>
                    </a:lnTo>
                    <a:lnTo>
                      <a:pt x="1291" y="630"/>
                    </a:lnTo>
                    <a:lnTo>
                      <a:pt x="1291" y="630"/>
                    </a:lnTo>
                    <a:lnTo>
                      <a:pt x="1269" y="629"/>
                    </a:lnTo>
                    <a:lnTo>
                      <a:pt x="1248" y="626"/>
                    </a:lnTo>
                    <a:lnTo>
                      <a:pt x="1229" y="622"/>
                    </a:lnTo>
                    <a:lnTo>
                      <a:pt x="1209" y="618"/>
                    </a:lnTo>
                    <a:lnTo>
                      <a:pt x="1192" y="611"/>
                    </a:lnTo>
                    <a:lnTo>
                      <a:pt x="1177" y="601"/>
                    </a:lnTo>
                    <a:lnTo>
                      <a:pt x="1170" y="595"/>
                    </a:lnTo>
                    <a:lnTo>
                      <a:pt x="1164" y="590"/>
                    </a:lnTo>
                    <a:lnTo>
                      <a:pt x="1159" y="583"/>
                    </a:lnTo>
                    <a:lnTo>
                      <a:pt x="1154" y="576"/>
                    </a:lnTo>
                    <a:lnTo>
                      <a:pt x="1154" y="576"/>
                    </a:lnTo>
                    <a:lnTo>
                      <a:pt x="1156" y="573"/>
                    </a:lnTo>
                    <a:lnTo>
                      <a:pt x="1160" y="571"/>
                    </a:lnTo>
                    <a:lnTo>
                      <a:pt x="1167" y="570"/>
                    </a:lnTo>
                    <a:lnTo>
                      <a:pt x="1175" y="570"/>
                    </a:lnTo>
                    <a:lnTo>
                      <a:pt x="1185" y="571"/>
                    </a:lnTo>
                    <a:lnTo>
                      <a:pt x="1195" y="571"/>
                    </a:lnTo>
                    <a:lnTo>
                      <a:pt x="1203" y="570"/>
                    </a:lnTo>
                    <a:lnTo>
                      <a:pt x="1208" y="569"/>
                    </a:lnTo>
                    <a:lnTo>
                      <a:pt x="1210" y="567"/>
                    </a:lnTo>
                    <a:lnTo>
                      <a:pt x="1215" y="564"/>
                    </a:lnTo>
                    <a:lnTo>
                      <a:pt x="1216" y="560"/>
                    </a:lnTo>
                    <a:lnTo>
                      <a:pt x="1216" y="560"/>
                    </a:lnTo>
                    <a:lnTo>
                      <a:pt x="1206" y="556"/>
                    </a:lnTo>
                    <a:lnTo>
                      <a:pt x="1195" y="550"/>
                    </a:lnTo>
                    <a:lnTo>
                      <a:pt x="1185" y="545"/>
                    </a:lnTo>
                    <a:lnTo>
                      <a:pt x="1175" y="538"/>
                    </a:lnTo>
                    <a:lnTo>
                      <a:pt x="1167" y="529"/>
                    </a:lnTo>
                    <a:lnTo>
                      <a:pt x="1159" y="521"/>
                    </a:lnTo>
                    <a:lnTo>
                      <a:pt x="1152" y="512"/>
                    </a:lnTo>
                    <a:lnTo>
                      <a:pt x="1147" y="503"/>
                    </a:lnTo>
                    <a:lnTo>
                      <a:pt x="1147" y="503"/>
                    </a:lnTo>
                    <a:lnTo>
                      <a:pt x="1143" y="494"/>
                    </a:lnTo>
                    <a:lnTo>
                      <a:pt x="1139" y="483"/>
                    </a:lnTo>
                    <a:lnTo>
                      <a:pt x="1137" y="477"/>
                    </a:lnTo>
                    <a:lnTo>
                      <a:pt x="1137" y="473"/>
                    </a:lnTo>
                    <a:lnTo>
                      <a:pt x="1137" y="468"/>
                    </a:lnTo>
                    <a:lnTo>
                      <a:pt x="1140" y="462"/>
                    </a:lnTo>
                    <a:lnTo>
                      <a:pt x="1140" y="462"/>
                    </a:lnTo>
                    <a:lnTo>
                      <a:pt x="1146" y="462"/>
                    </a:lnTo>
                    <a:lnTo>
                      <a:pt x="1150" y="465"/>
                    </a:lnTo>
                    <a:lnTo>
                      <a:pt x="1153" y="469"/>
                    </a:lnTo>
                    <a:lnTo>
                      <a:pt x="1154" y="475"/>
                    </a:lnTo>
                    <a:lnTo>
                      <a:pt x="1157" y="479"/>
                    </a:lnTo>
                    <a:lnTo>
                      <a:pt x="1160" y="483"/>
                    </a:lnTo>
                    <a:lnTo>
                      <a:pt x="1163" y="486"/>
                    </a:lnTo>
                    <a:lnTo>
                      <a:pt x="1170" y="484"/>
                    </a:lnTo>
                    <a:lnTo>
                      <a:pt x="1170" y="484"/>
                    </a:lnTo>
                    <a:lnTo>
                      <a:pt x="1163" y="476"/>
                    </a:lnTo>
                    <a:lnTo>
                      <a:pt x="1156" y="468"/>
                    </a:lnTo>
                    <a:lnTo>
                      <a:pt x="1150" y="458"/>
                    </a:lnTo>
                    <a:lnTo>
                      <a:pt x="1147" y="446"/>
                    </a:lnTo>
                    <a:lnTo>
                      <a:pt x="1147" y="446"/>
                    </a:lnTo>
                    <a:lnTo>
                      <a:pt x="1143" y="432"/>
                    </a:lnTo>
                    <a:lnTo>
                      <a:pt x="1140" y="417"/>
                    </a:lnTo>
                    <a:lnTo>
                      <a:pt x="1140" y="400"/>
                    </a:lnTo>
                    <a:lnTo>
                      <a:pt x="1140" y="395"/>
                    </a:lnTo>
                    <a:lnTo>
                      <a:pt x="1143" y="390"/>
                    </a:lnTo>
                    <a:lnTo>
                      <a:pt x="1143" y="390"/>
                    </a:lnTo>
                    <a:lnTo>
                      <a:pt x="1145" y="393"/>
                    </a:lnTo>
                    <a:lnTo>
                      <a:pt x="1147" y="396"/>
                    </a:lnTo>
                    <a:lnTo>
                      <a:pt x="1153" y="402"/>
                    </a:lnTo>
                    <a:lnTo>
                      <a:pt x="1156" y="404"/>
                    </a:lnTo>
                    <a:lnTo>
                      <a:pt x="1156" y="407"/>
                    </a:lnTo>
                    <a:lnTo>
                      <a:pt x="1156" y="411"/>
                    </a:lnTo>
                    <a:lnTo>
                      <a:pt x="1154" y="414"/>
                    </a:lnTo>
                    <a:lnTo>
                      <a:pt x="1154" y="414"/>
                    </a:lnTo>
                    <a:lnTo>
                      <a:pt x="1166" y="424"/>
                    </a:lnTo>
                    <a:lnTo>
                      <a:pt x="1177" y="430"/>
                    </a:lnTo>
                    <a:lnTo>
                      <a:pt x="1189" y="434"/>
                    </a:lnTo>
                    <a:lnTo>
                      <a:pt x="1201" y="435"/>
                    </a:lnTo>
                    <a:lnTo>
                      <a:pt x="1213" y="434"/>
                    </a:lnTo>
                    <a:lnTo>
                      <a:pt x="1226" y="432"/>
                    </a:lnTo>
                    <a:lnTo>
                      <a:pt x="1237" y="427"/>
                    </a:lnTo>
                    <a:lnTo>
                      <a:pt x="1248" y="421"/>
                    </a:lnTo>
                    <a:lnTo>
                      <a:pt x="1260" y="414"/>
                    </a:lnTo>
                    <a:lnTo>
                      <a:pt x="1269" y="406"/>
                    </a:lnTo>
                    <a:lnTo>
                      <a:pt x="1279" y="396"/>
                    </a:lnTo>
                    <a:lnTo>
                      <a:pt x="1288" y="386"/>
                    </a:lnTo>
                    <a:lnTo>
                      <a:pt x="1296" y="376"/>
                    </a:lnTo>
                    <a:lnTo>
                      <a:pt x="1303" y="365"/>
                    </a:lnTo>
                    <a:lnTo>
                      <a:pt x="1309" y="352"/>
                    </a:lnTo>
                    <a:lnTo>
                      <a:pt x="1313" y="341"/>
                    </a:lnTo>
                    <a:lnTo>
                      <a:pt x="1313" y="341"/>
                    </a:lnTo>
                    <a:lnTo>
                      <a:pt x="1317" y="322"/>
                    </a:lnTo>
                    <a:lnTo>
                      <a:pt x="1321" y="299"/>
                    </a:lnTo>
                    <a:lnTo>
                      <a:pt x="1324" y="278"/>
                    </a:lnTo>
                    <a:lnTo>
                      <a:pt x="1327" y="268"/>
                    </a:lnTo>
                    <a:lnTo>
                      <a:pt x="1330" y="258"/>
                    </a:lnTo>
                    <a:lnTo>
                      <a:pt x="1330" y="258"/>
                    </a:lnTo>
                    <a:lnTo>
                      <a:pt x="1337" y="253"/>
                    </a:lnTo>
                    <a:lnTo>
                      <a:pt x="1344" y="246"/>
                    </a:lnTo>
                    <a:lnTo>
                      <a:pt x="1349" y="237"/>
                    </a:lnTo>
                    <a:lnTo>
                      <a:pt x="1354" y="232"/>
                    </a:lnTo>
                    <a:lnTo>
                      <a:pt x="1354" y="232"/>
                    </a:lnTo>
                    <a:lnTo>
                      <a:pt x="1349" y="233"/>
                    </a:lnTo>
                    <a:lnTo>
                      <a:pt x="1345" y="237"/>
                    </a:lnTo>
                    <a:lnTo>
                      <a:pt x="1338" y="244"/>
                    </a:lnTo>
                    <a:lnTo>
                      <a:pt x="1334" y="247"/>
                    </a:lnTo>
                    <a:lnTo>
                      <a:pt x="1330" y="249"/>
                    </a:lnTo>
                    <a:lnTo>
                      <a:pt x="1326" y="246"/>
                    </a:lnTo>
                    <a:lnTo>
                      <a:pt x="1321" y="241"/>
                    </a:lnTo>
                    <a:lnTo>
                      <a:pt x="1321" y="241"/>
                    </a:lnTo>
                    <a:lnTo>
                      <a:pt x="1333" y="223"/>
                    </a:lnTo>
                    <a:lnTo>
                      <a:pt x="1347" y="204"/>
                    </a:lnTo>
                    <a:lnTo>
                      <a:pt x="1362" y="185"/>
                    </a:lnTo>
                    <a:lnTo>
                      <a:pt x="1380" y="167"/>
                    </a:lnTo>
                    <a:lnTo>
                      <a:pt x="1400" y="152"/>
                    </a:lnTo>
                    <a:lnTo>
                      <a:pt x="1421" y="138"/>
                    </a:lnTo>
                    <a:lnTo>
                      <a:pt x="1432" y="131"/>
                    </a:lnTo>
                    <a:lnTo>
                      <a:pt x="1445" y="125"/>
                    </a:lnTo>
                    <a:lnTo>
                      <a:pt x="1458" y="121"/>
                    </a:lnTo>
                    <a:lnTo>
                      <a:pt x="1470" y="118"/>
                    </a:lnTo>
                    <a:lnTo>
                      <a:pt x="1470" y="118"/>
                    </a:lnTo>
                    <a:lnTo>
                      <a:pt x="1502" y="111"/>
                    </a:lnTo>
                    <a:lnTo>
                      <a:pt x="1535" y="107"/>
                    </a:lnTo>
                    <a:lnTo>
                      <a:pt x="1567" y="105"/>
                    </a:lnTo>
                    <a:lnTo>
                      <a:pt x="1602" y="104"/>
                    </a:lnTo>
                    <a:lnTo>
                      <a:pt x="1602" y="104"/>
                    </a:lnTo>
                    <a:lnTo>
                      <a:pt x="1611" y="102"/>
                    </a:lnTo>
                    <a:lnTo>
                      <a:pt x="1618" y="102"/>
                    </a:lnTo>
                    <a:lnTo>
                      <a:pt x="1620" y="104"/>
                    </a:lnTo>
                    <a:lnTo>
                      <a:pt x="1623" y="105"/>
                    </a:lnTo>
                    <a:lnTo>
                      <a:pt x="1625" y="110"/>
                    </a:lnTo>
                    <a:lnTo>
                      <a:pt x="1626" y="115"/>
                    </a:lnTo>
                    <a:lnTo>
                      <a:pt x="1626" y="115"/>
                    </a:lnTo>
                    <a:lnTo>
                      <a:pt x="1622" y="119"/>
                    </a:lnTo>
                    <a:lnTo>
                      <a:pt x="1619" y="121"/>
                    </a:lnTo>
                    <a:lnTo>
                      <a:pt x="1616" y="122"/>
                    </a:lnTo>
                    <a:lnTo>
                      <a:pt x="1613" y="122"/>
                    </a:lnTo>
                    <a:lnTo>
                      <a:pt x="1606" y="119"/>
                    </a:lnTo>
                    <a:lnTo>
                      <a:pt x="1599" y="118"/>
                    </a:lnTo>
                    <a:lnTo>
                      <a:pt x="1599" y="118"/>
                    </a:lnTo>
                    <a:lnTo>
                      <a:pt x="1587" y="117"/>
                    </a:lnTo>
                    <a:lnTo>
                      <a:pt x="1575" y="117"/>
                    </a:lnTo>
                    <a:lnTo>
                      <a:pt x="1554" y="118"/>
                    </a:lnTo>
                    <a:lnTo>
                      <a:pt x="1535" y="122"/>
                    </a:lnTo>
                    <a:lnTo>
                      <a:pt x="1517" y="125"/>
                    </a:lnTo>
                    <a:lnTo>
                      <a:pt x="1517" y="125"/>
                    </a:lnTo>
                    <a:lnTo>
                      <a:pt x="1490" y="128"/>
                    </a:lnTo>
                    <a:lnTo>
                      <a:pt x="1466" y="135"/>
                    </a:lnTo>
                    <a:lnTo>
                      <a:pt x="1444" y="143"/>
                    </a:lnTo>
                    <a:lnTo>
                      <a:pt x="1422" y="153"/>
                    </a:lnTo>
                    <a:lnTo>
                      <a:pt x="1403" y="166"/>
                    </a:lnTo>
                    <a:lnTo>
                      <a:pt x="1385" y="181"/>
                    </a:lnTo>
                    <a:lnTo>
                      <a:pt x="1369" y="198"/>
                    </a:lnTo>
                    <a:lnTo>
                      <a:pt x="1356" y="215"/>
                    </a:lnTo>
                    <a:lnTo>
                      <a:pt x="1356" y="215"/>
                    </a:lnTo>
                    <a:lnTo>
                      <a:pt x="1363" y="215"/>
                    </a:lnTo>
                    <a:lnTo>
                      <a:pt x="1371" y="212"/>
                    </a:lnTo>
                    <a:lnTo>
                      <a:pt x="1376" y="209"/>
                    </a:lnTo>
                    <a:lnTo>
                      <a:pt x="1379" y="205"/>
                    </a:lnTo>
                    <a:lnTo>
                      <a:pt x="1379" y="205"/>
                    </a:lnTo>
                    <a:lnTo>
                      <a:pt x="1387" y="208"/>
                    </a:lnTo>
                    <a:lnTo>
                      <a:pt x="1390" y="209"/>
                    </a:lnTo>
                    <a:lnTo>
                      <a:pt x="1392" y="212"/>
                    </a:lnTo>
                    <a:lnTo>
                      <a:pt x="1393" y="215"/>
                    </a:lnTo>
                    <a:lnTo>
                      <a:pt x="1393" y="218"/>
                    </a:lnTo>
                    <a:lnTo>
                      <a:pt x="1390" y="226"/>
                    </a:lnTo>
                    <a:lnTo>
                      <a:pt x="1390" y="226"/>
                    </a:lnTo>
                    <a:lnTo>
                      <a:pt x="1386" y="226"/>
                    </a:lnTo>
                    <a:lnTo>
                      <a:pt x="1383" y="227"/>
                    </a:lnTo>
                    <a:lnTo>
                      <a:pt x="1380" y="229"/>
                    </a:lnTo>
                    <a:lnTo>
                      <a:pt x="1378" y="229"/>
                    </a:lnTo>
                    <a:lnTo>
                      <a:pt x="1378" y="229"/>
                    </a:lnTo>
                    <a:lnTo>
                      <a:pt x="1371" y="234"/>
                    </a:lnTo>
                    <a:lnTo>
                      <a:pt x="1365" y="239"/>
                    </a:lnTo>
                    <a:lnTo>
                      <a:pt x="1356" y="250"/>
                    </a:lnTo>
                    <a:lnTo>
                      <a:pt x="1348" y="264"/>
                    </a:lnTo>
                    <a:lnTo>
                      <a:pt x="1344" y="278"/>
                    </a:lnTo>
                    <a:lnTo>
                      <a:pt x="1340" y="292"/>
                    </a:lnTo>
                    <a:lnTo>
                      <a:pt x="1335" y="307"/>
                    </a:lnTo>
                    <a:lnTo>
                      <a:pt x="1328" y="340"/>
                    </a:lnTo>
                    <a:lnTo>
                      <a:pt x="1328" y="340"/>
                    </a:lnTo>
                    <a:lnTo>
                      <a:pt x="1323" y="357"/>
                    </a:lnTo>
                    <a:lnTo>
                      <a:pt x="1316" y="373"/>
                    </a:lnTo>
                    <a:lnTo>
                      <a:pt x="1307" y="388"/>
                    </a:lnTo>
                    <a:lnTo>
                      <a:pt x="1296" y="402"/>
                    </a:lnTo>
                    <a:lnTo>
                      <a:pt x="1285" y="414"/>
                    </a:lnTo>
                    <a:lnTo>
                      <a:pt x="1272" y="424"/>
                    </a:lnTo>
                    <a:lnTo>
                      <a:pt x="1260" y="434"/>
                    </a:lnTo>
                    <a:lnTo>
                      <a:pt x="1244" y="442"/>
                    </a:lnTo>
                    <a:lnTo>
                      <a:pt x="1244" y="442"/>
                    </a:lnTo>
                    <a:lnTo>
                      <a:pt x="1240" y="444"/>
                    </a:lnTo>
                    <a:lnTo>
                      <a:pt x="1234" y="445"/>
                    </a:lnTo>
                    <a:lnTo>
                      <a:pt x="1225" y="449"/>
                    </a:lnTo>
                    <a:lnTo>
                      <a:pt x="1213" y="453"/>
                    </a:lnTo>
                    <a:lnTo>
                      <a:pt x="1208" y="455"/>
                    </a:lnTo>
                    <a:lnTo>
                      <a:pt x="1201" y="455"/>
                    </a:lnTo>
                    <a:lnTo>
                      <a:pt x="1201" y="455"/>
                    </a:lnTo>
                    <a:lnTo>
                      <a:pt x="1195" y="455"/>
                    </a:lnTo>
                    <a:lnTo>
                      <a:pt x="1189" y="453"/>
                    </a:lnTo>
                    <a:lnTo>
                      <a:pt x="1178" y="448"/>
                    </a:lnTo>
                    <a:lnTo>
                      <a:pt x="1168" y="445"/>
                    </a:lnTo>
                    <a:lnTo>
                      <a:pt x="1164" y="444"/>
                    </a:lnTo>
                    <a:lnTo>
                      <a:pt x="1159" y="442"/>
                    </a:lnTo>
                    <a:lnTo>
                      <a:pt x="1159" y="442"/>
                    </a:lnTo>
                    <a:lnTo>
                      <a:pt x="1163" y="452"/>
                    </a:lnTo>
                    <a:lnTo>
                      <a:pt x="1167" y="462"/>
                    </a:lnTo>
                    <a:lnTo>
                      <a:pt x="1171" y="469"/>
                    </a:lnTo>
                    <a:lnTo>
                      <a:pt x="1178" y="476"/>
                    </a:lnTo>
                    <a:lnTo>
                      <a:pt x="1185" y="482"/>
                    </a:lnTo>
                    <a:lnTo>
                      <a:pt x="1192" y="486"/>
                    </a:lnTo>
                    <a:lnTo>
                      <a:pt x="1202" y="489"/>
                    </a:lnTo>
                    <a:lnTo>
                      <a:pt x="1212" y="490"/>
                    </a:lnTo>
                    <a:lnTo>
                      <a:pt x="1212" y="490"/>
                    </a:lnTo>
                    <a:lnTo>
                      <a:pt x="1208" y="496"/>
                    </a:lnTo>
                    <a:lnTo>
                      <a:pt x="1203" y="500"/>
                    </a:lnTo>
                    <a:lnTo>
                      <a:pt x="1196" y="501"/>
                    </a:lnTo>
                    <a:lnTo>
                      <a:pt x="1188" y="503"/>
                    </a:lnTo>
                    <a:lnTo>
                      <a:pt x="1180" y="501"/>
                    </a:lnTo>
                    <a:lnTo>
                      <a:pt x="1173" y="500"/>
                    </a:lnTo>
                    <a:lnTo>
                      <a:pt x="1159" y="496"/>
                    </a:lnTo>
                    <a:lnTo>
                      <a:pt x="1159" y="496"/>
                    </a:lnTo>
                    <a:lnTo>
                      <a:pt x="1166" y="507"/>
                    </a:lnTo>
                    <a:lnTo>
                      <a:pt x="1173" y="518"/>
                    </a:lnTo>
                    <a:lnTo>
                      <a:pt x="1181" y="527"/>
                    </a:lnTo>
                    <a:lnTo>
                      <a:pt x="1191" y="534"/>
                    </a:lnTo>
                    <a:lnTo>
                      <a:pt x="1202" y="539"/>
                    </a:lnTo>
                    <a:lnTo>
                      <a:pt x="1215" y="543"/>
                    </a:lnTo>
                    <a:lnTo>
                      <a:pt x="1227" y="546"/>
                    </a:lnTo>
                    <a:lnTo>
                      <a:pt x="1241" y="548"/>
                    </a:lnTo>
                    <a:lnTo>
                      <a:pt x="1241" y="548"/>
                    </a:lnTo>
                    <a:lnTo>
                      <a:pt x="1239" y="557"/>
                    </a:lnTo>
                    <a:lnTo>
                      <a:pt x="1233" y="564"/>
                    </a:lnTo>
                    <a:lnTo>
                      <a:pt x="1226" y="570"/>
                    </a:lnTo>
                    <a:lnTo>
                      <a:pt x="1218" y="574"/>
                    </a:lnTo>
                    <a:lnTo>
                      <a:pt x="1209" y="578"/>
                    </a:lnTo>
                    <a:lnTo>
                      <a:pt x="1199" y="581"/>
                    </a:lnTo>
                    <a:lnTo>
                      <a:pt x="1181" y="584"/>
                    </a:lnTo>
                    <a:lnTo>
                      <a:pt x="1181" y="584"/>
                    </a:lnTo>
                    <a:close/>
                    <a:moveTo>
                      <a:pt x="2099" y="364"/>
                    </a:moveTo>
                    <a:lnTo>
                      <a:pt x="2099" y="364"/>
                    </a:lnTo>
                    <a:lnTo>
                      <a:pt x="2082" y="361"/>
                    </a:lnTo>
                    <a:lnTo>
                      <a:pt x="2067" y="357"/>
                    </a:lnTo>
                    <a:lnTo>
                      <a:pt x="2053" y="350"/>
                    </a:lnTo>
                    <a:lnTo>
                      <a:pt x="2040" y="341"/>
                    </a:lnTo>
                    <a:lnTo>
                      <a:pt x="2028" y="333"/>
                    </a:lnTo>
                    <a:lnTo>
                      <a:pt x="2016" y="323"/>
                    </a:lnTo>
                    <a:lnTo>
                      <a:pt x="2005" y="310"/>
                    </a:lnTo>
                    <a:lnTo>
                      <a:pt x="1995" y="299"/>
                    </a:lnTo>
                    <a:lnTo>
                      <a:pt x="1978" y="274"/>
                    </a:lnTo>
                    <a:lnTo>
                      <a:pt x="1962" y="246"/>
                    </a:lnTo>
                    <a:lnTo>
                      <a:pt x="1932" y="194"/>
                    </a:lnTo>
                    <a:lnTo>
                      <a:pt x="1932" y="194"/>
                    </a:lnTo>
                    <a:lnTo>
                      <a:pt x="1926" y="194"/>
                    </a:lnTo>
                    <a:lnTo>
                      <a:pt x="1926" y="194"/>
                    </a:lnTo>
                    <a:lnTo>
                      <a:pt x="1926" y="195"/>
                    </a:lnTo>
                    <a:lnTo>
                      <a:pt x="1925" y="197"/>
                    </a:lnTo>
                    <a:lnTo>
                      <a:pt x="1922" y="198"/>
                    </a:lnTo>
                    <a:lnTo>
                      <a:pt x="1922" y="198"/>
                    </a:lnTo>
                    <a:lnTo>
                      <a:pt x="1928" y="211"/>
                    </a:lnTo>
                    <a:lnTo>
                      <a:pt x="1935" y="223"/>
                    </a:lnTo>
                    <a:lnTo>
                      <a:pt x="1950" y="250"/>
                    </a:lnTo>
                    <a:lnTo>
                      <a:pt x="1959" y="264"/>
                    </a:lnTo>
                    <a:lnTo>
                      <a:pt x="1964" y="278"/>
                    </a:lnTo>
                    <a:lnTo>
                      <a:pt x="1970" y="293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7" y="329"/>
                    </a:lnTo>
                    <a:lnTo>
                      <a:pt x="1977" y="347"/>
                    </a:lnTo>
                    <a:lnTo>
                      <a:pt x="1976" y="365"/>
                    </a:lnTo>
                    <a:lnTo>
                      <a:pt x="1971" y="382"/>
                    </a:lnTo>
                    <a:lnTo>
                      <a:pt x="1966" y="399"/>
                    </a:lnTo>
                    <a:lnTo>
                      <a:pt x="1960" y="416"/>
                    </a:lnTo>
                    <a:lnTo>
                      <a:pt x="1945" y="448"/>
                    </a:lnTo>
                    <a:lnTo>
                      <a:pt x="1945" y="448"/>
                    </a:lnTo>
                    <a:lnTo>
                      <a:pt x="1939" y="452"/>
                    </a:lnTo>
                    <a:lnTo>
                      <a:pt x="1935" y="458"/>
                    </a:lnTo>
                    <a:lnTo>
                      <a:pt x="1931" y="463"/>
                    </a:lnTo>
                    <a:lnTo>
                      <a:pt x="1926" y="469"/>
                    </a:lnTo>
                    <a:lnTo>
                      <a:pt x="1926" y="469"/>
                    </a:lnTo>
                    <a:lnTo>
                      <a:pt x="1932" y="482"/>
                    </a:lnTo>
                    <a:lnTo>
                      <a:pt x="1936" y="496"/>
                    </a:lnTo>
                    <a:lnTo>
                      <a:pt x="1938" y="510"/>
                    </a:lnTo>
                    <a:lnTo>
                      <a:pt x="1938" y="524"/>
                    </a:lnTo>
                    <a:lnTo>
                      <a:pt x="1935" y="536"/>
                    </a:lnTo>
                    <a:lnTo>
                      <a:pt x="1933" y="543"/>
                    </a:lnTo>
                    <a:lnTo>
                      <a:pt x="1929" y="549"/>
                    </a:lnTo>
                    <a:lnTo>
                      <a:pt x="1926" y="553"/>
                    </a:lnTo>
                    <a:lnTo>
                      <a:pt x="1921" y="557"/>
                    </a:lnTo>
                    <a:lnTo>
                      <a:pt x="1915" y="562"/>
                    </a:lnTo>
                    <a:lnTo>
                      <a:pt x="1908" y="563"/>
                    </a:lnTo>
                    <a:lnTo>
                      <a:pt x="1908" y="563"/>
                    </a:lnTo>
                    <a:lnTo>
                      <a:pt x="1908" y="574"/>
                    </a:lnTo>
                    <a:lnTo>
                      <a:pt x="1908" y="585"/>
                    </a:lnTo>
                    <a:lnTo>
                      <a:pt x="1907" y="595"/>
                    </a:lnTo>
                    <a:lnTo>
                      <a:pt x="1904" y="604"/>
                    </a:lnTo>
                    <a:lnTo>
                      <a:pt x="1898" y="623"/>
                    </a:lnTo>
                    <a:lnTo>
                      <a:pt x="1894" y="644"/>
                    </a:lnTo>
                    <a:lnTo>
                      <a:pt x="1894" y="644"/>
                    </a:lnTo>
                    <a:lnTo>
                      <a:pt x="1910" y="646"/>
                    </a:lnTo>
                    <a:lnTo>
                      <a:pt x="1925" y="646"/>
                    </a:lnTo>
                    <a:lnTo>
                      <a:pt x="1940" y="644"/>
                    </a:lnTo>
                    <a:lnTo>
                      <a:pt x="1955" y="642"/>
                    </a:lnTo>
                    <a:lnTo>
                      <a:pt x="1967" y="635"/>
                    </a:lnTo>
                    <a:lnTo>
                      <a:pt x="1978" y="628"/>
                    </a:lnTo>
                    <a:lnTo>
                      <a:pt x="1983" y="622"/>
                    </a:lnTo>
                    <a:lnTo>
                      <a:pt x="1987" y="616"/>
                    </a:lnTo>
                    <a:lnTo>
                      <a:pt x="1990" y="611"/>
                    </a:lnTo>
                    <a:lnTo>
                      <a:pt x="1992" y="604"/>
                    </a:lnTo>
                    <a:lnTo>
                      <a:pt x="1992" y="604"/>
                    </a:lnTo>
                    <a:lnTo>
                      <a:pt x="1974" y="601"/>
                    </a:lnTo>
                    <a:lnTo>
                      <a:pt x="1957" y="597"/>
                    </a:lnTo>
                    <a:lnTo>
                      <a:pt x="1950" y="594"/>
                    </a:lnTo>
                    <a:lnTo>
                      <a:pt x="1945" y="591"/>
                    </a:lnTo>
                    <a:lnTo>
                      <a:pt x="1940" y="585"/>
                    </a:lnTo>
                    <a:lnTo>
                      <a:pt x="1939" y="580"/>
                    </a:lnTo>
                    <a:lnTo>
                      <a:pt x="1939" y="580"/>
                    </a:lnTo>
                    <a:lnTo>
                      <a:pt x="1950" y="584"/>
                    </a:lnTo>
                    <a:lnTo>
                      <a:pt x="1960" y="587"/>
                    </a:lnTo>
                    <a:lnTo>
                      <a:pt x="1971" y="590"/>
                    </a:lnTo>
                    <a:lnTo>
                      <a:pt x="1983" y="590"/>
                    </a:lnTo>
                    <a:lnTo>
                      <a:pt x="1994" y="591"/>
                    </a:lnTo>
                    <a:lnTo>
                      <a:pt x="2005" y="590"/>
                    </a:lnTo>
                    <a:lnTo>
                      <a:pt x="2016" y="588"/>
                    </a:lnTo>
                    <a:lnTo>
                      <a:pt x="2026" y="585"/>
                    </a:lnTo>
                    <a:lnTo>
                      <a:pt x="2037" y="581"/>
                    </a:lnTo>
                    <a:lnTo>
                      <a:pt x="2047" y="577"/>
                    </a:lnTo>
                    <a:lnTo>
                      <a:pt x="2056" y="571"/>
                    </a:lnTo>
                    <a:lnTo>
                      <a:pt x="2064" y="564"/>
                    </a:lnTo>
                    <a:lnTo>
                      <a:pt x="2071" y="557"/>
                    </a:lnTo>
                    <a:lnTo>
                      <a:pt x="2077" y="549"/>
                    </a:lnTo>
                    <a:lnTo>
                      <a:pt x="2082" y="541"/>
                    </a:lnTo>
                    <a:lnTo>
                      <a:pt x="2086" y="531"/>
                    </a:lnTo>
                    <a:lnTo>
                      <a:pt x="2086" y="531"/>
                    </a:lnTo>
                    <a:lnTo>
                      <a:pt x="2075" y="531"/>
                    </a:lnTo>
                    <a:lnTo>
                      <a:pt x="2065" y="529"/>
                    </a:lnTo>
                    <a:lnTo>
                      <a:pt x="2056" y="528"/>
                    </a:lnTo>
                    <a:lnTo>
                      <a:pt x="2046" y="525"/>
                    </a:lnTo>
                    <a:lnTo>
                      <a:pt x="2028" y="518"/>
                    </a:lnTo>
                    <a:lnTo>
                      <a:pt x="2011" y="510"/>
                    </a:lnTo>
                    <a:lnTo>
                      <a:pt x="2011" y="510"/>
                    </a:lnTo>
                    <a:lnTo>
                      <a:pt x="1995" y="501"/>
                    </a:lnTo>
                    <a:lnTo>
                      <a:pt x="1983" y="494"/>
                    </a:lnTo>
                    <a:lnTo>
                      <a:pt x="1977" y="490"/>
                    </a:lnTo>
                    <a:lnTo>
                      <a:pt x="1974" y="484"/>
                    </a:lnTo>
                    <a:lnTo>
                      <a:pt x="1973" y="479"/>
                    </a:lnTo>
                    <a:lnTo>
                      <a:pt x="1973" y="470"/>
                    </a:lnTo>
                    <a:lnTo>
                      <a:pt x="1973" y="470"/>
                    </a:lnTo>
                    <a:lnTo>
                      <a:pt x="1999" y="482"/>
                    </a:lnTo>
                    <a:lnTo>
                      <a:pt x="2012" y="486"/>
                    </a:lnTo>
                    <a:lnTo>
                      <a:pt x="2026" y="489"/>
                    </a:lnTo>
                    <a:lnTo>
                      <a:pt x="2026" y="489"/>
                    </a:lnTo>
                    <a:lnTo>
                      <a:pt x="2042" y="489"/>
                    </a:lnTo>
                    <a:lnTo>
                      <a:pt x="2057" y="489"/>
                    </a:lnTo>
                    <a:lnTo>
                      <a:pt x="2070" y="486"/>
                    </a:lnTo>
                    <a:lnTo>
                      <a:pt x="2082" y="482"/>
                    </a:lnTo>
                    <a:lnTo>
                      <a:pt x="2093" y="476"/>
                    </a:lnTo>
                    <a:lnTo>
                      <a:pt x="2105" y="469"/>
                    </a:lnTo>
                    <a:lnTo>
                      <a:pt x="2113" y="461"/>
                    </a:lnTo>
                    <a:lnTo>
                      <a:pt x="2122" y="452"/>
                    </a:lnTo>
                    <a:lnTo>
                      <a:pt x="2129" y="442"/>
                    </a:lnTo>
                    <a:lnTo>
                      <a:pt x="2136" y="431"/>
                    </a:lnTo>
                    <a:lnTo>
                      <a:pt x="2141" y="420"/>
                    </a:lnTo>
                    <a:lnTo>
                      <a:pt x="2145" y="407"/>
                    </a:lnTo>
                    <a:lnTo>
                      <a:pt x="2148" y="395"/>
                    </a:lnTo>
                    <a:lnTo>
                      <a:pt x="2150" y="380"/>
                    </a:lnTo>
                    <a:lnTo>
                      <a:pt x="2151" y="368"/>
                    </a:lnTo>
                    <a:lnTo>
                      <a:pt x="2151" y="354"/>
                    </a:lnTo>
                    <a:lnTo>
                      <a:pt x="2151" y="354"/>
                    </a:lnTo>
                    <a:lnTo>
                      <a:pt x="2138" y="358"/>
                    </a:lnTo>
                    <a:lnTo>
                      <a:pt x="2127" y="362"/>
                    </a:lnTo>
                    <a:lnTo>
                      <a:pt x="2115" y="365"/>
                    </a:lnTo>
                    <a:lnTo>
                      <a:pt x="2099" y="364"/>
                    </a:lnTo>
                    <a:lnTo>
                      <a:pt x="2099" y="364"/>
                    </a:lnTo>
                    <a:close/>
                    <a:moveTo>
                      <a:pt x="1313" y="625"/>
                    </a:moveTo>
                    <a:lnTo>
                      <a:pt x="1313" y="625"/>
                    </a:lnTo>
                    <a:lnTo>
                      <a:pt x="1309" y="630"/>
                    </a:lnTo>
                    <a:lnTo>
                      <a:pt x="1306" y="636"/>
                    </a:lnTo>
                    <a:lnTo>
                      <a:pt x="1303" y="643"/>
                    </a:lnTo>
                    <a:lnTo>
                      <a:pt x="1303" y="649"/>
                    </a:lnTo>
                    <a:lnTo>
                      <a:pt x="1303" y="654"/>
                    </a:lnTo>
                    <a:lnTo>
                      <a:pt x="1305" y="660"/>
                    </a:lnTo>
                    <a:lnTo>
                      <a:pt x="1306" y="666"/>
                    </a:lnTo>
                    <a:lnTo>
                      <a:pt x="1309" y="671"/>
                    </a:lnTo>
                    <a:lnTo>
                      <a:pt x="1317" y="681"/>
                    </a:lnTo>
                    <a:lnTo>
                      <a:pt x="1327" y="688"/>
                    </a:lnTo>
                    <a:lnTo>
                      <a:pt x="1340" y="695"/>
                    </a:lnTo>
                    <a:lnTo>
                      <a:pt x="1351" y="698"/>
                    </a:lnTo>
                    <a:lnTo>
                      <a:pt x="1351" y="698"/>
                    </a:lnTo>
                    <a:lnTo>
                      <a:pt x="1356" y="695"/>
                    </a:lnTo>
                    <a:lnTo>
                      <a:pt x="1363" y="692"/>
                    </a:lnTo>
                    <a:lnTo>
                      <a:pt x="1371" y="691"/>
                    </a:lnTo>
                    <a:lnTo>
                      <a:pt x="1376" y="688"/>
                    </a:lnTo>
                    <a:lnTo>
                      <a:pt x="1376" y="688"/>
                    </a:lnTo>
                    <a:lnTo>
                      <a:pt x="1389" y="698"/>
                    </a:lnTo>
                    <a:lnTo>
                      <a:pt x="1403" y="708"/>
                    </a:lnTo>
                    <a:lnTo>
                      <a:pt x="1431" y="727"/>
                    </a:lnTo>
                    <a:lnTo>
                      <a:pt x="1459" y="744"/>
                    </a:lnTo>
                    <a:lnTo>
                      <a:pt x="1488" y="762"/>
                    </a:lnTo>
                    <a:lnTo>
                      <a:pt x="1488" y="762"/>
                    </a:lnTo>
                    <a:lnTo>
                      <a:pt x="1525" y="772"/>
                    </a:lnTo>
                    <a:lnTo>
                      <a:pt x="1560" y="781"/>
                    </a:lnTo>
                    <a:lnTo>
                      <a:pt x="1577" y="785"/>
                    </a:lnTo>
                    <a:lnTo>
                      <a:pt x="1595" y="786"/>
                    </a:lnTo>
                    <a:lnTo>
                      <a:pt x="1612" y="788"/>
                    </a:lnTo>
                    <a:lnTo>
                      <a:pt x="1630" y="788"/>
                    </a:lnTo>
                    <a:lnTo>
                      <a:pt x="1630" y="788"/>
                    </a:lnTo>
                    <a:lnTo>
                      <a:pt x="1644" y="790"/>
                    </a:lnTo>
                    <a:lnTo>
                      <a:pt x="1661" y="792"/>
                    </a:lnTo>
                    <a:lnTo>
                      <a:pt x="1678" y="792"/>
                    </a:lnTo>
                    <a:lnTo>
                      <a:pt x="1695" y="792"/>
                    </a:lnTo>
                    <a:lnTo>
                      <a:pt x="1710" y="789"/>
                    </a:lnTo>
                    <a:lnTo>
                      <a:pt x="1726" y="785"/>
                    </a:lnTo>
                    <a:lnTo>
                      <a:pt x="1740" y="781"/>
                    </a:lnTo>
                    <a:lnTo>
                      <a:pt x="1752" y="774"/>
                    </a:lnTo>
                    <a:lnTo>
                      <a:pt x="1752" y="774"/>
                    </a:lnTo>
                    <a:lnTo>
                      <a:pt x="1757" y="774"/>
                    </a:lnTo>
                    <a:lnTo>
                      <a:pt x="1759" y="772"/>
                    </a:lnTo>
                    <a:lnTo>
                      <a:pt x="1762" y="772"/>
                    </a:lnTo>
                    <a:lnTo>
                      <a:pt x="1766" y="772"/>
                    </a:lnTo>
                    <a:lnTo>
                      <a:pt x="1766" y="772"/>
                    </a:lnTo>
                    <a:lnTo>
                      <a:pt x="1803" y="734"/>
                    </a:lnTo>
                    <a:lnTo>
                      <a:pt x="1821" y="716"/>
                    </a:lnTo>
                    <a:lnTo>
                      <a:pt x="1839" y="695"/>
                    </a:lnTo>
                    <a:lnTo>
                      <a:pt x="1855" y="674"/>
                    </a:lnTo>
                    <a:lnTo>
                      <a:pt x="1869" y="651"/>
                    </a:lnTo>
                    <a:lnTo>
                      <a:pt x="1880" y="626"/>
                    </a:lnTo>
                    <a:lnTo>
                      <a:pt x="1884" y="614"/>
                    </a:lnTo>
                    <a:lnTo>
                      <a:pt x="1889" y="601"/>
                    </a:lnTo>
                    <a:lnTo>
                      <a:pt x="1889" y="601"/>
                    </a:lnTo>
                    <a:lnTo>
                      <a:pt x="1887" y="591"/>
                    </a:lnTo>
                    <a:lnTo>
                      <a:pt x="1889" y="583"/>
                    </a:lnTo>
                    <a:lnTo>
                      <a:pt x="1890" y="576"/>
                    </a:lnTo>
                    <a:lnTo>
                      <a:pt x="1893" y="567"/>
                    </a:lnTo>
                    <a:lnTo>
                      <a:pt x="1893" y="567"/>
                    </a:lnTo>
                    <a:lnTo>
                      <a:pt x="1894" y="560"/>
                    </a:lnTo>
                    <a:lnTo>
                      <a:pt x="1894" y="560"/>
                    </a:lnTo>
                    <a:lnTo>
                      <a:pt x="1893" y="548"/>
                    </a:lnTo>
                    <a:lnTo>
                      <a:pt x="1891" y="535"/>
                    </a:lnTo>
                    <a:lnTo>
                      <a:pt x="1886" y="514"/>
                    </a:lnTo>
                    <a:lnTo>
                      <a:pt x="1886" y="514"/>
                    </a:lnTo>
                    <a:lnTo>
                      <a:pt x="1883" y="500"/>
                    </a:lnTo>
                    <a:lnTo>
                      <a:pt x="1882" y="484"/>
                    </a:lnTo>
                    <a:lnTo>
                      <a:pt x="1882" y="469"/>
                    </a:lnTo>
                    <a:lnTo>
                      <a:pt x="1879" y="453"/>
                    </a:lnTo>
                    <a:lnTo>
                      <a:pt x="1879" y="453"/>
                    </a:lnTo>
                    <a:lnTo>
                      <a:pt x="1882" y="444"/>
                    </a:lnTo>
                    <a:lnTo>
                      <a:pt x="1882" y="431"/>
                    </a:lnTo>
                    <a:lnTo>
                      <a:pt x="1882" y="425"/>
                    </a:lnTo>
                    <a:lnTo>
                      <a:pt x="1880" y="420"/>
                    </a:lnTo>
                    <a:lnTo>
                      <a:pt x="1877" y="416"/>
                    </a:lnTo>
                    <a:lnTo>
                      <a:pt x="1874" y="411"/>
                    </a:lnTo>
                    <a:lnTo>
                      <a:pt x="1874" y="411"/>
                    </a:lnTo>
                    <a:lnTo>
                      <a:pt x="1874" y="396"/>
                    </a:lnTo>
                    <a:lnTo>
                      <a:pt x="1873" y="383"/>
                    </a:lnTo>
                    <a:lnTo>
                      <a:pt x="1870" y="371"/>
                    </a:lnTo>
                    <a:lnTo>
                      <a:pt x="1865" y="361"/>
                    </a:lnTo>
                    <a:lnTo>
                      <a:pt x="1859" y="351"/>
                    </a:lnTo>
                    <a:lnTo>
                      <a:pt x="1851" y="341"/>
                    </a:lnTo>
                    <a:lnTo>
                      <a:pt x="1842" y="333"/>
                    </a:lnTo>
                    <a:lnTo>
                      <a:pt x="1834" y="326"/>
                    </a:lnTo>
                    <a:lnTo>
                      <a:pt x="1814" y="310"/>
                    </a:lnTo>
                    <a:lnTo>
                      <a:pt x="1794" y="296"/>
                    </a:lnTo>
                    <a:lnTo>
                      <a:pt x="1785" y="288"/>
                    </a:lnTo>
                    <a:lnTo>
                      <a:pt x="1776" y="279"/>
                    </a:lnTo>
                    <a:lnTo>
                      <a:pt x="1769" y="271"/>
                    </a:lnTo>
                    <a:lnTo>
                      <a:pt x="1762" y="261"/>
                    </a:lnTo>
                    <a:lnTo>
                      <a:pt x="1762" y="261"/>
                    </a:lnTo>
                    <a:lnTo>
                      <a:pt x="1761" y="279"/>
                    </a:lnTo>
                    <a:lnTo>
                      <a:pt x="1758" y="298"/>
                    </a:lnTo>
                    <a:lnTo>
                      <a:pt x="1754" y="314"/>
                    </a:lnTo>
                    <a:lnTo>
                      <a:pt x="1747" y="331"/>
                    </a:lnTo>
                    <a:lnTo>
                      <a:pt x="1740" y="347"/>
                    </a:lnTo>
                    <a:lnTo>
                      <a:pt x="1730" y="359"/>
                    </a:lnTo>
                    <a:lnTo>
                      <a:pt x="1720" y="373"/>
                    </a:lnTo>
                    <a:lnTo>
                      <a:pt x="1709" y="385"/>
                    </a:lnTo>
                    <a:lnTo>
                      <a:pt x="1695" y="396"/>
                    </a:lnTo>
                    <a:lnTo>
                      <a:pt x="1681" y="406"/>
                    </a:lnTo>
                    <a:lnTo>
                      <a:pt x="1667" y="414"/>
                    </a:lnTo>
                    <a:lnTo>
                      <a:pt x="1651" y="423"/>
                    </a:lnTo>
                    <a:lnTo>
                      <a:pt x="1634" y="428"/>
                    </a:lnTo>
                    <a:lnTo>
                      <a:pt x="1618" y="434"/>
                    </a:lnTo>
                    <a:lnTo>
                      <a:pt x="1599" y="439"/>
                    </a:lnTo>
                    <a:lnTo>
                      <a:pt x="1581" y="442"/>
                    </a:lnTo>
                    <a:lnTo>
                      <a:pt x="1581" y="442"/>
                    </a:lnTo>
                    <a:lnTo>
                      <a:pt x="1575" y="448"/>
                    </a:lnTo>
                    <a:lnTo>
                      <a:pt x="1570" y="453"/>
                    </a:lnTo>
                    <a:lnTo>
                      <a:pt x="1566" y="458"/>
                    </a:lnTo>
                    <a:lnTo>
                      <a:pt x="1560" y="462"/>
                    </a:lnTo>
                    <a:lnTo>
                      <a:pt x="1560" y="462"/>
                    </a:lnTo>
                    <a:lnTo>
                      <a:pt x="1550" y="456"/>
                    </a:lnTo>
                    <a:lnTo>
                      <a:pt x="1545" y="452"/>
                    </a:lnTo>
                    <a:lnTo>
                      <a:pt x="1545" y="452"/>
                    </a:lnTo>
                    <a:lnTo>
                      <a:pt x="1547" y="446"/>
                    </a:lnTo>
                    <a:lnTo>
                      <a:pt x="1553" y="441"/>
                    </a:lnTo>
                    <a:lnTo>
                      <a:pt x="1564" y="432"/>
                    </a:lnTo>
                    <a:lnTo>
                      <a:pt x="1570" y="428"/>
                    </a:lnTo>
                    <a:lnTo>
                      <a:pt x="1574" y="423"/>
                    </a:lnTo>
                    <a:lnTo>
                      <a:pt x="1575" y="417"/>
                    </a:lnTo>
                    <a:lnTo>
                      <a:pt x="1575" y="410"/>
                    </a:lnTo>
                    <a:lnTo>
                      <a:pt x="1575" y="410"/>
                    </a:lnTo>
                    <a:lnTo>
                      <a:pt x="1564" y="424"/>
                    </a:lnTo>
                    <a:lnTo>
                      <a:pt x="1550" y="439"/>
                    </a:lnTo>
                    <a:lnTo>
                      <a:pt x="1535" y="453"/>
                    </a:lnTo>
                    <a:lnTo>
                      <a:pt x="1521" y="463"/>
                    </a:lnTo>
                    <a:lnTo>
                      <a:pt x="1521" y="463"/>
                    </a:lnTo>
                    <a:lnTo>
                      <a:pt x="1505" y="472"/>
                    </a:lnTo>
                    <a:lnTo>
                      <a:pt x="1488" y="477"/>
                    </a:lnTo>
                    <a:lnTo>
                      <a:pt x="1470" y="484"/>
                    </a:lnTo>
                    <a:lnTo>
                      <a:pt x="1463" y="489"/>
                    </a:lnTo>
                    <a:lnTo>
                      <a:pt x="1455" y="494"/>
                    </a:lnTo>
                    <a:lnTo>
                      <a:pt x="1455" y="494"/>
                    </a:lnTo>
                    <a:lnTo>
                      <a:pt x="1449" y="498"/>
                    </a:lnTo>
                    <a:lnTo>
                      <a:pt x="1445" y="503"/>
                    </a:lnTo>
                    <a:lnTo>
                      <a:pt x="1438" y="514"/>
                    </a:lnTo>
                    <a:lnTo>
                      <a:pt x="1432" y="527"/>
                    </a:lnTo>
                    <a:lnTo>
                      <a:pt x="1427" y="541"/>
                    </a:lnTo>
                    <a:lnTo>
                      <a:pt x="1417" y="570"/>
                    </a:lnTo>
                    <a:lnTo>
                      <a:pt x="1411" y="583"/>
                    </a:lnTo>
                    <a:lnTo>
                      <a:pt x="1404" y="595"/>
                    </a:lnTo>
                    <a:lnTo>
                      <a:pt x="1404" y="595"/>
                    </a:lnTo>
                    <a:lnTo>
                      <a:pt x="1399" y="601"/>
                    </a:lnTo>
                    <a:lnTo>
                      <a:pt x="1394" y="605"/>
                    </a:lnTo>
                    <a:lnTo>
                      <a:pt x="1383" y="614"/>
                    </a:lnTo>
                    <a:lnTo>
                      <a:pt x="1372" y="621"/>
                    </a:lnTo>
                    <a:lnTo>
                      <a:pt x="1361" y="630"/>
                    </a:lnTo>
                    <a:lnTo>
                      <a:pt x="1361" y="630"/>
                    </a:lnTo>
                    <a:lnTo>
                      <a:pt x="1371" y="636"/>
                    </a:lnTo>
                    <a:lnTo>
                      <a:pt x="1380" y="643"/>
                    </a:lnTo>
                    <a:lnTo>
                      <a:pt x="1389" y="653"/>
                    </a:lnTo>
                    <a:lnTo>
                      <a:pt x="1396" y="663"/>
                    </a:lnTo>
                    <a:lnTo>
                      <a:pt x="1396" y="663"/>
                    </a:lnTo>
                    <a:lnTo>
                      <a:pt x="1394" y="667"/>
                    </a:lnTo>
                    <a:lnTo>
                      <a:pt x="1392" y="668"/>
                    </a:lnTo>
                    <a:lnTo>
                      <a:pt x="1389" y="670"/>
                    </a:lnTo>
                    <a:lnTo>
                      <a:pt x="1385" y="670"/>
                    </a:lnTo>
                    <a:lnTo>
                      <a:pt x="1385" y="670"/>
                    </a:lnTo>
                    <a:lnTo>
                      <a:pt x="1378" y="660"/>
                    </a:lnTo>
                    <a:lnTo>
                      <a:pt x="1368" y="649"/>
                    </a:lnTo>
                    <a:lnTo>
                      <a:pt x="1362" y="646"/>
                    </a:lnTo>
                    <a:lnTo>
                      <a:pt x="1356" y="643"/>
                    </a:lnTo>
                    <a:lnTo>
                      <a:pt x="1349" y="642"/>
                    </a:lnTo>
                    <a:lnTo>
                      <a:pt x="1342" y="644"/>
                    </a:lnTo>
                    <a:lnTo>
                      <a:pt x="1342" y="644"/>
                    </a:lnTo>
                    <a:lnTo>
                      <a:pt x="1341" y="650"/>
                    </a:lnTo>
                    <a:lnTo>
                      <a:pt x="1341" y="656"/>
                    </a:lnTo>
                    <a:lnTo>
                      <a:pt x="1341" y="661"/>
                    </a:lnTo>
                    <a:lnTo>
                      <a:pt x="1342" y="667"/>
                    </a:lnTo>
                    <a:lnTo>
                      <a:pt x="1347" y="675"/>
                    </a:lnTo>
                    <a:lnTo>
                      <a:pt x="1348" y="684"/>
                    </a:lnTo>
                    <a:lnTo>
                      <a:pt x="1348" y="684"/>
                    </a:lnTo>
                    <a:lnTo>
                      <a:pt x="1342" y="682"/>
                    </a:lnTo>
                    <a:lnTo>
                      <a:pt x="1337" y="678"/>
                    </a:lnTo>
                    <a:lnTo>
                      <a:pt x="1333" y="674"/>
                    </a:lnTo>
                    <a:lnTo>
                      <a:pt x="1330" y="668"/>
                    </a:lnTo>
                    <a:lnTo>
                      <a:pt x="1328" y="663"/>
                    </a:lnTo>
                    <a:lnTo>
                      <a:pt x="1327" y="656"/>
                    </a:lnTo>
                    <a:lnTo>
                      <a:pt x="1326" y="649"/>
                    </a:lnTo>
                    <a:lnTo>
                      <a:pt x="1327" y="642"/>
                    </a:lnTo>
                    <a:lnTo>
                      <a:pt x="1327" y="642"/>
                    </a:lnTo>
                    <a:lnTo>
                      <a:pt x="1323" y="644"/>
                    </a:lnTo>
                    <a:lnTo>
                      <a:pt x="1319" y="647"/>
                    </a:lnTo>
                    <a:lnTo>
                      <a:pt x="1314" y="649"/>
                    </a:lnTo>
                    <a:lnTo>
                      <a:pt x="1313" y="647"/>
                    </a:lnTo>
                    <a:lnTo>
                      <a:pt x="1312" y="646"/>
                    </a:lnTo>
                    <a:lnTo>
                      <a:pt x="1312" y="646"/>
                    </a:lnTo>
                    <a:lnTo>
                      <a:pt x="1314" y="639"/>
                    </a:lnTo>
                    <a:lnTo>
                      <a:pt x="1319" y="633"/>
                    </a:lnTo>
                    <a:lnTo>
                      <a:pt x="1324" y="629"/>
                    </a:lnTo>
                    <a:lnTo>
                      <a:pt x="1331" y="625"/>
                    </a:lnTo>
                    <a:lnTo>
                      <a:pt x="1344" y="618"/>
                    </a:lnTo>
                    <a:lnTo>
                      <a:pt x="1348" y="612"/>
                    </a:lnTo>
                    <a:lnTo>
                      <a:pt x="1349" y="608"/>
                    </a:lnTo>
                    <a:lnTo>
                      <a:pt x="1349" y="608"/>
                    </a:lnTo>
                    <a:lnTo>
                      <a:pt x="1342" y="614"/>
                    </a:lnTo>
                    <a:lnTo>
                      <a:pt x="1334" y="618"/>
                    </a:lnTo>
                    <a:lnTo>
                      <a:pt x="1324" y="622"/>
                    </a:lnTo>
                    <a:lnTo>
                      <a:pt x="1313" y="625"/>
                    </a:lnTo>
                    <a:lnTo>
                      <a:pt x="1313" y="625"/>
                    </a:lnTo>
                    <a:close/>
                    <a:moveTo>
                      <a:pt x="1896" y="459"/>
                    </a:moveTo>
                    <a:lnTo>
                      <a:pt x="1896" y="459"/>
                    </a:lnTo>
                    <a:lnTo>
                      <a:pt x="1898" y="445"/>
                    </a:lnTo>
                    <a:lnTo>
                      <a:pt x="1903" y="430"/>
                    </a:lnTo>
                    <a:lnTo>
                      <a:pt x="1904" y="423"/>
                    </a:lnTo>
                    <a:lnTo>
                      <a:pt x="1904" y="416"/>
                    </a:lnTo>
                    <a:lnTo>
                      <a:pt x="1903" y="409"/>
                    </a:lnTo>
                    <a:lnTo>
                      <a:pt x="1900" y="404"/>
                    </a:lnTo>
                    <a:lnTo>
                      <a:pt x="1900" y="404"/>
                    </a:lnTo>
                    <a:lnTo>
                      <a:pt x="1896" y="434"/>
                    </a:lnTo>
                    <a:lnTo>
                      <a:pt x="1896" y="446"/>
                    </a:lnTo>
                    <a:lnTo>
                      <a:pt x="1896" y="459"/>
                    </a:lnTo>
                    <a:lnTo>
                      <a:pt x="1896" y="459"/>
                    </a:lnTo>
                    <a:close/>
                    <a:moveTo>
                      <a:pt x="1910" y="549"/>
                    </a:moveTo>
                    <a:lnTo>
                      <a:pt x="1910" y="549"/>
                    </a:lnTo>
                    <a:lnTo>
                      <a:pt x="1915" y="543"/>
                    </a:lnTo>
                    <a:lnTo>
                      <a:pt x="1919" y="536"/>
                    </a:lnTo>
                    <a:lnTo>
                      <a:pt x="1922" y="528"/>
                    </a:lnTo>
                    <a:lnTo>
                      <a:pt x="1922" y="518"/>
                    </a:lnTo>
                    <a:lnTo>
                      <a:pt x="1922" y="508"/>
                    </a:lnTo>
                    <a:lnTo>
                      <a:pt x="1921" y="498"/>
                    </a:lnTo>
                    <a:lnTo>
                      <a:pt x="1918" y="490"/>
                    </a:lnTo>
                    <a:lnTo>
                      <a:pt x="1915" y="482"/>
                    </a:lnTo>
                    <a:lnTo>
                      <a:pt x="1915" y="482"/>
                    </a:lnTo>
                    <a:lnTo>
                      <a:pt x="1905" y="482"/>
                    </a:lnTo>
                    <a:lnTo>
                      <a:pt x="1897" y="480"/>
                    </a:lnTo>
                    <a:lnTo>
                      <a:pt x="1897" y="480"/>
                    </a:lnTo>
                    <a:lnTo>
                      <a:pt x="1897" y="489"/>
                    </a:lnTo>
                    <a:lnTo>
                      <a:pt x="1898" y="498"/>
                    </a:lnTo>
                    <a:lnTo>
                      <a:pt x="1901" y="517"/>
                    </a:lnTo>
                    <a:lnTo>
                      <a:pt x="1905" y="534"/>
                    </a:lnTo>
                    <a:lnTo>
                      <a:pt x="1910" y="549"/>
                    </a:lnTo>
                    <a:lnTo>
                      <a:pt x="1910" y="549"/>
                    </a:lnTo>
                    <a:close/>
                    <a:moveTo>
                      <a:pt x="1860" y="696"/>
                    </a:moveTo>
                    <a:lnTo>
                      <a:pt x="1860" y="696"/>
                    </a:lnTo>
                    <a:lnTo>
                      <a:pt x="1870" y="692"/>
                    </a:lnTo>
                    <a:lnTo>
                      <a:pt x="1879" y="689"/>
                    </a:lnTo>
                    <a:lnTo>
                      <a:pt x="1889" y="687"/>
                    </a:lnTo>
                    <a:lnTo>
                      <a:pt x="1900" y="682"/>
                    </a:lnTo>
                    <a:lnTo>
                      <a:pt x="1900" y="682"/>
                    </a:lnTo>
                    <a:lnTo>
                      <a:pt x="1891" y="671"/>
                    </a:lnTo>
                    <a:lnTo>
                      <a:pt x="1887" y="666"/>
                    </a:lnTo>
                    <a:lnTo>
                      <a:pt x="1882" y="661"/>
                    </a:lnTo>
                    <a:lnTo>
                      <a:pt x="1882" y="661"/>
                    </a:lnTo>
                    <a:lnTo>
                      <a:pt x="1876" y="671"/>
                    </a:lnTo>
                    <a:lnTo>
                      <a:pt x="1869" y="680"/>
                    </a:lnTo>
                    <a:lnTo>
                      <a:pt x="1863" y="688"/>
                    </a:lnTo>
                    <a:lnTo>
                      <a:pt x="1862" y="692"/>
                    </a:lnTo>
                    <a:lnTo>
                      <a:pt x="1860" y="696"/>
                    </a:lnTo>
                    <a:lnTo>
                      <a:pt x="1860" y="696"/>
                    </a:lnTo>
                    <a:close/>
                    <a:moveTo>
                      <a:pt x="559" y="779"/>
                    </a:moveTo>
                    <a:lnTo>
                      <a:pt x="559" y="779"/>
                    </a:lnTo>
                    <a:lnTo>
                      <a:pt x="563" y="775"/>
                    </a:lnTo>
                    <a:lnTo>
                      <a:pt x="569" y="774"/>
                    </a:lnTo>
                    <a:lnTo>
                      <a:pt x="575" y="772"/>
                    </a:lnTo>
                    <a:lnTo>
                      <a:pt x="582" y="772"/>
                    </a:lnTo>
                    <a:lnTo>
                      <a:pt x="582" y="772"/>
                    </a:lnTo>
                    <a:lnTo>
                      <a:pt x="580" y="757"/>
                    </a:lnTo>
                    <a:lnTo>
                      <a:pt x="576" y="743"/>
                    </a:lnTo>
                    <a:lnTo>
                      <a:pt x="568" y="712"/>
                    </a:lnTo>
                    <a:lnTo>
                      <a:pt x="568" y="712"/>
                    </a:lnTo>
                    <a:lnTo>
                      <a:pt x="551" y="729"/>
                    </a:lnTo>
                    <a:lnTo>
                      <a:pt x="534" y="746"/>
                    </a:lnTo>
                    <a:lnTo>
                      <a:pt x="525" y="754"/>
                    </a:lnTo>
                    <a:lnTo>
                      <a:pt x="518" y="762"/>
                    </a:lnTo>
                    <a:lnTo>
                      <a:pt x="511" y="772"/>
                    </a:lnTo>
                    <a:lnTo>
                      <a:pt x="506" y="783"/>
                    </a:lnTo>
                    <a:lnTo>
                      <a:pt x="506" y="783"/>
                    </a:lnTo>
                    <a:lnTo>
                      <a:pt x="510" y="785"/>
                    </a:lnTo>
                    <a:lnTo>
                      <a:pt x="514" y="786"/>
                    </a:lnTo>
                    <a:lnTo>
                      <a:pt x="520" y="792"/>
                    </a:lnTo>
                    <a:lnTo>
                      <a:pt x="523" y="797"/>
                    </a:lnTo>
                    <a:lnTo>
                      <a:pt x="524" y="803"/>
                    </a:lnTo>
                    <a:lnTo>
                      <a:pt x="524" y="803"/>
                    </a:lnTo>
                    <a:lnTo>
                      <a:pt x="530" y="799"/>
                    </a:lnTo>
                    <a:lnTo>
                      <a:pt x="532" y="795"/>
                    </a:lnTo>
                    <a:lnTo>
                      <a:pt x="532" y="790"/>
                    </a:lnTo>
                    <a:lnTo>
                      <a:pt x="531" y="785"/>
                    </a:lnTo>
                    <a:lnTo>
                      <a:pt x="525" y="774"/>
                    </a:lnTo>
                    <a:lnTo>
                      <a:pt x="523" y="768"/>
                    </a:lnTo>
                    <a:lnTo>
                      <a:pt x="520" y="762"/>
                    </a:lnTo>
                    <a:lnTo>
                      <a:pt x="520" y="762"/>
                    </a:lnTo>
                    <a:lnTo>
                      <a:pt x="523" y="762"/>
                    </a:lnTo>
                    <a:lnTo>
                      <a:pt x="524" y="761"/>
                    </a:lnTo>
                    <a:lnTo>
                      <a:pt x="524" y="761"/>
                    </a:lnTo>
                    <a:lnTo>
                      <a:pt x="530" y="764"/>
                    </a:lnTo>
                    <a:lnTo>
                      <a:pt x="534" y="769"/>
                    </a:lnTo>
                    <a:lnTo>
                      <a:pt x="539" y="774"/>
                    </a:lnTo>
                    <a:lnTo>
                      <a:pt x="545" y="776"/>
                    </a:lnTo>
                    <a:lnTo>
                      <a:pt x="545" y="776"/>
                    </a:lnTo>
                    <a:lnTo>
                      <a:pt x="549" y="767"/>
                    </a:lnTo>
                    <a:lnTo>
                      <a:pt x="551" y="760"/>
                    </a:lnTo>
                    <a:lnTo>
                      <a:pt x="551" y="751"/>
                    </a:lnTo>
                    <a:lnTo>
                      <a:pt x="551" y="740"/>
                    </a:lnTo>
                    <a:lnTo>
                      <a:pt x="551" y="740"/>
                    </a:lnTo>
                    <a:lnTo>
                      <a:pt x="554" y="739"/>
                    </a:lnTo>
                    <a:lnTo>
                      <a:pt x="556" y="737"/>
                    </a:lnTo>
                    <a:lnTo>
                      <a:pt x="559" y="737"/>
                    </a:lnTo>
                    <a:lnTo>
                      <a:pt x="559" y="737"/>
                    </a:lnTo>
                    <a:lnTo>
                      <a:pt x="563" y="740"/>
                    </a:lnTo>
                    <a:lnTo>
                      <a:pt x="566" y="744"/>
                    </a:lnTo>
                    <a:lnTo>
                      <a:pt x="566" y="750"/>
                    </a:lnTo>
                    <a:lnTo>
                      <a:pt x="566" y="757"/>
                    </a:lnTo>
                    <a:lnTo>
                      <a:pt x="562" y="768"/>
                    </a:lnTo>
                    <a:lnTo>
                      <a:pt x="559" y="779"/>
                    </a:lnTo>
                    <a:lnTo>
                      <a:pt x="559" y="779"/>
                    </a:lnTo>
                    <a:close/>
                    <a:moveTo>
                      <a:pt x="537" y="812"/>
                    </a:moveTo>
                    <a:lnTo>
                      <a:pt x="537" y="812"/>
                    </a:lnTo>
                    <a:lnTo>
                      <a:pt x="545" y="809"/>
                    </a:lnTo>
                    <a:lnTo>
                      <a:pt x="555" y="809"/>
                    </a:lnTo>
                    <a:lnTo>
                      <a:pt x="563" y="810"/>
                    </a:lnTo>
                    <a:lnTo>
                      <a:pt x="572" y="814"/>
                    </a:lnTo>
                    <a:lnTo>
                      <a:pt x="572" y="814"/>
                    </a:lnTo>
                    <a:lnTo>
                      <a:pt x="576" y="807"/>
                    </a:lnTo>
                    <a:lnTo>
                      <a:pt x="580" y="799"/>
                    </a:lnTo>
                    <a:lnTo>
                      <a:pt x="582" y="790"/>
                    </a:lnTo>
                    <a:lnTo>
                      <a:pt x="582" y="785"/>
                    </a:lnTo>
                    <a:lnTo>
                      <a:pt x="580" y="781"/>
                    </a:lnTo>
                    <a:lnTo>
                      <a:pt x="580" y="781"/>
                    </a:lnTo>
                    <a:lnTo>
                      <a:pt x="575" y="785"/>
                    </a:lnTo>
                    <a:lnTo>
                      <a:pt x="568" y="788"/>
                    </a:lnTo>
                    <a:lnTo>
                      <a:pt x="554" y="793"/>
                    </a:lnTo>
                    <a:lnTo>
                      <a:pt x="548" y="796"/>
                    </a:lnTo>
                    <a:lnTo>
                      <a:pt x="542" y="799"/>
                    </a:lnTo>
                    <a:lnTo>
                      <a:pt x="538" y="805"/>
                    </a:lnTo>
                    <a:lnTo>
                      <a:pt x="537" y="812"/>
                    </a:lnTo>
                    <a:lnTo>
                      <a:pt x="537" y="812"/>
                    </a:lnTo>
                    <a:close/>
                    <a:moveTo>
                      <a:pt x="506" y="862"/>
                    </a:moveTo>
                    <a:lnTo>
                      <a:pt x="506" y="862"/>
                    </a:lnTo>
                    <a:lnTo>
                      <a:pt x="510" y="842"/>
                    </a:lnTo>
                    <a:lnTo>
                      <a:pt x="514" y="824"/>
                    </a:lnTo>
                    <a:lnTo>
                      <a:pt x="514" y="814"/>
                    </a:lnTo>
                    <a:lnTo>
                      <a:pt x="513" y="805"/>
                    </a:lnTo>
                    <a:lnTo>
                      <a:pt x="510" y="796"/>
                    </a:lnTo>
                    <a:lnTo>
                      <a:pt x="503" y="788"/>
                    </a:lnTo>
                    <a:lnTo>
                      <a:pt x="503" y="788"/>
                    </a:lnTo>
                    <a:lnTo>
                      <a:pt x="499" y="807"/>
                    </a:lnTo>
                    <a:lnTo>
                      <a:pt x="497" y="817"/>
                    </a:lnTo>
                    <a:lnTo>
                      <a:pt x="497" y="827"/>
                    </a:lnTo>
                    <a:lnTo>
                      <a:pt x="497" y="835"/>
                    </a:lnTo>
                    <a:lnTo>
                      <a:pt x="499" y="845"/>
                    </a:lnTo>
                    <a:lnTo>
                      <a:pt x="502" y="854"/>
                    </a:lnTo>
                    <a:lnTo>
                      <a:pt x="506" y="862"/>
                    </a:lnTo>
                    <a:lnTo>
                      <a:pt x="506" y="862"/>
                    </a:lnTo>
                    <a:close/>
                    <a:moveTo>
                      <a:pt x="1696" y="824"/>
                    </a:moveTo>
                    <a:lnTo>
                      <a:pt x="1696" y="824"/>
                    </a:lnTo>
                    <a:lnTo>
                      <a:pt x="1693" y="824"/>
                    </a:lnTo>
                    <a:lnTo>
                      <a:pt x="1692" y="823"/>
                    </a:lnTo>
                    <a:lnTo>
                      <a:pt x="1692" y="820"/>
                    </a:lnTo>
                    <a:lnTo>
                      <a:pt x="1692" y="816"/>
                    </a:lnTo>
                    <a:lnTo>
                      <a:pt x="1691" y="814"/>
                    </a:lnTo>
                    <a:lnTo>
                      <a:pt x="1689" y="814"/>
                    </a:lnTo>
                    <a:lnTo>
                      <a:pt x="1689" y="814"/>
                    </a:lnTo>
                    <a:lnTo>
                      <a:pt x="1692" y="813"/>
                    </a:lnTo>
                    <a:lnTo>
                      <a:pt x="1693" y="812"/>
                    </a:lnTo>
                    <a:lnTo>
                      <a:pt x="1695" y="809"/>
                    </a:lnTo>
                    <a:lnTo>
                      <a:pt x="1692" y="807"/>
                    </a:lnTo>
                    <a:lnTo>
                      <a:pt x="1692" y="807"/>
                    </a:lnTo>
                    <a:lnTo>
                      <a:pt x="1661" y="809"/>
                    </a:lnTo>
                    <a:lnTo>
                      <a:pt x="1627" y="807"/>
                    </a:lnTo>
                    <a:lnTo>
                      <a:pt x="1597" y="805"/>
                    </a:lnTo>
                    <a:lnTo>
                      <a:pt x="1582" y="802"/>
                    </a:lnTo>
                    <a:lnTo>
                      <a:pt x="1570" y="797"/>
                    </a:lnTo>
                    <a:lnTo>
                      <a:pt x="1570" y="797"/>
                    </a:lnTo>
                    <a:lnTo>
                      <a:pt x="1573" y="810"/>
                    </a:lnTo>
                    <a:lnTo>
                      <a:pt x="1575" y="821"/>
                    </a:lnTo>
                    <a:lnTo>
                      <a:pt x="1581" y="831"/>
                    </a:lnTo>
                    <a:lnTo>
                      <a:pt x="1588" y="840"/>
                    </a:lnTo>
                    <a:lnTo>
                      <a:pt x="1597" y="847"/>
                    </a:lnTo>
                    <a:lnTo>
                      <a:pt x="1606" y="852"/>
                    </a:lnTo>
                    <a:lnTo>
                      <a:pt x="1616" y="856"/>
                    </a:lnTo>
                    <a:lnTo>
                      <a:pt x="1626" y="858"/>
                    </a:lnTo>
                    <a:lnTo>
                      <a:pt x="1636" y="859"/>
                    </a:lnTo>
                    <a:lnTo>
                      <a:pt x="1647" y="859"/>
                    </a:lnTo>
                    <a:lnTo>
                      <a:pt x="1657" y="856"/>
                    </a:lnTo>
                    <a:lnTo>
                      <a:pt x="1667" y="854"/>
                    </a:lnTo>
                    <a:lnTo>
                      <a:pt x="1677" y="848"/>
                    </a:lnTo>
                    <a:lnTo>
                      <a:pt x="1684" y="842"/>
                    </a:lnTo>
                    <a:lnTo>
                      <a:pt x="1691" y="834"/>
                    </a:lnTo>
                    <a:lnTo>
                      <a:pt x="1696" y="824"/>
                    </a:lnTo>
                    <a:lnTo>
                      <a:pt x="1696" y="824"/>
                    </a:lnTo>
                    <a:close/>
                    <a:moveTo>
                      <a:pt x="1713" y="835"/>
                    </a:moveTo>
                    <a:lnTo>
                      <a:pt x="1713" y="835"/>
                    </a:lnTo>
                    <a:lnTo>
                      <a:pt x="1706" y="844"/>
                    </a:lnTo>
                    <a:lnTo>
                      <a:pt x="1696" y="852"/>
                    </a:lnTo>
                    <a:lnTo>
                      <a:pt x="1685" y="861"/>
                    </a:lnTo>
                    <a:lnTo>
                      <a:pt x="1672" y="868"/>
                    </a:lnTo>
                    <a:lnTo>
                      <a:pt x="1660" y="873"/>
                    </a:lnTo>
                    <a:lnTo>
                      <a:pt x="1646" y="878"/>
                    </a:lnTo>
                    <a:lnTo>
                      <a:pt x="1632" y="879"/>
                    </a:lnTo>
                    <a:lnTo>
                      <a:pt x="1618" y="876"/>
                    </a:lnTo>
                    <a:lnTo>
                      <a:pt x="1618" y="876"/>
                    </a:lnTo>
                    <a:lnTo>
                      <a:pt x="1609" y="873"/>
                    </a:lnTo>
                    <a:lnTo>
                      <a:pt x="1601" y="869"/>
                    </a:lnTo>
                    <a:lnTo>
                      <a:pt x="1592" y="863"/>
                    </a:lnTo>
                    <a:lnTo>
                      <a:pt x="1584" y="861"/>
                    </a:lnTo>
                    <a:lnTo>
                      <a:pt x="1584" y="861"/>
                    </a:lnTo>
                    <a:lnTo>
                      <a:pt x="1582" y="858"/>
                    </a:lnTo>
                    <a:lnTo>
                      <a:pt x="1580" y="854"/>
                    </a:lnTo>
                    <a:lnTo>
                      <a:pt x="1573" y="848"/>
                    </a:lnTo>
                    <a:lnTo>
                      <a:pt x="1567" y="844"/>
                    </a:lnTo>
                    <a:lnTo>
                      <a:pt x="1561" y="837"/>
                    </a:lnTo>
                    <a:lnTo>
                      <a:pt x="1561" y="837"/>
                    </a:lnTo>
                    <a:lnTo>
                      <a:pt x="1563" y="827"/>
                    </a:lnTo>
                    <a:lnTo>
                      <a:pt x="1561" y="817"/>
                    </a:lnTo>
                    <a:lnTo>
                      <a:pt x="1557" y="807"/>
                    </a:lnTo>
                    <a:lnTo>
                      <a:pt x="1554" y="800"/>
                    </a:lnTo>
                    <a:lnTo>
                      <a:pt x="1554" y="800"/>
                    </a:lnTo>
                    <a:lnTo>
                      <a:pt x="1550" y="800"/>
                    </a:lnTo>
                    <a:lnTo>
                      <a:pt x="1549" y="802"/>
                    </a:lnTo>
                    <a:lnTo>
                      <a:pt x="1543" y="807"/>
                    </a:lnTo>
                    <a:lnTo>
                      <a:pt x="1539" y="812"/>
                    </a:lnTo>
                    <a:lnTo>
                      <a:pt x="1536" y="813"/>
                    </a:lnTo>
                    <a:lnTo>
                      <a:pt x="1533" y="814"/>
                    </a:lnTo>
                    <a:lnTo>
                      <a:pt x="1533" y="814"/>
                    </a:lnTo>
                    <a:lnTo>
                      <a:pt x="1535" y="823"/>
                    </a:lnTo>
                    <a:lnTo>
                      <a:pt x="1538" y="833"/>
                    </a:lnTo>
                    <a:lnTo>
                      <a:pt x="1542" y="841"/>
                    </a:lnTo>
                    <a:lnTo>
                      <a:pt x="1547" y="848"/>
                    </a:lnTo>
                    <a:lnTo>
                      <a:pt x="1559" y="863"/>
                    </a:lnTo>
                    <a:lnTo>
                      <a:pt x="1570" y="875"/>
                    </a:lnTo>
                    <a:lnTo>
                      <a:pt x="1570" y="875"/>
                    </a:lnTo>
                    <a:lnTo>
                      <a:pt x="1582" y="886"/>
                    </a:lnTo>
                    <a:lnTo>
                      <a:pt x="1598" y="897"/>
                    </a:lnTo>
                    <a:lnTo>
                      <a:pt x="1613" y="906"/>
                    </a:lnTo>
                    <a:lnTo>
                      <a:pt x="1629" y="913"/>
                    </a:lnTo>
                    <a:lnTo>
                      <a:pt x="1646" y="915"/>
                    </a:lnTo>
                    <a:lnTo>
                      <a:pt x="1655" y="917"/>
                    </a:lnTo>
                    <a:lnTo>
                      <a:pt x="1664" y="915"/>
                    </a:lnTo>
                    <a:lnTo>
                      <a:pt x="1672" y="914"/>
                    </a:lnTo>
                    <a:lnTo>
                      <a:pt x="1681" y="911"/>
                    </a:lnTo>
                    <a:lnTo>
                      <a:pt x="1689" y="908"/>
                    </a:lnTo>
                    <a:lnTo>
                      <a:pt x="1698" y="903"/>
                    </a:lnTo>
                    <a:lnTo>
                      <a:pt x="1698" y="903"/>
                    </a:lnTo>
                    <a:lnTo>
                      <a:pt x="1695" y="908"/>
                    </a:lnTo>
                    <a:lnTo>
                      <a:pt x="1692" y="914"/>
                    </a:lnTo>
                    <a:lnTo>
                      <a:pt x="1682" y="921"/>
                    </a:lnTo>
                    <a:lnTo>
                      <a:pt x="1672" y="928"/>
                    </a:lnTo>
                    <a:lnTo>
                      <a:pt x="1660" y="931"/>
                    </a:lnTo>
                    <a:lnTo>
                      <a:pt x="1647" y="932"/>
                    </a:lnTo>
                    <a:lnTo>
                      <a:pt x="1636" y="931"/>
                    </a:lnTo>
                    <a:lnTo>
                      <a:pt x="1625" y="927"/>
                    </a:lnTo>
                    <a:lnTo>
                      <a:pt x="1619" y="922"/>
                    </a:lnTo>
                    <a:lnTo>
                      <a:pt x="1613" y="918"/>
                    </a:lnTo>
                    <a:lnTo>
                      <a:pt x="1613" y="918"/>
                    </a:lnTo>
                    <a:lnTo>
                      <a:pt x="1598" y="913"/>
                    </a:lnTo>
                    <a:lnTo>
                      <a:pt x="1584" y="904"/>
                    </a:lnTo>
                    <a:lnTo>
                      <a:pt x="1570" y="893"/>
                    </a:lnTo>
                    <a:lnTo>
                      <a:pt x="1556" y="882"/>
                    </a:lnTo>
                    <a:lnTo>
                      <a:pt x="1545" y="868"/>
                    </a:lnTo>
                    <a:lnTo>
                      <a:pt x="1535" y="854"/>
                    </a:lnTo>
                    <a:lnTo>
                      <a:pt x="1526" y="840"/>
                    </a:lnTo>
                    <a:lnTo>
                      <a:pt x="1521" y="826"/>
                    </a:lnTo>
                    <a:lnTo>
                      <a:pt x="1521" y="826"/>
                    </a:lnTo>
                    <a:lnTo>
                      <a:pt x="1517" y="834"/>
                    </a:lnTo>
                    <a:lnTo>
                      <a:pt x="1511" y="841"/>
                    </a:lnTo>
                    <a:lnTo>
                      <a:pt x="1505" y="858"/>
                    </a:lnTo>
                    <a:lnTo>
                      <a:pt x="1505" y="858"/>
                    </a:lnTo>
                    <a:lnTo>
                      <a:pt x="1515" y="873"/>
                    </a:lnTo>
                    <a:lnTo>
                      <a:pt x="1521" y="879"/>
                    </a:lnTo>
                    <a:lnTo>
                      <a:pt x="1528" y="886"/>
                    </a:lnTo>
                    <a:lnTo>
                      <a:pt x="1528" y="886"/>
                    </a:lnTo>
                    <a:lnTo>
                      <a:pt x="1547" y="900"/>
                    </a:lnTo>
                    <a:lnTo>
                      <a:pt x="1567" y="914"/>
                    </a:lnTo>
                    <a:lnTo>
                      <a:pt x="1567" y="914"/>
                    </a:lnTo>
                    <a:lnTo>
                      <a:pt x="1598" y="934"/>
                    </a:lnTo>
                    <a:lnTo>
                      <a:pt x="1615" y="942"/>
                    </a:lnTo>
                    <a:lnTo>
                      <a:pt x="1630" y="949"/>
                    </a:lnTo>
                    <a:lnTo>
                      <a:pt x="1630" y="949"/>
                    </a:lnTo>
                    <a:lnTo>
                      <a:pt x="1639" y="951"/>
                    </a:lnTo>
                    <a:lnTo>
                      <a:pt x="1646" y="951"/>
                    </a:lnTo>
                    <a:lnTo>
                      <a:pt x="1663" y="951"/>
                    </a:lnTo>
                    <a:lnTo>
                      <a:pt x="1679" y="946"/>
                    </a:lnTo>
                    <a:lnTo>
                      <a:pt x="1693" y="941"/>
                    </a:lnTo>
                    <a:lnTo>
                      <a:pt x="1707" y="932"/>
                    </a:lnTo>
                    <a:lnTo>
                      <a:pt x="1721" y="922"/>
                    </a:lnTo>
                    <a:lnTo>
                      <a:pt x="1733" y="913"/>
                    </a:lnTo>
                    <a:lnTo>
                      <a:pt x="1741" y="901"/>
                    </a:lnTo>
                    <a:lnTo>
                      <a:pt x="1741" y="901"/>
                    </a:lnTo>
                    <a:lnTo>
                      <a:pt x="1745" y="894"/>
                    </a:lnTo>
                    <a:lnTo>
                      <a:pt x="1748" y="889"/>
                    </a:lnTo>
                    <a:lnTo>
                      <a:pt x="1751" y="882"/>
                    </a:lnTo>
                    <a:lnTo>
                      <a:pt x="1754" y="875"/>
                    </a:lnTo>
                    <a:lnTo>
                      <a:pt x="1754" y="875"/>
                    </a:lnTo>
                    <a:lnTo>
                      <a:pt x="1762" y="865"/>
                    </a:lnTo>
                    <a:lnTo>
                      <a:pt x="1772" y="854"/>
                    </a:lnTo>
                    <a:lnTo>
                      <a:pt x="1775" y="848"/>
                    </a:lnTo>
                    <a:lnTo>
                      <a:pt x="1778" y="841"/>
                    </a:lnTo>
                    <a:lnTo>
                      <a:pt x="1776" y="835"/>
                    </a:lnTo>
                    <a:lnTo>
                      <a:pt x="1773" y="828"/>
                    </a:lnTo>
                    <a:lnTo>
                      <a:pt x="1773" y="828"/>
                    </a:lnTo>
                    <a:lnTo>
                      <a:pt x="1772" y="828"/>
                    </a:lnTo>
                    <a:lnTo>
                      <a:pt x="1769" y="828"/>
                    </a:lnTo>
                    <a:lnTo>
                      <a:pt x="1762" y="827"/>
                    </a:lnTo>
                    <a:lnTo>
                      <a:pt x="1755" y="827"/>
                    </a:lnTo>
                    <a:lnTo>
                      <a:pt x="1754" y="828"/>
                    </a:lnTo>
                    <a:lnTo>
                      <a:pt x="1754" y="831"/>
                    </a:lnTo>
                    <a:lnTo>
                      <a:pt x="1754" y="831"/>
                    </a:lnTo>
                    <a:lnTo>
                      <a:pt x="1754" y="833"/>
                    </a:lnTo>
                    <a:lnTo>
                      <a:pt x="1754" y="835"/>
                    </a:lnTo>
                    <a:lnTo>
                      <a:pt x="1758" y="841"/>
                    </a:lnTo>
                    <a:lnTo>
                      <a:pt x="1761" y="845"/>
                    </a:lnTo>
                    <a:lnTo>
                      <a:pt x="1762" y="848"/>
                    </a:lnTo>
                    <a:lnTo>
                      <a:pt x="1761" y="851"/>
                    </a:lnTo>
                    <a:lnTo>
                      <a:pt x="1761" y="851"/>
                    </a:lnTo>
                    <a:lnTo>
                      <a:pt x="1757" y="852"/>
                    </a:lnTo>
                    <a:lnTo>
                      <a:pt x="1752" y="852"/>
                    </a:lnTo>
                    <a:lnTo>
                      <a:pt x="1745" y="849"/>
                    </a:lnTo>
                    <a:lnTo>
                      <a:pt x="1740" y="845"/>
                    </a:lnTo>
                    <a:lnTo>
                      <a:pt x="1734" y="840"/>
                    </a:lnTo>
                    <a:lnTo>
                      <a:pt x="1734" y="840"/>
                    </a:lnTo>
                    <a:lnTo>
                      <a:pt x="1736" y="831"/>
                    </a:lnTo>
                    <a:lnTo>
                      <a:pt x="1734" y="821"/>
                    </a:lnTo>
                    <a:lnTo>
                      <a:pt x="1733" y="812"/>
                    </a:lnTo>
                    <a:lnTo>
                      <a:pt x="1730" y="803"/>
                    </a:lnTo>
                    <a:lnTo>
                      <a:pt x="1730" y="803"/>
                    </a:lnTo>
                    <a:lnTo>
                      <a:pt x="1726" y="806"/>
                    </a:lnTo>
                    <a:lnTo>
                      <a:pt x="1720" y="807"/>
                    </a:lnTo>
                    <a:lnTo>
                      <a:pt x="1716" y="807"/>
                    </a:lnTo>
                    <a:lnTo>
                      <a:pt x="1713" y="809"/>
                    </a:lnTo>
                    <a:lnTo>
                      <a:pt x="1713" y="809"/>
                    </a:lnTo>
                    <a:lnTo>
                      <a:pt x="1714" y="812"/>
                    </a:lnTo>
                    <a:lnTo>
                      <a:pt x="1716" y="814"/>
                    </a:lnTo>
                    <a:lnTo>
                      <a:pt x="1716" y="821"/>
                    </a:lnTo>
                    <a:lnTo>
                      <a:pt x="1714" y="828"/>
                    </a:lnTo>
                    <a:lnTo>
                      <a:pt x="1713" y="835"/>
                    </a:lnTo>
                    <a:lnTo>
                      <a:pt x="1713" y="835"/>
                    </a:lnTo>
                    <a:close/>
                    <a:moveTo>
                      <a:pt x="489" y="886"/>
                    </a:moveTo>
                    <a:lnTo>
                      <a:pt x="489" y="886"/>
                    </a:lnTo>
                    <a:lnTo>
                      <a:pt x="485" y="875"/>
                    </a:lnTo>
                    <a:lnTo>
                      <a:pt x="479" y="865"/>
                    </a:lnTo>
                    <a:lnTo>
                      <a:pt x="472" y="854"/>
                    </a:lnTo>
                    <a:lnTo>
                      <a:pt x="465" y="844"/>
                    </a:lnTo>
                    <a:lnTo>
                      <a:pt x="465" y="844"/>
                    </a:lnTo>
                    <a:lnTo>
                      <a:pt x="457" y="835"/>
                    </a:lnTo>
                    <a:lnTo>
                      <a:pt x="447" y="827"/>
                    </a:lnTo>
                    <a:lnTo>
                      <a:pt x="443" y="824"/>
                    </a:lnTo>
                    <a:lnTo>
                      <a:pt x="437" y="823"/>
                    </a:lnTo>
                    <a:lnTo>
                      <a:pt x="433" y="823"/>
                    </a:lnTo>
                    <a:lnTo>
                      <a:pt x="427" y="824"/>
                    </a:lnTo>
                    <a:lnTo>
                      <a:pt x="427" y="824"/>
                    </a:lnTo>
                    <a:lnTo>
                      <a:pt x="441" y="838"/>
                    </a:lnTo>
                    <a:lnTo>
                      <a:pt x="457" y="854"/>
                    </a:lnTo>
                    <a:lnTo>
                      <a:pt x="473" y="869"/>
                    </a:lnTo>
                    <a:lnTo>
                      <a:pt x="489" y="886"/>
                    </a:lnTo>
                    <a:lnTo>
                      <a:pt x="489" y="886"/>
                    </a:lnTo>
                    <a:close/>
                    <a:moveTo>
                      <a:pt x="530" y="823"/>
                    </a:moveTo>
                    <a:lnTo>
                      <a:pt x="530" y="823"/>
                    </a:lnTo>
                    <a:lnTo>
                      <a:pt x="525" y="831"/>
                    </a:lnTo>
                    <a:lnTo>
                      <a:pt x="523" y="838"/>
                    </a:lnTo>
                    <a:lnTo>
                      <a:pt x="518" y="847"/>
                    </a:lnTo>
                    <a:lnTo>
                      <a:pt x="517" y="855"/>
                    </a:lnTo>
                    <a:lnTo>
                      <a:pt x="517" y="855"/>
                    </a:lnTo>
                    <a:lnTo>
                      <a:pt x="527" y="851"/>
                    </a:lnTo>
                    <a:lnTo>
                      <a:pt x="535" y="845"/>
                    </a:lnTo>
                    <a:lnTo>
                      <a:pt x="542" y="837"/>
                    </a:lnTo>
                    <a:lnTo>
                      <a:pt x="548" y="830"/>
                    </a:lnTo>
                    <a:lnTo>
                      <a:pt x="548" y="830"/>
                    </a:lnTo>
                    <a:lnTo>
                      <a:pt x="552" y="828"/>
                    </a:lnTo>
                    <a:lnTo>
                      <a:pt x="555" y="827"/>
                    </a:lnTo>
                    <a:lnTo>
                      <a:pt x="558" y="824"/>
                    </a:lnTo>
                    <a:lnTo>
                      <a:pt x="556" y="823"/>
                    </a:lnTo>
                    <a:lnTo>
                      <a:pt x="555" y="821"/>
                    </a:lnTo>
                    <a:lnTo>
                      <a:pt x="555" y="821"/>
                    </a:lnTo>
                    <a:lnTo>
                      <a:pt x="551" y="823"/>
                    </a:lnTo>
                    <a:lnTo>
                      <a:pt x="545" y="823"/>
                    </a:lnTo>
                    <a:lnTo>
                      <a:pt x="537" y="824"/>
                    </a:lnTo>
                    <a:lnTo>
                      <a:pt x="530" y="823"/>
                    </a:lnTo>
                    <a:lnTo>
                      <a:pt x="530" y="823"/>
                    </a:lnTo>
                    <a:close/>
                    <a:moveTo>
                      <a:pt x="1792" y="845"/>
                    </a:moveTo>
                    <a:lnTo>
                      <a:pt x="1792" y="845"/>
                    </a:lnTo>
                    <a:lnTo>
                      <a:pt x="1792" y="849"/>
                    </a:lnTo>
                    <a:lnTo>
                      <a:pt x="1792" y="849"/>
                    </a:lnTo>
                    <a:lnTo>
                      <a:pt x="1769" y="883"/>
                    </a:lnTo>
                    <a:lnTo>
                      <a:pt x="1757" y="901"/>
                    </a:lnTo>
                    <a:lnTo>
                      <a:pt x="1743" y="918"/>
                    </a:lnTo>
                    <a:lnTo>
                      <a:pt x="1727" y="934"/>
                    </a:lnTo>
                    <a:lnTo>
                      <a:pt x="1719" y="941"/>
                    </a:lnTo>
                    <a:lnTo>
                      <a:pt x="1710" y="948"/>
                    </a:lnTo>
                    <a:lnTo>
                      <a:pt x="1700" y="953"/>
                    </a:lnTo>
                    <a:lnTo>
                      <a:pt x="1692" y="958"/>
                    </a:lnTo>
                    <a:lnTo>
                      <a:pt x="1681" y="960"/>
                    </a:lnTo>
                    <a:lnTo>
                      <a:pt x="1670" y="963"/>
                    </a:lnTo>
                    <a:lnTo>
                      <a:pt x="1670" y="963"/>
                    </a:lnTo>
                    <a:lnTo>
                      <a:pt x="1658" y="963"/>
                    </a:lnTo>
                    <a:lnTo>
                      <a:pt x="1647" y="963"/>
                    </a:lnTo>
                    <a:lnTo>
                      <a:pt x="1636" y="963"/>
                    </a:lnTo>
                    <a:lnTo>
                      <a:pt x="1626" y="960"/>
                    </a:lnTo>
                    <a:lnTo>
                      <a:pt x="1616" y="958"/>
                    </a:lnTo>
                    <a:lnTo>
                      <a:pt x="1608" y="955"/>
                    </a:lnTo>
                    <a:lnTo>
                      <a:pt x="1599" y="951"/>
                    </a:lnTo>
                    <a:lnTo>
                      <a:pt x="1591" y="945"/>
                    </a:lnTo>
                    <a:lnTo>
                      <a:pt x="1591" y="945"/>
                    </a:lnTo>
                    <a:lnTo>
                      <a:pt x="1587" y="939"/>
                    </a:lnTo>
                    <a:lnTo>
                      <a:pt x="1585" y="936"/>
                    </a:lnTo>
                    <a:lnTo>
                      <a:pt x="1582" y="935"/>
                    </a:lnTo>
                    <a:lnTo>
                      <a:pt x="1582" y="935"/>
                    </a:lnTo>
                    <a:lnTo>
                      <a:pt x="1580" y="934"/>
                    </a:lnTo>
                    <a:lnTo>
                      <a:pt x="1575" y="932"/>
                    </a:lnTo>
                    <a:lnTo>
                      <a:pt x="1571" y="932"/>
                    </a:lnTo>
                    <a:lnTo>
                      <a:pt x="1568" y="931"/>
                    </a:lnTo>
                    <a:lnTo>
                      <a:pt x="1568" y="931"/>
                    </a:lnTo>
                    <a:lnTo>
                      <a:pt x="1561" y="927"/>
                    </a:lnTo>
                    <a:lnTo>
                      <a:pt x="1554" y="921"/>
                    </a:lnTo>
                    <a:lnTo>
                      <a:pt x="1540" y="910"/>
                    </a:lnTo>
                    <a:lnTo>
                      <a:pt x="1535" y="904"/>
                    </a:lnTo>
                    <a:lnTo>
                      <a:pt x="1528" y="900"/>
                    </a:lnTo>
                    <a:lnTo>
                      <a:pt x="1521" y="896"/>
                    </a:lnTo>
                    <a:lnTo>
                      <a:pt x="1512" y="894"/>
                    </a:lnTo>
                    <a:lnTo>
                      <a:pt x="1512" y="894"/>
                    </a:lnTo>
                    <a:lnTo>
                      <a:pt x="1495" y="875"/>
                    </a:lnTo>
                    <a:lnTo>
                      <a:pt x="1488" y="863"/>
                    </a:lnTo>
                    <a:lnTo>
                      <a:pt x="1486" y="858"/>
                    </a:lnTo>
                    <a:lnTo>
                      <a:pt x="1484" y="852"/>
                    </a:lnTo>
                    <a:lnTo>
                      <a:pt x="1484" y="852"/>
                    </a:lnTo>
                    <a:lnTo>
                      <a:pt x="1436" y="880"/>
                    </a:lnTo>
                    <a:lnTo>
                      <a:pt x="1413" y="894"/>
                    </a:lnTo>
                    <a:lnTo>
                      <a:pt x="1393" y="907"/>
                    </a:lnTo>
                    <a:lnTo>
                      <a:pt x="1393" y="907"/>
                    </a:lnTo>
                    <a:lnTo>
                      <a:pt x="1387" y="910"/>
                    </a:lnTo>
                    <a:lnTo>
                      <a:pt x="1382" y="913"/>
                    </a:lnTo>
                    <a:lnTo>
                      <a:pt x="1378" y="914"/>
                    </a:lnTo>
                    <a:lnTo>
                      <a:pt x="1375" y="917"/>
                    </a:lnTo>
                    <a:lnTo>
                      <a:pt x="1375" y="917"/>
                    </a:lnTo>
                    <a:lnTo>
                      <a:pt x="1372" y="921"/>
                    </a:lnTo>
                    <a:lnTo>
                      <a:pt x="1372" y="925"/>
                    </a:lnTo>
                    <a:lnTo>
                      <a:pt x="1373" y="935"/>
                    </a:lnTo>
                    <a:lnTo>
                      <a:pt x="1382" y="956"/>
                    </a:lnTo>
                    <a:lnTo>
                      <a:pt x="1382" y="956"/>
                    </a:lnTo>
                    <a:lnTo>
                      <a:pt x="1387" y="972"/>
                    </a:lnTo>
                    <a:lnTo>
                      <a:pt x="1390" y="979"/>
                    </a:lnTo>
                    <a:lnTo>
                      <a:pt x="1392" y="987"/>
                    </a:lnTo>
                    <a:lnTo>
                      <a:pt x="1392" y="987"/>
                    </a:lnTo>
                    <a:lnTo>
                      <a:pt x="1400" y="987"/>
                    </a:lnTo>
                    <a:lnTo>
                      <a:pt x="1408" y="988"/>
                    </a:lnTo>
                    <a:lnTo>
                      <a:pt x="1417" y="990"/>
                    </a:lnTo>
                    <a:lnTo>
                      <a:pt x="1422" y="988"/>
                    </a:lnTo>
                    <a:lnTo>
                      <a:pt x="1422" y="988"/>
                    </a:lnTo>
                    <a:lnTo>
                      <a:pt x="1425" y="981"/>
                    </a:lnTo>
                    <a:lnTo>
                      <a:pt x="1425" y="970"/>
                    </a:lnTo>
                    <a:lnTo>
                      <a:pt x="1425" y="959"/>
                    </a:lnTo>
                    <a:lnTo>
                      <a:pt x="1427" y="949"/>
                    </a:lnTo>
                    <a:lnTo>
                      <a:pt x="1427" y="949"/>
                    </a:lnTo>
                    <a:lnTo>
                      <a:pt x="1436" y="948"/>
                    </a:lnTo>
                    <a:lnTo>
                      <a:pt x="1441" y="946"/>
                    </a:lnTo>
                    <a:lnTo>
                      <a:pt x="1446" y="945"/>
                    </a:lnTo>
                    <a:lnTo>
                      <a:pt x="1446" y="945"/>
                    </a:lnTo>
                    <a:lnTo>
                      <a:pt x="1456" y="951"/>
                    </a:lnTo>
                    <a:lnTo>
                      <a:pt x="1467" y="955"/>
                    </a:lnTo>
                    <a:lnTo>
                      <a:pt x="1493" y="963"/>
                    </a:lnTo>
                    <a:lnTo>
                      <a:pt x="1493" y="963"/>
                    </a:lnTo>
                    <a:lnTo>
                      <a:pt x="1509" y="967"/>
                    </a:lnTo>
                    <a:lnTo>
                      <a:pt x="1525" y="974"/>
                    </a:lnTo>
                    <a:lnTo>
                      <a:pt x="1554" y="987"/>
                    </a:lnTo>
                    <a:lnTo>
                      <a:pt x="1554" y="987"/>
                    </a:lnTo>
                    <a:lnTo>
                      <a:pt x="1592" y="1001"/>
                    </a:lnTo>
                    <a:lnTo>
                      <a:pt x="1611" y="1007"/>
                    </a:lnTo>
                    <a:lnTo>
                      <a:pt x="1627" y="1015"/>
                    </a:lnTo>
                    <a:lnTo>
                      <a:pt x="1627" y="1015"/>
                    </a:lnTo>
                    <a:lnTo>
                      <a:pt x="1663" y="1032"/>
                    </a:lnTo>
                    <a:lnTo>
                      <a:pt x="1678" y="1040"/>
                    </a:lnTo>
                    <a:lnTo>
                      <a:pt x="1695" y="1050"/>
                    </a:lnTo>
                    <a:lnTo>
                      <a:pt x="1695" y="1050"/>
                    </a:lnTo>
                    <a:lnTo>
                      <a:pt x="1702" y="1056"/>
                    </a:lnTo>
                    <a:lnTo>
                      <a:pt x="1709" y="1063"/>
                    </a:lnTo>
                    <a:lnTo>
                      <a:pt x="1723" y="1075"/>
                    </a:lnTo>
                    <a:lnTo>
                      <a:pt x="1730" y="1082"/>
                    </a:lnTo>
                    <a:lnTo>
                      <a:pt x="1738" y="1087"/>
                    </a:lnTo>
                    <a:lnTo>
                      <a:pt x="1747" y="1090"/>
                    </a:lnTo>
                    <a:lnTo>
                      <a:pt x="1758" y="1090"/>
                    </a:lnTo>
                    <a:lnTo>
                      <a:pt x="1758" y="1090"/>
                    </a:lnTo>
                    <a:lnTo>
                      <a:pt x="1757" y="1080"/>
                    </a:lnTo>
                    <a:lnTo>
                      <a:pt x="1757" y="1070"/>
                    </a:lnTo>
                    <a:lnTo>
                      <a:pt x="1758" y="1049"/>
                    </a:lnTo>
                    <a:lnTo>
                      <a:pt x="1762" y="1028"/>
                    </a:lnTo>
                    <a:lnTo>
                      <a:pt x="1768" y="1007"/>
                    </a:lnTo>
                    <a:lnTo>
                      <a:pt x="1780" y="966"/>
                    </a:lnTo>
                    <a:lnTo>
                      <a:pt x="1786" y="948"/>
                    </a:lnTo>
                    <a:lnTo>
                      <a:pt x="1790" y="929"/>
                    </a:lnTo>
                    <a:lnTo>
                      <a:pt x="1790" y="929"/>
                    </a:lnTo>
                    <a:lnTo>
                      <a:pt x="1814" y="889"/>
                    </a:lnTo>
                    <a:lnTo>
                      <a:pt x="1825" y="868"/>
                    </a:lnTo>
                    <a:lnTo>
                      <a:pt x="1831" y="855"/>
                    </a:lnTo>
                    <a:lnTo>
                      <a:pt x="1834" y="844"/>
                    </a:lnTo>
                    <a:lnTo>
                      <a:pt x="1834" y="844"/>
                    </a:lnTo>
                    <a:lnTo>
                      <a:pt x="1823" y="842"/>
                    </a:lnTo>
                    <a:lnTo>
                      <a:pt x="1813" y="841"/>
                    </a:lnTo>
                    <a:lnTo>
                      <a:pt x="1804" y="840"/>
                    </a:lnTo>
                    <a:lnTo>
                      <a:pt x="1792" y="840"/>
                    </a:lnTo>
                    <a:lnTo>
                      <a:pt x="1792" y="840"/>
                    </a:lnTo>
                    <a:lnTo>
                      <a:pt x="1792" y="845"/>
                    </a:lnTo>
                    <a:lnTo>
                      <a:pt x="1792" y="845"/>
                    </a:lnTo>
                    <a:close/>
                    <a:moveTo>
                      <a:pt x="1900" y="893"/>
                    </a:moveTo>
                    <a:lnTo>
                      <a:pt x="1900" y="893"/>
                    </a:lnTo>
                    <a:lnTo>
                      <a:pt x="1904" y="890"/>
                    </a:lnTo>
                    <a:lnTo>
                      <a:pt x="1910" y="886"/>
                    </a:lnTo>
                    <a:lnTo>
                      <a:pt x="1914" y="883"/>
                    </a:lnTo>
                    <a:lnTo>
                      <a:pt x="1919" y="880"/>
                    </a:lnTo>
                    <a:lnTo>
                      <a:pt x="1919" y="880"/>
                    </a:lnTo>
                    <a:lnTo>
                      <a:pt x="1915" y="875"/>
                    </a:lnTo>
                    <a:lnTo>
                      <a:pt x="1908" y="870"/>
                    </a:lnTo>
                    <a:lnTo>
                      <a:pt x="1894" y="863"/>
                    </a:lnTo>
                    <a:lnTo>
                      <a:pt x="1877" y="858"/>
                    </a:lnTo>
                    <a:lnTo>
                      <a:pt x="1860" y="851"/>
                    </a:lnTo>
                    <a:lnTo>
                      <a:pt x="1860" y="851"/>
                    </a:lnTo>
                    <a:lnTo>
                      <a:pt x="1858" y="851"/>
                    </a:lnTo>
                    <a:lnTo>
                      <a:pt x="1858" y="852"/>
                    </a:lnTo>
                    <a:lnTo>
                      <a:pt x="1858" y="852"/>
                    </a:lnTo>
                    <a:lnTo>
                      <a:pt x="1865" y="865"/>
                    </a:lnTo>
                    <a:lnTo>
                      <a:pt x="1874" y="876"/>
                    </a:lnTo>
                    <a:lnTo>
                      <a:pt x="1886" y="885"/>
                    </a:lnTo>
                    <a:lnTo>
                      <a:pt x="1900" y="893"/>
                    </a:lnTo>
                    <a:lnTo>
                      <a:pt x="1900" y="893"/>
                    </a:lnTo>
                    <a:close/>
                    <a:moveTo>
                      <a:pt x="562" y="924"/>
                    </a:moveTo>
                    <a:lnTo>
                      <a:pt x="562" y="924"/>
                    </a:lnTo>
                    <a:lnTo>
                      <a:pt x="561" y="925"/>
                    </a:lnTo>
                    <a:lnTo>
                      <a:pt x="556" y="928"/>
                    </a:lnTo>
                    <a:lnTo>
                      <a:pt x="546" y="929"/>
                    </a:lnTo>
                    <a:lnTo>
                      <a:pt x="537" y="931"/>
                    </a:lnTo>
                    <a:lnTo>
                      <a:pt x="527" y="931"/>
                    </a:lnTo>
                    <a:lnTo>
                      <a:pt x="527" y="931"/>
                    </a:lnTo>
                    <a:lnTo>
                      <a:pt x="524" y="932"/>
                    </a:lnTo>
                    <a:lnTo>
                      <a:pt x="520" y="932"/>
                    </a:lnTo>
                    <a:lnTo>
                      <a:pt x="520" y="932"/>
                    </a:lnTo>
                    <a:lnTo>
                      <a:pt x="510" y="931"/>
                    </a:lnTo>
                    <a:lnTo>
                      <a:pt x="500" y="928"/>
                    </a:lnTo>
                    <a:lnTo>
                      <a:pt x="481" y="918"/>
                    </a:lnTo>
                    <a:lnTo>
                      <a:pt x="471" y="914"/>
                    </a:lnTo>
                    <a:lnTo>
                      <a:pt x="459" y="910"/>
                    </a:lnTo>
                    <a:lnTo>
                      <a:pt x="448" y="907"/>
                    </a:lnTo>
                    <a:lnTo>
                      <a:pt x="434" y="904"/>
                    </a:lnTo>
                    <a:lnTo>
                      <a:pt x="434" y="904"/>
                    </a:lnTo>
                    <a:lnTo>
                      <a:pt x="419" y="904"/>
                    </a:lnTo>
                    <a:lnTo>
                      <a:pt x="403" y="907"/>
                    </a:lnTo>
                    <a:lnTo>
                      <a:pt x="389" y="910"/>
                    </a:lnTo>
                    <a:lnTo>
                      <a:pt x="375" y="914"/>
                    </a:lnTo>
                    <a:lnTo>
                      <a:pt x="375" y="914"/>
                    </a:lnTo>
                    <a:lnTo>
                      <a:pt x="357" y="920"/>
                    </a:lnTo>
                    <a:lnTo>
                      <a:pt x="343" y="928"/>
                    </a:lnTo>
                    <a:lnTo>
                      <a:pt x="336" y="932"/>
                    </a:lnTo>
                    <a:lnTo>
                      <a:pt x="330" y="938"/>
                    </a:lnTo>
                    <a:lnTo>
                      <a:pt x="318" y="952"/>
                    </a:lnTo>
                    <a:lnTo>
                      <a:pt x="318" y="952"/>
                    </a:lnTo>
                    <a:lnTo>
                      <a:pt x="318" y="976"/>
                    </a:lnTo>
                    <a:lnTo>
                      <a:pt x="320" y="997"/>
                    </a:lnTo>
                    <a:lnTo>
                      <a:pt x="326" y="1015"/>
                    </a:lnTo>
                    <a:lnTo>
                      <a:pt x="333" y="1033"/>
                    </a:lnTo>
                    <a:lnTo>
                      <a:pt x="342" y="1049"/>
                    </a:lnTo>
                    <a:lnTo>
                      <a:pt x="350" y="1066"/>
                    </a:lnTo>
                    <a:lnTo>
                      <a:pt x="368" y="1097"/>
                    </a:lnTo>
                    <a:lnTo>
                      <a:pt x="368" y="1097"/>
                    </a:lnTo>
                    <a:lnTo>
                      <a:pt x="391" y="1118"/>
                    </a:lnTo>
                    <a:lnTo>
                      <a:pt x="403" y="1127"/>
                    </a:lnTo>
                    <a:lnTo>
                      <a:pt x="415" y="1136"/>
                    </a:lnTo>
                    <a:lnTo>
                      <a:pt x="429" y="1144"/>
                    </a:lnTo>
                    <a:lnTo>
                      <a:pt x="443" y="1150"/>
                    </a:lnTo>
                    <a:lnTo>
                      <a:pt x="459" y="1154"/>
                    </a:lnTo>
                    <a:lnTo>
                      <a:pt x="476" y="1156"/>
                    </a:lnTo>
                    <a:lnTo>
                      <a:pt x="476" y="1156"/>
                    </a:lnTo>
                    <a:lnTo>
                      <a:pt x="488" y="1154"/>
                    </a:lnTo>
                    <a:lnTo>
                      <a:pt x="497" y="1151"/>
                    </a:lnTo>
                    <a:lnTo>
                      <a:pt x="516" y="1144"/>
                    </a:lnTo>
                    <a:lnTo>
                      <a:pt x="535" y="1137"/>
                    </a:lnTo>
                    <a:lnTo>
                      <a:pt x="544" y="1134"/>
                    </a:lnTo>
                    <a:lnTo>
                      <a:pt x="554" y="1134"/>
                    </a:lnTo>
                    <a:lnTo>
                      <a:pt x="554" y="1134"/>
                    </a:lnTo>
                    <a:lnTo>
                      <a:pt x="565" y="1136"/>
                    </a:lnTo>
                    <a:lnTo>
                      <a:pt x="575" y="1139"/>
                    </a:lnTo>
                    <a:lnTo>
                      <a:pt x="586" y="1141"/>
                    </a:lnTo>
                    <a:lnTo>
                      <a:pt x="591" y="1141"/>
                    </a:lnTo>
                    <a:lnTo>
                      <a:pt x="597" y="1141"/>
                    </a:lnTo>
                    <a:lnTo>
                      <a:pt x="597" y="1141"/>
                    </a:lnTo>
                    <a:lnTo>
                      <a:pt x="607" y="1139"/>
                    </a:lnTo>
                    <a:lnTo>
                      <a:pt x="615" y="1133"/>
                    </a:lnTo>
                    <a:lnTo>
                      <a:pt x="624" y="1127"/>
                    </a:lnTo>
                    <a:lnTo>
                      <a:pt x="631" y="1119"/>
                    </a:lnTo>
                    <a:lnTo>
                      <a:pt x="645" y="1102"/>
                    </a:lnTo>
                    <a:lnTo>
                      <a:pt x="655" y="1085"/>
                    </a:lnTo>
                    <a:lnTo>
                      <a:pt x="655" y="1085"/>
                    </a:lnTo>
                    <a:lnTo>
                      <a:pt x="662" y="1075"/>
                    </a:lnTo>
                    <a:lnTo>
                      <a:pt x="667" y="1067"/>
                    </a:lnTo>
                    <a:lnTo>
                      <a:pt x="667" y="1067"/>
                    </a:lnTo>
                    <a:lnTo>
                      <a:pt x="676" y="1046"/>
                    </a:lnTo>
                    <a:lnTo>
                      <a:pt x="681" y="1024"/>
                    </a:lnTo>
                    <a:lnTo>
                      <a:pt x="684" y="1001"/>
                    </a:lnTo>
                    <a:lnTo>
                      <a:pt x="684" y="979"/>
                    </a:lnTo>
                    <a:lnTo>
                      <a:pt x="681" y="956"/>
                    </a:lnTo>
                    <a:lnTo>
                      <a:pt x="680" y="945"/>
                    </a:lnTo>
                    <a:lnTo>
                      <a:pt x="676" y="935"/>
                    </a:lnTo>
                    <a:lnTo>
                      <a:pt x="671" y="925"/>
                    </a:lnTo>
                    <a:lnTo>
                      <a:pt x="666" y="915"/>
                    </a:lnTo>
                    <a:lnTo>
                      <a:pt x="660" y="906"/>
                    </a:lnTo>
                    <a:lnTo>
                      <a:pt x="653" y="896"/>
                    </a:lnTo>
                    <a:lnTo>
                      <a:pt x="653" y="896"/>
                    </a:lnTo>
                    <a:lnTo>
                      <a:pt x="648" y="893"/>
                    </a:lnTo>
                    <a:lnTo>
                      <a:pt x="642" y="889"/>
                    </a:lnTo>
                    <a:lnTo>
                      <a:pt x="631" y="879"/>
                    </a:lnTo>
                    <a:lnTo>
                      <a:pt x="621" y="869"/>
                    </a:lnTo>
                    <a:lnTo>
                      <a:pt x="614" y="865"/>
                    </a:lnTo>
                    <a:lnTo>
                      <a:pt x="608" y="862"/>
                    </a:lnTo>
                    <a:lnTo>
                      <a:pt x="608" y="862"/>
                    </a:lnTo>
                    <a:lnTo>
                      <a:pt x="593" y="861"/>
                    </a:lnTo>
                    <a:lnTo>
                      <a:pt x="579" y="861"/>
                    </a:lnTo>
                    <a:lnTo>
                      <a:pt x="566" y="863"/>
                    </a:lnTo>
                    <a:lnTo>
                      <a:pt x="554" y="869"/>
                    </a:lnTo>
                    <a:lnTo>
                      <a:pt x="541" y="876"/>
                    </a:lnTo>
                    <a:lnTo>
                      <a:pt x="531" y="883"/>
                    </a:lnTo>
                    <a:lnTo>
                      <a:pt x="521" y="892"/>
                    </a:lnTo>
                    <a:lnTo>
                      <a:pt x="513" y="900"/>
                    </a:lnTo>
                    <a:lnTo>
                      <a:pt x="513" y="900"/>
                    </a:lnTo>
                    <a:lnTo>
                      <a:pt x="521" y="908"/>
                    </a:lnTo>
                    <a:lnTo>
                      <a:pt x="524" y="910"/>
                    </a:lnTo>
                    <a:lnTo>
                      <a:pt x="528" y="913"/>
                    </a:lnTo>
                    <a:lnTo>
                      <a:pt x="532" y="913"/>
                    </a:lnTo>
                    <a:lnTo>
                      <a:pt x="538" y="913"/>
                    </a:lnTo>
                    <a:lnTo>
                      <a:pt x="551" y="910"/>
                    </a:lnTo>
                    <a:lnTo>
                      <a:pt x="551" y="910"/>
                    </a:lnTo>
                    <a:lnTo>
                      <a:pt x="551" y="906"/>
                    </a:lnTo>
                    <a:lnTo>
                      <a:pt x="549" y="901"/>
                    </a:lnTo>
                    <a:lnTo>
                      <a:pt x="548" y="896"/>
                    </a:lnTo>
                    <a:lnTo>
                      <a:pt x="546" y="890"/>
                    </a:lnTo>
                    <a:lnTo>
                      <a:pt x="546" y="887"/>
                    </a:lnTo>
                    <a:lnTo>
                      <a:pt x="548" y="886"/>
                    </a:lnTo>
                    <a:lnTo>
                      <a:pt x="548" y="886"/>
                    </a:lnTo>
                    <a:lnTo>
                      <a:pt x="554" y="889"/>
                    </a:lnTo>
                    <a:lnTo>
                      <a:pt x="559" y="892"/>
                    </a:lnTo>
                    <a:lnTo>
                      <a:pt x="562" y="897"/>
                    </a:lnTo>
                    <a:lnTo>
                      <a:pt x="565" y="901"/>
                    </a:lnTo>
                    <a:lnTo>
                      <a:pt x="566" y="907"/>
                    </a:lnTo>
                    <a:lnTo>
                      <a:pt x="566" y="914"/>
                    </a:lnTo>
                    <a:lnTo>
                      <a:pt x="565" y="918"/>
                    </a:lnTo>
                    <a:lnTo>
                      <a:pt x="562" y="924"/>
                    </a:lnTo>
                    <a:lnTo>
                      <a:pt x="562" y="924"/>
                    </a:lnTo>
                    <a:close/>
                    <a:moveTo>
                      <a:pt x="1772" y="1087"/>
                    </a:moveTo>
                    <a:lnTo>
                      <a:pt x="1772" y="1087"/>
                    </a:lnTo>
                    <a:lnTo>
                      <a:pt x="1775" y="1081"/>
                    </a:lnTo>
                    <a:lnTo>
                      <a:pt x="1776" y="1075"/>
                    </a:lnTo>
                    <a:lnTo>
                      <a:pt x="1778" y="1070"/>
                    </a:lnTo>
                    <a:lnTo>
                      <a:pt x="1782" y="1064"/>
                    </a:lnTo>
                    <a:lnTo>
                      <a:pt x="1782" y="1064"/>
                    </a:lnTo>
                    <a:lnTo>
                      <a:pt x="1782" y="1054"/>
                    </a:lnTo>
                    <a:lnTo>
                      <a:pt x="1783" y="1045"/>
                    </a:lnTo>
                    <a:lnTo>
                      <a:pt x="1785" y="1038"/>
                    </a:lnTo>
                    <a:lnTo>
                      <a:pt x="1789" y="1029"/>
                    </a:lnTo>
                    <a:lnTo>
                      <a:pt x="1796" y="1015"/>
                    </a:lnTo>
                    <a:lnTo>
                      <a:pt x="1804" y="1001"/>
                    </a:lnTo>
                    <a:lnTo>
                      <a:pt x="1804" y="1001"/>
                    </a:lnTo>
                    <a:lnTo>
                      <a:pt x="1823" y="973"/>
                    </a:lnTo>
                    <a:lnTo>
                      <a:pt x="1841" y="946"/>
                    </a:lnTo>
                    <a:lnTo>
                      <a:pt x="1862" y="924"/>
                    </a:lnTo>
                    <a:lnTo>
                      <a:pt x="1883" y="901"/>
                    </a:lnTo>
                    <a:lnTo>
                      <a:pt x="1883" y="901"/>
                    </a:lnTo>
                    <a:lnTo>
                      <a:pt x="1877" y="897"/>
                    </a:lnTo>
                    <a:lnTo>
                      <a:pt x="1872" y="893"/>
                    </a:lnTo>
                    <a:lnTo>
                      <a:pt x="1863" y="883"/>
                    </a:lnTo>
                    <a:lnTo>
                      <a:pt x="1855" y="873"/>
                    </a:lnTo>
                    <a:lnTo>
                      <a:pt x="1851" y="869"/>
                    </a:lnTo>
                    <a:lnTo>
                      <a:pt x="1845" y="865"/>
                    </a:lnTo>
                    <a:lnTo>
                      <a:pt x="1845" y="865"/>
                    </a:lnTo>
                    <a:lnTo>
                      <a:pt x="1830" y="887"/>
                    </a:lnTo>
                    <a:lnTo>
                      <a:pt x="1816" y="913"/>
                    </a:lnTo>
                    <a:lnTo>
                      <a:pt x="1803" y="939"/>
                    </a:lnTo>
                    <a:lnTo>
                      <a:pt x="1792" y="969"/>
                    </a:lnTo>
                    <a:lnTo>
                      <a:pt x="1782" y="1000"/>
                    </a:lnTo>
                    <a:lnTo>
                      <a:pt x="1775" y="1029"/>
                    </a:lnTo>
                    <a:lnTo>
                      <a:pt x="1772" y="1059"/>
                    </a:lnTo>
                    <a:lnTo>
                      <a:pt x="1771" y="1073"/>
                    </a:lnTo>
                    <a:lnTo>
                      <a:pt x="1772" y="1087"/>
                    </a:lnTo>
                    <a:lnTo>
                      <a:pt x="1772" y="1087"/>
                    </a:lnTo>
                    <a:close/>
                    <a:moveTo>
                      <a:pt x="1897" y="914"/>
                    </a:moveTo>
                    <a:lnTo>
                      <a:pt x="1897" y="914"/>
                    </a:lnTo>
                    <a:lnTo>
                      <a:pt x="1886" y="921"/>
                    </a:lnTo>
                    <a:lnTo>
                      <a:pt x="1874" y="931"/>
                    </a:lnTo>
                    <a:lnTo>
                      <a:pt x="1863" y="941"/>
                    </a:lnTo>
                    <a:lnTo>
                      <a:pt x="1853" y="952"/>
                    </a:lnTo>
                    <a:lnTo>
                      <a:pt x="1835" y="976"/>
                    </a:lnTo>
                    <a:lnTo>
                      <a:pt x="1818" y="1001"/>
                    </a:lnTo>
                    <a:lnTo>
                      <a:pt x="1818" y="1001"/>
                    </a:lnTo>
                    <a:lnTo>
                      <a:pt x="1807" y="1022"/>
                    </a:lnTo>
                    <a:lnTo>
                      <a:pt x="1800" y="1042"/>
                    </a:lnTo>
                    <a:lnTo>
                      <a:pt x="1797" y="1053"/>
                    </a:lnTo>
                    <a:lnTo>
                      <a:pt x="1794" y="1063"/>
                    </a:lnTo>
                    <a:lnTo>
                      <a:pt x="1794" y="1074"/>
                    </a:lnTo>
                    <a:lnTo>
                      <a:pt x="1794" y="1085"/>
                    </a:lnTo>
                    <a:lnTo>
                      <a:pt x="1794" y="1085"/>
                    </a:lnTo>
                    <a:lnTo>
                      <a:pt x="1810" y="1057"/>
                    </a:lnTo>
                    <a:lnTo>
                      <a:pt x="1825" y="1031"/>
                    </a:lnTo>
                    <a:lnTo>
                      <a:pt x="1845" y="1005"/>
                    </a:lnTo>
                    <a:lnTo>
                      <a:pt x="1865" y="983"/>
                    </a:lnTo>
                    <a:lnTo>
                      <a:pt x="1876" y="972"/>
                    </a:lnTo>
                    <a:lnTo>
                      <a:pt x="1889" y="962"/>
                    </a:lnTo>
                    <a:lnTo>
                      <a:pt x="1900" y="953"/>
                    </a:lnTo>
                    <a:lnTo>
                      <a:pt x="1912" y="943"/>
                    </a:lnTo>
                    <a:lnTo>
                      <a:pt x="1926" y="936"/>
                    </a:lnTo>
                    <a:lnTo>
                      <a:pt x="1940" y="929"/>
                    </a:lnTo>
                    <a:lnTo>
                      <a:pt x="1956" y="924"/>
                    </a:lnTo>
                    <a:lnTo>
                      <a:pt x="1971" y="918"/>
                    </a:lnTo>
                    <a:lnTo>
                      <a:pt x="1971" y="918"/>
                    </a:lnTo>
                    <a:lnTo>
                      <a:pt x="1969" y="897"/>
                    </a:lnTo>
                    <a:lnTo>
                      <a:pt x="1966" y="887"/>
                    </a:lnTo>
                    <a:lnTo>
                      <a:pt x="1962" y="879"/>
                    </a:lnTo>
                    <a:lnTo>
                      <a:pt x="1962" y="879"/>
                    </a:lnTo>
                    <a:lnTo>
                      <a:pt x="1953" y="880"/>
                    </a:lnTo>
                    <a:lnTo>
                      <a:pt x="1943" y="883"/>
                    </a:lnTo>
                    <a:lnTo>
                      <a:pt x="1935" y="886"/>
                    </a:lnTo>
                    <a:lnTo>
                      <a:pt x="1926" y="890"/>
                    </a:lnTo>
                    <a:lnTo>
                      <a:pt x="1911" y="901"/>
                    </a:lnTo>
                    <a:lnTo>
                      <a:pt x="1897" y="914"/>
                    </a:lnTo>
                    <a:lnTo>
                      <a:pt x="1897" y="914"/>
                    </a:lnTo>
                    <a:close/>
                    <a:moveTo>
                      <a:pt x="1320" y="942"/>
                    </a:moveTo>
                    <a:lnTo>
                      <a:pt x="1320" y="942"/>
                    </a:lnTo>
                    <a:lnTo>
                      <a:pt x="1300" y="972"/>
                    </a:lnTo>
                    <a:lnTo>
                      <a:pt x="1288" y="984"/>
                    </a:lnTo>
                    <a:lnTo>
                      <a:pt x="1282" y="991"/>
                    </a:lnTo>
                    <a:lnTo>
                      <a:pt x="1275" y="995"/>
                    </a:lnTo>
                    <a:lnTo>
                      <a:pt x="1275" y="995"/>
                    </a:lnTo>
                    <a:lnTo>
                      <a:pt x="1271" y="1002"/>
                    </a:lnTo>
                    <a:lnTo>
                      <a:pt x="1267" y="1009"/>
                    </a:lnTo>
                    <a:lnTo>
                      <a:pt x="1257" y="1021"/>
                    </a:lnTo>
                    <a:lnTo>
                      <a:pt x="1246" y="1032"/>
                    </a:lnTo>
                    <a:lnTo>
                      <a:pt x="1234" y="1043"/>
                    </a:lnTo>
                    <a:lnTo>
                      <a:pt x="1234" y="1043"/>
                    </a:lnTo>
                    <a:lnTo>
                      <a:pt x="1222" y="1061"/>
                    </a:lnTo>
                    <a:lnTo>
                      <a:pt x="1209" y="1081"/>
                    </a:lnTo>
                    <a:lnTo>
                      <a:pt x="1196" y="1099"/>
                    </a:lnTo>
                    <a:lnTo>
                      <a:pt x="1189" y="1108"/>
                    </a:lnTo>
                    <a:lnTo>
                      <a:pt x="1181" y="1116"/>
                    </a:lnTo>
                    <a:lnTo>
                      <a:pt x="1181" y="1116"/>
                    </a:lnTo>
                    <a:lnTo>
                      <a:pt x="1180" y="1125"/>
                    </a:lnTo>
                    <a:lnTo>
                      <a:pt x="1175" y="1133"/>
                    </a:lnTo>
                    <a:lnTo>
                      <a:pt x="1164" y="1148"/>
                    </a:lnTo>
                    <a:lnTo>
                      <a:pt x="1164" y="1148"/>
                    </a:lnTo>
                    <a:lnTo>
                      <a:pt x="1160" y="1161"/>
                    </a:lnTo>
                    <a:lnTo>
                      <a:pt x="1153" y="1172"/>
                    </a:lnTo>
                    <a:lnTo>
                      <a:pt x="1146" y="1184"/>
                    </a:lnTo>
                    <a:lnTo>
                      <a:pt x="1137" y="1195"/>
                    </a:lnTo>
                    <a:lnTo>
                      <a:pt x="1122" y="1216"/>
                    </a:lnTo>
                    <a:lnTo>
                      <a:pt x="1115" y="1227"/>
                    </a:lnTo>
                    <a:lnTo>
                      <a:pt x="1109" y="1238"/>
                    </a:lnTo>
                    <a:lnTo>
                      <a:pt x="1109" y="1238"/>
                    </a:lnTo>
                    <a:lnTo>
                      <a:pt x="1107" y="1251"/>
                    </a:lnTo>
                    <a:lnTo>
                      <a:pt x="1105" y="1265"/>
                    </a:lnTo>
                    <a:lnTo>
                      <a:pt x="1107" y="1279"/>
                    </a:lnTo>
                    <a:lnTo>
                      <a:pt x="1108" y="1293"/>
                    </a:lnTo>
                    <a:lnTo>
                      <a:pt x="1112" y="1323"/>
                    </a:lnTo>
                    <a:lnTo>
                      <a:pt x="1114" y="1338"/>
                    </a:lnTo>
                    <a:lnTo>
                      <a:pt x="1114" y="1355"/>
                    </a:lnTo>
                    <a:lnTo>
                      <a:pt x="1114" y="1355"/>
                    </a:lnTo>
                    <a:lnTo>
                      <a:pt x="1119" y="1365"/>
                    </a:lnTo>
                    <a:lnTo>
                      <a:pt x="1126" y="1375"/>
                    </a:lnTo>
                    <a:lnTo>
                      <a:pt x="1135" y="1383"/>
                    </a:lnTo>
                    <a:lnTo>
                      <a:pt x="1145" y="1391"/>
                    </a:lnTo>
                    <a:lnTo>
                      <a:pt x="1154" y="1400"/>
                    </a:lnTo>
                    <a:lnTo>
                      <a:pt x="1166" y="1405"/>
                    </a:lnTo>
                    <a:lnTo>
                      <a:pt x="1177" y="1411"/>
                    </a:lnTo>
                    <a:lnTo>
                      <a:pt x="1188" y="1415"/>
                    </a:lnTo>
                    <a:lnTo>
                      <a:pt x="1188" y="1415"/>
                    </a:lnTo>
                    <a:lnTo>
                      <a:pt x="1219" y="1424"/>
                    </a:lnTo>
                    <a:lnTo>
                      <a:pt x="1234" y="1426"/>
                    </a:lnTo>
                    <a:lnTo>
                      <a:pt x="1251" y="1428"/>
                    </a:lnTo>
                    <a:lnTo>
                      <a:pt x="1268" y="1429"/>
                    </a:lnTo>
                    <a:lnTo>
                      <a:pt x="1285" y="1426"/>
                    </a:lnTo>
                    <a:lnTo>
                      <a:pt x="1299" y="1422"/>
                    </a:lnTo>
                    <a:lnTo>
                      <a:pt x="1306" y="1419"/>
                    </a:lnTo>
                    <a:lnTo>
                      <a:pt x="1313" y="1415"/>
                    </a:lnTo>
                    <a:lnTo>
                      <a:pt x="1313" y="1415"/>
                    </a:lnTo>
                    <a:lnTo>
                      <a:pt x="1305" y="1398"/>
                    </a:lnTo>
                    <a:lnTo>
                      <a:pt x="1300" y="1382"/>
                    </a:lnTo>
                    <a:lnTo>
                      <a:pt x="1298" y="1362"/>
                    </a:lnTo>
                    <a:lnTo>
                      <a:pt x="1298" y="1344"/>
                    </a:lnTo>
                    <a:lnTo>
                      <a:pt x="1300" y="1325"/>
                    </a:lnTo>
                    <a:lnTo>
                      <a:pt x="1306" y="1309"/>
                    </a:lnTo>
                    <a:lnTo>
                      <a:pt x="1314" y="1293"/>
                    </a:lnTo>
                    <a:lnTo>
                      <a:pt x="1323" y="1280"/>
                    </a:lnTo>
                    <a:lnTo>
                      <a:pt x="1323" y="1280"/>
                    </a:lnTo>
                    <a:lnTo>
                      <a:pt x="1321" y="1268"/>
                    </a:lnTo>
                    <a:lnTo>
                      <a:pt x="1316" y="1257"/>
                    </a:lnTo>
                    <a:lnTo>
                      <a:pt x="1309" y="1245"/>
                    </a:lnTo>
                    <a:lnTo>
                      <a:pt x="1300" y="1236"/>
                    </a:lnTo>
                    <a:lnTo>
                      <a:pt x="1291" y="1227"/>
                    </a:lnTo>
                    <a:lnTo>
                      <a:pt x="1278" y="1220"/>
                    </a:lnTo>
                    <a:lnTo>
                      <a:pt x="1265" y="1216"/>
                    </a:lnTo>
                    <a:lnTo>
                      <a:pt x="1251" y="1214"/>
                    </a:lnTo>
                    <a:lnTo>
                      <a:pt x="1251" y="1214"/>
                    </a:lnTo>
                    <a:lnTo>
                      <a:pt x="1246" y="1216"/>
                    </a:lnTo>
                    <a:lnTo>
                      <a:pt x="1240" y="1217"/>
                    </a:lnTo>
                    <a:lnTo>
                      <a:pt x="1234" y="1217"/>
                    </a:lnTo>
                    <a:lnTo>
                      <a:pt x="1232" y="1217"/>
                    </a:lnTo>
                    <a:lnTo>
                      <a:pt x="1229" y="1214"/>
                    </a:lnTo>
                    <a:lnTo>
                      <a:pt x="1229" y="1214"/>
                    </a:lnTo>
                    <a:lnTo>
                      <a:pt x="1232" y="1210"/>
                    </a:lnTo>
                    <a:lnTo>
                      <a:pt x="1233" y="1207"/>
                    </a:lnTo>
                    <a:lnTo>
                      <a:pt x="1240" y="1205"/>
                    </a:lnTo>
                    <a:lnTo>
                      <a:pt x="1248" y="1202"/>
                    </a:lnTo>
                    <a:lnTo>
                      <a:pt x="1258" y="1202"/>
                    </a:lnTo>
                    <a:lnTo>
                      <a:pt x="1276" y="1206"/>
                    </a:lnTo>
                    <a:lnTo>
                      <a:pt x="1293" y="1209"/>
                    </a:lnTo>
                    <a:lnTo>
                      <a:pt x="1293" y="1209"/>
                    </a:lnTo>
                    <a:lnTo>
                      <a:pt x="1293" y="1203"/>
                    </a:lnTo>
                    <a:lnTo>
                      <a:pt x="1292" y="1198"/>
                    </a:lnTo>
                    <a:lnTo>
                      <a:pt x="1286" y="1189"/>
                    </a:lnTo>
                    <a:lnTo>
                      <a:pt x="1281" y="1182"/>
                    </a:lnTo>
                    <a:lnTo>
                      <a:pt x="1279" y="1178"/>
                    </a:lnTo>
                    <a:lnTo>
                      <a:pt x="1279" y="1174"/>
                    </a:lnTo>
                    <a:lnTo>
                      <a:pt x="1279" y="1174"/>
                    </a:lnTo>
                    <a:lnTo>
                      <a:pt x="1288" y="1177"/>
                    </a:lnTo>
                    <a:lnTo>
                      <a:pt x="1293" y="1181"/>
                    </a:lnTo>
                    <a:lnTo>
                      <a:pt x="1300" y="1186"/>
                    </a:lnTo>
                    <a:lnTo>
                      <a:pt x="1305" y="1192"/>
                    </a:lnTo>
                    <a:lnTo>
                      <a:pt x="1309" y="1199"/>
                    </a:lnTo>
                    <a:lnTo>
                      <a:pt x="1310" y="1206"/>
                    </a:lnTo>
                    <a:lnTo>
                      <a:pt x="1310" y="1214"/>
                    </a:lnTo>
                    <a:lnTo>
                      <a:pt x="1307" y="1223"/>
                    </a:lnTo>
                    <a:lnTo>
                      <a:pt x="1307" y="1223"/>
                    </a:lnTo>
                    <a:lnTo>
                      <a:pt x="1317" y="1231"/>
                    </a:lnTo>
                    <a:lnTo>
                      <a:pt x="1327" y="1238"/>
                    </a:lnTo>
                    <a:lnTo>
                      <a:pt x="1327" y="1238"/>
                    </a:lnTo>
                    <a:lnTo>
                      <a:pt x="1331" y="1243"/>
                    </a:lnTo>
                    <a:lnTo>
                      <a:pt x="1334" y="1248"/>
                    </a:lnTo>
                    <a:lnTo>
                      <a:pt x="1340" y="1258"/>
                    </a:lnTo>
                    <a:lnTo>
                      <a:pt x="1344" y="1264"/>
                    </a:lnTo>
                    <a:lnTo>
                      <a:pt x="1347" y="1268"/>
                    </a:lnTo>
                    <a:lnTo>
                      <a:pt x="1352" y="1271"/>
                    </a:lnTo>
                    <a:lnTo>
                      <a:pt x="1358" y="1272"/>
                    </a:lnTo>
                    <a:lnTo>
                      <a:pt x="1358" y="1272"/>
                    </a:lnTo>
                    <a:lnTo>
                      <a:pt x="1361" y="1251"/>
                    </a:lnTo>
                    <a:lnTo>
                      <a:pt x="1362" y="1234"/>
                    </a:lnTo>
                    <a:lnTo>
                      <a:pt x="1363" y="1226"/>
                    </a:lnTo>
                    <a:lnTo>
                      <a:pt x="1365" y="1217"/>
                    </a:lnTo>
                    <a:lnTo>
                      <a:pt x="1368" y="1210"/>
                    </a:lnTo>
                    <a:lnTo>
                      <a:pt x="1372" y="1205"/>
                    </a:lnTo>
                    <a:lnTo>
                      <a:pt x="1372" y="1205"/>
                    </a:lnTo>
                    <a:lnTo>
                      <a:pt x="1369" y="1196"/>
                    </a:lnTo>
                    <a:lnTo>
                      <a:pt x="1368" y="1189"/>
                    </a:lnTo>
                    <a:lnTo>
                      <a:pt x="1366" y="1175"/>
                    </a:lnTo>
                    <a:lnTo>
                      <a:pt x="1366" y="1160"/>
                    </a:lnTo>
                    <a:lnTo>
                      <a:pt x="1363" y="1144"/>
                    </a:lnTo>
                    <a:lnTo>
                      <a:pt x="1363" y="1144"/>
                    </a:lnTo>
                    <a:lnTo>
                      <a:pt x="1359" y="1136"/>
                    </a:lnTo>
                    <a:lnTo>
                      <a:pt x="1358" y="1133"/>
                    </a:lnTo>
                    <a:lnTo>
                      <a:pt x="1356" y="1129"/>
                    </a:lnTo>
                    <a:lnTo>
                      <a:pt x="1356" y="1129"/>
                    </a:lnTo>
                    <a:lnTo>
                      <a:pt x="1356" y="1123"/>
                    </a:lnTo>
                    <a:lnTo>
                      <a:pt x="1356" y="1118"/>
                    </a:lnTo>
                    <a:lnTo>
                      <a:pt x="1356" y="1113"/>
                    </a:lnTo>
                    <a:lnTo>
                      <a:pt x="1356" y="1108"/>
                    </a:lnTo>
                    <a:lnTo>
                      <a:pt x="1356" y="1108"/>
                    </a:lnTo>
                    <a:lnTo>
                      <a:pt x="1354" y="1094"/>
                    </a:lnTo>
                    <a:lnTo>
                      <a:pt x="1349" y="1080"/>
                    </a:lnTo>
                    <a:lnTo>
                      <a:pt x="1344" y="1067"/>
                    </a:lnTo>
                    <a:lnTo>
                      <a:pt x="1341" y="1056"/>
                    </a:lnTo>
                    <a:lnTo>
                      <a:pt x="1341" y="1056"/>
                    </a:lnTo>
                    <a:lnTo>
                      <a:pt x="1340" y="1047"/>
                    </a:lnTo>
                    <a:lnTo>
                      <a:pt x="1341" y="1040"/>
                    </a:lnTo>
                    <a:lnTo>
                      <a:pt x="1344" y="1033"/>
                    </a:lnTo>
                    <a:lnTo>
                      <a:pt x="1349" y="1029"/>
                    </a:lnTo>
                    <a:lnTo>
                      <a:pt x="1355" y="1025"/>
                    </a:lnTo>
                    <a:lnTo>
                      <a:pt x="1362" y="1024"/>
                    </a:lnTo>
                    <a:lnTo>
                      <a:pt x="1371" y="1024"/>
                    </a:lnTo>
                    <a:lnTo>
                      <a:pt x="1379" y="1028"/>
                    </a:lnTo>
                    <a:lnTo>
                      <a:pt x="1379" y="1028"/>
                    </a:lnTo>
                    <a:lnTo>
                      <a:pt x="1380" y="1021"/>
                    </a:lnTo>
                    <a:lnTo>
                      <a:pt x="1379" y="1015"/>
                    </a:lnTo>
                    <a:lnTo>
                      <a:pt x="1376" y="1005"/>
                    </a:lnTo>
                    <a:lnTo>
                      <a:pt x="1375" y="1001"/>
                    </a:lnTo>
                    <a:lnTo>
                      <a:pt x="1375" y="997"/>
                    </a:lnTo>
                    <a:lnTo>
                      <a:pt x="1376" y="993"/>
                    </a:lnTo>
                    <a:lnTo>
                      <a:pt x="1379" y="988"/>
                    </a:lnTo>
                    <a:lnTo>
                      <a:pt x="1379" y="988"/>
                    </a:lnTo>
                    <a:lnTo>
                      <a:pt x="1368" y="958"/>
                    </a:lnTo>
                    <a:lnTo>
                      <a:pt x="1359" y="942"/>
                    </a:lnTo>
                    <a:lnTo>
                      <a:pt x="1351" y="928"/>
                    </a:lnTo>
                    <a:lnTo>
                      <a:pt x="1351" y="928"/>
                    </a:lnTo>
                    <a:lnTo>
                      <a:pt x="1344" y="932"/>
                    </a:lnTo>
                    <a:lnTo>
                      <a:pt x="1337" y="935"/>
                    </a:lnTo>
                    <a:lnTo>
                      <a:pt x="1320" y="942"/>
                    </a:lnTo>
                    <a:lnTo>
                      <a:pt x="1320" y="942"/>
                    </a:lnTo>
                    <a:close/>
                    <a:moveTo>
                      <a:pt x="1852" y="1077"/>
                    </a:moveTo>
                    <a:lnTo>
                      <a:pt x="1852" y="1077"/>
                    </a:lnTo>
                    <a:lnTo>
                      <a:pt x="1859" y="1077"/>
                    </a:lnTo>
                    <a:lnTo>
                      <a:pt x="1866" y="1075"/>
                    </a:lnTo>
                    <a:lnTo>
                      <a:pt x="1873" y="1074"/>
                    </a:lnTo>
                    <a:lnTo>
                      <a:pt x="1879" y="1071"/>
                    </a:lnTo>
                    <a:lnTo>
                      <a:pt x="1890" y="1066"/>
                    </a:lnTo>
                    <a:lnTo>
                      <a:pt x="1903" y="1057"/>
                    </a:lnTo>
                    <a:lnTo>
                      <a:pt x="1903" y="1057"/>
                    </a:lnTo>
                    <a:lnTo>
                      <a:pt x="1914" y="1052"/>
                    </a:lnTo>
                    <a:lnTo>
                      <a:pt x="1925" y="1047"/>
                    </a:lnTo>
                    <a:lnTo>
                      <a:pt x="1936" y="1043"/>
                    </a:lnTo>
                    <a:lnTo>
                      <a:pt x="1946" y="1039"/>
                    </a:lnTo>
                    <a:lnTo>
                      <a:pt x="1946" y="1039"/>
                    </a:lnTo>
                    <a:lnTo>
                      <a:pt x="1959" y="1032"/>
                    </a:lnTo>
                    <a:lnTo>
                      <a:pt x="1964" y="1029"/>
                    </a:lnTo>
                    <a:lnTo>
                      <a:pt x="1971" y="1025"/>
                    </a:lnTo>
                    <a:lnTo>
                      <a:pt x="1971" y="1025"/>
                    </a:lnTo>
                    <a:lnTo>
                      <a:pt x="2015" y="1011"/>
                    </a:lnTo>
                    <a:lnTo>
                      <a:pt x="2035" y="1002"/>
                    </a:lnTo>
                    <a:lnTo>
                      <a:pt x="2054" y="993"/>
                    </a:lnTo>
                    <a:lnTo>
                      <a:pt x="2054" y="993"/>
                    </a:lnTo>
                    <a:lnTo>
                      <a:pt x="2049" y="988"/>
                    </a:lnTo>
                    <a:lnTo>
                      <a:pt x="2043" y="984"/>
                    </a:lnTo>
                    <a:lnTo>
                      <a:pt x="2040" y="980"/>
                    </a:lnTo>
                    <a:lnTo>
                      <a:pt x="2039" y="973"/>
                    </a:lnTo>
                    <a:lnTo>
                      <a:pt x="2039" y="973"/>
                    </a:lnTo>
                    <a:lnTo>
                      <a:pt x="2023" y="973"/>
                    </a:lnTo>
                    <a:lnTo>
                      <a:pt x="2008" y="976"/>
                    </a:lnTo>
                    <a:lnTo>
                      <a:pt x="1994" y="979"/>
                    </a:lnTo>
                    <a:lnTo>
                      <a:pt x="1981" y="983"/>
                    </a:lnTo>
                    <a:lnTo>
                      <a:pt x="1957" y="993"/>
                    </a:lnTo>
                    <a:lnTo>
                      <a:pt x="1946" y="997"/>
                    </a:lnTo>
                    <a:lnTo>
                      <a:pt x="1936" y="1001"/>
                    </a:lnTo>
                    <a:lnTo>
                      <a:pt x="1936" y="1001"/>
                    </a:lnTo>
                    <a:lnTo>
                      <a:pt x="1946" y="993"/>
                    </a:lnTo>
                    <a:lnTo>
                      <a:pt x="1956" y="984"/>
                    </a:lnTo>
                    <a:lnTo>
                      <a:pt x="1969" y="977"/>
                    </a:lnTo>
                    <a:lnTo>
                      <a:pt x="1981" y="972"/>
                    </a:lnTo>
                    <a:lnTo>
                      <a:pt x="1997" y="967"/>
                    </a:lnTo>
                    <a:lnTo>
                      <a:pt x="2011" y="963"/>
                    </a:lnTo>
                    <a:lnTo>
                      <a:pt x="2028" y="960"/>
                    </a:lnTo>
                    <a:lnTo>
                      <a:pt x="2044" y="959"/>
                    </a:lnTo>
                    <a:lnTo>
                      <a:pt x="2044" y="959"/>
                    </a:lnTo>
                    <a:lnTo>
                      <a:pt x="2037" y="952"/>
                    </a:lnTo>
                    <a:lnTo>
                      <a:pt x="2030" y="946"/>
                    </a:lnTo>
                    <a:lnTo>
                      <a:pt x="2025" y="941"/>
                    </a:lnTo>
                    <a:lnTo>
                      <a:pt x="2023" y="936"/>
                    </a:lnTo>
                    <a:lnTo>
                      <a:pt x="2022" y="931"/>
                    </a:lnTo>
                    <a:lnTo>
                      <a:pt x="2022" y="931"/>
                    </a:lnTo>
                    <a:lnTo>
                      <a:pt x="2008" y="936"/>
                    </a:lnTo>
                    <a:lnTo>
                      <a:pt x="1995" y="942"/>
                    </a:lnTo>
                    <a:lnTo>
                      <a:pt x="1970" y="958"/>
                    </a:lnTo>
                    <a:lnTo>
                      <a:pt x="1943" y="970"/>
                    </a:lnTo>
                    <a:lnTo>
                      <a:pt x="1929" y="976"/>
                    </a:lnTo>
                    <a:lnTo>
                      <a:pt x="1915" y="980"/>
                    </a:lnTo>
                    <a:lnTo>
                      <a:pt x="1915" y="980"/>
                    </a:lnTo>
                    <a:lnTo>
                      <a:pt x="1924" y="973"/>
                    </a:lnTo>
                    <a:lnTo>
                      <a:pt x="1933" y="966"/>
                    </a:lnTo>
                    <a:lnTo>
                      <a:pt x="1955" y="953"/>
                    </a:lnTo>
                    <a:lnTo>
                      <a:pt x="1976" y="941"/>
                    </a:lnTo>
                    <a:lnTo>
                      <a:pt x="1995" y="928"/>
                    </a:lnTo>
                    <a:lnTo>
                      <a:pt x="1995" y="928"/>
                    </a:lnTo>
                    <a:lnTo>
                      <a:pt x="1978" y="931"/>
                    </a:lnTo>
                    <a:lnTo>
                      <a:pt x="1962" y="936"/>
                    </a:lnTo>
                    <a:lnTo>
                      <a:pt x="1947" y="942"/>
                    </a:lnTo>
                    <a:lnTo>
                      <a:pt x="1933" y="948"/>
                    </a:lnTo>
                    <a:lnTo>
                      <a:pt x="1919" y="956"/>
                    </a:lnTo>
                    <a:lnTo>
                      <a:pt x="1907" y="963"/>
                    </a:lnTo>
                    <a:lnTo>
                      <a:pt x="1896" y="973"/>
                    </a:lnTo>
                    <a:lnTo>
                      <a:pt x="1884" y="983"/>
                    </a:lnTo>
                    <a:lnTo>
                      <a:pt x="1873" y="993"/>
                    </a:lnTo>
                    <a:lnTo>
                      <a:pt x="1863" y="1004"/>
                    </a:lnTo>
                    <a:lnTo>
                      <a:pt x="1845" y="1026"/>
                    </a:lnTo>
                    <a:lnTo>
                      <a:pt x="1828" y="1052"/>
                    </a:lnTo>
                    <a:lnTo>
                      <a:pt x="1813" y="1078"/>
                    </a:lnTo>
                    <a:lnTo>
                      <a:pt x="1813" y="1078"/>
                    </a:lnTo>
                    <a:lnTo>
                      <a:pt x="1821" y="1074"/>
                    </a:lnTo>
                    <a:lnTo>
                      <a:pt x="1828" y="1068"/>
                    </a:lnTo>
                    <a:lnTo>
                      <a:pt x="1835" y="1061"/>
                    </a:lnTo>
                    <a:lnTo>
                      <a:pt x="1841" y="1054"/>
                    </a:lnTo>
                    <a:lnTo>
                      <a:pt x="1852" y="1040"/>
                    </a:lnTo>
                    <a:lnTo>
                      <a:pt x="1858" y="1035"/>
                    </a:lnTo>
                    <a:lnTo>
                      <a:pt x="1865" y="1031"/>
                    </a:lnTo>
                    <a:lnTo>
                      <a:pt x="1865" y="1031"/>
                    </a:lnTo>
                    <a:lnTo>
                      <a:pt x="1859" y="1039"/>
                    </a:lnTo>
                    <a:lnTo>
                      <a:pt x="1855" y="1049"/>
                    </a:lnTo>
                    <a:lnTo>
                      <a:pt x="1851" y="1057"/>
                    </a:lnTo>
                    <a:lnTo>
                      <a:pt x="1845" y="1066"/>
                    </a:lnTo>
                    <a:lnTo>
                      <a:pt x="1845" y="1066"/>
                    </a:lnTo>
                    <a:lnTo>
                      <a:pt x="1855" y="1060"/>
                    </a:lnTo>
                    <a:lnTo>
                      <a:pt x="1863" y="1052"/>
                    </a:lnTo>
                    <a:lnTo>
                      <a:pt x="1873" y="1045"/>
                    </a:lnTo>
                    <a:lnTo>
                      <a:pt x="1883" y="1039"/>
                    </a:lnTo>
                    <a:lnTo>
                      <a:pt x="1883" y="1039"/>
                    </a:lnTo>
                    <a:lnTo>
                      <a:pt x="1869" y="1059"/>
                    </a:lnTo>
                    <a:lnTo>
                      <a:pt x="1860" y="1068"/>
                    </a:lnTo>
                    <a:lnTo>
                      <a:pt x="1852" y="1077"/>
                    </a:lnTo>
                    <a:lnTo>
                      <a:pt x="1852" y="1077"/>
                    </a:lnTo>
                    <a:close/>
                    <a:moveTo>
                      <a:pt x="1512" y="1007"/>
                    </a:moveTo>
                    <a:lnTo>
                      <a:pt x="1512" y="1007"/>
                    </a:lnTo>
                    <a:lnTo>
                      <a:pt x="1539" y="1012"/>
                    </a:lnTo>
                    <a:lnTo>
                      <a:pt x="1566" y="1021"/>
                    </a:lnTo>
                    <a:lnTo>
                      <a:pt x="1590" y="1029"/>
                    </a:lnTo>
                    <a:lnTo>
                      <a:pt x="1613" y="1039"/>
                    </a:lnTo>
                    <a:lnTo>
                      <a:pt x="1660" y="1060"/>
                    </a:lnTo>
                    <a:lnTo>
                      <a:pt x="1705" y="1081"/>
                    </a:lnTo>
                    <a:lnTo>
                      <a:pt x="1705" y="1081"/>
                    </a:lnTo>
                    <a:lnTo>
                      <a:pt x="1709" y="1082"/>
                    </a:lnTo>
                    <a:lnTo>
                      <a:pt x="1707" y="1081"/>
                    </a:lnTo>
                    <a:lnTo>
                      <a:pt x="1705" y="1080"/>
                    </a:lnTo>
                    <a:lnTo>
                      <a:pt x="1705" y="1080"/>
                    </a:lnTo>
                    <a:lnTo>
                      <a:pt x="1692" y="1068"/>
                    </a:lnTo>
                    <a:lnTo>
                      <a:pt x="1678" y="1059"/>
                    </a:lnTo>
                    <a:lnTo>
                      <a:pt x="1678" y="1059"/>
                    </a:lnTo>
                    <a:lnTo>
                      <a:pt x="1648" y="1040"/>
                    </a:lnTo>
                    <a:lnTo>
                      <a:pt x="1615" y="1024"/>
                    </a:lnTo>
                    <a:lnTo>
                      <a:pt x="1598" y="1015"/>
                    </a:lnTo>
                    <a:lnTo>
                      <a:pt x="1581" y="1009"/>
                    </a:lnTo>
                    <a:lnTo>
                      <a:pt x="1563" y="1004"/>
                    </a:lnTo>
                    <a:lnTo>
                      <a:pt x="1546" y="1001"/>
                    </a:lnTo>
                    <a:lnTo>
                      <a:pt x="1546" y="1001"/>
                    </a:lnTo>
                    <a:lnTo>
                      <a:pt x="1524" y="990"/>
                    </a:lnTo>
                    <a:lnTo>
                      <a:pt x="1497" y="980"/>
                    </a:lnTo>
                    <a:lnTo>
                      <a:pt x="1469" y="973"/>
                    </a:lnTo>
                    <a:lnTo>
                      <a:pt x="1439" y="967"/>
                    </a:lnTo>
                    <a:lnTo>
                      <a:pt x="1439" y="967"/>
                    </a:lnTo>
                    <a:lnTo>
                      <a:pt x="1438" y="976"/>
                    </a:lnTo>
                    <a:lnTo>
                      <a:pt x="1436" y="986"/>
                    </a:lnTo>
                    <a:lnTo>
                      <a:pt x="1436" y="986"/>
                    </a:lnTo>
                    <a:lnTo>
                      <a:pt x="1444" y="990"/>
                    </a:lnTo>
                    <a:lnTo>
                      <a:pt x="1452" y="993"/>
                    </a:lnTo>
                    <a:lnTo>
                      <a:pt x="1470" y="998"/>
                    </a:lnTo>
                    <a:lnTo>
                      <a:pt x="1512" y="1007"/>
                    </a:lnTo>
                    <a:lnTo>
                      <a:pt x="1512" y="1007"/>
                    </a:lnTo>
                    <a:close/>
                    <a:moveTo>
                      <a:pt x="2053" y="1009"/>
                    </a:moveTo>
                    <a:lnTo>
                      <a:pt x="2053" y="1009"/>
                    </a:lnTo>
                    <a:lnTo>
                      <a:pt x="2028" y="1021"/>
                    </a:lnTo>
                    <a:lnTo>
                      <a:pt x="2002" y="1031"/>
                    </a:lnTo>
                    <a:lnTo>
                      <a:pt x="1977" y="1040"/>
                    </a:lnTo>
                    <a:lnTo>
                      <a:pt x="1952" y="1052"/>
                    </a:lnTo>
                    <a:lnTo>
                      <a:pt x="1952" y="1052"/>
                    </a:lnTo>
                    <a:lnTo>
                      <a:pt x="1933" y="1060"/>
                    </a:lnTo>
                    <a:lnTo>
                      <a:pt x="1925" y="1063"/>
                    </a:lnTo>
                    <a:lnTo>
                      <a:pt x="1915" y="1066"/>
                    </a:lnTo>
                    <a:lnTo>
                      <a:pt x="1915" y="1066"/>
                    </a:lnTo>
                    <a:lnTo>
                      <a:pt x="1896" y="1080"/>
                    </a:lnTo>
                    <a:lnTo>
                      <a:pt x="1876" y="1095"/>
                    </a:lnTo>
                    <a:lnTo>
                      <a:pt x="1876" y="1095"/>
                    </a:lnTo>
                    <a:lnTo>
                      <a:pt x="1866" y="1151"/>
                    </a:lnTo>
                    <a:lnTo>
                      <a:pt x="1859" y="1207"/>
                    </a:lnTo>
                    <a:lnTo>
                      <a:pt x="1852" y="1261"/>
                    </a:lnTo>
                    <a:lnTo>
                      <a:pt x="1848" y="1316"/>
                    </a:lnTo>
                    <a:lnTo>
                      <a:pt x="1839" y="1424"/>
                    </a:lnTo>
                    <a:lnTo>
                      <a:pt x="1835" y="1480"/>
                    </a:lnTo>
                    <a:lnTo>
                      <a:pt x="1830" y="1536"/>
                    </a:lnTo>
                    <a:lnTo>
                      <a:pt x="1830" y="1536"/>
                    </a:lnTo>
                    <a:lnTo>
                      <a:pt x="1838" y="1536"/>
                    </a:lnTo>
                    <a:lnTo>
                      <a:pt x="1848" y="1533"/>
                    </a:lnTo>
                    <a:lnTo>
                      <a:pt x="1865" y="1528"/>
                    </a:lnTo>
                    <a:lnTo>
                      <a:pt x="1883" y="1519"/>
                    </a:lnTo>
                    <a:lnTo>
                      <a:pt x="1903" y="1512"/>
                    </a:lnTo>
                    <a:lnTo>
                      <a:pt x="1903" y="1512"/>
                    </a:lnTo>
                    <a:lnTo>
                      <a:pt x="1919" y="1507"/>
                    </a:lnTo>
                    <a:lnTo>
                      <a:pt x="1936" y="1504"/>
                    </a:lnTo>
                    <a:lnTo>
                      <a:pt x="1970" y="1497"/>
                    </a:lnTo>
                    <a:lnTo>
                      <a:pt x="2002" y="1491"/>
                    </a:lnTo>
                    <a:lnTo>
                      <a:pt x="2016" y="1487"/>
                    </a:lnTo>
                    <a:lnTo>
                      <a:pt x="2030" y="1480"/>
                    </a:lnTo>
                    <a:lnTo>
                      <a:pt x="2030" y="1480"/>
                    </a:lnTo>
                    <a:lnTo>
                      <a:pt x="2035" y="1478"/>
                    </a:lnTo>
                    <a:lnTo>
                      <a:pt x="2039" y="1476"/>
                    </a:lnTo>
                    <a:lnTo>
                      <a:pt x="2039" y="1476"/>
                    </a:lnTo>
                    <a:lnTo>
                      <a:pt x="2042" y="1470"/>
                    </a:lnTo>
                    <a:lnTo>
                      <a:pt x="2044" y="1463"/>
                    </a:lnTo>
                    <a:lnTo>
                      <a:pt x="2047" y="1457"/>
                    </a:lnTo>
                    <a:lnTo>
                      <a:pt x="2049" y="1456"/>
                    </a:lnTo>
                    <a:lnTo>
                      <a:pt x="2051" y="1455"/>
                    </a:lnTo>
                    <a:lnTo>
                      <a:pt x="2051" y="1455"/>
                    </a:lnTo>
                    <a:lnTo>
                      <a:pt x="2054" y="1439"/>
                    </a:lnTo>
                    <a:lnTo>
                      <a:pt x="2057" y="1424"/>
                    </a:lnTo>
                    <a:lnTo>
                      <a:pt x="2065" y="1389"/>
                    </a:lnTo>
                    <a:lnTo>
                      <a:pt x="2068" y="1370"/>
                    </a:lnTo>
                    <a:lnTo>
                      <a:pt x="2070" y="1353"/>
                    </a:lnTo>
                    <a:lnTo>
                      <a:pt x="2068" y="1345"/>
                    </a:lnTo>
                    <a:lnTo>
                      <a:pt x="2065" y="1338"/>
                    </a:lnTo>
                    <a:lnTo>
                      <a:pt x="2063" y="1331"/>
                    </a:lnTo>
                    <a:lnTo>
                      <a:pt x="2058" y="1325"/>
                    </a:lnTo>
                    <a:lnTo>
                      <a:pt x="2058" y="1325"/>
                    </a:lnTo>
                    <a:lnTo>
                      <a:pt x="2058" y="1318"/>
                    </a:lnTo>
                    <a:lnTo>
                      <a:pt x="2058" y="1310"/>
                    </a:lnTo>
                    <a:lnTo>
                      <a:pt x="2057" y="1303"/>
                    </a:lnTo>
                    <a:lnTo>
                      <a:pt x="2057" y="1299"/>
                    </a:lnTo>
                    <a:lnTo>
                      <a:pt x="2058" y="1297"/>
                    </a:lnTo>
                    <a:lnTo>
                      <a:pt x="2058" y="1297"/>
                    </a:lnTo>
                    <a:lnTo>
                      <a:pt x="2050" y="1290"/>
                    </a:lnTo>
                    <a:lnTo>
                      <a:pt x="2044" y="1282"/>
                    </a:lnTo>
                    <a:lnTo>
                      <a:pt x="2042" y="1276"/>
                    </a:lnTo>
                    <a:lnTo>
                      <a:pt x="2042" y="1271"/>
                    </a:lnTo>
                    <a:lnTo>
                      <a:pt x="2042" y="1266"/>
                    </a:lnTo>
                    <a:lnTo>
                      <a:pt x="2043" y="1262"/>
                    </a:lnTo>
                    <a:lnTo>
                      <a:pt x="2043" y="1262"/>
                    </a:lnTo>
                    <a:lnTo>
                      <a:pt x="2037" y="1255"/>
                    </a:lnTo>
                    <a:lnTo>
                      <a:pt x="2033" y="1248"/>
                    </a:lnTo>
                    <a:lnTo>
                      <a:pt x="2030" y="1241"/>
                    </a:lnTo>
                    <a:lnTo>
                      <a:pt x="2030" y="1237"/>
                    </a:lnTo>
                    <a:lnTo>
                      <a:pt x="2032" y="1231"/>
                    </a:lnTo>
                    <a:lnTo>
                      <a:pt x="2032" y="1231"/>
                    </a:lnTo>
                    <a:lnTo>
                      <a:pt x="2029" y="1231"/>
                    </a:lnTo>
                    <a:lnTo>
                      <a:pt x="2026" y="1229"/>
                    </a:lnTo>
                    <a:lnTo>
                      <a:pt x="2026" y="1226"/>
                    </a:lnTo>
                    <a:lnTo>
                      <a:pt x="2026" y="1223"/>
                    </a:lnTo>
                    <a:lnTo>
                      <a:pt x="2026" y="1217"/>
                    </a:lnTo>
                    <a:lnTo>
                      <a:pt x="2026" y="1214"/>
                    </a:lnTo>
                    <a:lnTo>
                      <a:pt x="2025" y="1210"/>
                    </a:lnTo>
                    <a:lnTo>
                      <a:pt x="2025" y="1210"/>
                    </a:lnTo>
                    <a:lnTo>
                      <a:pt x="2032" y="1202"/>
                    </a:lnTo>
                    <a:lnTo>
                      <a:pt x="2039" y="1195"/>
                    </a:lnTo>
                    <a:lnTo>
                      <a:pt x="2047" y="1189"/>
                    </a:lnTo>
                    <a:lnTo>
                      <a:pt x="2057" y="1184"/>
                    </a:lnTo>
                    <a:lnTo>
                      <a:pt x="2065" y="1179"/>
                    </a:lnTo>
                    <a:lnTo>
                      <a:pt x="2072" y="1172"/>
                    </a:lnTo>
                    <a:lnTo>
                      <a:pt x="2079" y="1165"/>
                    </a:lnTo>
                    <a:lnTo>
                      <a:pt x="2085" y="1157"/>
                    </a:lnTo>
                    <a:lnTo>
                      <a:pt x="2085" y="1157"/>
                    </a:lnTo>
                    <a:lnTo>
                      <a:pt x="2086" y="1148"/>
                    </a:lnTo>
                    <a:lnTo>
                      <a:pt x="2086" y="1139"/>
                    </a:lnTo>
                    <a:lnTo>
                      <a:pt x="2088" y="1115"/>
                    </a:lnTo>
                    <a:lnTo>
                      <a:pt x="2088" y="1115"/>
                    </a:lnTo>
                    <a:lnTo>
                      <a:pt x="2089" y="1092"/>
                    </a:lnTo>
                    <a:lnTo>
                      <a:pt x="2089" y="1068"/>
                    </a:lnTo>
                    <a:lnTo>
                      <a:pt x="2091" y="1057"/>
                    </a:lnTo>
                    <a:lnTo>
                      <a:pt x="2092" y="1046"/>
                    </a:lnTo>
                    <a:lnTo>
                      <a:pt x="2096" y="1036"/>
                    </a:lnTo>
                    <a:lnTo>
                      <a:pt x="2100" y="1028"/>
                    </a:lnTo>
                    <a:lnTo>
                      <a:pt x="2100" y="1028"/>
                    </a:lnTo>
                    <a:lnTo>
                      <a:pt x="2099" y="1022"/>
                    </a:lnTo>
                    <a:lnTo>
                      <a:pt x="2099" y="1018"/>
                    </a:lnTo>
                    <a:lnTo>
                      <a:pt x="2100" y="1009"/>
                    </a:lnTo>
                    <a:lnTo>
                      <a:pt x="2102" y="1001"/>
                    </a:lnTo>
                    <a:lnTo>
                      <a:pt x="2102" y="997"/>
                    </a:lnTo>
                    <a:lnTo>
                      <a:pt x="2100" y="993"/>
                    </a:lnTo>
                    <a:lnTo>
                      <a:pt x="2100" y="993"/>
                    </a:lnTo>
                    <a:lnTo>
                      <a:pt x="2092" y="993"/>
                    </a:lnTo>
                    <a:lnTo>
                      <a:pt x="2085" y="993"/>
                    </a:lnTo>
                    <a:lnTo>
                      <a:pt x="2078" y="995"/>
                    </a:lnTo>
                    <a:lnTo>
                      <a:pt x="2072" y="998"/>
                    </a:lnTo>
                    <a:lnTo>
                      <a:pt x="2063" y="1004"/>
                    </a:lnTo>
                    <a:lnTo>
                      <a:pt x="2053" y="1009"/>
                    </a:lnTo>
                    <a:lnTo>
                      <a:pt x="2053" y="1009"/>
                    </a:lnTo>
                    <a:close/>
                    <a:moveTo>
                      <a:pt x="1597" y="1045"/>
                    </a:moveTo>
                    <a:lnTo>
                      <a:pt x="1597" y="1045"/>
                    </a:lnTo>
                    <a:lnTo>
                      <a:pt x="1574" y="1038"/>
                    </a:lnTo>
                    <a:lnTo>
                      <a:pt x="1550" y="1031"/>
                    </a:lnTo>
                    <a:lnTo>
                      <a:pt x="1500" y="1019"/>
                    </a:lnTo>
                    <a:lnTo>
                      <a:pt x="1449" y="1009"/>
                    </a:lnTo>
                    <a:lnTo>
                      <a:pt x="1400" y="1002"/>
                    </a:lnTo>
                    <a:lnTo>
                      <a:pt x="1400" y="1002"/>
                    </a:lnTo>
                    <a:lnTo>
                      <a:pt x="1400" y="1002"/>
                    </a:lnTo>
                    <a:lnTo>
                      <a:pt x="1399" y="1002"/>
                    </a:lnTo>
                    <a:lnTo>
                      <a:pt x="1397" y="1005"/>
                    </a:lnTo>
                    <a:lnTo>
                      <a:pt x="1394" y="1008"/>
                    </a:lnTo>
                    <a:lnTo>
                      <a:pt x="1392" y="1009"/>
                    </a:lnTo>
                    <a:lnTo>
                      <a:pt x="1392" y="1009"/>
                    </a:lnTo>
                    <a:lnTo>
                      <a:pt x="1393" y="1035"/>
                    </a:lnTo>
                    <a:lnTo>
                      <a:pt x="1393" y="1035"/>
                    </a:lnTo>
                    <a:lnTo>
                      <a:pt x="1411" y="1036"/>
                    </a:lnTo>
                    <a:lnTo>
                      <a:pt x="1428" y="1039"/>
                    </a:lnTo>
                    <a:lnTo>
                      <a:pt x="1460" y="1046"/>
                    </a:lnTo>
                    <a:lnTo>
                      <a:pt x="1493" y="1054"/>
                    </a:lnTo>
                    <a:lnTo>
                      <a:pt x="1525" y="1060"/>
                    </a:lnTo>
                    <a:lnTo>
                      <a:pt x="1525" y="1060"/>
                    </a:lnTo>
                    <a:lnTo>
                      <a:pt x="1553" y="1067"/>
                    </a:lnTo>
                    <a:lnTo>
                      <a:pt x="1580" y="1074"/>
                    </a:lnTo>
                    <a:lnTo>
                      <a:pt x="1606" y="1081"/>
                    </a:lnTo>
                    <a:lnTo>
                      <a:pt x="1633" y="1088"/>
                    </a:lnTo>
                    <a:lnTo>
                      <a:pt x="1633" y="1088"/>
                    </a:lnTo>
                    <a:lnTo>
                      <a:pt x="1650" y="1091"/>
                    </a:lnTo>
                    <a:lnTo>
                      <a:pt x="1668" y="1092"/>
                    </a:lnTo>
                    <a:lnTo>
                      <a:pt x="1702" y="1094"/>
                    </a:lnTo>
                    <a:lnTo>
                      <a:pt x="1702" y="1094"/>
                    </a:lnTo>
                    <a:lnTo>
                      <a:pt x="1688" y="1088"/>
                    </a:lnTo>
                    <a:lnTo>
                      <a:pt x="1674" y="1082"/>
                    </a:lnTo>
                    <a:lnTo>
                      <a:pt x="1647" y="1070"/>
                    </a:lnTo>
                    <a:lnTo>
                      <a:pt x="1622" y="1056"/>
                    </a:lnTo>
                    <a:lnTo>
                      <a:pt x="1609" y="1050"/>
                    </a:lnTo>
                    <a:lnTo>
                      <a:pt x="1597" y="1045"/>
                    </a:lnTo>
                    <a:lnTo>
                      <a:pt x="1597" y="1045"/>
                    </a:lnTo>
                    <a:close/>
                    <a:moveTo>
                      <a:pt x="2103" y="1129"/>
                    </a:moveTo>
                    <a:lnTo>
                      <a:pt x="2103" y="1129"/>
                    </a:lnTo>
                    <a:lnTo>
                      <a:pt x="2108" y="1132"/>
                    </a:lnTo>
                    <a:lnTo>
                      <a:pt x="2110" y="1134"/>
                    </a:lnTo>
                    <a:lnTo>
                      <a:pt x="2110" y="1139"/>
                    </a:lnTo>
                    <a:lnTo>
                      <a:pt x="2110" y="1143"/>
                    </a:lnTo>
                    <a:lnTo>
                      <a:pt x="2110" y="1143"/>
                    </a:lnTo>
                    <a:lnTo>
                      <a:pt x="2110" y="1147"/>
                    </a:lnTo>
                    <a:lnTo>
                      <a:pt x="2109" y="1151"/>
                    </a:lnTo>
                    <a:lnTo>
                      <a:pt x="2102" y="1160"/>
                    </a:lnTo>
                    <a:lnTo>
                      <a:pt x="2093" y="1170"/>
                    </a:lnTo>
                    <a:lnTo>
                      <a:pt x="2082" y="1179"/>
                    </a:lnTo>
                    <a:lnTo>
                      <a:pt x="2063" y="1198"/>
                    </a:lnTo>
                    <a:lnTo>
                      <a:pt x="2053" y="1207"/>
                    </a:lnTo>
                    <a:lnTo>
                      <a:pt x="2047" y="1216"/>
                    </a:lnTo>
                    <a:lnTo>
                      <a:pt x="2047" y="1216"/>
                    </a:lnTo>
                    <a:lnTo>
                      <a:pt x="2054" y="1220"/>
                    </a:lnTo>
                    <a:lnTo>
                      <a:pt x="2060" y="1221"/>
                    </a:lnTo>
                    <a:lnTo>
                      <a:pt x="2065" y="1221"/>
                    </a:lnTo>
                    <a:lnTo>
                      <a:pt x="2071" y="1220"/>
                    </a:lnTo>
                    <a:lnTo>
                      <a:pt x="2082" y="1214"/>
                    </a:lnTo>
                    <a:lnTo>
                      <a:pt x="2089" y="1212"/>
                    </a:lnTo>
                    <a:lnTo>
                      <a:pt x="2096" y="1209"/>
                    </a:lnTo>
                    <a:lnTo>
                      <a:pt x="2096" y="1209"/>
                    </a:lnTo>
                    <a:lnTo>
                      <a:pt x="2103" y="1202"/>
                    </a:lnTo>
                    <a:lnTo>
                      <a:pt x="2109" y="1193"/>
                    </a:lnTo>
                    <a:lnTo>
                      <a:pt x="2115" y="1186"/>
                    </a:lnTo>
                    <a:lnTo>
                      <a:pt x="2117" y="1182"/>
                    </a:lnTo>
                    <a:lnTo>
                      <a:pt x="2122" y="1179"/>
                    </a:lnTo>
                    <a:lnTo>
                      <a:pt x="2122" y="1179"/>
                    </a:lnTo>
                    <a:lnTo>
                      <a:pt x="2129" y="1164"/>
                    </a:lnTo>
                    <a:lnTo>
                      <a:pt x="2130" y="1160"/>
                    </a:lnTo>
                    <a:lnTo>
                      <a:pt x="2133" y="1157"/>
                    </a:lnTo>
                    <a:lnTo>
                      <a:pt x="2137" y="1156"/>
                    </a:lnTo>
                    <a:lnTo>
                      <a:pt x="2140" y="1157"/>
                    </a:lnTo>
                    <a:lnTo>
                      <a:pt x="2140" y="1157"/>
                    </a:lnTo>
                    <a:lnTo>
                      <a:pt x="2130" y="1181"/>
                    </a:lnTo>
                    <a:lnTo>
                      <a:pt x="2123" y="1192"/>
                    </a:lnTo>
                    <a:lnTo>
                      <a:pt x="2117" y="1203"/>
                    </a:lnTo>
                    <a:lnTo>
                      <a:pt x="2109" y="1212"/>
                    </a:lnTo>
                    <a:lnTo>
                      <a:pt x="2100" y="1220"/>
                    </a:lnTo>
                    <a:lnTo>
                      <a:pt x="2091" y="1227"/>
                    </a:lnTo>
                    <a:lnTo>
                      <a:pt x="2079" y="1234"/>
                    </a:lnTo>
                    <a:lnTo>
                      <a:pt x="2079" y="1234"/>
                    </a:lnTo>
                    <a:lnTo>
                      <a:pt x="2072" y="1236"/>
                    </a:lnTo>
                    <a:lnTo>
                      <a:pt x="2064" y="1237"/>
                    </a:lnTo>
                    <a:lnTo>
                      <a:pt x="2060" y="1240"/>
                    </a:lnTo>
                    <a:lnTo>
                      <a:pt x="2057" y="1241"/>
                    </a:lnTo>
                    <a:lnTo>
                      <a:pt x="2056" y="1245"/>
                    </a:lnTo>
                    <a:lnTo>
                      <a:pt x="2054" y="1251"/>
                    </a:lnTo>
                    <a:lnTo>
                      <a:pt x="2054" y="1251"/>
                    </a:lnTo>
                    <a:lnTo>
                      <a:pt x="2064" y="1254"/>
                    </a:lnTo>
                    <a:lnTo>
                      <a:pt x="2077" y="1254"/>
                    </a:lnTo>
                    <a:lnTo>
                      <a:pt x="2088" y="1251"/>
                    </a:lnTo>
                    <a:lnTo>
                      <a:pt x="2096" y="1248"/>
                    </a:lnTo>
                    <a:lnTo>
                      <a:pt x="2096" y="1248"/>
                    </a:lnTo>
                    <a:lnTo>
                      <a:pt x="2103" y="1243"/>
                    </a:lnTo>
                    <a:lnTo>
                      <a:pt x="2109" y="1237"/>
                    </a:lnTo>
                    <a:lnTo>
                      <a:pt x="2117" y="1224"/>
                    </a:lnTo>
                    <a:lnTo>
                      <a:pt x="2122" y="1219"/>
                    </a:lnTo>
                    <a:lnTo>
                      <a:pt x="2127" y="1213"/>
                    </a:lnTo>
                    <a:lnTo>
                      <a:pt x="2131" y="1207"/>
                    </a:lnTo>
                    <a:lnTo>
                      <a:pt x="2138" y="1205"/>
                    </a:lnTo>
                    <a:lnTo>
                      <a:pt x="2138" y="1205"/>
                    </a:lnTo>
                    <a:lnTo>
                      <a:pt x="2127" y="1227"/>
                    </a:lnTo>
                    <a:lnTo>
                      <a:pt x="2120" y="1238"/>
                    </a:lnTo>
                    <a:lnTo>
                      <a:pt x="2113" y="1247"/>
                    </a:lnTo>
                    <a:lnTo>
                      <a:pt x="2103" y="1255"/>
                    </a:lnTo>
                    <a:lnTo>
                      <a:pt x="2092" y="1261"/>
                    </a:lnTo>
                    <a:lnTo>
                      <a:pt x="2079" y="1265"/>
                    </a:lnTo>
                    <a:lnTo>
                      <a:pt x="2064" y="1266"/>
                    </a:lnTo>
                    <a:lnTo>
                      <a:pt x="2064" y="1266"/>
                    </a:lnTo>
                    <a:lnTo>
                      <a:pt x="2064" y="1271"/>
                    </a:lnTo>
                    <a:lnTo>
                      <a:pt x="2063" y="1273"/>
                    </a:lnTo>
                    <a:lnTo>
                      <a:pt x="2061" y="1276"/>
                    </a:lnTo>
                    <a:lnTo>
                      <a:pt x="2061" y="1279"/>
                    </a:lnTo>
                    <a:lnTo>
                      <a:pt x="2061" y="1279"/>
                    </a:lnTo>
                    <a:lnTo>
                      <a:pt x="2063" y="1280"/>
                    </a:lnTo>
                    <a:lnTo>
                      <a:pt x="2064" y="1283"/>
                    </a:lnTo>
                    <a:lnTo>
                      <a:pt x="2064" y="1283"/>
                    </a:lnTo>
                    <a:lnTo>
                      <a:pt x="2070" y="1285"/>
                    </a:lnTo>
                    <a:lnTo>
                      <a:pt x="2075" y="1286"/>
                    </a:lnTo>
                    <a:lnTo>
                      <a:pt x="2081" y="1286"/>
                    </a:lnTo>
                    <a:lnTo>
                      <a:pt x="2086" y="1285"/>
                    </a:lnTo>
                    <a:lnTo>
                      <a:pt x="2098" y="1282"/>
                    </a:lnTo>
                    <a:lnTo>
                      <a:pt x="2109" y="1275"/>
                    </a:lnTo>
                    <a:lnTo>
                      <a:pt x="2119" y="1266"/>
                    </a:lnTo>
                    <a:lnTo>
                      <a:pt x="2127" y="1257"/>
                    </a:lnTo>
                    <a:lnTo>
                      <a:pt x="2134" y="1247"/>
                    </a:lnTo>
                    <a:lnTo>
                      <a:pt x="2138" y="1236"/>
                    </a:lnTo>
                    <a:lnTo>
                      <a:pt x="2138" y="1236"/>
                    </a:lnTo>
                    <a:lnTo>
                      <a:pt x="2143" y="1233"/>
                    </a:lnTo>
                    <a:lnTo>
                      <a:pt x="2145" y="1230"/>
                    </a:lnTo>
                    <a:lnTo>
                      <a:pt x="2148" y="1227"/>
                    </a:lnTo>
                    <a:lnTo>
                      <a:pt x="2152" y="1227"/>
                    </a:lnTo>
                    <a:lnTo>
                      <a:pt x="2152" y="1227"/>
                    </a:lnTo>
                    <a:lnTo>
                      <a:pt x="2148" y="1241"/>
                    </a:lnTo>
                    <a:lnTo>
                      <a:pt x="2141" y="1254"/>
                    </a:lnTo>
                    <a:lnTo>
                      <a:pt x="2134" y="1265"/>
                    </a:lnTo>
                    <a:lnTo>
                      <a:pt x="2126" y="1275"/>
                    </a:lnTo>
                    <a:lnTo>
                      <a:pt x="2116" y="1283"/>
                    </a:lnTo>
                    <a:lnTo>
                      <a:pt x="2105" y="1292"/>
                    </a:lnTo>
                    <a:lnTo>
                      <a:pt x="2092" y="1297"/>
                    </a:lnTo>
                    <a:lnTo>
                      <a:pt x="2078" y="1302"/>
                    </a:lnTo>
                    <a:lnTo>
                      <a:pt x="2078" y="1302"/>
                    </a:lnTo>
                    <a:lnTo>
                      <a:pt x="2078" y="1306"/>
                    </a:lnTo>
                    <a:lnTo>
                      <a:pt x="2078" y="1309"/>
                    </a:lnTo>
                    <a:lnTo>
                      <a:pt x="2075" y="1314"/>
                    </a:lnTo>
                    <a:lnTo>
                      <a:pt x="2075" y="1314"/>
                    </a:lnTo>
                    <a:lnTo>
                      <a:pt x="2081" y="1314"/>
                    </a:lnTo>
                    <a:lnTo>
                      <a:pt x="2085" y="1316"/>
                    </a:lnTo>
                    <a:lnTo>
                      <a:pt x="2095" y="1321"/>
                    </a:lnTo>
                    <a:lnTo>
                      <a:pt x="2095" y="1321"/>
                    </a:lnTo>
                    <a:lnTo>
                      <a:pt x="2110" y="1313"/>
                    </a:lnTo>
                    <a:lnTo>
                      <a:pt x="2124" y="1303"/>
                    </a:lnTo>
                    <a:lnTo>
                      <a:pt x="2136" y="1292"/>
                    </a:lnTo>
                    <a:lnTo>
                      <a:pt x="2147" y="1279"/>
                    </a:lnTo>
                    <a:lnTo>
                      <a:pt x="2155" y="1265"/>
                    </a:lnTo>
                    <a:lnTo>
                      <a:pt x="2162" y="1250"/>
                    </a:lnTo>
                    <a:lnTo>
                      <a:pt x="2166" y="1233"/>
                    </a:lnTo>
                    <a:lnTo>
                      <a:pt x="2168" y="1216"/>
                    </a:lnTo>
                    <a:lnTo>
                      <a:pt x="2168" y="1216"/>
                    </a:lnTo>
                    <a:lnTo>
                      <a:pt x="2168" y="1200"/>
                    </a:lnTo>
                    <a:lnTo>
                      <a:pt x="2165" y="1185"/>
                    </a:lnTo>
                    <a:lnTo>
                      <a:pt x="2159" y="1171"/>
                    </a:lnTo>
                    <a:lnTo>
                      <a:pt x="2154" y="1157"/>
                    </a:lnTo>
                    <a:lnTo>
                      <a:pt x="2143" y="1127"/>
                    </a:lnTo>
                    <a:lnTo>
                      <a:pt x="2138" y="1113"/>
                    </a:lnTo>
                    <a:lnTo>
                      <a:pt x="2136" y="1097"/>
                    </a:lnTo>
                    <a:lnTo>
                      <a:pt x="2136" y="1097"/>
                    </a:lnTo>
                    <a:lnTo>
                      <a:pt x="2137" y="1084"/>
                    </a:lnTo>
                    <a:lnTo>
                      <a:pt x="2138" y="1068"/>
                    </a:lnTo>
                    <a:lnTo>
                      <a:pt x="2137" y="1053"/>
                    </a:lnTo>
                    <a:lnTo>
                      <a:pt x="2133" y="1038"/>
                    </a:lnTo>
                    <a:lnTo>
                      <a:pt x="2133" y="1038"/>
                    </a:lnTo>
                    <a:lnTo>
                      <a:pt x="2126" y="1039"/>
                    </a:lnTo>
                    <a:lnTo>
                      <a:pt x="2120" y="1040"/>
                    </a:lnTo>
                    <a:lnTo>
                      <a:pt x="2116" y="1045"/>
                    </a:lnTo>
                    <a:lnTo>
                      <a:pt x="2112" y="1049"/>
                    </a:lnTo>
                    <a:lnTo>
                      <a:pt x="2109" y="1053"/>
                    </a:lnTo>
                    <a:lnTo>
                      <a:pt x="2108" y="1059"/>
                    </a:lnTo>
                    <a:lnTo>
                      <a:pt x="2105" y="1073"/>
                    </a:lnTo>
                    <a:lnTo>
                      <a:pt x="2105" y="1087"/>
                    </a:lnTo>
                    <a:lnTo>
                      <a:pt x="2105" y="1102"/>
                    </a:lnTo>
                    <a:lnTo>
                      <a:pt x="2105" y="1116"/>
                    </a:lnTo>
                    <a:lnTo>
                      <a:pt x="2103" y="1129"/>
                    </a:lnTo>
                    <a:lnTo>
                      <a:pt x="2103" y="1129"/>
                    </a:lnTo>
                    <a:close/>
                    <a:moveTo>
                      <a:pt x="1634" y="1102"/>
                    </a:moveTo>
                    <a:lnTo>
                      <a:pt x="1634" y="1102"/>
                    </a:lnTo>
                    <a:lnTo>
                      <a:pt x="1618" y="1098"/>
                    </a:lnTo>
                    <a:lnTo>
                      <a:pt x="1601" y="1092"/>
                    </a:lnTo>
                    <a:lnTo>
                      <a:pt x="1584" y="1085"/>
                    </a:lnTo>
                    <a:lnTo>
                      <a:pt x="1564" y="1080"/>
                    </a:lnTo>
                    <a:lnTo>
                      <a:pt x="1564" y="1080"/>
                    </a:lnTo>
                    <a:lnTo>
                      <a:pt x="1553" y="1077"/>
                    </a:lnTo>
                    <a:lnTo>
                      <a:pt x="1542" y="1075"/>
                    </a:lnTo>
                    <a:lnTo>
                      <a:pt x="1521" y="1073"/>
                    </a:lnTo>
                    <a:lnTo>
                      <a:pt x="1521" y="1073"/>
                    </a:lnTo>
                    <a:lnTo>
                      <a:pt x="1508" y="1070"/>
                    </a:lnTo>
                    <a:lnTo>
                      <a:pt x="1495" y="1066"/>
                    </a:lnTo>
                    <a:lnTo>
                      <a:pt x="1495" y="1066"/>
                    </a:lnTo>
                    <a:lnTo>
                      <a:pt x="1462" y="1059"/>
                    </a:lnTo>
                    <a:lnTo>
                      <a:pt x="1429" y="1054"/>
                    </a:lnTo>
                    <a:lnTo>
                      <a:pt x="1399" y="1049"/>
                    </a:lnTo>
                    <a:lnTo>
                      <a:pt x="1383" y="1046"/>
                    </a:lnTo>
                    <a:lnTo>
                      <a:pt x="1369" y="1042"/>
                    </a:lnTo>
                    <a:lnTo>
                      <a:pt x="1369" y="1042"/>
                    </a:lnTo>
                    <a:lnTo>
                      <a:pt x="1366" y="1042"/>
                    </a:lnTo>
                    <a:lnTo>
                      <a:pt x="1363" y="1043"/>
                    </a:lnTo>
                    <a:lnTo>
                      <a:pt x="1356" y="1046"/>
                    </a:lnTo>
                    <a:lnTo>
                      <a:pt x="1356" y="1046"/>
                    </a:lnTo>
                    <a:lnTo>
                      <a:pt x="1362" y="1066"/>
                    </a:lnTo>
                    <a:lnTo>
                      <a:pt x="1366" y="1087"/>
                    </a:lnTo>
                    <a:lnTo>
                      <a:pt x="1375" y="1126"/>
                    </a:lnTo>
                    <a:lnTo>
                      <a:pt x="1382" y="1168"/>
                    </a:lnTo>
                    <a:lnTo>
                      <a:pt x="1386" y="1189"/>
                    </a:lnTo>
                    <a:lnTo>
                      <a:pt x="1392" y="1210"/>
                    </a:lnTo>
                    <a:lnTo>
                      <a:pt x="1392" y="1210"/>
                    </a:lnTo>
                    <a:lnTo>
                      <a:pt x="1399" y="1202"/>
                    </a:lnTo>
                    <a:lnTo>
                      <a:pt x="1407" y="1193"/>
                    </a:lnTo>
                    <a:lnTo>
                      <a:pt x="1411" y="1191"/>
                    </a:lnTo>
                    <a:lnTo>
                      <a:pt x="1417" y="1188"/>
                    </a:lnTo>
                    <a:lnTo>
                      <a:pt x="1424" y="1186"/>
                    </a:lnTo>
                    <a:lnTo>
                      <a:pt x="1432" y="1186"/>
                    </a:lnTo>
                    <a:lnTo>
                      <a:pt x="1432" y="1186"/>
                    </a:lnTo>
                    <a:lnTo>
                      <a:pt x="1439" y="1195"/>
                    </a:lnTo>
                    <a:lnTo>
                      <a:pt x="1446" y="1202"/>
                    </a:lnTo>
                    <a:lnTo>
                      <a:pt x="1452" y="1210"/>
                    </a:lnTo>
                    <a:lnTo>
                      <a:pt x="1455" y="1220"/>
                    </a:lnTo>
                    <a:lnTo>
                      <a:pt x="1458" y="1230"/>
                    </a:lnTo>
                    <a:lnTo>
                      <a:pt x="1458" y="1240"/>
                    </a:lnTo>
                    <a:lnTo>
                      <a:pt x="1458" y="1250"/>
                    </a:lnTo>
                    <a:lnTo>
                      <a:pt x="1455" y="1259"/>
                    </a:lnTo>
                    <a:lnTo>
                      <a:pt x="1455" y="1259"/>
                    </a:lnTo>
                    <a:lnTo>
                      <a:pt x="1452" y="1268"/>
                    </a:lnTo>
                    <a:lnTo>
                      <a:pt x="1448" y="1275"/>
                    </a:lnTo>
                    <a:lnTo>
                      <a:pt x="1446" y="1283"/>
                    </a:lnTo>
                    <a:lnTo>
                      <a:pt x="1448" y="1286"/>
                    </a:lnTo>
                    <a:lnTo>
                      <a:pt x="1449" y="1290"/>
                    </a:lnTo>
                    <a:lnTo>
                      <a:pt x="1449" y="1290"/>
                    </a:lnTo>
                    <a:lnTo>
                      <a:pt x="1467" y="1287"/>
                    </a:lnTo>
                    <a:lnTo>
                      <a:pt x="1486" y="1286"/>
                    </a:lnTo>
                    <a:lnTo>
                      <a:pt x="1502" y="1283"/>
                    </a:lnTo>
                    <a:lnTo>
                      <a:pt x="1509" y="1282"/>
                    </a:lnTo>
                    <a:lnTo>
                      <a:pt x="1518" y="1279"/>
                    </a:lnTo>
                    <a:lnTo>
                      <a:pt x="1518" y="1279"/>
                    </a:lnTo>
                    <a:lnTo>
                      <a:pt x="1525" y="1275"/>
                    </a:lnTo>
                    <a:lnTo>
                      <a:pt x="1532" y="1271"/>
                    </a:lnTo>
                    <a:lnTo>
                      <a:pt x="1546" y="1261"/>
                    </a:lnTo>
                    <a:lnTo>
                      <a:pt x="1554" y="1258"/>
                    </a:lnTo>
                    <a:lnTo>
                      <a:pt x="1561" y="1257"/>
                    </a:lnTo>
                    <a:lnTo>
                      <a:pt x="1571" y="1257"/>
                    </a:lnTo>
                    <a:lnTo>
                      <a:pt x="1581" y="1259"/>
                    </a:lnTo>
                    <a:lnTo>
                      <a:pt x="1581" y="1259"/>
                    </a:lnTo>
                    <a:lnTo>
                      <a:pt x="1582" y="1269"/>
                    </a:lnTo>
                    <a:lnTo>
                      <a:pt x="1584" y="1276"/>
                    </a:lnTo>
                    <a:lnTo>
                      <a:pt x="1582" y="1283"/>
                    </a:lnTo>
                    <a:lnTo>
                      <a:pt x="1581" y="1289"/>
                    </a:lnTo>
                    <a:lnTo>
                      <a:pt x="1578" y="1295"/>
                    </a:lnTo>
                    <a:lnTo>
                      <a:pt x="1574" y="1300"/>
                    </a:lnTo>
                    <a:lnTo>
                      <a:pt x="1564" y="1309"/>
                    </a:lnTo>
                    <a:lnTo>
                      <a:pt x="1553" y="1317"/>
                    </a:lnTo>
                    <a:lnTo>
                      <a:pt x="1542" y="1324"/>
                    </a:lnTo>
                    <a:lnTo>
                      <a:pt x="1531" y="1331"/>
                    </a:lnTo>
                    <a:lnTo>
                      <a:pt x="1521" y="1338"/>
                    </a:lnTo>
                    <a:lnTo>
                      <a:pt x="1521" y="1338"/>
                    </a:lnTo>
                    <a:lnTo>
                      <a:pt x="1543" y="1332"/>
                    </a:lnTo>
                    <a:lnTo>
                      <a:pt x="1566" y="1330"/>
                    </a:lnTo>
                    <a:lnTo>
                      <a:pt x="1612" y="1325"/>
                    </a:lnTo>
                    <a:lnTo>
                      <a:pt x="1612" y="1325"/>
                    </a:lnTo>
                    <a:lnTo>
                      <a:pt x="1616" y="1330"/>
                    </a:lnTo>
                    <a:lnTo>
                      <a:pt x="1616" y="1334"/>
                    </a:lnTo>
                    <a:lnTo>
                      <a:pt x="1616" y="1338"/>
                    </a:lnTo>
                    <a:lnTo>
                      <a:pt x="1615" y="1344"/>
                    </a:lnTo>
                    <a:lnTo>
                      <a:pt x="1611" y="1352"/>
                    </a:lnTo>
                    <a:lnTo>
                      <a:pt x="1609" y="1356"/>
                    </a:lnTo>
                    <a:lnTo>
                      <a:pt x="1609" y="1359"/>
                    </a:lnTo>
                    <a:lnTo>
                      <a:pt x="1609" y="1359"/>
                    </a:lnTo>
                    <a:lnTo>
                      <a:pt x="1609" y="1365"/>
                    </a:lnTo>
                    <a:lnTo>
                      <a:pt x="1612" y="1368"/>
                    </a:lnTo>
                    <a:lnTo>
                      <a:pt x="1612" y="1373"/>
                    </a:lnTo>
                    <a:lnTo>
                      <a:pt x="1611" y="1380"/>
                    </a:lnTo>
                    <a:lnTo>
                      <a:pt x="1611" y="1380"/>
                    </a:lnTo>
                    <a:lnTo>
                      <a:pt x="1584" y="1400"/>
                    </a:lnTo>
                    <a:lnTo>
                      <a:pt x="1553" y="1419"/>
                    </a:lnTo>
                    <a:lnTo>
                      <a:pt x="1553" y="1419"/>
                    </a:lnTo>
                    <a:lnTo>
                      <a:pt x="1557" y="1422"/>
                    </a:lnTo>
                    <a:lnTo>
                      <a:pt x="1561" y="1426"/>
                    </a:lnTo>
                    <a:lnTo>
                      <a:pt x="1564" y="1432"/>
                    </a:lnTo>
                    <a:lnTo>
                      <a:pt x="1566" y="1439"/>
                    </a:lnTo>
                    <a:lnTo>
                      <a:pt x="1566" y="1446"/>
                    </a:lnTo>
                    <a:lnTo>
                      <a:pt x="1563" y="1452"/>
                    </a:lnTo>
                    <a:lnTo>
                      <a:pt x="1559" y="1456"/>
                    </a:lnTo>
                    <a:lnTo>
                      <a:pt x="1550" y="1457"/>
                    </a:lnTo>
                    <a:lnTo>
                      <a:pt x="1550" y="1457"/>
                    </a:lnTo>
                    <a:lnTo>
                      <a:pt x="1538" y="1457"/>
                    </a:lnTo>
                    <a:lnTo>
                      <a:pt x="1522" y="1456"/>
                    </a:lnTo>
                    <a:lnTo>
                      <a:pt x="1490" y="1452"/>
                    </a:lnTo>
                    <a:lnTo>
                      <a:pt x="1459" y="1446"/>
                    </a:lnTo>
                    <a:lnTo>
                      <a:pt x="1435" y="1442"/>
                    </a:lnTo>
                    <a:lnTo>
                      <a:pt x="1435" y="1442"/>
                    </a:lnTo>
                    <a:lnTo>
                      <a:pt x="1439" y="1464"/>
                    </a:lnTo>
                    <a:lnTo>
                      <a:pt x="1445" y="1487"/>
                    </a:lnTo>
                    <a:lnTo>
                      <a:pt x="1453" y="1507"/>
                    </a:lnTo>
                    <a:lnTo>
                      <a:pt x="1462" y="1525"/>
                    </a:lnTo>
                    <a:lnTo>
                      <a:pt x="1462" y="1525"/>
                    </a:lnTo>
                    <a:lnTo>
                      <a:pt x="1495" y="1528"/>
                    </a:lnTo>
                    <a:lnTo>
                      <a:pt x="1532" y="1530"/>
                    </a:lnTo>
                    <a:lnTo>
                      <a:pt x="1568" y="1532"/>
                    </a:lnTo>
                    <a:lnTo>
                      <a:pt x="1605" y="1532"/>
                    </a:lnTo>
                    <a:lnTo>
                      <a:pt x="1641" y="1532"/>
                    </a:lnTo>
                    <a:lnTo>
                      <a:pt x="1677" y="1530"/>
                    </a:lnTo>
                    <a:lnTo>
                      <a:pt x="1709" y="1526"/>
                    </a:lnTo>
                    <a:lnTo>
                      <a:pt x="1738" y="1522"/>
                    </a:lnTo>
                    <a:lnTo>
                      <a:pt x="1738" y="1522"/>
                    </a:lnTo>
                    <a:lnTo>
                      <a:pt x="1736" y="1497"/>
                    </a:lnTo>
                    <a:lnTo>
                      <a:pt x="1733" y="1473"/>
                    </a:lnTo>
                    <a:lnTo>
                      <a:pt x="1733" y="1422"/>
                    </a:lnTo>
                    <a:lnTo>
                      <a:pt x="1734" y="1373"/>
                    </a:lnTo>
                    <a:lnTo>
                      <a:pt x="1733" y="1348"/>
                    </a:lnTo>
                    <a:lnTo>
                      <a:pt x="1731" y="1323"/>
                    </a:lnTo>
                    <a:lnTo>
                      <a:pt x="1731" y="1323"/>
                    </a:lnTo>
                    <a:lnTo>
                      <a:pt x="1727" y="1296"/>
                    </a:lnTo>
                    <a:lnTo>
                      <a:pt x="1723" y="1269"/>
                    </a:lnTo>
                    <a:lnTo>
                      <a:pt x="1717" y="1243"/>
                    </a:lnTo>
                    <a:lnTo>
                      <a:pt x="1713" y="1214"/>
                    </a:lnTo>
                    <a:lnTo>
                      <a:pt x="1713" y="1214"/>
                    </a:lnTo>
                    <a:lnTo>
                      <a:pt x="1712" y="1184"/>
                    </a:lnTo>
                    <a:lnTo>
                      <a:pt x="1709" y="1171"/>
                    </a:lnTo>
                    <a:lnTo>
                      <a:pt x="1705" y="1157"/>
                    </a:lnTo>
                    <a:lnTo>
                      <a:pt x="1705" y="1157"/>
                    </a:lnTo>
                    <a:lnTo>
                      <a:pt x="1706" y="1151"/>
                    </a:lnTo>
                    <a:lnTo>
                      <a:pt x="1706" y="1146"/>
                    </a:lnTo>
                    <a:lnTo>
                      <a:pt x="1703" y="1134"/>
                    </a:lnTo>
                    <a:lnTo>
                      <a:pt x="1699" y="1123"/>
                    </a:lnTo>
                    <a:lnTo>
                      <a:pt x="1696" y="1113"/>
                    </a:lnTo>
                    <a:lnTo>
                      <a:pt x="1696" y="1113"/>
                    </a:lnTo>
                    <a:lnTo>
                      <a:pt x="1689" y="1111"/>
                    </a:lnTo>
                    <a:lnTo>
                      <a:pt x="1682" y="1108"/>
                    </a:lnTo>
                    <a:lnTo>
                      <a:pt x="1667" y="1105"/>
                    </a:lnTo>
                    <a:lnTo>
                      <a:pt x="1651" y="1105"/>
                    </a:lnTo>
                    <a:lnTo>
                      <a:pt x="1634" y="1102"/>
                    </a:lnTo>
                    <a:lnTo>
                      <a:pt x="1634" y="1102"/>
                    </a:lnTo>
                    <a:close/>
                    <a:moveTo>
                      <a:pt x="1716" y="1120"/>
                    </a:moveTo>
                    <a:lnTo>
                      <a:pt x="1716" y="1120"/>
                    </a:lnTo>
                    <a:lnTo>
                      <a:pt x="1720" y="1139"/>
                    </a:lnTo>
                    <a:lnTo>
                      <a:pt x="1723" y="1157"/>
                    </a:lnTo>
                    <a:lnTo>
                      <a:pt x="1727" y="1196"/>
                    </a:lnTo>
                    <a:lnTo>
                      <a:pt x="1731" y="1236"/>
                    </a:lnTo>
                    <a:lnTo>
                      <a:pt x="1737" y="1276"/>
                    </a:lnTo>
                    <a:lnTo>
                      <a:pt x="1737" y="1276"/>
                    </a:lnTo>
                    <a:lnTo>
                      <a:pt x="1740" y="1290"/>
                    </a:lnTo>
                    <a:lnTo>
                      <a:pt x="1744" y="1304"/>
                    </a:lnTo>
                    <a:lnTo>
                      <a:pt x="1744" y="1304"/>
                    </a:lnTo>
                    <a:lnTo>
                      <a:pt x="1747" y="1332"/>
                    </a:lnTo>
                    <a:lnTo>
                      <a:pt x="1748" y="1360"/>
                    </a:lnTo>
                    <a:lnTo>
                      <a:pt x="1748" y="1419"/>
                    </a:lnTo>
                    <a:lnTo>
                      <a:pt x="1748" y="1448"/>
                    </a:lnTo>
                    <a:lnTo>
                      <a:pt x="1748" y="1476"/>
                    </a:lnTo>
                    <a:lnTo>
                      <a:pt x="1750" y="1502"/>
                    </a:lnTo>
                    <a:lnTo>
                      <a:pt x="1754" y="1528"/>
                    </a:lnTo>
                    <a:lnTo>
                      <a:pt x="1754" y="1528"/>
                    </a:lnTo>
                    <a:lnTo>
                      <a:pt x="1751" y="1530"/>
                    </a:lnTo>
                    <a:lnTo>
                      <a:pt x="1747" y="1532"/>
                    </a:lnTo>
                    <a:lnTo>
                      <a:pt x="1744" y="1533"/>
                    </a:lnTo>
                    <a:lnTo>
                      <a:pt x="1743" y="1535"/>
                    </a:lnTo>
                    <a:lnTo>
                      <a:pt x="1741" y="1536"/>
                    </a:lnTo>
                    <a:lnTo>
                      <a:pt x="1741" y="1536"/>
                    </a:lnTo>
                    <a:lnTo>
                      <a:pt x="1744" y="1542"/>
                    </a:lnTo>
                    <a:lnTo>
                      <a:pt x="1747" y="1546"/>
                    </a:lnTo>
                    <a:lnTo>
                      <a:pt x="1752" y="1553"/>
                    </a:lnTo>
                    <a:lnTo>
                      <a:pt x="1762" y="1558"/>
                    </a:lnTo>
                    <a:lnTo>
                      <a:pt x="1772" y="1561"/>
                    </a:lnTo>
                    <a:lnTo>
                      <a:pt x="1783" y="1561"/>
                    </a:lnTo>
                    <a:lnTo>
                      <a:pt x="1794" y="1558"/>
                    </a:lnTo>
                    <a:lnTo>
                      <a:pt x="1804" y="1556"/>
                    </a:lnTo>
                    <a:lnTo>
                      <a:pt x="1816" y="1549"/>
                    </a:lnTo>
                    <a:lnTo>
                      <a:pt x="1816" y="1549"/>
                    </a:lnTo>
                    <a:lnTo>
                      <a:pt x="1824" y="1435"/>
                    </a:lnTo>
                    <a:lnTo>
                      <a:pt x="1834" y="1321"/>
                    </a:lnTo>
                    <a:lnTo>
                      <a:pt x="1838" y="1265"/>
                    </a:lnTo>
                    <a:lnTo>
                      <a:pt x="1844" y="1209"/>
                    </a:lnTo>
                    <a:lnTo>
                      <a:pt x="1851" y="1154"/>
                    </a:lnTo>
                    <a:lnTo>
                      <a:pt x="1859" y="1101"/>
                    </a:lnTo>
                    <a:lnTo>
                      <a:pt x="1859" y="1101"/>
                    </a:lnTo>
                    <a:lnTo>
                      <a:pt x="1858" y="1099"/>
                    </a:lnTo>
                    <a:lnTo>
                      <a:pt x="1855" y="1099"/>
                    </a:lnTo>
                    <a:lnTo>
                      <a:pt x="1855" y="1099"/>
                    </a:lnTo>
                    <a:lnTo>
                      <a:pt x="1849" y="1105"/>
                    </a:lnTo>
                    <a:lnTo>
                      <a:pt x="1842" y="1111"/>
                    </a:lnTo>
                    <a:lnTo>
                      <a:pt x="1835" y="1115"/>
                    </a:lnTo>
                    <a:lnTo>
                      <a:pt x="1828" y="1118"/>
                    </a:lnTo>
                    <a:lnTo>
                      <a:pt x="1810" y="1123"/>
                    </a:lnTo>
                    <a:lnTo>
                      <a:pt x="1792" y="1126"/>
                    </a:lnTo>
                    <a:lnTo>
                      <a:pt x="1772" y="1126"/>
                    </a:lnTo>
                    <a:lnTo>
                      <a:pt x="1752" y="1125"/>
                    </a:lnTo>
                    <a:lnTo>
                      <a:pt x="1734" y="1123"/>
                    </a:lnTo>
                    <a:lnTo>
                      <a:pt x="1716" y="1120"/>
                    </a:lnTo>
                    <a:lnTo>
                      <a:pt x="1716" y="1120"/>
                    </a:lnTo>
                    <a:close/>
                    <a:moveTo>
                      <a:pt x="895" y="1279"/>
                    </a:moveTo>
                    <a:lnTo>
                      <a:pt x="895" y="1279"/>
                    </a:lnTo>
                    <a:lnTo>
                      <a:pt x="890" y="1280"/>
                    </a:lnTo>
                    <a:lnTo>
                      <a:pt x="885" y="1282"/>
                    </a:lnTo>
                    <a:lnTo>
                      <a:pt x="875" y="1280"/>
                    </a:lnTo>
                    <a:lnTo>
                      <a:pt x="867" y="1279"/>
                    </a:lnTo>
                    <a:lnTo>
                      <a:pt x="857" y="1278"/>
                    </a:lnTo>
                    <a:lnTo>
                      <a:pt x="857" y="1278"/>
                    </a:lnTo>
                    <a:lnTo>
                      <a:pt x="837" y="1278"/>
                    </a:lnTo>
                    <a:lnTo>
                      <a:pt x="816" y="1279"/>
                    </a:lnTo>
                    <a:lnTo>
                      <a:pt x="795" y="1282"/>
                    </a:lnTo>
                    <a:lnTo>
                      <a:pt x="774" y="1283"/>
                    </a:lnTo>
                    <a:lnTo>
                      <a:pt x="774" y="1283"/>
                    </a:lnTo>
                    <a:lnTo>
                      <a:pt x="698" y="1285"/>
                    </a:lnTo>
                    <a:lnTo>
                      <a:pt x="618" y="1283"/>
                    </a:lnTo>
                    <a:lnTo>
                      <a:pt x="618" y="1283"/>
                    </a:lnTo>
                    <a:lnTo>
                      <a:pt x="598" y="1283"/>
                    </a:lnTo>
                    <a:lnTo>
                      <a:pt x="598" y="1283"/>
                    </a:lnTo>
                    <a:lnTo>
                      <a:pt x="569" y="1285"/>
                    </a:lnTo>
                    <a:lnTo>
                      <a:pt x="541" y="1286"/>
                    </a:lnTo>
                    <a:lnTo>
                      <a:pt x="486" y="1287"/>
                    </a:lnTo>
                    <a:lnTo>
                      <a:pt x="434" y="1287"/>
                    </a:lnTo>
                    <a:lnTo>
                      <a:pt x="381" y="1290"/>
                    </a:lnTo>
                    <a:lnTo>
                      <a:pt x="381" y="1290"/>
                    </a:lnTo>
                    <a:lnTo>
                      <a:pt x="350" y="1292"/>
                    </a:lnTo>
                    <a:lnTo>
                      <a:pt x="336" y="1292"/>
                    </a:lnTo>
                    <a:lnTo>
                      <a:pt x="325" y="1292"/>
                    </a:lnTo>
                    <a:lnTo>
                      <a:pt x="325" y="1292"/>
                    </a:lnTo>
                    <a:lnTo>
                      <a:pt x="315" y="1289"/>
                    </a:lnTo>
                    <a:lnTo>
                      <a:pt x="308" y="1285"/>
                    </a:lnTo>
                    <a:lnTo>
                      <a:pt x="302" y="1279"/>
                    </a:lnTo>
                    <a:lnTo>
                      <a:pt x="298" y="1273"/>
                    </a:lnTo>
                    <a:lnTo>
                      <a:pt x="295" y="1268"/>
                    </a:lnTo>
                    <a:lnTo>
                      <a:pt x="294" y="1261"/>
                    </a:lnTo>
                    <a:lnTo>
                      <a:pt x="292" y="1245"/>
                    </a:lnTo>
                    <a:lnTo>
                      <a:pt x="292" y="1245"/>
                    </a:lnTo>
                    <a:lnTo>
                      <a:pt x="294" y="1229"/>
                    </a:lnTo>
                    <a:lnTo>
                      <a:pt x="297" y="1212"/>
                    </a:lnTo>
                    <a:lnTo>
                      <a:pt x="299" y="1205"/>
                    </a:lnTo>
                    <a:lnTo>
                      <a:pt x="304" y="1199"/>
                    </a:lnTo>
                    <a:lnTo>
                      <a:pt x="308" y="1193"/>
                    </a:lnTo>
                    <a:lnTo>
                      <a:pt x="312" y="1188"/>
                    </a:lnTo>
                    <a:lnTo>
                      <a:pt x="312" y="1188"/>
                    </a:lnTo>
                    <a:lnTo>
                      <a:pt x="335" y="1188"/>
                    </a:lnTo>
                    <a:lnTo>
                      <a:pt x="357" y="1186"/>
                    </a:lnTo>
                    <a:lnTo>
                      <a:pt x="377" y="1185"/>
                    </a:lnTo>
                    <a:lnTo>
                      <a:pt x="386" y="1186"/>
                    </a:lnTo>
                    <a:lnTo>
                      <a:pt x="395" y="1188"/>
                    </a:lnTo>
                    <a:lnTo>
                      <a:pt x="395" y="1188"/>
                    </a:lnTo>
                    <a:lnTo>
                      <a:pt x="406" y="1186"/>
                    </a:lnTo>
                    <a:lnTo>
                      <a:pt x="420" y="1186"/>
                    </a:lnTo>
                    <a:lnTo>
                      <a:pt x="447" y="1188"/>
                    </a:lnTo>
                    <a:lnTo>
                      <a:pt x="473" y="1189"/>
                    </a:lnTo>
                    <a:lnTo>
                      <a:pt x="499" y="1191"/>
                    </a:lnTo>
                    <a:lnTo>
                      <a:pt x="499" y="1191"/>
                    </a:lnTo>
                    <a:lnTo>
                      <a:pt x="520" y="1189"/>
                    </a:lnTo>
                    <a:lnTo>
                      <a:pt x="542" y="1188"/>
                    </a:lnTo>
                    <a:lnTo>
                      <a:pt x="586" y="1185"/>
                    </a:lnTo>
                    <a:lnTo>
                      <a:pt x="586" y="1185"/>
                    </a:lnTo>
                    <a:lnTo>
                      <a:pt x="608" y="1185"/>
                    </a:lnTo>
                    <a:lnTo>
                      <a:pt x="632" y="1186"/>
                    </a:lnTo>
                    <a:lnTo>
                      <a:pt x="657" y="1188"/>
                    </a:lnTo>
                    <a:lnTo>
                      <a:pt x="681" y="1186"/>
                    </a:lnTo>
                    <a:lnTo>
                      <a:pt x="681" y="1186"/>
                    </a:lnTo>
                    <a:lnTo>
                      <a:pt x="712" y="1185"/>
                    </a:lnTo>
                    <a:lnTo>
                      <a:pt x="742" y="1184"/>
                    </a:lnTo>
                    <a:lnTo>
                      <a:pt x="799" y="1185"/>
                    </a:lnTo>
                    <a:lnTo>
                      <a:pt x="857" y="1186"/>
                    </a:lnTo>
                    <a:lnTo>
                      <a:pt x="913" y="1188"/>
                    </a:lnTo>
                    <a:lnTo>
                      <a:pt x="913" y="1188"/>
                    </a:lnTo>
                    <a:lnTo>
                      <a:pt x="909" y="1182"/>
                    </a:lnTo>
                    <a:lnTo>
                      <a:pt x="903" y="1177"/>
                    </a:lnTo>
                    <a:lnTo>
                      <a:pt x="889" y="1167"/>
                    </a:lnTo>
                    <a:lnTo>
                      <a:pt x="889" y="1167"/>
                    </a:lnTo>
                    <a:lnTo>
                      <a:pt x="879" y="1160"/>
                    </a:lnTo>
                    <a:lnTo>
                      <a:pt x="869" y="1151"/>
                    </a:lnTo>
                    <a:lnTo>
                      <a:pt x="864" y="1148"/>
                    </a:lnTo>
                    <a:lnTo>
                      <a:pt x="858" y="1147"/>
                    </a:lnTo>
                    <a:lnTo>
                      <a:pt x="853" y="1146"/>
                    </a:lnTo>
                    <a:lnTo>
                      <a:pt x="845" y="1146"/>
                    </a:lnTo>
                    <a:lnTo>
                      <a:pt x="845" y="1146"/>
                    </a:lnTo>
                    <a:lnTo>
                      <a:pt x="840" y="1143"/>
                    </a:lnTo>
                    <a:lnTo>
                      <a:pt x="834" y="1140"/>
                    </a:lnTo>
                    <a:lnTo>
                      <a:pt x="820" y="1137"/>
                    </a:lnTo>
                    <a:lnTo>
                      <a:pt x="805" y="1136"/>
                    </a:lnTo>
                    <a:lnTo>
                      <a:pt x="789" y="1136"/>
                    </a:lnTo>
                    <a:lnTo>
                      <a:pt x="789" y="1136"/>
                    </a:lnTo>
                    <a:lnTo>
                      <a:pt x="770" y="1136"/>
                    </a:lnTo>
                    <a:lnTo>
                      <a:pt x="750" y="1137"/>
                    </a:lnTo>
                    <a:lnTo>
                      <a:pt x="711" y="1140"/>
                    </a:lnTo>
                    <a:lnTo>
                      <a:pt x="692" y="1141"/>
                    </a:lnTo>
                    <a:lnTo>
                      <a:pt x="673" y="1141"/>
                    </a:lnTo>
                    <a:lnTo>
                      <a:pt x="655" y="1140"/>
                    </a:lnTo>
                    <a:lnTo>
                      <a:pt x="634" y="1137"/>
                    </a:lnTo>
                    <a:lnTo>
                      <a:pt x="634" y="1137"/>
                    </a:lnTo>
                    <a:lnTo>
                      <a:pt x="628" y="1143"/>
                    </a:lnTo>
                    <a:lnTo>
                      <a:pt x="622" y="1147"/>
                    </a:lnTo>
                    <a:lnTo>
                      <a:pt x="615" y="1151"/>
                    </a:lnTo>
                    <a:lnTo>
                      <a:pt x="608" y="1154"/>
                    </a:lnTo>
                    <a:lnTo>
                      <a:pt x="600" y="1156"/>
                    </a:lnTo>
                    <a:lnTo>
                      <a:pt x="591" y="1156"/>
                    </a:lnTo>
                    <a:lnTo>
                      <a:pt x="583" y="1156"/>
                    </a:lnTo>
                    <a:lnTo>
                      <a:pt x="573" y="1156"/>
                    </a:lnTo>
                    <a:lnTo>
                      <a:pt x="573" y="1156"/>
                    </a:lnTo>
                    <a:lnTo>
                      <a:pt x="572" y="1158"/>
                    </a:lnTo>
                    <a:lnTo>
                      <a:pt x="572" y="1161"/>
                    </a:lnTo>
                    <a:lnTo>
                      <a:pt x="572" y="1165"/>
                    </a:lnTo>
                    <a:lnTo>
                      <a:pt x="570" y="1167"/>
                    </a:lnTo>
                    <a:lnTo>
                      <a:pt x="568" y="1167"/>
                    </a:lnTo>
                    <a:lnTo>
                      <a:pt x="568" y="1167"/>
                    </a:lnTo>
                    <a:lnTo>
                      <a:pt x="563" y="1167"/>
                    </a:lnTo>
                    <a:lnTo>
                      <a:pt x="562" y="1165"/>
                    </a:lnTo>
                    <a:lnTo>
                      <a:pt x="561" y="1164"/>
                    </a:lnTo>
                    <a:lnTo>
                      <a:pt x="558" y="1164"/>
                    </a:lnTo>
                    <a:lnTo>
                      <a:pt x="558" y="1164"/>
                    </a:lnTo>
                    <a:lnTo>
                      <a:pt x="558" y="1170"/>
                    </a:lnTo>
                    <a:lnTo>
                      <a:pt x="556" y="1174"/>
                    </a:lnTo>
                    <a:lnTo>
                      <a:pt x="554" y="1175"/>
                    </a:lnTo>
                    <a:lnTo>
                      <a:pt x="551" y="1178"/>
                    </a:lnTo>
                    <a:lnTo>
                      <a:pt x="551" y="1178"/>
                    </a:lnTo>
                    <a:lnTo>
                      <a:pt x="546" y="1177"/>
                    </a:lnTo>
                    <a:lnTo>
                      <a:pt x="545" y="1175"/>
                    </a:lnTo>
                    <a:lnTo>
                      <a:pt x="544" y="1171"/>
                    </a:lnTo>
                    <a:lnTo>
                      <a:pt x="541" y="1170"/>
                    </a:lnTo>
                    <a:lnTo>
                      <a:pt x="541" y="1170"/>
                    </a:lnTo>
                    <a:lnTo>
                      <a:pt x="541" y="1171"/>
                    </a:lnTo>
                    <a:lnTo>
                      <a:pt x="539" y="1172"/>
                    </a:lnTo>
                    <a:lnTo>
                      <a:pt x="537" y="1175"/>
                    </a:lnTo>
                    <a:lnTo>
                      <a:pt x="531" y="1177"/>
                    </a:lnTo>
                    <a:lnTo>
                      <a:pt x="530" y="1175"/>
                    </a:lnTo>
                    <a:lnTo>
                      <a:pt x="527" y="1174"/>
                    </a:lnTo>
                    <a:lnTo>
                      <a:pt x="527" y="1174"/>
                    </a:lnTo>
                    <a:lnTo>
                      <a:pt x="528" y="1170"/>
                    </a:lnTo>
                    <a:lnTo>
                      <a:pt x="530" y="1165"/>
                    </a:lnTo>
                    <a:lnTo>
                      <a:pt x="531" y="1161"/>
                    </a:lnTo>
                    <a:lnTo>
                      <a:pt x="532" y="1157"/>
                    </a:lnTo>
                    <a:lnTo>
                      <a:pt x="532" y="1157"/>
                    </a:lnTo>
                    <a:lnTo>
                      <a:pt x="520" y="1163"/>
                    </a:lnTo>
                    <a:lnTo>
                      <a:pt x="506" y="1167"/>
                    </a:lnTo>
                    <a:lnTo>
                      <a:pt x="490" y="1168"/>
                    </a:lnTo>
                    <a:lnTo>
                      <a:pt x="476" y="1168"/>
                    </a:lnTo>
                    <a:lnTo>
                      <a:pt x="461" y="1167"/>
                    </a:lnTo>
                    <a:lnTo>
                      <a:pt x="447" y="1164"/>
                    </a:lnTo>
                    <a:lnTo>
                      <a:pt x="433" y="1160"/>
                    </a:lnTo>
                    <a:lnTo>
                      <a:pt x="419" y="1156"/>
                    </a:lnTo>
                    <a:lnTo>
                      <a:pt x="419" y="1156"/>
                    </a:lnTo>
                    <a:lnTo>
                      <a:pt x="402" y="1160"/>
                    </a:lnTo>
                    <a:lnTo>
                      <a:pt x="386" y="1163"/>
                    </a:lnTo>
                    <a:lnTo>
                      <a:pt x="371" y="1164"/>
                    </a:lnTo>
                    <a:lnTo>
                      <a:pt x="356" y="1164"/>
                    </a:lnTo>
                    <a:lnTo>
                      <a:pt x="340" y="1164"/>
                    </a:lnTo>
                    <a:lnTo>
                      <a:pt x="323" y="1165"/>
                    </a:lnTo>
                    <a:lnTo>
                      <a:pt x="308" y="1168"/>
                    </a:lnTo>
                    <a:lnTo>
                      <a:pt x="291" y="1174"/>
                    </a:lnTo>
                    <a:lnTo>
                      <a:pt x="291" y="1174"/>
                    </a:lnTo>
                    <a:lnTo>
                      <a:pt x="281" y="1196"/>
                    </a:lnTo>
                    <a:lnTo>
                      <a:pt x="277" y="1209"/>
                    </a:lnTo>
                    <a:lnTo>
                      <a:pt x="274" y="1221"/>
                    </a:lnTo>
                    <a:lnTo>
                      <a:pt x="271" y="1236"/>
                    </a:lnTo>
                    <a:lnTo>
                      <a:pt x="273" y="1248"/>
                    </a:lnTo>
                    <a:lnTo>
                      <a:pt x="276" y="1261"/>
                    </a:lnTo>
                    <a:lnTo>
                      <a:pt x="281" y="1272"/>
                    </a:lnTo>
                    <a:lnTo>
                      <a:pt x="281" y="1272"/>
                    </a:lnTo>
                    <a:lnTo>
                      <a:pt x="278" y="1275"/>
                    </a:lnTo>
                    <a:lnTo>
                      <a:pt x="277" y="1278"/>
                    </a:lnTo>
                    <a:lnTo>
                      <a:pt x="277" y="1286"/>
                    </a:lnTo>
                    <a:lnTo>
                      <a:pt x="277" y="1286"/>
                    </a:lnTo>
                    <a:lnTo>
                      <a:pt x="284" y="1293"/>
                    </a:lnTo>
                    <a:lnTo>
                      <a:pt x="292" y="1297"/>
                    </a:lnTo>
                    <a:lnTo>
                      <a:pt x="302" y="1299"/>
                    </a:lnTo>
                    <a:lnTo>
                      <a:pt x="313" y="1300"/>
                    </a:lnTo>
                    <a:lnTo>
                      <a:pt x="339" y="1300"/>
                    </a:lnTo>
                    <a:lnTo>
                      <a:pt x="367" y="1299"/>
                    </a:lnTo>
                    <a:lnTo>
                      <a:pt x="367" y="1299"/>
                    </a:lnTo>
                    <a:lnTo>
                      <a:pt x="396" y="1297"/>
                    </a:lnTo>
                    <a:lnTo>
                      <a:pt x="429" y="1297"/>
                    </a:lnTo>
                    <a:lnTo>
                      <a:pt x="495" y="1297"/>
                    </a:lnTo>
                    <a:lnTo>
                      <a:pt x="495" y="1297"/>
                    </a:lnTo>
                    <a:lnTo>
                      <a:pt x="542" y="1297"/>
                    </a:lnTo>
                    <a:lnTo>
                      <a:pt x="596" y="1297"/>
                    </a:lnTo>
                    <a:lnTo>
                      <a:pt x="699" y="1300"/>
                    </a:lnTo>
                    <a:lnTo>
                      <a:pt x="699" y="1300"/>
                    </a:lnTo>
                    <a:lnTo>
                      <a:pt x="756" y="1300"/>
                    </a:lnTo>
                    <a:lnTo>
                      <a:pt x="809" y="1299"/>
                    </a:lnTo>
                    <a:lnTo>
                      <a:pt x="809" y="1299"/>
                    </a:lnTo>
                    <a:lnTo>
                      <a:pt x="840" y="1297"/>
                    </a:lnTo>
                    <a:lnTo>
                      <a:pt x="869" y="1295"/>
                    </a:lnTo>
                    <a:lnTo>
                      <a:pt x="897" y="1292"/>
                    </a:lnTo>
                    <a:lnTo>
                      <a:pt x="924" y="1285"/>
                    </a:lnTo>
                    <a:lnTo>
                      <a:pt x="924" y="1285"/>
                    </a:lnTo>
                    <a:lnTo>
                      <a:pt x="924" y="1280"/>
                    </a:lnTo>
                    <a:lnTo>
                      <a:pt x="924" y="1276"/>
                    </a:lnTo>
                    <a:lnTo>
                      <a:pt x="918" y="1268"/>
                    </a:lnTo>
                    <a:lnTo>
                      <a:pt x="916" y="1265"/>
                    </a:lnTo>
                    <a:lnTo>
                      <a:pt x="911" y="1261"/>
                    </a:lnTo>
                    <a:lnTo>
                      <a:pt x="907" y="1259"/>
                    </a:lnTo>
                    <a:lnTo>
                      <a:pt x="902" y="1258"/>
                    </a:lnTo>
                    <a:lnTo>
                      <a:pt x="902" y="1258"/>
                    </a:lnTo>
                    <a:lnTo>
                      <a:pt x="900" y="1268"/>
                    </a:lnTo>
                    <a:lnTo>
                      <a:pt x="899" y="1273"/>
                    </a:lnTo>
                    <a:lnTo>
                      <a:pt x="895" y="1279"/>
                    </a:lnTo>
                    <a:lnTo>
                      <a:pt x="895" y="1279"/>
                    </a:lnTo>
                    <a:close/>
                    <a:moveTo>
                      <a:pt x="722" y="1198"/>
                    </a:moveTo>
                    <a:lnTo>
                      <a:pt x="722" y="1198"/>
                    </a:lnTo>
                    <a:lnTo>
                      <a:pt x="714" y="1198"/>
                    </a:lnTo>
                    <a:lnTo>
                      <a:pt x="705" y="1200"/>
                    </a:lnTo>
                    <a:lnTo>
                      <a:pt x="698" y="1202"/>
                    </a:lnTo>
                    <a:lnTo>
                      <a:pt x="690" y="1202"/>
                    </a:lnTo>
                    <a:lnTo>
                      <a:pt x="690" y="1202"/>
                    </a:lnTo>
                    <a:lnTo>
                      <a:pt x="685" y="1202"/>
                    </a:lnTo>
                    <a:lnTo>
                      <a:pt x="683" y="1200"/>
                    </a:lnTo>
                    <a:lnTo>
                      <a:pt x="674" y="1199"/>
                    </a:lnTo>
                    <a:lnTo>
                      <a:pt x="674" y="1199"/>
                    </a:lnTo>
                    <a:lnTo>
                      <a:pt x="667" y="1199"/>
                    </a:lnTo>
                    <a:lnTo>
                      <a:pt x="659" y="1200"/>
                    </a:lnTo>
                    <a:lnTo>
                      <a:pt x="652" y="1202"/>
                    </a:lnTo>
                    <a:lnTo>
                      <a:pt x="645" y="1202"/>
                    </a:lnTo>
                    <a:lnTo>
                      <a:pt x="645" y="1202"/>
                    </a:lnTo>
                    <a:lnTo>
                      <a:pt x="580" y="1202"/>
                    </a:lnTo>
                    <a:lnTo>
                      <a:pt x="516" y="1202"/>
                    </a:lnTo>
                    <a:lnTo>
                      <a:pt x="396" y="1202"/>
                    </a:lnTo>
                    <a:lnTo>
                      <a:pt x="396" y="1202"/>
                    </a:lnTo>
                    <a:lnTo>
                      <a:pt x="378" y="1202"/>
                    </a:lnTo>
                    <a:lnTo>
                      <a:pt x="360" y="1200"/>
                    </a:lnTo>
                    <a:lnTo>
                      <a:pt x="351" y="1202"/>
                    </a:lnTo>
                    <a:lnTo>
                      <a:pt x="344" y="1205"/>
                    </a:lnTo>
                    <a:lnTo>
                      <a:pt x="337" y="1209"/>
                    </a:lnTo>
                    <a:lnTo>
                      <a:pt x="333" y="1214"/>
                    </a:lnTo>
                    <a:lnTo>
                      <a:pt x="333" y="1214"/>
                    </a:lnTo>
                    <a:lnTo>
                      <a:pt x="350" y="1214"/>
                    </a:lnTo>
                    <a:lnTo>
                      <a:pt x="365" y="1216"/>
                    </a:lnTo>
                    <a:lnTo>
                      <a:pt x="391" y="1220"/>
                    </a:lnTo>
                    <a:lnTo>
                      <a:pt x="391" y="1220"/>
                    </a:lnTo>
                    <a:lnTo>
                      <a:pt x="406" y="1220"/>
                    </a:lnTo>
                    <a:lnTo>
                      <a:pt x="413" y="1221"/>
                    </a:lnTo>
                    <a:lnTo>
                      <a:pt x="415" y="1224"/>
                    </a:lnTo>
                    <a:lnTo>
                      <a:pt x="417" y="1227"/>
                    </a:lnTo>
                    <a:lnTo>
                      <a:pt x="417" y="1227"/>
                    </a:lnTo>
                    <a:lnTo>
                      <a:pt x="393" y="1227"/>
                    </a:lnTo>
                    <a:lnTo>
                      <a:pt x="374" y="1226"/>
                    </a:lnTo>
                    <a:lnTo>
                      <a:pt x="356" y="1227"/>
                    </a:lnTo>
                    <a:lnTo>
                      <a:pt x="347" y="1229"/>
                    </a:lnTo>
                    <a:lnTo>
                      <a:pt x="339" y="1231"/>
                    </a:lnTo>
                    <a:lnTo>
                      <a:pt x="339" y="1231"/>
                    </a:lnTo>
                    <a:lnTo>
                      <a:pt x="343" y="1238"/>
                    </a:lnTo>
                    <a:lnTo>
                      <a:pt x="349" y="1244"/>
                    </a:lnTo>
                    <a:lnTo>
                      <a:pt x="356" y="1245"/>
                    </a:lnTo>
                    <a:lnTo>
                      <a:pt x="364" y="1247"/>
                    </a:lnTo>
                    <a:lnTo>
                      <a:pt x="384" y="1245"/>
                    </a:lnTo>
                    <a:lnTo>
                      <a:pt x="403" y="1244"/>
                    </a:lnTo>
                    <a:lnTo>
                      <a:pt x="403" y="1244"/>
                    </a:lnTo>
                    <a:lnTo>
                      <a:pt x="447" y="1243"/>
                    </a:lnTo>
                    <a:lnTo>
                      <a:pt x="483" y="1243"/>
                    </a:lnTo>
                    <a:lnTo>
                      <a:pt x="518" y="1244"/>
                    </a:lnTo>
                    <a:lnTo>
                      <a:pt x="554" y="1250"/>
                    </a:lnTo>
                    <a:lnTo>
                      <a:pt x="554" y="1250"/>
                    </a:lnTo>
                    <a:lnTo>
                      <a:pt x="469" y="1252"/>
                    </a:lnTo>
                    <a:lnTo>
                      <a:pt x="377" y="1257"/>
                    </a:lnTo>
                    <a:lnTo>
                      <a:pt x="377" y="1257"/>
                    </a:lnTo>
                    <a:lnTo>
                      <a:pt x="363" y="1258"/>
                    </a:lnTo>
                    <a:lnTo>
                      <a:pt x="351" y="1259"/>
                    </a:lnTo>
                    <a:lnTo>
                      <a:pt x="347" y="1261"/>
                    </a:lnTo>
                    <a:lnTo>
                      <a:pt x="344" y="1264"/>
                    </a:lnTo>
                    <a:lnTo>
                      <a:pt x="343" y="1268"/>
                    </a:lnTo>
                    <a:lnTo>
                      <a:pt x="342" y="1272"/>
                    </a:lnTo>
                    <a:lnTo>
                      <a:pt x="342" y="1272"/>
                    </a:lnTo>
                    <a:lnTo>
                      <a:pt x="468" y="1272"/>
                    </a:lnTo>
                    <a:lnTo>
                      <a:pt x="605" y="1272"/>
                    </a:lnTo>
                    <a:lnTo>
                      <a:pt x="674" y="1272"/>
                    </a:lnTo>
                    <a:lnTo>
                      <a:pt x="744" y="1271"/>
                    </a:lnTo>
                    <a:lnTo>
                      <a:pt x="812" y="1266"/>
                    </a:lnTo>
                    <a:lnTo>
                      <a:pt x="878" y="1262"/>
                    </a:lnTo>
                    <a:lnTo>
                      <a:pt x="878" y="1262"/>
                    </a:lnTo>
                    <a:lnTo>
                      <a:pt x="874" y="1258"/>
                    </a:lnTo>
                    <a:lnTo>
                      <a:pt x="868" y="1257"/>
                    </a:lnTo>
                    <a:lnTo>
                      <a:pt x="857" y="1254"/>
                    </a:lnTo>
                    <a:lnTo>
                      <a:pt x="844" y="1252"/>
                    </a:lnTo>
                    <a:lnTo>
                      <a:pt x="831" y="1254"/>
                    </a:lnTo>
                    <a:lnTo>
                      <a:pt x="806" y="1255"/>
                    </a:lnTo>
                    <a:lnTo>
                      <a:pt x="795" y="1254"/>
                    </a:lnTo>
                    <a:lnTo>
                      <a:pt x="791" y="1252"/>
                    </a:lnTo>
                    <a:lnTo>
                      <a:pt x="787" y="1251"/>
                    </a:lnTo>
                    <a:lnTo>
                      <a:pt x="787" y="1251"/>
                    </a:lnTo>
                    <a:lnTo>
                      <a:pt x="805" y="1250"/>
                    </a:lnTo>
                    <a:lnTo>
                      <a:pt x="827" y="1247"/>
                    </a:lnTo>
                    <a:lnTo>
                      <a:pt x="851" y="1244"/>
                    </a:lnTo>
                    <a:lnTo>
                      <a:pt x="862" y="1241"/>
                    </a:lnTo>
                    <a:lnTo>
                      <a:pt x="872" y="1237"/>
                    </a:lnTo>
                    <a:lnTo>
                      <a:pt x="872" y="1237"/>
                    </a:lnTo>
                    <a:lnTo>
                      <a:pt x="819" y="1234"/>
                    </a:lnTo>
                    <a:lnTo>
                      <a:pt x="764" y="1231"/>
                    </a:lnTo>
                    <a:lnTo>
                      <a:pt x="764" y="1231"/>
                    </a:lnTo>
                    <a:lnTo>
                      <a:pt x="747" y="1233"/>
                    </a:lnTo>
                    <a:lnTo>
                      <a:pt x="732" y="1234"/>
                    </a:lnTo>
                    <a:lnTo>
                      <a:pt x="719" y="1233"/>
                    </a:lnTo>
                    <a:lnTo>
                      <a:pt x="714" y="1231"/>
                    </a:lnTo>
                    <a:lnTo>
                      <a:pt x="709" y="1229"/>
                    </a:lnTo>
                    <a:lnTo>
                      <a:pt x="709" y="1229"/>
                    </a:lnTo>
                    <a:lnTo>
                      <a:pt x="746" y="1227"/>
                    </a:lnTo>
                    <a:lnTo>
                      <a:pt x="780" y="1226"/>
                    </a:lnTo>
                    <a:lnTo>
                      <a:pt x="812" y="1224"/>
                    </a:lnTo>
                    <a:lnTo>
                      <a:pt x="845" y="1223"/>
                    </a:lnTo>
                    <a:lnTo>
                      <a:pt x="845" y="1223"/>
                    </a:lnTo>
                    <a:lnTo>
                      <a:pt x="862" y="1224"/>
                    </a:lnTo>
                    <a:lnTo>
                      <a:pt x="869" y="1223"/>
                    </a:lnTo>
                    <a:lnTo>
                      <a:pt x="872" y="1221"/>
                    </a:lnTo>
                    <a:lnTo>
                      <a:pt x="875" y="1220"/>
                    </a:lnTo>
                    <a:lnTo>
                      <a:pt x="875" y="1220"/>
                    </a:lnTo>
                    <a:lnTo>
                      <a:pt x="816" y="1220"/>
                    </a:lnTo>
                    <a:lnTo>
                      <a:pt x="751" y="1219"/>
                    </a:lnTo>
                    <a:lnTo>
                      <a:pt x="688" y="1214"/>
                    </a:lnTo>
                    <a:lnTo>
                      <a:pt x="629" y="1207"/>
                    </a:lnTo>
                    <a:lnTo>
                      <a:pt x="629" y="1207"/>
                    </a:lnTo>
                    <a:lnTo>
                      <a:pt x="655" y="1207"/>
                    </a:lnTo>
                    <a:lnTo>
                      <a:pt x="680" y="1207"/>
                    </a:lnTo>
                    <a:lnTo>
                      <a:pt x="732" y="1212"/>
                    </a:lnTo>
                    <a:lnTo>
                      <a:pt x="785" y="1213"/>
                    </a:lnTo>
                    <a:lnTo>
                      <a:pt x="810" y="1213"/>
                    </a:lnTo>
                    <a:lnTo>
                      <a:pt x="836" y="1210"/>
                    </a:lnTo>
                    <a:lnTo>
                      <a:pt x="836" y="1210"/>
                    </a:lnTo>
                    <a:lnTo>
                      <a:pt x="858" y="1209"/>
                    </a:lnTo>
                    <a:lnTo>
                      <a:pt x="869" y="1206"/>
                    </a:lnTo>
                    <a:lnTo>
                      <a:pt x="875" y="1203"/>
                    </a:lnTo>
                    <a:lnTo>
                      <a:pt x="879" y="1200"/>
                    </a:lnTo>
                    <a:lnTo>
                      <a:pt x="879" y="1200"/>
                    </a:lnTo>
                    <a:lnTo>
                      <a:pt x="861" y="1202"/>
                    </a:lnTo>
                    <a:lnTo>
                      <a:pt x="843" y="1202"/>
                    </a:lnTo>
                    <a:lnTo>
                      <a:pt x="803" y="1199"/>
                    </a:lnTo>
                    <a:lnTo>
                      <a:pt x="763" y="1198"/>
                    </a:lnTo>
                    <a:lnTo>
                      <a:pt x="742" y="1196"/>
                    </a:lnTo>
                    <a:lnTo>
                      <a:pt x="722" y="1198"/>
                    </a:lnTo>
                    <a:lnTo>
                      <a:pt x="722" y="1198"/>
                    </a:lnTo>
                    <a:close/>
                    <a:moveTo>
                      <a:pt x="2186" y="1227"/>
                    </a:moveTo>
                    <a:lnTo>
                      <a:pt x="2186" y="1227"/>
                    </a:lnTo>
                    <a:lnTo>
                      <a:pt x="2181" y="1237"/>
                    </a:lnTo>
                    <a:lnTo>
                      <a:pt x="2181" y="1241"/>
                    </a:lnTo>
                    <a:lnTo>
                      <a:pt x="2181" y="1248"/>
                    </a:lnTo>
                    <a:lnTo>
                      <a:pt x="2181" y="1248"/>
                    </a:lnTo>
                    <a:lnTo>
                      <a:pt x="2173" y="1259"/>
                    </a:lnTo>
                    <a:lnTo>
                      <a:pt x="2169" y="1272"/>
                    </a:lnTo>
                    <a:lnTo>
                      <a:pt x="2164" y="1283"/>
                    </a:lnTo>
                    <a:lnTo>
                      <a:pt x="2157" y="1295"/>
                    </a:lnTo>
                    <a:lnTo>
                      <a:pt x="2157" y="1295"/>
                    </a:lnTo>
                    <a:lnTo>
                      <a:pt x="2157" y="1297"/>
                    </a:lnTo>
                    <a:lnTo>
                      <a:pt x="2157" y="1297"/>
                    </a:lnTo>
                    <a:lnTo>
                      <a:pt x="2159" y="1296"/>
                    </a:lnTo>
                    <a:lnTo>
                      <a:pt x="2162" y="1292"/>
                    </a:lnTo>
                    <a:lnTo>
                      <a:pt x="2164" y="1287"/>
                    </a:lnTo>
                    <a:lnTo>
                      <a:pt x="2164" y="1287"/>
                    </a:lnTo>
                    <a:lnTo>
                      <a:pt x="2171" y="1283"/>
                    </a:lnTo>
                    <a:lnTo>
                      <a:pt x="2176" y="1279"/>
                    </a:lnTo>
                    <a:lnTo>
                      <a:pt x="2182" y="1272"/>
                    </a:lnTo>
                    <a:lnTo>
                      <a:pt x="2186" y="1265"/>
                    </a:lnTo>
                    <a:lnTo>
                      <a:pt x="2193" y="1250"/>
                    </a:lnTo>
                    <a:lnTo>
                      <a:pt x="2200" y="1234"/>
                    </a:lnTo>
                    <a:lnTo>
                      <a:pt x="2200" y="1234"/>
                    </a:lnTo>
                    <a:lnTo>
                      <a:pt x="2196" y="1226"/>
                    </a:lnTo>
                    <a:lnTo>
                      <a:pt x="2192" y="1217"/>
                    </a:lnTo>
                    <a:lnTo>
                      <a:pt x="2189" y="1207"/>
                    </a:lnTo>
                    <a:lnTo>
                      <a:pt x="2185" y="1200"/>
                    </a:lnTo>
                    <a:lnTo>
                      <a:pt x="2185" y="1200"/>
                    </a:lnTo>
                    <a:lnTo>
                      <a:pt x="2185" y="1212"/>
                    </a:lnTo>
                    <a:lnTo>
                      <a:pt x="2186" y="1227"/>
                    </a:lnTo>
                    <a:lnTo>
                      <a:pt x="2186" y="1227"/>
                    </a:lnTo>
                    <a:close/>
                    <a:moveTo>
                      <a:pt x="1507" y="1380"/>
                    </a:moveTo>
                    <a:lnTo>
                      <a:pt x="1507" y="1380"/>
                    </a:lnTo>
                    <a:lnTo>
                      <a:pt x="1522" y="1382"/>
                    </a:lnTo>
                    <a:lnTo>
                      <a:pt x="1536" y="1380"/>
                    </a:lnTo>
                    <a:lnTo>
                      <a:pt x="1550" y="1377"/>
                    </a:lnTo>
                    <a:lnTo>
                      <a:pt x="1563" y="1373"/>
                    </a:lnTo>
                    <a:lnTo>
                      <a:pt x="1573" y="1368"/>
                    </a:lnTo>
                    <a:lnTo>
                      <a:pt x="1582" y="1360"/>
                    </a:lnTo>
                    <a:lnTo>
                      <a:pt x="1588" y="1352"/>
                    </a:lnTo>
                    <a:lnTo>
                      <a:pt x="1592" y="1344"/>
                    </a:lnTo>
                    <a:lnTo>
                      <a:pt x="1592" y="1344"/>
                    </a:lnTo>
                    <a:lnTo>
                      <a:pt x="1587" y="1344"/>
                    </a:lnTo>
                    <a:lnTo>
                      <a:pt x="1580" y="1344"/>
                    </a:lnTo>
                    <a:lnTo>
                      <a:pt x="1564" y="1345"/>
                    </a:lnTo>
                    <a:lnTo>
                      <a:pt x="1533" y="1352"/>
                    </a:lnTo>
                    <a:lnTo>
                      <a:pt x="1519" y="1353"/>
                    </a:lnTo>
                    <a:lnTo>
                      <a:pt x="1512" y="1353"/>
                    </a:lnTo>
                    <a:lnTo>
                      <a:pt x="1507" y="1353"/>
                    </a:lnTo>
                    <a:lnTo>
                      <a:pt x="1501" y="1351"/>
                    </a:lnTo>
                    <a:lnTo>
                      <a:pt x="1497" y="1348"/>
                    </a:lnTo>
                    <a:lnTo>
                      <a:pt x="1493" y="1344"/>
                    </a:lnTo>
                    <a:lnTo>
                      <a:pt x="1490" y="1337"/>
                    </a:lnTo>
                    <a:lnTo>
                      <a:pt x="1490" y="1337"/>
                    </a:lnTo>
                    <a:lnTo>
                      <a:pt x="1528" y="1313"/>
                    </a:lnTo>
                    <a:lnTo>
                      <a:pt x="1547" y="1302"/>
                    </a:lnTo>
                    <a:lnTo>
                      <a:pt x="1564" y="1287"/>
                    </a:lnTo>
                    <a:lnTo>
                      <a:pt x="1564" y="1287"/>
                    </a:lnTo>
                    <a:lnTo>
                      <a:pt x="1564" y="1273"/>
                    </a:lnTo>
                    <a:lnTo>
                      <a:pt x="1564" y="1273"/>
                    </a:lnTo>
                    <a:lnTo>
                      <a:pt x="1560" y="1273"/>
                    </a:lnTo>
                    <a:lnTo>
                      <a:pt x="1554" y="1273"/>
                    </a:lnTo>
                    <a:lnTo>
                      <a:pt x="1550" y="1275"/>
                    </a:lnTo>
                    <a:lnTo>
                      <a:pt x="1545" y="1278"/>
                    </a:lnTo>
                    <a:lnTo>
                      <a:pt x="1535" y="1286"/>
                    </a:lnTo>
                    <a:lnTo>
                      <a:pt x="1529" y="1289"/>
                    </a:lnTo>
                    <a:lnTo>
                      <a:pt x="1524" y="1292"/>
                    </a:lnTo>
                    <a:lnTo>
                      <a:pt x="1524" y="1292"/>
                    </a:lnTo>
                    <a:lnTo>
                      <a:pt x="1508" y="1296"/>
                    </a:lnTo>
                    <a:lnTo>
                      <a:pt x="1493" y="1300"/>
                    </a:lnTo>
                    <a:lnTo>
                      <a:pt x="1467" y="1304"/>
                    </a:lnTo>
                    <a:lnTo>
                      <a:pt x="1467" y="1304"/>
                    </a:lnTo>
                    <a:lnTo>
                      <a:pt x="1456" y="1304"/>
                    </a:lnTo>
                    <a:lnTo>
                      <a:pt x="1446" y="1304"/>
                    </a:lnTo>
                    <a:lnTo>
                      <a:pt x="1438" y="1302"/>
                    </a:lnTo>
                    <a:lnTo>
                      <a:pt x="1434" y="1300"/>
                    </a:lnTo>
                    <a:lnTo>
                      <a:pt x="1432" y="1297"/>
                    </a:lnTo>
                    <a:lnTo>
                      <a:pt x="1432" y="1297"/>
                    </a:lnTo>
                    <a:lnTo>
                      <a:pt x="1429" y="1290"/>
                    </a:lnTo>
                    <a:lnTo>
                      <a:pt x="1429" y="1285"/>
                    </a:lnTo>
                    <a:lnTo>
                      <a:pt x="1429" y="1279"/>
                    </a:lnTo>
                    <a:lnTo>
                      <a:pt x="1432" y="1273"/>
                    </a:lnTo>
                    <a:lnTo>
                      <a:pt x="1436" y="1262"/>
                    </a:lnTo>
                    <a:lnTo>
                      <a:pt x="1441" y="1252"/>
                    </a:lnTo>
                    <a:lnTo>
                      <a:pt x="1441" y="1252"/>
                    </a:lnTo>
                    <a:lnTo>
                      <a:pt x="1442" y="1245"/>
                    </a:lnTo>
                    <a:lnTo>
                      <a:pt x="1442" y="1237"/>
                    </a:lnTo>
                    <a:lnTo>
                      <a:pt x="1441" y="1230"/>
                    </a:lnTo>
                    <a:lnTo>
                      <a:pt x="1439" y="1224"/>
                    </a:lnTo>
                    <a:lnTo>
                      <a:pt x="1436" y="1217"/>
                    </a:lnTo>
                    <a:lnTo>
                      <a:pt x="1432" y="1212"/>
                    </a:lnTo>
                    <a:lnTo>
                      <a:pt x="1428" y="1207"/>
                    </a:lnTo>
                    <a:lnTo>
                      <a:pt x="1421" y="1202"/>
                    </a:lnTo>
                    <a:lnTo>
                      <a:pt x="1421" y="1202"/>
                    </a:lnTo>
                    <a:lnTo>
                      <a:pt x="1420" y="1203"/>
                    </a:lnTo>
                    <a:lnTo>
                      <a:pt x="1418" y="1205"/>
                    </a:lnTo>
                    <a:lnTo>
                      <a:pt x="1418" y="1205"/>
                    </a:lnTo>
                    <a:lnTo>
                      <a:pt x="1415" y="1217"/>
                    </a:lnTo>
                    <a:lnTo>
                      <a:pt x="1411" y="1230"/>
                    </a:lnTo>
                    <a:lnTo>
                      <a:pt x="1407" y="1244"/>
                    </a:lnTo>
                    <a:lnTo>
                      <a:pt x="1400" y="1257"/>
                    </a:lnTo>
                    <a:lnTo>
                      <a:pt x="1393" y="1268"/>
                    </a:lnTo>
                    <a:lnTo>
                      <a:pt x="1385" y="1278"/>
                    </a:lnTo>
                    <a:lnTo>
                      <a:pt x="1375" y="1286"/>
                    </a:lnTo>
                    <a:lnTo>
                      <a:pt x="1363" y="1293"/>
                    </a:lnTo>
                    <a:lnTo>
                      <a:pt x="1363" y="1293"/>
                    </a:lnTo>
                    <a:lnTo>
                      <a:pt x="1358" y="1306"/>
                    </a:lnTo>
                    <a:lnTo>
                      <a:pt x="1358" y="1311"/>
                    </a:lnTo>
                    <a:lnTo>
                      <a:pt x="1358" y="1320"/>
                    </a:lnTo>
                    <a:lnTo>
                      <a:pt x="1358" y="1320"/>
                    </a:lnTo>
                    <a:lnTo>
                      <a:pt x="1358" y="1321"/>
                    </a:lnTo>
                    <a:lnTo>
                      <a:pt x="1355" y="1324"/>
                    </a:lnTo>
                    <a:lnTo>
                      <a:pt x="1354" y="1325"/>
                    </a:lnTo>
                    <a:lnTo>
                      <a:pt x="1354" y="1328"/>
                    </a:lnTo>
                    <a:lnTo>
                      <a:pt x="1354" y="1328"/>
                    </a:lnTo>
                    <a:lnTo>
                      <a:pt x="1355" y="1346"/>
                    </a:lnTo>
                    <a:lnTo>
                      <a:pt x="1358" y="1363"/>
                    </a:lnTo>
                    <a:lnTo>
                      <a:pt x="1361" y="1372"/>
                    </a:lnTo>
                    <a:lnTo>
                      <a:pt x="1363" y="1379"/>
                    </a:lnTo>
                    <a:lnTo>
                      <a:pt x="1368" y="1386"/>
                    </a:lnTo>
                    <a:lnTo>
                      <a:pt x="1372" y="1391"/>
                    </a:lnTo>
                    <a:lnTo>
                      <a:pt x="1372" y="1391"/>
                    </a:lnTo>
                    <a:lnTo>
                      <a:pt x="1375" y="1393"/>
                    </a:lnTo>
                    <a:lnTo>
                      <a:pt x="1379" y="1394"/>
                    </a:lnTo>
                    <a:lnTo>
                      <a:pt x="1382" y="1396"/>
                    </a:lnTo>
                    <a:lnTo>
                      <a:pt x="1385" y="1398"/>
                    </a:lnTo>
                    <a:lnTo>
                      <a:pt x="1385" y="1398"/>
                    </a:lnTo>
                    <a:lnTo>
                      <a:pt x="1387" y="1403"/>
                    </a:lnTo>
                    <a:lnTo>
                      <a:pt x="1390" y="1407"/>
                    </a:lnTo>
                    <a:lnTo>
                      <a:pt x="1393" y="1411"/>
                    </a:lnTo>
                    <a:lnTo>
                      <a:pt x="1396" y="1414"/>
                    </a:lnTo>
                    <a:lnTo>
                      <a:pt x="1396" y="1414"/>
                    </a:lnTo>
                    <a:lnTo>
                      <a:pt x="1406" y="1419"/>
                    </a:lnTo>
                    <a:lnTo>
                      <a:pt x="1415" y="1424"/>
                    </a:lnTo>
                    <a:lnTo>
                      <a:pt x="1428" y="1425"/>
                    </a:lnTo>
                    <a:lnTo>
                      <a:pt x="1439" y="1426"/>
                    </a:lnTo>
                    <a:lnTo>
                      <a:pt x="1463" y="1428"/>
                    </a:lnTo>
                    <a:lnTo>
                      <a:pt x="1476" y="1428"/>
                    </a:lnTo>
                    <a:lnTo>
                      <a:pt x="1486" y="1429"/>
                    </a:lnTo>
                    <a:lnTo>
                      <a:pt x="1486" y="1429"/>
                    </a:lnTo>
                    <a:lnTo>
                      <a:pt x="1493" y="1433"/>
                    </a:lnTo>
                    <a:lnTo>
                      <a:pt x="1498" y="1436"/>
                    </a:lnTo>
                    <a:lnTo>
                      <a:pt x="1514" y="1441"/>
                    </a:lnTo>
                    <a:lnTo>
                      <a:pt x="1528" y="1441"/>
                    </a:lnTo>
                    <a:lnTo>
                      <a:pt x="1535" y="1441"/>
                    </a:lnTo>
                    <a:lnTo>
                      <a:pt x="1540" y="1439"/>
                    </a:lnTo>
                    <a:lnTo>
                      <a:pt x="1540" y="1439"/>
                    </a:lnTo>
                    <a:lnTo>
                      <a:pt x="1533" y="1433"/>
                    </a:lnTo>
                    <a:lnTo>
                      <a:pt x="1524" y="1428"/>
                    </a:lnTo>
                    <a:lnTo>
                      <a:pt x="1515" y="1422"/>
                    </a:lnTo>
                    <a:lnTo>
                      <a:pt x="1511" y="1418"/>
                    </a:lnTo>
                    <a:lnTo>
                      <a:pt x="1507" y="1414"/>
                    </a:lnTo>
                    <a:lnTo>
                      <a:pt x="1507" y="1414"/>
                    </a:lnTo>
                    <a:lnTo>
                      <a:pt x="1531" y="1408"/>
                    </a:lnTo>
                    <a:lnTo>
                      <a:pt x="1554" y="1400"/>
                    </a:lnTo>
                    <a:lnTo>
                      <a:pt x="1564" y="1396"/>
                    </a:lnTo>
                    <a:lnTo>
                      <a:pt x="1574" y="1390"/>
                    </a:lnTo>
                    <a:lnTo>
                      <a:pt x="1581" y="1383"/>
                    </a:lnTo>
                    <a:lnTo>
                      <a:pt x="1585" y="1376"/>
                    </a:lnTo>
                    <a:lnTo>
                      <a:pt x="1585" y="1376"/>
                    </a:lnTo>
                    <a:lnTo>
                      <a:pt x="1585" y="1377"/>
                    </a:lnTo>
                    <a:lnTo>
                      <a:pt x="1584" y="1379"/>
                    </a:lnTo>
                    <a:lnTo>
                      <a:pt x="1584" y="1379"/>
                    </a:lnTo>
                    <a:lnTo>
                      <a:pt x="1566" y="1386"/>
                    </a:lnTo>
                    <a:lnTo>
                      <a:pt x="1554" y="1390"/>
                    </a:lnTo>
                    <a:lnTo>
                      <a:pt x="1543" y="1393"/>
                    </a:lnTo>
                    <a:lnTo>
                      <a:pt x="1532" y="1393"/>
                    </a:lnTo>
                    <a:lnTo>
                      <a:pt x="1521" y="1393"/>
                    </a:lnTo>
                    <a:lnTo>
                      <a:pt x="1517" y="1390"/>
                    </a:lnTo>
                    <a:lnTo>
                      <a:pt x="1512" y="1389"/>
                    </a:lnTo>
                    <a:lnTo>
                      <a:pt x="1509" y="1384"/>
                    </a:lnTo>
                    <a:lnTo>
                      <a:pt x="1507" y="1380"/>
                    </a:lnTo>
                    <a:lnTo>
                      <a:pt x="1507" y="1380"/>
                    </a:lnTo>
                    <a:close/>
                    <a:moveTo>
                      <a:pt x="1396" y="1230"/>
                    </a:moveTo>
                    <a:lnTo>
                      <a:pt x="1396" y="1230"/>
                    </a:lnTo>
                    <a:lnTo>
                      <a:pt x="1393" y="1229"/>
                    </a:lnTo>
                    <a:lnTo>
                      <a:pt x="1393" y="1226"/>
                    </a:lnTo>
                    <a:lnTo>
                      <a:pt x="1394" y="1220"/>
                    </a:lnTo>
                    <a:lnTo>
                      <a:pt x="1394" y="1214"/>
                    </a:lnTo>
                    <a:lnTo>
                      <a:pt x="1393" y="1213"/>
                    </a:lnTo>
                    <a:lnTo>
                      <a:pt x="1392" y="1213"/>
                    </a:lnTo>
                    <a:lnTo>
                      <a:pt x="1392" y="1213"/>
                    </a:lnTo>
                    <a:lnTo>
                      <a:pt x="1390" y="1219"/>
                    </a:lnTo>
                    <a:lnTo>
                      <a:pt x="1390" y="1224"/>
                    </a:lnTo>
                    <a:lnTo>
                      <a:pt x="1392" y="1230"/>
                    </a:lnTo>
                    <a:lnTo>
                      <a:pt x="1393" y="1230"/>
                    </a:lnTo>
                    <a:lnTo>
                      <a:pt x="1396" y="1230"/>
                    </a:lnTo>
                    <a:lnTo>
                      <a:pt x="1396" y="1230"/>
                    </a:lnTo>
                    <a:close/>
                    <a:moveTo>
                      <a:pt x="1376" y="1265"/>
                    </a:moveTo>
                    <a:lnTo>
                      <a:pt x="1376" y="1265"/>
                    </a:lnTo>
                    <a:lnTo>
                      <a:pt x="1378" y="1261"/>
                    </a:lnTo>
                    <a:lnTo>
                      <a:pt x="1380" y="1258"/>
                    </a:lnTo>
                    <a:lnTo>
                      <a:pt x="1383" y="1255"/>
                    </a:lnTo>
                    <a:lnTo>
                      <a:pt x="1386" y="1251"/>
                    </a:lnTo>
                    <a:lnTo>
                      <a:pt x="1386" y="1251"/>
                    </a:lnTo>
                    <a:lnTo>
                      <a:pt x="1383" y="1251"/>
                    </a:lnTo>
                    <a:lnTo>
                      <a:pt x="1382" y="1250"/>
                    </a:lnTo>
                    <a:lnTo>
                      <a:pt x="1380" y="1244"/>
                    </a:lnTo>
                    <a:lnTo>
                      <a:pt x="1380" y="1240"/>
                    </a:lnTo>
                    <a:lnTo>
                      <a:pt x="1379" y="1238"/>
                    </a:lnTo>
                    <a:lnTo>
                      <a:pt x="1376" y="1237"/>
                    </a:lnTo>
                    <a:lnTo>
                      <a:pt x="1376" y="1237"/>
                    </a:lnTo>
                    <a:lnTo>
                      <a:pt x="1376" y="1244"/>
                    </a:lnTo>
                    <a:lnTo>
                      <a:pt x="1375" y="1251"/>
                    </a:lnTo>
                    <a:lnTo>
                      <a:pt x="1375" y="1258"/>
                    </a:lnTo>
                    <a:lnTo>
                      <a:pt x="1376" y="1265"/>
                    </a:lnTo>
                    <a:lnTo>
                      <a:pt x="1376" y="1265"/>
                    </a:lnTo>
                    <a:close/>
                    <a:moveTo>
                      <a:pt x="2116" y="1337"/>
                    </a:moveTo>
                    <a:lnTo>
                      <a:pt x="2116" y="1337"/>
                    </a:lnTo>
                    <a:lnTo>
                      <a:pt x="2113" y="1334"/>
                    </a:lnTo>
                    <a:lnTo>
                      <a:pt x="2110" y="1334"/>
                    </a:lnTo>
                    <a:lnTo>
                      <a:pt x="2106" y="1334"/>
                    </a:lnTo>
                    <a:lnTo>
                      <a:pt x="2103" y="1335"/>
                    </a:lnTo>
                    <a:lnTo>
                      <a:pt x="2095" y="1337"/>
                    </a:lnTo>
                    <a:lnTo>
                      <a:pt x="2088" y="1338"/>
                    </a:lnTo>
                    <a:lnTo>
                      <a:pt x="2088" y="1338"/>
                    </a:lnTo>
                    <a:lnTo>
                      <a:pt x="2085" y="1358"/>
                    </a:lnTo>
                    <a:lnTo>
                      <a:pt x="2081" y="1376"/>
                    </a:lnTo>
                    <a:lnTo>
                      <a:pt x="2078" y="1396"/>
                    </a:lnTo>
                    <a:lnTo>
                      <a:pt x="2075" y="1414"/>
                    </a:lnTo>
                    <a:lnTo>
                      <a:pt x="2075" y="1414"/>
                    </a:lnTo>
                    <a:lnTo>
                      <a:pt x="2091" y="1411"/>
                    </a:lnTo>
                    <a:lnTo>
                      <a:pt x="2108" y="1410"/>
                    </a:lnTo>
                    <a:lnTo>
                      <a:pt x="2127" y="1408"/>
                    </a:lnTo>
                    <a:lnTo>
                      <a:pt x="2147" y="1405"/>
                    </a:lnTo>
                    <a:lnTo>
                      <a:pt x="2165" y="1403"/>
                    </a:lnTo>
                    <a:lnTo>
                      <a:pt x="2173" y="1400"/>
                    </a:lnTo>
                    <a:lnTo>
                      <a:pt x="2181" y="1396"/>
                    </a:lnTo>
                    <a:lnTo>
                      <a:pt x="2188" y="1391"/>
                    </a:lnTo>
                    <a:lnTo>
                      <a:pt x="2193" y="1387"/>
                    </a:lnTo>
                    <a:lnTo>
                      <a:pt x="2197" y="1380"/>
                    </a:lnTo>
                    <a:lnTo>
                      <a:pt x="2200" y="1373"/>
                    </a:lnTo>
                    <a:lnTo>
                      <a:pt x="2200" y="1373"/>
                    </a:lnTo>
                    <a:lnTo>
                      <a:pt x="2203" y="1373"/>
                    </a:lnTo>
                    <a:lnTo>
                      <a:pt x="2204" y="1372"/>
                    </a:lnTo>
                    <a:lnTo>
                      <a:pt x="2204" y="1369"/>
                    </a:lnTo>
                    <a:lnTo>
                      <a:pt x="2207" y="1369"/>
                    </a:lnTo>
                    <a:lnTo>
                      <a:pt x="2207" y="1369"/>
                    </a:lnTo>
                    <a:lnTo>
                      <a:pt x="2207" y="1359"/>
                    </a:lnTo>
                    <a:lnTo>
                      <a:pt x="2207" y="1359"/>
                    </a:lnTo>
                    <a:lnTo>
                      <a:pt x="2209" y="1360"/>
                    </a:lnTo>
                    <a:lnTo>
                      <a:pt x="2210" y="1360"/>
                    </a:lnTo>
                    <a:lnTo>
                      <a:pt x="2211" y="1358"/>
                    </a:lnTo>
                    <a:lnTo>
                      <a:pt x="2213" y="1355"/>
                    </a:lnTo>
                    <a:lnTo>
                      <a:pt x="2214" y="1353"/>
                    </a:lnTo>
                    <a:lnTo>
                      <a:pt x="2216" y="1352"/>
                    </a:lnTo>
                    <a:lnTo>
                      <a:pt x="2216" y="1352"/>
                    </a:lnTo>
                    <a:lnTo>
                      <a:pt x="2216" y="1327"/>
                    </a:lnTo>
                    <a:lnTo>
                      <a:pt x="2216" y="1302"/>
                    </a:lnTo>
                    <a:lnTo>
                      <a:pt x="2214" y="1289"/>
                    </a:lnTo>
                    <a:lnTo>
                      <a:pt x="2211" y="1276"/>
                    </a:lnTo>
                    <a:lnTo>
                      <a:pt x="2209" y="1265"/>
                    </a:lnTo>
                    <a:lnTo>
                      <a:pt x="2203" y="1252"/>
                    </a:lnTo>
                    <a:lnTo>
                      <a:pt x="2203" y="1252"/>
                    </a:lnTo>
                    <a:lnTo>
                      <a:pt x="2197" y="1268"/>
                    </a:lnTo>
                    <a:lnTo>
                      <a:pt x="2190" y="1282"/>
                    </a:lnTo>
                    <a:lnTo>
                      <a:pt x="2181" y="1295"/>
                    </a:lnTo>
                    <a:lnTo>
                      <a:pt x="2171" y="1306"/>
                    </a:lnTo>
                    <a:lnTo>
                      <a:pt x="2158" y="1316"/>
                    </a:lnTo>
                    <a:lnTo>
                      <a:pt x="2145" y="1324"/>
                    </a:lnTo>
                    <a:lnTo>
                      <a:pt x="2131" y="1331"/>
                    </a:lnTo>
                    <a:lnTo>
                      <a:pt x="2116" y="1337"/>
                    </a:lnTo>
                    <a:lnTo>
                      <a:pt x="2116" y="1337"/>
                    </a:lnTo>
                    <a:close/>
                    <a:moveTo>
                      <a:pt x="254" y="1276"/>
                    </a:moveTo>
                    <a:lnTo>
                      <a:pt x="254" y="1276"/>
                    </a:lnTo>
                    <a:lnTo>
                      <a:pt x="252" y="1279"/>
                    </a:lnTo>
                    <a:lnTo>
                      <a:pt x="249" y="1280"/>
                    </a:lnTo>
                    <a:lnTo>
                      <a:pt x="242" y="1285"/>
                    </a:lnTo>
                    <a:lnTo>
                      <a:pt x="235" y="1289"/>
                    </a:lnTo>
                    <a:lnTo>
                      <a:pt x="232" y="1292"/>
                    </a:lnTo>
                    <a:lnTo>
                      <a:pt x="229" y="1295"/>
                    </a:lnTo>
                    <a:lnTo>
                      <a:pt x="229" y="1295"/>
                    </a:lnTo>
                    <a:lnTo>
                      <a:pt x="240" y="1299"/>
                    </a:lnTo>
                    <a:lnTo>
                      <a:pt x="252" y="1300"/>
                    </a:lnTo>
                    <a:lnTo>
                      <a:pt x="263" y="1303"/>
                    </a:lnTo>
                    <a:lnTo>
                      <a:pt x="274" y="1306"/>
                    </a:lnTo>
                    <a:lnTo>
                      <a:pt x="274" y="1306"/>
                    </a:lnTo>
                    <a:lnTo>
                      <a:pt x="264" y="1290"/>
                    </a:lnTo>
                    <a:lnTo>
                      <a:pt x="254" y="1276"/>
                    </a:lnTo>
                    <a:lnTo>
                      <a:pt x="254" y="1276"/>
                    </a:lnTo>
                    <a:close/>
                    <a:moveTo>
                      <a:pt x="1333" y="1408"/>
                    </a:moveTo>
                    <a:lnTo>
                      <a:pt x="1333" y="1408"/>
                    </a:lnTo>
                    <a:lnTo>
                      <a:pt x="1338" y="1408"/>
                    </a:lnTo>
                    <a:lnTo>
                      <a:pt x="1345" y="1408"/>
                    </a:lnTo>
                    <a:lnTo>
                      <a:pt x="1352" y="1408"/>
                    </a:lnTo>
                    <a:lnTo>
                      <a:pt x="1361" y="1407"/>
                    </a:lnTo>
                    <a:lnTo>
                      <a:pt x="1361" y="1407"/>
                    </a:lnTo>
                    <a:lnTo>
                      <a:pt x="1358" y="1400"/>
                    </a:lnTo>
                    <a:lnTo>
                      <a:pt x="1355" y="1393"/>
                    </a:lnTo>
                    <a:lnTo>
                      <a:pt x="1351" y="1387"/>
                    </a:lnTo>
                    <a:lnTo>
                      <a:pt x="1347" y="1383"/>
                    </a:lnTo>
                    <a:lnTo>
                      <a:pt x="1347" y="1383"/>
                    </a:lnTo>
                    <a:lnTo>
                      <a:pt x="1347" y="1380"/>
                    </a:lnTo>
                    <a:lnTo>
                      <a:pt x="1347" y="1377"/>
                    </a:lnTo>
                    <a:lnTo>
                      <a:pt x="1345" y="1370"/>
                    </a:lnTo>
                    <a:lnTo>
                      <a:pt x="1342" y="1362"/>
                    </a:lnTo>
                    <a:lnTo>
                      <a:pt x="1341" y="1355"/>
                    </a:lnTo>
                    <a:lnTo>
                      <a:pt x="1341" y="1355"/>
                    </a:lnTo>
                    <a:lnTo>
                      <a:pt x="1341" y="1342"/>
                    </a:lnTo>
                    <a:lnTo>
                      <a:pt x="1341" y="1330"/>
                    </a:lnTo>
                    <a:lnTo>
                      <a:pt x="1341" y="1318"/>
                    </a:lnTo>
                    <a:lnTo>
                      <a:pt x="1341" y="1313"/>
                    </a:lnTo>
                    <a:lnTo>
                      <a:pt x="1340" y="1307"/>
                    </a:lnTo>
                    <a:lnTo>
                      <a:pt x="1340" y="1307"/>
                    </a:lnTo>
                    <a:lnTo>
                      <a:pt x="1341" y="1306"/>
                    </a:lnTo>
                    <a:lnTo>
                      <a:pt x="1341" y="1303"/>
                    </a:lnTo>
                    <a:lnTo>
                      <a:pt x="1341" y="1302"/>
                    </a:lnTo>
                    <a:lnTo>
                      <a:pt x="1342" y="1299"/>
                    </a:lnTo>
                    <a:lnTo>
                      <a:pt x="1342" y="1299"/>
                    </a:lnTo>
                    <a:lnTo>
                      <a:pt x="1334" y="1297"/>
                    </a:lnTo>
                    <a:lnTo>
                      <a:pt x="1327" y="1297"/>
                    </a:lnTo>
                    <a:lnTo>
                      <a:pt x="1327" y="1297"/>
                    </a:lnTo>
                    <a:lnTo>
                      <a:pt x="1321" y="1310"/>
                    </a:lnTo>
                    <a:lnTo>
                      <a:pt x="1317" y="1325"/>
                    </a:lnTo>
                    <a:lnTo>
                      <a:pt x="1313" y="1341"/>
                    </a:lnTo>
                    <a:lnTo>
                      <a:pt x="1312" y="1356"/>
                    </a:lnTo>
                    <a:lnTo>
                      <a:pt x="1313" y="1372"/>
                    </a:lnTo>
                    <a:lnTo>
                      <a:pt x="1316" y="1386"/>
                    </a:lnTo>
                    <a:lnTo>
                      <a:pt x="1319" y="1391"/>
                    </a:lnTo>
                    <a:lnTo>
                      <a:pt x="1323" y="1398"/>
                    </a:lnTo>
                    <a:lnTo>
                      <a:pt x="1327" y="1404"/>
                    </a:lnTo>
                    <a:lnTo>
                      <a:pt x="1333" y="1408"/>
                    </a:lnTo>
                    <a:lnTo>
                      <a:pt x="1333" y="1408"/>
                    </a:lnTo>
                    <a:close/>
                    <a:moveTo>
                      <a:pt x="875" y="1328"/>
                    </a:moveTo>
                    <a:lnTo>
                      <a:pt x="875" y="1328"/>
                    </a:lnTo>
                    <a:lnTo>
                      <a:pt x="867" y="1325"/>
                    </a:lnTo>
                    <a:lnTo>
                      <a:pt x="858" y="1321"/>
                    </a:lnTo>
                    <a:lnTo>
                      <a:pt x="850" y="1317"/>
                    </a:lnTo>
                    <a:lnTo>
                      <a:pt x="845" y="1313"/>
                    </a:lnTo>
                    <a:lnTo>
                      <a:pt x="845" y="1313"/>
                    </a:lnTo>
                    <a:lnTo>
                      <a:pt x="847" y="1311"/>
                    </a:lnTo>
                    <a:lnTo>
                      <a:pt x="847" y="1309"/>
                    </a:lnTo>
                    <a:lnTo>
                      <a:pt x="847" y="1309"/>
                    </a:lnTo>
                    <a:lnTo>
                      <a:pt x="834" y="1311"/>
                    </a:lnTo>
                    <a:lnTo>
                      <a:pt x="820" y="1311"/>
                    </a:lnTo>
                    <a:lnTo>
                      <a:pt x="792" y="1311"/>
                    </a:lnTo>
                    <a:lnTo>
                      <a:pt x="764" y="1310"/>
                    </a:lnTo>
                    <a:lnTo>
                      <a:pt x="733" y="1309"/>
                    </a:lnTo>
                    <a:lnTo>
                      <a:pt x="733" y="1309"/>
                    </a:lnTo>
                    <a:lnTo>
                      <a:pt x="725" y="1310"/>
                    </a:lnTo>
                    <a:lnTo>
                      <a:pt x="716" y="1311"/>
                    </a:lnTo>
                    <a:lnTo>
                      <a:pt x="708" y="1313"/>
                    </a:lnTo>
                    <a:lnTo>
                      <a:pt x="699" y="1314"/>
                    </a:lnTo>
                    <a:lnTo>
                      <a:pt x="699" y="1314"/>
                    </a:lnTo>
                    <a:lnTo>
                      <a:pt x="692" y="1314"/>
                    </a:lnTo>
                    <a:lnTo>
                      <a:pt x="685" y="1313"/>
                    </a:lnTo>
                    <a:lnTo>
                      <a:pt x="671" y="1311"/>
                    </a:lnTo>
                    <a:lnTo>
                      <a:pt x="671" y="1311"/>
                    </a:lnTo>
                    <a:lnTo>
                      <a:pt x="632" y="1310"/>
                    </a:lnTo>
                    <a:lnTo>
                      <a:pt x="593" y="1311"/>
                    </a:lnTo>
                    <a:lnTo>
                      <a:pt x="511" y="1313"/>
                    </a:lnTo>
                    <a:lnTo>
                      <a:pt x="511" y="1313"/>
                    </a:lnTo>
                    <a:lnTo>
                      <a:pt x="475" y="1314"/>
                    </a:lnTo>
                    <a:lnTo>
                      <a:pt x="438" y="1314"/>
                    </a:lnTo>
                    <a:lnTo>
                      <a:pt x="438" y="1314"/>
                    </a:lnTo>
                    <a:lnTo>
                      <a:pt x="424" y="1313"/>
                    </a:lnTo>
                    <a:lnTo>
                      <a:pt x="410" y="1311"/>
                    </a:lnTo>
                    <a:lnTo>
                      <a:pt x="396" y="1311"/>
                    </a:lnTo>
                    <a:lnTo>
                      <a:pt x="382" y="1311"/>
                    </a:lnTo>
                    <a:lnTo>
                      <a:pt x="382" y="1311"/>
                    </a:lnTo>
                    <a:lnTo>
                      <a:pt x="364" y="1313"/>
                    </a:lnTo>
                    <a:lnTo>
                      <a:pt x="346" y="1316"/>
                    </a:lnTo>
                    <a:lnTo>
                      <a:pt x="327" y="1317"/>
                    </a:lnTo>
                    <a:lnTo>
                      <a:pt x="309" y="1320"/>
                    </a:lnTo>
                    <a:lnTo>
                      <a:pt x="309" y="1320"/>
                    </a:lnTo>
                    <a:lnTo>
                      <a:pt x="291" y="1320"/>
                    </a:lnTo>
                    <a:lnTo>
                      <a:pt x="273" y="1318"/>
                    </a:lnTo>
                    <a:lnTo>
                      <a:pt x="256" y="1318"/>
                    </a:lnTo>
                    <a:lnTo>
                      <a:pt x="247" y="1320"/>
                    </a:lnTo>
                    <a:lnTo>
                      <a:pt x="240" y="1323"/>
                    </a:lnTo>
                    <a:lnTo>
                      <a:pt x="240" y="1323"/>
                    </a:lnTo>
                    <a:lnTo>
                      <a:pt x="239" y="1321"/>
                    </a:lnTo>
                    <a:lnTo>
                      <a:pt x="238" y="1320"/>
                    </a:lnTo>
                    <a:lnTo>
                      <a:pt x="238" y="1316"/>
                    </a:lnTo>
                    <a:lnTo>
                      <a:pt x="238" y="1313"/>
                    </a:lnTo>
                    <a:lnTo>
                      <a:pt x="238" y="1311"/>
                    </a:lnTo>
                    <a:lnTo>
                      <a:pt x="235" y="1311"/>
                    </a:lnTo>
                    <a:lnTo>
                      <a:pt x="235" y="1311"/>
                    </a:lnTo>
                    <a:lnTo>
                      <a:pt x="232" y="1309"/>
                    </a:lnTo>
                    <a:lnTo>
                      <a:pt x="228" y="1307"/>
                    </a:lnTo>
                    <a:lnTo>
                      <a:pt x="218" y="1309"/>
                    </a:lnTo>
                    <a:lnTo>
                      <a:pt x="204" y="1311"/>
                    </a:lnTo>
                    <a:lnTo>
                      <a:pt x="204" y="1311"/>
                    </a:lnTo>
                    <a:lnTo>
                      <a:pt x="197" y="1318"/>
                    </a:lnTo>
                    <a:lnTo>
                      <a:pt x="193" y="1328"/>
                    </a:lnTo>
                    <a:lnTo>
                      <a:pt x="189" y="1338"/>
                    </a:lnTo>
                    <a:lnTo>
                      <a:pt x="187" y="1348"/>
                    </a:lnTo>
                    <a:lnTo>
                      <a:pt x="187" y="1358"/>
                    </a:lnTo>
                    <a:lnTo>
                      <a:pt x="190" y="1368"/>
                    </a:lnTo>
                    <a:lnTo>
                      <a:pt x="194" y="1376"/>
                    </a:lnTo>
                    <a:lnTo>
                      <a:pt x="200" y="1384"/>
                    </a:lnTo>
                    <a:lnTo>
                      <a:pt x="200" y="1384"/>
                    </a:lnTo>
                    <a:lnTo>
                      <a:pt x="204" y="1387"/>
                    </a:lnTo>
                    <a:lnTo>
                      <a:pt x="208" y="1390"/>
                    </a:lnTo>
                    <a:lnTo>
                      <a:pt x="214" y="1390"/>
                    </a:lnTo>
                    <a:lnTo>
                      <a:pt x="219" y="1390"/>
                    </a:lnTo>
                    <a:lnTo>
                      <a:pt x="232" y="1389"/>
                    </a:lnTo>
                    <a:lnTo>
                      <a:pt x="240" y="1387"/>
                    </a:lnTo>
                    <a:lnTo>
                      <a:pt x="240" y="1387"/>
                    </a:lnTo>
                    <a:lnTo>
                      <a:pt x="257" y="1391"/>
                    </a:lnTo>
                    <a:lnTo>
                      <a:pt x="274" y="1393"/>
                    </a:lnTo>
                    <a:lnTo>
                      <a:pt x="309" y="1396"/>
                    </a:lnTo>
                    <a:lnTo>
                      <a:pt x="381" y="1397"/>
                    </a:lnTo>
                    <a:lnTo>
                      <a:pt x="381" y="1397"/>
                    </a:lnTo>
                    <a:lnTo>
                      <a:pt x="403" y="1398"/>
                    </a:lnTo>
                    <a:lnTo>
                      <a:pt x="424" y="1400"/>
                    </a:lnTo>
                    <a:lnTo>
                      <a:pt x="466" y="1405"/>
                    </a:lnTo>
                    <a:lnTo>
                      <a:pt x="466" y="1405"/>
                    </a:lnTo>
                    <a:lnTo>
                      <a:pt x="497" y="1405"/>
                    </a:lnTo>
                    <a:lnTo>
                      <a:pt x="530" y="1404"/>
                    </a:lnTo>
                    <a:lnTo>
                      <a:pt x="562" y="1404"/>
                    </a:lnTo>
                    <a:lnTo>
                      <a:pt x="579" y="1404"/>
                    </a:lnTo>
                    <a:lnTo>
                      <a:pt x="596" y="1405"/>
                    </a:lnTo>
                    <a:lnTo>
                      <a:pt x="596" y="1405"/>
                    </a:lnTo>
                    <a:lnTo>
                      <a:pt x="657" y="1411"/>
                    </a:lnTo>
                    <a:lnTo>
                      <a:pt x="716" y="1412"/>
                    </a:lnTo>
                    <a:lnTo>
                      <a:pt x="774" y="1412"/>
                    </a:lnTo>
                    <a:lnTo>
                      <a:pt x="826" y="1411"/>
                    </a:lnTo>
                    <a:lnTo>
                      <a:pt x="826" y="1411"/>
                    </a:lnTo>
                    <a:lnTo>
                      <a:pt x="833" y="1412"/>
                    </a:lnTo>
                    <a:lnTo>
                      <a:pt x="840" y="1414"/>
                    </a:lnTo>
                    <a:lnTo>
                      <a:pt x="853" y="1415"/>
                    </a:lnTo>
                    <a:lnTo>
                      <a:pt x="865" y="1412"/>
                    </a:lnTo>
                    <a:lnTo>
                      <a:pt x="878" y="1411"/>
                    </a:lnTo>
                    <a:lnTo>
                      <a:pt x="878" y="1411"/>
                    </a:lnTo>
                    <a:lnTo>
                      <a:pt x="882" y="1389"/>
                    </a:lnTo>
                    <a:lnTo>
                      <a:pt x="885" y="1379"/>
                    </a:lnTo>
                    <a:lnTo>
                      <a:pt x="885" y="1368"/>
                    </a:lnTo>
                    <a:lnTo>
                      <a:pt x="885" y="1358"/>
                    </a:lnTo>
                    <a:lnTo>
                      <a:pt x="883" y="1348"/>
                    </a:lnTo>
                    <a:lnTo>
                      <a:pt x="881" y="1338"/>
                    </a:lnTo>
                    <a:lnTo>
                      <a:pt x="875" y="1328"/>
                    </a:lnTo>
                    <a:lnTo>
                      <a:pt x="875" y="1328"/>
                    </a:lnTo>
                    <a:close/>
                    <a:moveTo>
                      <a:pt x="179" y="1393"/>
                    </a:moveTo>
                    <a:lnTo>
                      <a:pt x="179" y="1393"/>
                    </a:lnTo>
                    <a:lnTo>
                      <a:pt x="172" y="1390"/>
                    </a:lnTo>
                    <a:lnTo>
                      <a:pt x="162" y="1390"/>
                    </a:lnTo>
                    <a:lnTo>
                      <a:pt x="141" y="1391"/>
                    </a:lnTo>
                    <a:lnTo>
                      <a:pt x="117" y="1393"/>
                    </a:lnTo>
                    <a:lnTo>
                      <a:pt x="93" y="1394"/>
                    </a:lnTo>
                    <a:lnTo>
                      <a:pt x="93" y="1394"/>
                    </a:lnTo>
                    <a:lnTo>
                      <a:pt x="75" y="1393"/>
                    </a:lnTo>
                    <a:lnTo>
                      <a:pt x="66" y="1393"/>
                    </a:lnTo>
                    <a:lnTo>
                      <a:pt x="61" y="1394"/>
                    </a:lnTo>
                    <a:lnTo>
                      <a:pt x="61" y="1394"/>
                    </a:lnTo>
                    <a:lnTo>
                      <a:pt x="57" y="1397"/>
                    </a:lnTo>
                    <a:lnTo>
                      <a:pt x="52" y="1400"/>
                    </a:lnTo>
                    <a:lnTo>
                      <a:pt x="47" y="1407"/>
                    </a:lnTo>
                    <a:lnTo>
                      <a:pt x="35" y="1422"/>
                    </a:lnTo>
                    <a:lnTo>
                      <a:pt x="35" y="1422"/>
                    </a:lnTo>
                    <a:lnTo>
                      <a:pt x="23" y="1438"/>
                    </a:lnTo>
                    <a:lnTo>
                      <a:pt x="17" y="1445"/>
                    </a:lnTo>
                    <a:lnTo>
                      <a:pt x="16" y="1449"/>
                    </a:lnTo>
                    <a:lnTo>
                      <a:pt x="14" y="1453"/>
                    </a:lnTo>
                    <a:lnTo>
                      <a:pt x="14" y="1453"/>
                    </a:lnTo>
                    <a:lnTo>
                      <a:pt x="14" y="1457"/>
                    </a:lnTo>
                    <a:lnTo>
                      <a:pt x="16" y="1462"/>
                    </a:lnTo>
                    <a:lnTo>
                      <a:pt x="20" y="1470"/>
                    </a:lnTo>
                    <a:lnTo>
                      <a:pt x="24" y="1477"/>
                    </a:lnTo>
                    <a:lnTo>
                      <a:pt x="28" y="1485"/>
                    </a:lnTo>
                    <a:lnTo>
                      <a:pt x="28" y="1485"/>
                    </a:lnTo>
                    <a:lnTo>
                      <a:pt x="54" y="1498"/>
                    </a:lnTo>
                    <a:lnTo>
                      <a:pt x="80" y="1508"/>
                    </a:lnTo>
                    <a:lnTo>
                      <a:pt x="108" y="1516"/>
                    </a:lnTo>
                    <a:lnTo>
                      <a:pt x="138" y="1522"/>
                    </a:lnTo>
                    <a:lnTo>
                      <a:pt x="169" y="1528"/>
                    </a:lnTo>
                    <a:lnTo>
                      <a:pt x="201" y="1532"/>
                    </a:lnTo>
                    <a:lnTo>
                      <a:pt x="267" y="1539"/>
                    </a:lnTo>
                    <a:lnTo>
                      <a:pt x="267" y="1539"/>
                    </a:lnTo>
                    <a:lnTo>
                      <a:pt x="325" y="1543"/>
                    </a:lnTo>
                    <a:lnTo>
                      <a:pt x="325" y="1543"/>
                    </a:lnTo>
                    <a:lnTo>
                      <a:pt x="363" y="1546"/>
                    </a:lnTo>
                    <a:lnTo>
                      <a:pt x="402" y="1547"/>
                    </a:lnTo>
                    <a:lnTo>
                      <a:pt x="479" y="1549"/>
                    </a:lnTo>
                    <a:lnTo>
                      <a:pt x="552" y="1549"/>
                    </a:lnTo>
                    <a:lnTo>
                      <a:pt x="618" y="1550"/>
                    </a:lnTo>
                    <a:lnTo>
                      <a:pt x="618" y="1550"/>
                    </a:lnTo>
                    <a:lnTo>
                      <a:pt x="649" y="1553"/>
                    </a:lnTo>
                    <a:lnTo>
                      <a:pt x="680" y="1557"/>
                    </a:lnTo>
                    <a:lnTo>
                      <a:pt x="743" y="1567"/>
                    </a:lnTo>
                    <a:lnTo>
                      <a:pt x="743" y="1567"/>
                    </a:lnTo>
                    <a:lnTo>
                      <a:pt x="768" y="1568"/>
                    </a:lnTo>
                    <a:lnTo>
                      <a:pt x="794" y="1568"/>
                    </a:lnTo>
                    <a:lnTo>
                      <a:pt x="820" y="1568"/>
                    </a:lnTo>
                    <a:lnTo>
                      <a:pt x="845" y="1570"/>
                    </a:lnTo>
                    <a:lnTo>
                      <a:pt x="845" y="1570"/>
                    </a:lnTo>
                    <a:lnTo>
                      <a:pt x="869" y="1572"/>
                    </a:lnTo>
                    <a:lnTo>
                      <a:pt x="892" y="1575"/>
                    </a:lnTo>
                    <a:lnTo>
                      <a:pt x="938" y="1580"/>
                    </a:lnTo>
                    <a:lnTo>
                      <a:pt x="938" y="1580"/>
                    </a:lnTo>
                    <a:lnTo>
                      <a:pt x="968" y="1582"/>
                    </a:lnTo>
                    <a:lnTo>
                      <a:pt x="999" y="1582"/>
                    </a:lnTo>
                    <a:lnTo>
                      <a:pt x="1028" y="1581"/>
                    </a:lnTo>
                    <a:lnTo>
                      <a:pt x="1057" y="1582"/>
                    </a:lnTo>
                    <a:lnTo>
                      <a:pt x="1057" y="1582"/>
                    </a:lnTo>
                    <a:lnTo>
                      <a:pt x="1168" y="1585"/>
                    </a:lnTo>
                    <a:lnTo>
                      <a:pt x="1276" y="1588"/>
                    </a:lnTo>
                    <a:lnTo>
                      <a:pt x="1387" y="1591"/>
                    </a:lnTo>
                    <a:lnTo>
                      <a:pt x="1444" y="1594"/>
                    </a:lnTo>
                    <a:lnTo>
                      <a:pt x="1500" y="1598"/>
                    </a:lnTo>
                    <a:lnTo>
                      <a:pt x="1500" y="1598"/>
                    </a:lnTo>
                    <a:lnTo>
                      <a:pt x="1533" y="1602"/>
                    </a:lnTo>
                    <a:lnTo>
                      <a:pt x="1550" y="1603"/>
                    </a:lnTo>
                    <a:lnTo>
                      <a:pt x="1567" y="1605"/>
                    </a:lnTo>
                    <a:lnTo>
                      <a:pt x="1567" y="1605"/>
                    </a:lnTo>
                    <a:lnTo>
                      <a:pt x="1591" y="1605"/>
                    </a:lnTo>
                    <a:lnTo>
                      <a:pt x="1616" y="1603"/>
                    </a:lnTo>
                    <a:lnTo>
                      <a:pt x="1641" y="1602"/>
                    </a:lnTo>
                    <a:lnTo>
                      <a:pt x="1668" y="1601"/>
                    </a:lnTo>
                    <a:lnTo>
                      <a:pt x="1668" y="1601"/>
                    </a:lnTo>
                    <a:lnTo>
                      <a:pt x="1689" y="1602"/>
                    </a:lnTo>
                    <a:lnTo>
                      <a:pt x="1712" y="1606"/>
                    </a:lnTo>
                    <a:lnTo>
                      <a:pt x="1733" y="1609"/>
                    </a:lnTo>
                    <a:lnTo>
                      <a:pt x="1754" y="1610"/>
                    </a:lnTo>
                    <a:lnTo>
                      <a:pt x="1754" y="1610"/>
                    </a:lnTo>
                    <a:lnTo>
                      <a:pt x="1790" y="1606"/>
                    </a:lnTo>
                    <a:lnTo>
                      <a:pt x="1827" y="1603"/>
                    </a:lnTo>
                    <a:lnTo>
                      <a:pt x="1901" y="1599"/>
                    </a:lnTo>
                    <a:lnTo>
                      <a:pt x="1976" y="1598"/>
                    </a:lnTo>
                    <a:lnTo>
                      <a:pt x="2050" y="1594"/>
                    </a:lnTo>
                    <a:lnTo>
                      <a:pt x="2050" y="1594"/>
                    </a:lnTo>
                    <a:lnTo>
                      <a:pt x="2082" y="1592"/>
                    </a:lnTo>
                    <a:lnTo>
                      <a:pt x="2115" y="1588"/>
                    </a:lnTo>
                    <a:lnTo>
                      <a:pt x="2145" y="1585"/>
                    </a:lnTo>
                    <a:lnTo>
                      <a:pt x="2178" y="1584"/>
                    </a:lnTo>
                    <a:lnTo>
                      <a:pt x="2178" y="1584"/>
                    </a:lnTo>
                    <a:lnTo>
                      <a:pt x="2202" y="1582"/>
                    </a:lnTo>
                    <a:lnTo>
                      <a:pt x="2225" y="1581"/>
                    </a:lnTo>
                    <a:lnTo>
                      <a:pt x="2272" y="1572"/>
                    </a:lnTo>
                    <a:lnTo>
                      <a:pt x="2272" y="1572"/>
                    </a:lnTo>
                    <a:lnTo>
                      <a:pt x="2298" y="1570"/>
                    </a:lnTo>
                    <a:lnTo>
                      <a:pt x="2325" y="1565"/>
                    </a:lnTo>
                    <a:lnTo>
                      <a:pt x="2353" y="1564"/>
                    </a:lnTo>
                    <a:lnTo>
                      <a:pt x="2380" y="1563"/>
                    </a:lnTo>
                    <a:lnTo>
                      <a:pt x="2380" y="1563"/>
                    </a:lnTo>
                    <a:lnTo>
                      <a:pt x="2419" y="1563"/>
                    </a:lnTo>
                    <a:lnTo>
                      <a:pt x="2440" y="1563"/>
                    </a:lnTo>
                    <a:lnTo>
                      <a:pt x="2461" y="1561"/>
                    </a:lnTo>
                    <a:lnTo>
                      <a:pt x="2482" y="1558"/>
                    </a:lnTo>
                    <a:lnTo>
                      <a:pt x="2501" y="1553"/>
                    </a:lnTo>
                    <a:lnTo>
                      <a:pt x="2509" y="1550"/>
                    </a:lnTo>
                    <a:lnTo>
                      <a:pt x="2516" y="1546"/>
                    </a:lnTo>
                    <a:lnTo>
                      <a:pt x="2523" y="1542"/>
                    </a:lnTo>
                    <a:lnTo>
                      <a:pt x="2529" y="1536"/>
                    </a:lnTo>
                    <a:lnTo>
                      <a:pt x="2529" y="1536"/>
                    </a:lnTo>
                    <a:lnTo>
                      <a:pt x="2526" y="1512"/>
                    </a:lnTo>
                    <a:lnTo>
                      <a:pt x="2524" y="1498"/>
                    </a:lnTo>
                    <a:lnTo>
                      <a:pt x="2526" y="1483"/>
                    </a:lnTo>
                    <a:lnTo>
                      <a:pt x="2526" y="1483"/>
                    </a:lnTo>
                    <a:lnTo>
                      <a:pt x="2520" y="1474"/>
                    </a:lnTo>
                    <a:lnTo>
                      <a:pt x="2515" y="1467"/>
                    </a:lnTo>
                    <a:lnTo>
                      <a:pt x="2508" y="1462"/>
                    </a:lnTo>
                    <a:lnTo>
                      <a:pt x="2501" y="1457"/>
                    </a:lnTo>
                    <a:lnTo>
                      <a:pt x="2492" y="1453"/>
                    </a:lnTo>
                    <a:lnTo>
                      <a:pt x="2484" y="1450"/>
                    </a:lnTo>
                    <a:lnTo>
                      <a:pt x="2465" y="1446"/>
                    </a:lnTo>
                    <a:lnTo>
                      <a:pt x="2444" y="1445"/>
                    </a:lnTo>
                    <a:lnTo>
                      <a:pt x="2423" y="1443"/>
                    </a:lnTo>
                    <a:lnTo>
                      <a:pt x="2377" y="1442"/>
                    </a:lnTo>
                    <a:lnTo>
                      <a:pt x="2377" y="1442"/>
                    </a:lnTo>
                    <a:lnTo>
                      <a:pt x="2348" y="1439"/>
                    </a:lnTo>
                    <a:lnTo>
                      <a:pt x="2319" y="1436"/>
                    </a:lnTo>
                    <a:lnTo>
                      <a:pt x="2293" y="1433"/>
                    </a:lnTo>
                    <a:lnTo>
                      <a:pt x="2280" y="1435"/>
                    </a:lnTo>
                    <a:lnTo>
                      <a:pt x="2270" y="1436"/>
                    </a:lnTo>
                    <a:lnTo>
                      <a:pt x="2270" y="1436"/>
                    </a:lnTo>
                    <a:lnTo>
                      <a:pt x="2255" y="1433"/>
                    </a:lnTo>
                    <a:lnTo>
                      <a:pt x="2239" y="1431"/>
                    </a:lnTo>
                    <a:lnTo>
                      <a:pt x="2224" y="1431"/>
                    </a:lnTo>
                    <a:lnTo>
                      <a:pt x="2207" y="1431"/>
                    </a:lnTo>
                    <a:lnTo>
                      <a:pt x="2150" y="1432"/>
                    </a:lnTo>
                    <a:lnTo>
                      <a:pt x="2150" y="1432"/>
                    </a:lnTo>
                    <a:lnTo>
                      <a:pt x="2130" y="1429"/>
                    </a:lnTo>
                    <a:lnTo>
                      <a:pt x="2110" y="1428"/>
                    </a:lnTo>
                    <a:lnTo>
                      <a:pt x="2100" y="1426"/>
                    </a:lnTo>
                    <a:lnTo>
                      <a:pt x="2091" y="1426"/>
                    </a:lnTo>
                    <a:lnTo>
                      <a:pt x="2082" y="1428"/>
                    </a:lnTo>
                    <a:lnTo>
                      <a:pt x="2072" y="1432"/>
                    </a:lnTo>
                    <a:lnTo>
                      <a:pt x="2072" y="1432"/>
                    </a:lnTo>
                    <a:lnTo>
                      <a:pt x="2072" y="1438"/>
                    </a:lnTo>
                    <a:lnTo>
                      <a:pt x="2072" y="1443"/>
                    </a:lnTo>
                    <a:lnTo>
                      <a:pt x="2071" y="1455"/>
                    </a:lnTo>
                    <a:lnTo>
                      <a:pt x="2071" y="1455"/>
                    </a:lnTo>
                    <a:lnTo>
                      <a:pt x="2070" y="1467"/>
                    </a:lnTo>
                    <a:lnTo>
                      <a:pt x="2070" y="1474"/>
                    </a:lnTo>
                    <a:lnTo>
                      <a:pt x="2067" y="1480"/>
                    </a:lnTo>
                    <a:lnTo>
                      <a:pt x="2067" y="1480"/>
                    </a:lnTo>
                    <a:lnTo>
                      <a:pt x="2064" y="1483"/>
                    </a:lnTo>
                    <a:lnTo>
                      <a:pt x="2058" y="1485"/>
                    </a:lnTo>
                    <a:lnTo>
                      <a:pt x="2044" y="1492"/>
                    </a:lnTo>
                    <a:lnTo>
                      <a:pt x="2016" y="1504"/>
                    </a:lnTo>
                    <a:lnTo>
                      <a:pt x="2016" y="1504"/>
                    </a:lnTo>
                    <a:lnTo>
                      <a:pt x="1999" y="1508"/>
                    </a:lnTo>
                    <a:lnTo>
                      <a:pt x="1983" y="1511"/>
                    </a:lnTo>
                    <a:lnTo>
                      <a:pt x="1955" y="1515"/>
                    </a:lnTo>
                    <a:lnTo>
                      <a:pt x="1955" y="1515"/>
                    </a:lnTo>
                    <a:lnTo>
                      <a:pt x="1924" y="1525"/>
                    </a:lnTo>
                    <a:lnTo>
                      <a:pt x="1893" y="1533"/>
                    </a:lnTo>
                    <a:lnTo>
                      <a:pt x="1865" y="1542"/>
                    </a:lnTo>
                    <a:lnTo>
                      <a:pt x="1837" y="1549"/>
                    </a:lnTo>
                    <a:lnTo>
                      <a:pt x="1837" y="1549"/>
                    </a:lnTo>
                    <a:lnTo>
                      <a:pt x="1828" y="1556"/>
                    </a:lnTo>
                    <a:lnTo>
                      <a:pt x="1820" y="1563"/>
                    </a:lnTo>
                    <a:lnTo>
                      <a:pt x="1810" y="1568"/>
                    </a:lnTo>
                    <a:lnTo>
                      <a:pt x="1799" y="1572"/>
                    </a:lnTo>
                    <a:lnTo>
                      <a:pt x="1787" y="1575"/>
                    </a:lnTo>
                    <a:lnTo>
                      <a:pt x="1776" y="1577"/>
                    </a:lnTo>
                    <a:lnTo>
                      <a:pt x="1766" y="1577"/>
                    </a:lnTo>
                    <a:lnTo>
                      <a:pt x="1755" y="1572"/>
                    </a:lnTo>
                    <a:lnTo>
                      <a:pt x="1755" y="1572"/>
                    </a:lnTo>
                    <a:lnTo>
                      <a:pt x="1751" y="1571"/>
                    </a:lnTo>
                    <a:lnTo>
                      <a:pt x="1747" y="1567"/>
                    </a:lnTo>
                    <a:lnTo>
                      <a:pt x="1740" y="1558"/>
                    </a:lnTo>
                    <a:lnTo>
                      <a:pt x="1734" y="1551"/>
                    </a:lnTo>
                    <a:lnTo>
                      <a:pt x="1730" y="1547"/>
                    </a:lnTo>
                    <a:lnTo>
                      <a:pt x="1726" y="1546"/>
                    </a:lnTo>
                    <a:lnTo>
                      <a:pt x="1726" y="1546"/>
                    </a:lnTo>
                    <a:lnTo>
                      <a:pt x="1720" y="1543"/>
                    </a:lnTo>
                    <a:lnTo>
                      <a:pt x="1714" y="1543"/>
                    </a:lnTo>
                    <a:lnTo>
                      <a:pt x="1699" y="1542"/>
                    </a:lnTo>
                    <a:lnTo>
                      <a:pt x="1668" y="1543"/>
                    </a:lnTo>
                    <a:lnTo>
                      <a:pt x="1668" y="1543"/>
                    </a:lnTo>
                    <a:lnTo>
                      <a:pt x="1640" y="1546"/>
                    </a:lnTo>
                    <a:lnTo>
                      <a:pt x="1613" y="1547"/>
                    </a:lnTo>
                    <a:lnTo>
                      <a:pt x="1613" y="1547"/>
                    </a:lnTo>
                    <a:lnTo>
                      <a:pt x="1574" y="1546"/>
                    </a:lnTo>
                    <a:lnTo>
                      <a:pt x="1536" y="1544"/>
                    </a:lnTo>
                    <a:lnTo>
                      <a:pt x="1501" y="1546"/>
                    </a:lnTo>
                    <a:lnTo>
                      <a:pt x="1484" y="1546"/>
                    </a:lnTo>
                    <a:lnTo>
                      <a:pt x="1467" y="1549"/>
                    </a:lnTo>
                    <a:lnTo>
                      <a:pt x="1467" y="1549"/>
                    </a:lnTo>
                    <a:lnTo>
                      <a:pt x="1462" y="1546"/>
                    </a:lnTo>
                    <a:lnTo>
                      <a:pt x="1456" y="1542"/>
                    </a:lnTo>
                    <a:lnTo>
                      <a:pt x="1448" y="1532"/>
                    </a:lnTo>
                    <a:lnTo>
                      <a:pt x="1441" y="1521"/>
                    </a:lnTo>
                    <a:lnTo>
                      <a:pt x="1435" y="1508"/>
                    </a:lnTo>
                    <a:lnTo>
                      <a:pt x="1427" y="1481"/>
                    </a:lnTo>
                    <a:lnTo>
                      <a:pt x="1421" y="1467"/>
                    </a:lnTo>
                    <a:lnTo>
                      <a:pt x="1417" y="1455"/>
                    </a:lnTo>
                    <a:lnTo>
                      <a:pt x="1417" y="1455"/>
                    </a:lnTo>
                    <a:lnTo>
                      <a:pt x="1393" y="1455"/>
                    </a:lnTo>
                    <a:lnTo>
                      <a:pt x="1369" y="1452"/>
                    </a:lnTo>
                    <a:lnTo>
                      <a:pt x="1347" y="1448"/>
                    </a:lnTo>
                    <a:lnTo>
                      <a:pt x="1323" y="1446"/>
                    </a:lnTo>
                    <a:lnTo>
                      <a:pt x="1323" y="1446"/>
                    </a:lnTo>
                    <a:lnTo>
                      <a:pt x="1295" y="1443"/>
                    </a:lnTo>
                    <a:lnTo>
                      <a:pt x="1267" y="1443"/>
                    </a:lnTo>
                    <a:lnTo>
                      <a:pt x="1237" y="1443"/>
                    </a:lnTo>
                    <a:lnTo>
                      <a:pt x="1209" y="1442"/>
                    </a:lnTo>
                    <a:lnTo>
                      <a:pt x="1209" y="1442"/>
                    </a:lnTo>
                    <a:lnTo>
                      <a:pt x="1201" y="1441"/>
                    </a:lnTo>
                    <a:lnTo>
                      <a:pt x="1191" y="1439"/>
                    </a:lnTo>
                    <a:lnTo>
                      <a:pt x="1182" y="1436"/>
                    </a:lnTo>
                    <a:lnTo>
                      <a:pt x="1173" y="1435"/>
                    </a:lnTo>
                    <a:lnTo>
                      <a:pt x="1173" y="1435"/>
                    </a:lnTo>
                    <a:lnTo>
                      <a:pt x="1032" y="1421"/>
                    </a:lnTo>
                    <a:lnTo>
                      <a:pt x="962" y="1415"/>
                    </a:lnTo>
                    <a:lnTo>
                      <a:pt x="893" y="1411"/>
                    </a:lnTo>
                    <a:lnTo>
                      <a:pt x="893" y="1411"/>
                    </a:lnTo>
                    <a:lnTo>
                      <a:pt x="886" y="1417"/>
                    </a:lnTo>
                    <a:lnTo>
                      <a:pt x="881" y="1424"/>
                    </a:lnTo>
                    <a:lnTo>
                      <a:pt x="875" y="1429"/>
                    </a:lnTo>
                    <a:lnTo>
                      <a:pt x="867" y="1435"/>
                    </a:lnTo>
                    <a:lnTo>
                      <a:pt x="867" y="1435"/>
                    </a:lnTo>
                    <a:lnTo>
                      <a:pt x="871" y="1446"/>
                    </a:lnTo>
                    <a:lnTo>
                      <a:pt x="872" y="1457"/>
                    </a:lnTo>
                    <a:lnTo>
                      <a:pt x="872" y="1470"/>
                    </a:lnTo>
                    <a:lnTo>
                      <a:pt x="871" y="1481"/>
                    </a:lnTo>
                    <a:lnTo>
                      <a:pt x="867" y="1502"/>
                    </a:lnTo>
                    <a:lnTo>
                      <a:pt x="861" y="1521"/>
                    </a:lnTo>
                    <a:lnTo>
                      <a:pt x="861" y="1521"/>
                    </a:lnTo>
                    <a:lnTo>
                      <a:pt x="850" y="1523"/>
                    </a:lnTo>
                    <a:lnTo>
                      <a:pt x="838" y="1526"/>
                    </a:lnTo>
                    <a:lnTo>
                      <a:pt x="816" y="1526"/>
                    </a:lnTo>
                    <a:lnTo>
                      <a:pt x="794" y="1526"/>
                    </a:lnTo>
                    <a:lnTo>
                      <a:pt x="771" y="1525"/>
                    </a:lnTo>
                    <a:lnTo>
                      <a:pt x="771" y="1525"/>
                    </a:lnTo>
                    <a:lnTo>
                      <a:pt x="757" y="1525"/>
                    </a:lnTo>
                    <a:lnTo>
                      <a:pt x="746" y="1526"/>
                    </a:lnTo>
                    <a:lnTo>
                      <a:pt x="746" y="1526"/>
                    </a:lnTo>
                    <a:lnTo>
                      <a:pt x="723" y="1523"/>
                    </a:lnTo>
                    <a:lnTo>
                      <a:pt x="699" y="1521"/>
                    </a:lnTo>
                    <a:lnTo>
                      <a:pt x="676" y="1516"/>
                    </a:lnTo>
                    <a:lnTo>
                      <a:pt x="653" y="1515"/>
                    </a:lnTo>
                    <a:lnTo>
                      <a:pt x="653" y="1515"/>
                    </a:lnTo>
                    <a:lnTo>
                      <a:pt x="586" y="1514"/>
                    </a:lnTo>
                    <a:lnTo>
                      <a:pt x="518" y="1509"/>
                    </a:lnTo>
                    <a:lnTo>
                      <a:pt x="451" y="1504"/>
                    </a:lnTo>
                    <a:lnTo>
                      <a:pt x="385" y="1499"/>
                    </a:lnTo>
                    <a:lnTo>
                      <a:pt x="385" y="1499"/>
                    </a:lnTo>
                    <a:lnTo>
                      <a:pt x="370" y="1499"/>
                    </a:lnTo>
                    <a:lnTo>
                      <a:pt x="370" y="1499"/>
                    </a:lnTo>
                    <a:lnTo>
                      <a:pt x="332" y="1502"/>
                    </a:lnTo>
                    <a:lnTo>
                      <a:pt x="295" y="1507"/>
                    </a:lnTo>
                    <a:lnTo>
                      <a:pt x="259" y="1511"/>
                    </a:lnTo>
                    <a:lnTo>
                      <a:pt x="242" y="1512"/>
                    </a:lnTo>
                    <a:lnTo>
                      <a:pt x="225" y="1512"/>
                    </a:lnTo>
                    <a:lnTo>
                      <a:pt x="225" y="1512"/>
                    </a:lnTo>
                    <a:lnTo>
                      <a:pt x="215" y="1502"/>
                    </a:lnTo>
                    <a:lnTo>
                      <a:pt x="207" y="1490"/>
                    </a:lnTo>
                    <a:lnTo>
                      <a:pt x="198" y="1477"/>
                    </a:lnTo>
                    <a:lnTo>
                      <a:pt x="193" y="1463"/>
                    </a:lnTo>
                    <a:lnTo>
                      <a:pt x="189" y="1448"/>
                    </a:lnTo>
                    <a:lnTo>
                      <a:pt x="189" y="1441"/>
                    </a:lnTo>
                    <a:lnTo>
                      <a:pt x="189" y="1433"/>
                    </a:lnTo>
                    <a:lnTo>
                      <a:pt x="190" y="1426"/>
                    </a:lnTo>
                    <a:lnTo>
                      <a:pt x="193" y="1419"/>
                    </a:lnTo>
                    <a:lnTo>
                      <a:pt x="196" y="1412"/>
                    </a:lnTo>
                    <a:lnTo>
                      <a:pt x="200" y="1407"/>
                    </a:lnTo>
                    <a:lnTo>
                      <a:pt x="200" y="1407"/>
                    </a:lnTo>
                    <a:lnTo>
                      <a:pt x="197" y="1408"/>
                    </a:lnTo>
                    <a:lnTo>
                      <a:pt x="194" y="1408"/>
                    </a:lnTo>
                    <a:lnTo>
                      <a:pt x="191" y="1405"/>
                    </a:lnTo>
                    <a:lnTo>
                      <a:pt x="190" y="1404"/>
                    </a:lnTo>
                    <a:lnTo>
                      <a:pt x="184" y="1397"/>
                    </a:lnTo>
                    <a:lnTo>
                      <a:pt x="183" y="1396"/>
                    </a:lnTo>
                    <a:lnTo>
                      <a:pt x="179" y="1393"/>
                    </a:lnTo>
                    <a:lnTo>
                      <a:pt x="179" y="1393"/>
                    </a:lnTo>
                    <a:close/>
                    <a:moveTo>
                      <a:pt x="204" y="1453"/>
                    </a:moveTo>
                    <a:lnTo>
                      <a:pt x="204" y="1453"/>
                    </a:lnTo>
                    <a:lnTo>
                      <a:pt x="208" y="1462"/>
                    </a:lnTo>
                    <a:lnTo>
                      <a:pt x="215" y="1474"/>
                    </a:lnTo>
                    <a:lnTo>
                      <a:pt x="224" y="1484"/>
                    </a:lnTo>
                    <a:lnTo>
                      <a:pt x="229" y="1491"/>
                    </a:lnTo>
                    <a:lnTo>
                      <a:pt x="229" y="1491"/>
                    </a:lnTo>
                    <a:lnTo>
                      <a:pt x="235" y="1492"/>
                    </a:lnTo>
                    <a:lnTo>
                      <a:pt x="240" y="1494"/>
                    </a:lnTo>
                    <a:lnTo>
                      <a:pt x="254" y="1495"/>
                    </a:lnTo>
                    <a:lnTo>
                      <a:pt x="284" y="1494"/>
                    </a:lnTo>
                    <a:lnTo>
                      <a:pt x="284" y="1494"/>
                    </a:lnTo>
                    <a:lnTo>
                      <a:pt x="308" y="1492"/>
                    </a:lnTo>
                    <a:lnTo>
                      <a:pt x="330" y="1490"/>
                    </a:lnTo>
                    <a:lnTo>
                      <a:pt x="353" y="1487"/>
                    </a:lnTo>
                    <a:lnTo>
                      <a:pt x="377" y="1485"/>
                    </a:lnTo>
                    <a:lnTo>
                      <a:pt x="377" y="1485"/>
                    </a:lnTo>
                    <a:lnTo>
                      <a:pt x="400" y="1487"/>
                    </a:lnTo>
                    <a:lnTo>
                      <a:pt x="424" y="1488"/>
                    </a:lnTo>
                    <a:lnTo>
                      <a:pt x="472" y="1492"/>
                    </a:lnTo>
                    <a:lnTo>
                      <a:pt x="523" y="1498"/>
                    </a:lnTo>
                    <a:lnTo>
                      <a:pt x="573" y="1504"/>
                    </a:lnTo>
                    <a:lnTo>
                      <a:pt x="573" y="1504"/>
                    </a:lnTo>
                    <a:lnTo>
                      <a:pt x="597" y="1504"/>
                    </a:lnTo>
                    <a:lnTo>
                      <a:pt x="619" y="1504"/>
                    </a:lnTo>
                    <a:lnTo>
                      <a:pt x="643" y="1502"/>
                    </a:lnTo>
                    <a:lnTo>
                      <a:pt x="666" y="1504"/>
                    </a:lnTo>
                    <a:lnTo>
                      <a:pt x="666" y="1504"/>
                    </a:lnTo>
                    <a:lnTo>
                      <a:pt x="712" y="1508"/>
                    </a:lnTo>
                    <a:lnTo>
                      <a:pt x="758" y="1512"/>
                    </a:lnTo>
                    <a:lnTo>
                      <a:pt x="780" y="1514"/>
                    </a:lnTo>
                    <a:lnTo>
                      <a:pt x="802" y="1514"/>
                    </a:lnTo>
                    <a:lnTo>
                      <a:pt x="823" y="1511"/>
                    </a:lnTo>
                    <a:lnTo>
                      <a:pt x="844" y="1507"/>
                    </a:lnTo>
                    <a:lnTo>
                      <a:pt x="844" y="1507"/>
                    </a:lnTo>
                    <a:lnTo>
                      <a:pt x="848" y="1501"/>
                    </a:lnTo>
                    <a:lnTo>
                      <a:pt x="851" y="1494"/>
                    </a:lnTo>
                    <a:lnTo>
                      <a:pt x="857" y="1478"/>
                    </a:lnTo>
                    <a:lnTo>
                      <a:pt x="858" y="1470"/>
                    </a:lnTo>
                    <a:lnTo>
                      <a:pt x="858" y="1463"/>
                    </a:lnTo>
                    <a:lnTo>
                      <a:pt x="857" y="1456"/>
                    </a:lnTo>
                    <a:lnTo>
                      <a:pt x="854" y="1450"/>
                    </a:lnTo>
                    <a:lnTo>
                      <a:pt x="854" y="1450"/>
                    </a:lnTo>
                    <a:lnTo>
                      <a:pt x="853" y="1448"/>
                    </a:lnTo>
                    <a:lnTo>
                      <a:pt x="848" y="1445"/>
                    </a:lnTo>
                    <a:lnTo>
                      <a:pt x="840" y="1441"/>
                    </a:lnTo>
                    <a:lnTo>
                      <a:pt x="840" y="1441"/>
                    </a:lnTo>
                    <a:lnTo>
                      <a:pt x="824" y="1428"/>
                    </a:lnTo>
                    <a:lnTo>
                      <a:pt x="824" y="1428"/>
                    </a:lnTo>
                    <a:lnTo>
                      <a:pt x="801" y="1426"/>
                    </a:lnTo>
                    <a:lnTo>
                      <a:pt x="777" y="1425"/>
                    </a:lnTo>
                    <a:lnTo>
                      <a:pt x="728" y="1426"/>
                    </a:lnTo>
                    <a:lnTo>
                      <a:pt x="677" y="1426"/>
                    </a:lnTo>
                    <a:lnTo>
                      <a:pt x="652" y="1426"/>
                    </a:lnTo>
                    <a:lnTo>
                      <a:pt x="626" y="1425"/>
                    </a:lnTo>
                    <a:lnTo>
                      <a:pt x="626" y="1425"/>
                    </a:lnTo>
                    <a:lnTo>
                      <a:pt x="619" y="1424"/>
                    </a:lnTo>
                    <a:lnTo>
                      <a:pt x="611" y="1421"/>
                    </a:lnTo>
                    <a:lnTo>
                      <a:pt x="603" y="1419"/>
                    </a:lnTo>
                    <a:lnTo>
                      <a:pt x="594" y="1418"/>
                    </a:lnTo>
                    <a:lnTo>
                      <a:pt x="594" y="1418"/>
                    </a:lnTo>
                    <a:lnTo>
                      <a:pt x="575" y="1417"/>
                    </a:lnTo>
                    <a:lnTo>
                      <a:pt x="556" y="1417"/>
                    </a:lnTo>
                    <a:lnTo>
                      <a:pt x="518" y="1419"/>
                    </a:lnTo>
                    <a:lnTo>
                      <a:pt x="518" y="1419"/>
                    </a:lnTo>
                    <a:lnTo>
                      <a:pt x="502" y="1419"/>
                    </a:lnTo>
                    <a:lnTo>
                      <a:pt x="485" y="1418"/>
                    </a:lnTo>
                    <a:lnTo>
                      <a:pt x="450" y="1415"/>
                    </a:lnTo>
                    <a:lnTo>
                      <a:pt x="415" y="1411"/>
                    </a:lnTo>
                    <a:lnTo>
                      <a:pt x="396" y="1410"/>
                    </a:lnTo>
                    <a:lnTo>
                      <a:pt x="378" y="1408"/>
                    </a:lnTo>
                    <a:lnTo>
                      <a:pt x="378" y="1408"/>
                    </a:lnTo>
                    <a:lnTo>
                      <a:pt x="302" y="1408"/>
                    </a:lnTo>
                    <a:lnTo>
                      <a:pt x="224" y="1405"/>
                    </a:lnTo>
                    <a:lnTo>
                      <a:pt x="224" y="1405"/>
                    </a:lnTo>
                    <a:lnTo>
                      <a:pt x="215" y="1415"/>
                    </a:lnTo>
                    <a:lnTo>
                      <a:pt x="208" y="1426"/>
                    </a:lnTo>
                    <a:lnTo>
                      <a:pt x="205" y="1432"/>
                    </a:lnTo>
                    <a:lnTo>
                      <a:pt x="204" y="1438"/>
                    </a:lnTo>
                    <a:lnTo>
                      <a:pt x="203" y="1445"/>
                    </a:lnTo>
                    <a:lnTo>
                      <a:pt x="204" y="1453"/>
                    </a:lnTo>
                    <a:lnTo>
                      <a:pt x="204" y="1453"/>
                    </a:lnTo>
                    <a:close/>
                    <a:moveTo>
                      <a:pt x="1410" y="1439"/>
                    </a:moveTo>
                    <a:lnTo>
                      <a:pt x="1410" y="1439"/>
                    </a:lnTo>
                    <a:lnTo>
                      <a:pt x="1399" y="1433"/>
                    </a:lnTo>
                    <a:lnTo>
                      <a:pt x="1389" y="1428"/>
                    </a:lnTo>
                    <a:lnTo>
                      <a:pt x="1372" y="1414"/>
                    </a:lnTo>
                    <a:lnTo>
                      <a:pt x="1372" y="1414"/>
                    </a:lnTo>
                    <a:lnTo>
                      <a:pt x="1368" y="1418"/>
                    </a:lnTo>
                    <a:lnTo>
                      <a:pt x="1361" y="1421"/>
                    </a:lnTo>
                    <a:lnTo>
                      <a:pt x="1348" y="1424"/>
                    </a:lnTo>
                    <a:lnTo>
                      <a:pt x="1334" y="1426"/>
                    </a:lnTo>
                    <a:lnTo>
                      <a:pt x="1327" y="1428"/>
                    </a:lnTo>
                    <a:lnTo>
                      <a:pt x="1321" y="1432"/>
                    </a:lnTo>
                    <a:lnTo>
                      <a:pt x="1321" y="1432"/>
                    </a:lnTo>
                    <a:lnTo>
                      <a:pt x="1366" y="1436"/>
                    </a:lnTo>
                    <a:lnTo>
                      <a:pt x="1387" y="1438"/>
                    </a:lnTo>
                    <a:lnTo>
                      <a:pt x="1410" y="1439"/>
                    </a:lnTo>
                    <a:lnTo>
                      <a:pt x="1410" y="14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988256" y="438142"/>
            <a:ext cx="494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8256" y="1049945"/>
            <a:ext cx="8422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62,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9" y="3314424"/>
            <a:ext cx="3217574" cy="1608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562">
            <a:off x="4011710" y="3406825"/>
            <a:ext cx="3217574" cy="16087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352">
            <a:off x="8385188" y="3313081"/>
            <a:ext cx="3217574" cy="1608787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V="1">
            <a:off x="2047346" y="4923207"/>
            <a:ext cx="1777679" cy="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9" idx="2"/>
          </p:cNvCxnSpPr>
          <p:nvPr/>
        </p:nvCxnSpPr>
        <p:spPr>
          <a:xfrm flipH="1">
            <a:off x="2047346" y="3095198"/>
            <a:ext cx="681647" cy="18280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11978" y="4881935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29748" y="2743146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14467" y="4881934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5985171" y="4001003"/>
            <a:ext cx="1743845" cy="9140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40" idx="2"/>
          </p:cNvCxnSpPr>
          <p:nvPr/>
        </p:nvCxnSpPr>
        <p:spPr>
          <a:xfrm>
            <a:off x="4490375" y="3314423"/>
            <a:ext cx="1509504" cy="16061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913512" y="4852679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76966" y="3083590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28350" y="3990961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Connector 71"/>
          <p:cNvCxnSpPr>
            <a:stCxn id="41" idx="2"/>
          </p:cNvCxnSpPr>
          <p:nvPr/>
        </p:nvCxnSpPr>
        <p:spPr>
          <a:xfrm flipH="1">
            <a:off x="8303994" y="4916627"/>
            <a:ext cx="1781657" cy="1833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41" idx="2"/>
          </p:cNvCxnSpPr>
          <p:nvPr/>
        </p:nvCxnSpPr>
        <p:spPr>
          <a:xfrm flipH="1" flipV="1">
            <a:off x="9859617" y="2973978"/>
            <a:ext cx="226034" cy="19426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886028" y="4935056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10707" y="4983576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859617" y="2600558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24064" y="5251650"/>
            <a:ext cx="69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02894" y="5231013"/>
            <a:ext cx="70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848045" y="5275263"/>
            <a:ext cx="54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444487" y="5840101"/>
            <a:ext cx="1082137" cy="547448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355430" y="5834740"/>
            <a:ext cx="1288897" cy="547448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578646" y="5840101"/>
            <a:ext cx="1082137" cy="547448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1" grpId="0"/>
      <p:bldP spid="52" grpId="0"/>
      <p:bldP spid="53" grpId="0"/>
      <p:bldP spid="66" grpId="0"/>
      <p:bldP spid="67" grpId="0"/>
      <p:bldP spid="68" grpId="0"/>
      <p:bldP spid="75" grpId="0"/>
      <p:bldP spid="76" grpId="0"/>
      <p:bldP spid="77" grpId="0"/>
      <p:bldP spid="78" grpId="0"/>
      <p:bldP spid="79" grpId="0"/>
      <p:bldP spid="80" grpId="0"/>
      <p:bldP spid="81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>
          <a:xfrm>
            <a:off x="585163" y="736507"/>
            <a:ext cx="1431484" cy="1168401"/>
            <a:chOff x="6183313" y="1962150"/>
            <a:chExt cx="1431925" cy="1168401"/>
          </a:xfrm>
          <a:solidFill>
            <a:schemeClr val="accent2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06762" y="736507"/>
            <a:ext cx="842242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8.42,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3" y="2243046"/>
            <a:ext cx="5561151" cy="328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loud 9"/>
          <p:cNvSpPr/>
          <p:nvPr/>
        </p:nvSpPr>
        <p:spPr>
          <a:xfrm>
            <a:off x="7044745" y="1904908"/>
            <a:ext cx="3940935" cy="2292438"/>
          </a:xfrm>
          <a:prstGeom prst="cloud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7" y="3793888"/>
            <a:ext cx="4274871" cy="32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76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2-0927-4">
  <a:themeElements>
    <a:clrScheme name="自定义 1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813"/>
      </a:accent1>
      <a:accent2>
        <a:srgbClr val="422813"/>
      </a:accent2>
      <a:accent3>
        <a:srgbClr val="422813"/>
      </a:accent3>
      <a:accent4>
        <a:srgbClr val="422813"/>
      </a:accent4>
      <a:accent5>
        <a:srgbClr val="422813"/>
      </a:accent5>
      <a:accent6>
        <a:srgbClr val="422813"/>
      </a:accent6>
      <a:hlink>
        <a:srgbClr val="422813"/>
      </a:hlink>
      <a:folHlink>
        <a:srgbClr val="422813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2-0927-4</Template>
  <TotalTime>237</TotalTime>
  <Words>1039</Words>
  <PresentationFormat>Widescreen</PresentationFormat>
  <Paragraphs>184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Cambria Math</vt:lpstr>
      <vt:lpstr>FZHei-B01S</vt:lpstr>
      <vt:lpstr>Source Han Sans CN Medium</vt:lpstr>
      <vt:lpstr>Times New Roman</vt:lpstr>
      <vt:lpstr>Wingdings</vt:lpstr>
      <vt:lpstr>等线</vt:lpstr>
      <vt:lpstr>2-0927-4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2018-12-13T14:09:31Z</dcterms:created>
  <dcterms:modified xsi:type="dcterms:W3CDTF">2021-11-15T04:38:52Z</dcterms:modified>
</cp:coreProperties>
</file>