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25" r:id="rId3"/>
    <p:sldId id="322" r:id="rId4"/>
    <p:sldId id="316" r:id="rId5"/>
    <p:sldId id="326" r:id="rId6"/>
    <p:sldId id="327" r:id="rId7"/>
    <p:sldId id="283" r:id="rId8"/>
    <p:sldId id="318" r:id="rId9"/>
    <p:sldId id="323" r:id="rId10"/>
    <p:sldId id="328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88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3" r:id="rId14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1545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31: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427"/>
            <a:ext cx="11123629" cy="6117996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05878" y="2934216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99822" y="2925243"/>
            <a:ext cx="7600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71975" y="2914071"/>
            <a:ext cx="95455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199861" y="2940483"/>
            <a:ext cx="923767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805878" y="5386756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4446732" y="5457142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7260256" y="5386755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0228607" y="5386754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631610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76020" y="2515235"/>
            <a:ext cx="2302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30166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810768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6384524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8317230" y="4355368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" y="-6302"/>
            <a:ext cx="11193818" cy="25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705493" y="3384223"/>
            <a:ext cx="2865748" cy="1121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618323" y="3429000"/>
            <a:ext cx="397496" cy="24006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10986" y="3206686"/>
            <a:ext cx="604886" cy="2496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97245" y="3360655"/>
            <a:ext cx="142189" cy="1550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883092" y="2828041"/>
            <a:ext cx="3325378" cy="1626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426805" y="4629346"/>
            <a:ext cx="540470" cy="9821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634142" y="6183984"/>
            <a:ext cx="3347299" cy="122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22529" y="5313574"/>
            <a:ext cx="2865748" cy="1121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giãn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281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553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91022" y="2897202"/>
            <a:ext cx="760396" cy="904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" name="Oval 9"/>
          <p:cNvSpPr/>
          <p:nvPr/>
        </p:nvSpPr>
        <p:spPr>
          <a:xfrm>
            <a:off x="5051658" y="2897203"/>
            <a:ext cx="760396" cy="904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4957009" y="4225490"/>
            <a:ext cx="760396" cy="904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Oval 11"/>
          <p:cNvSpPr/>
          <p:nvPr/>
        </p:nvSpPr>
        <p:spPr>
          <a:xfrm>
            <a:off x="9991022" y="4225490"/>
            <a:ext cx="760396" cy="904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143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846856" y="3806680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35+ 25 = 60  (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96997" y="4724919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60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0038" y="1997936"/>
            <a:ext cx="2099388" cy="7758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" y="27734"/>
            <a:ext cx="11915480" cy="1970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02"/>
            <a:ext cx="6183984" cy="42211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26835" y="2888441"/>
            <a:ext cx="800566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79326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88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inpin heiti</vt:lpstr>
      <vt:lpstr>ITC Avant Garde Std Bk</vt:lpstr>
      <vt:lpstr>Montserrat ExtraBold</vt:lpstr>
      <vt:lpstr>Times New Roman</vt:lpstr>
      <vt:lpstr>UTM Avo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30</cp:revision>
  <dcterms:created xsi:type="dcterms:W3CDTF">2021-05-04T10:26:00Z</dcterms:created>
  <dcterms:modified xsi:type="dcterms:W3CDTF">2021-06-26T04:33:42Z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