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9144000" cx="1627662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5127">
          <p15:clr>
            <a:srgbClr val="A4A3A4"/>
          </p15:clr>
        </p15:guide>
      </p15:sldGuideLst>
    </p:ext>
    <p:ext uri="http://customooxmlschemas.google.com/">
      <go:slidesCustomData xmlns:go="http://customooxmlschemas.google.com/" r:id="rId12" roundtripDataSignature="AMtx7mjGc5dMdeERJ9x7e5Meye4pQDQu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512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2"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1pPr>
            <a:lvl2pPr indent="-228600" lvl="1" marL="9144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2pPr>
            <a:lvl3pPr indent="-228600" lvl="2" marL="13716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3pPr>
            <a:lvl4pPr indent="-228600" lvl="3" marL="18288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4pPr>
            <a:lvl5pPr indent="-228600" lvl="4" marL="22860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86" name="Google Shape;86;p1: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99" name="Google Shape;99;p2: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08" name="Google Shape;108;p3: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22" name="Google Shape;122;p4: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35" name="Google Shape;135;p5: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44" name="Google Shape;144;p6: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8"/>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8"/>
          <p:cNvSpPr txBox="1"/>
          <p:nvPr>
            <p:ph idx="1" type="body"/>
          </p:nvPr>
        </p:nvSpPr>
        <p:spPr>
          <a:xfrm>
            <a:off x="813832" y="2133600"/>
            <a:ext cx="14648974" cy="6034088"/>
          </a:xfrm>
          <a:prstGeom prst="rect">
            <a:avLst/>
          </a:prstGeom>
          <a:noFill/>
          <a:ln>
            <a:noFill/>
          </a:ln>
        </p:spPr>
        <p:txBody>
          <a:bodyPr anchorCtr="0" anchor="t" bIns="71825" lIns="143675" spcFirstLastPara="1" rIns="143675" wrap="square" tIns="718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8"/>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8"/>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8"/>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b="0" i="0" sz="22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22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22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22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22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22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22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22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2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7"/>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7"/>
          <p:cNvSpPr txBox="1"/>
          <p:nvPr>
            <p:ph idx="1" type="body"/>
          </p:nvPr>
        </p:nvSpPr>
        <p:spPr>
          <a:xfrm rot="5400000">
            <a:off x="5121275" y="-2173843"/>
            <a:ext cx="6034088" cy="14648974"/>
          </a:xfrm>
          <a:prstGeom prst="rect">
            <a:avLst/>
          </a:prstGeom>
          <a:noFill/>
          <a:ln>
            <a:noFill/>
          </a:ln>
        </p:spPr>
        <p:txBody>
          <a:bodyPr anchorCtr="0" anchor="t" bIns="71825" lIns="143675" spcFirstLastPara="1" rIns="143675" wrap="square" tIns="718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7"/>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7"/>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7"/>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8"/>
          <p:cNvSpPr txBox="1"/>
          <p:nvPr>
            <p:ph type="title"/>
          </p:nvPr>
        </p:nvSpPr>
        <p:spPr>
          <a:xfrm rot="5400000">
            <a:off x="9730667" y="2436081"/>
            <a:ext cx="7802033" cy="3662244"/>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8"/>
          <p:cNvSpPr txBox="1"/>
          <p:nvPr>
            <p:ph idx="1" type="body"/>
          </p:nvPr>
        </p:nvSpPr>
        <p:spPr>
          <a:xfrm rot="5400000">
            <a:off x="2270542" y="-1090524"/>
            <a:ext cx="7802033" cy="10715453"/>
          </a:xfrm>
          <a:prstGeom prst="rect">
            <a:avLst/>
          </a:prstGeom>
          <a:noFill/>
          <a:ln>
            <a:noFill/>
          </a:ln>
        </p:spPr>
        <p:txBody>
          <a:bodyPr anchorCtr="0" anchor="t" bIns="71825" lIns="143675" spcFirstLastPara="1" rIns="143675" wrap="square" tIns="718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8"/>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8"/>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8"/>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9"/>
          <p:cNvSpPr txBox="1"/>
          <p:nvPr>
            <p:ph type="ctrTitle"/>
          </p:nvPr>
        </p:nvSpPr>
        <p:spPr>
          <a:xfrm>
            <a:off x="1220748" y="2840569"/>
            <a:ext cx="13835142" cy="1960033"/>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9"/>
          <p:cNvSpPr txBox="1"/>
          <p:nvPr>
            <p:ph idx="1" type="subTitle"/>
          </p:nvPr>
        </p:nvSpPr>
        <p:spPr>
          <a:xfrm>
            <a:off x="2441496" y="5181600"/>
            <a:ext cx="11393647" cy="2336800"/>
          </a:xfrm>
          <a:prstGeom prst="rect">
            <a:avLst/>
          </a:prstGeom>
          <a:noFill/>
          <a:ln>
            <a:noFill/>
          </a:ln>
        </p:spPr>
        <p:txBody>
          <a:bodyPr anchorCtr="0" anchor="t" bIns="71825" lIns="143675" spcFirstLastPara="1" rIns="143675" wrap="square" tIns="71825">
            <a:noAutofit/>
          </a:bodyPr>
          <a:lstStyle>
            <a:lvl1pPr lvl="0" algn="ctr">
              <a:spcBef>
                <a:spcPts val="1000"/>
              </a:spcBef>
              <a:spcAft>
                <a:spcPts val="0"/>
              </a:spcAft>
              <a:buClr>
                <a:schemeClr val="dk1"/>
              </a:buClr>
              <a:buSzPts val="5000"/>
              <a:buFont typeface="Arial"/>
              <a:buNone/>
              <a:defRPr/>
            </a:lvl1pPr>
            <a:lvl2pPr lvl="1" algn="ctr">
              <a:spcBef>
                <a:spcPts val="880"/>
              </a:spcBef>
              <a:spcAft>
                <a:spcPts val="0"/>
              </a:spcAft>
              <a:buClr>
                <a:schemeClr val="dk1"/>
              </a:buClr>
              <a:buSzPts val="4400"/>
              <a:buFont typeface="Arial"/>
              <a:buNone/>
              <a:defRPr/>
            </a:lvl2pPr>
            <a:lvl3pPr lvl="2" algn="ctr">
              <a:spcBef>
                <a:spcPts val="760"/>
              </a:spcBef>
              <a:spcAft>
                <a:spcPts val="0"/>
              </a:spcAft>
              <a:buClr>
                <a:schemeClr val="dk1"/>
              </a:buClr>
              <a:buSzPts val="3800"/>
              <a:buFont typeface="Arial"/>
              <a:buNone/>
              <a:defRPr/>
            </a:lvl3pPr>
            <a:lvl4pPr lvl="3" algn="ctr">
              <a:spcBef>
                <a:spcPts val="620"/>
              </a:spcBef>
              <a:spcAft>
                <a:spcPts val="0"/>
              </a:spcAft>
              <a:buClr>
                <a:schemeClr val="dk1"/>
              </a:buClr>
              <a:buSzPts val="3100"/>
              <a:buFont typeface="Arial"/>
              <a:buNone/>
              <a:defRPr/>
            </a:lvl4pPr>
            <a:lvl5pPr lvl="4" algn="ctr">
              <a:spcBef>
                <a:spcPts val="620"/>
              </a:spcBef>
              <a:spcAft>
                <a:spcPts val="0"/>
              </a:spcAft>
              <a:buClr>
                <a:schemeClr val="dk1"/>
              </a:buClr>
              <a:buSzPts val="3100"/>
              <a:buFont typeface="Arial"/>
              <a:buNone/>
              <a:defRPr/>
            </a:lvl5pPr>
            <a:lvl6pPr lvl="5" algn="ctr">
              <a:spcBef>
                <a:spcPts val="620"/>
              </a:spcBef>
              <a:spcAft>
                <a:spcPts val="0"/>
              </a:spcAft>
              <a:buClr>
                <a:schemeClr val="dk1"/>
              </a:buClr>
              <a:buSzPts val="3100"/>
              <a:buFont typeface="Arial"/>
              <a:buNone/>
              <a:defRPr/>
            </a:lvl6pPr>
            <a:lvl7pPr lvl="6" algn="ctr">
              <a:spcBef>
                <a:spcPts val="620"/>
              </a:spcBef>
              <a:spcAft>
                <a:spcPts val="0"/>
              </a:spcAft>
              <a:buClr>
                <a:schemeClr val="dk1"/>
              </a:buClr>
              <a:buSzPts val="3100"/>
              <a:buFont typeface="Arial"/>
              <a:buNone/>
              <a:defRPr/>
            </a:lvl7pPr>
            <a:lvl8pPr lvl="7" algn="ctr">
              <a:spcBef>
                <a:spcPts val="620"/>
              </a:spcBef>
              <a:spcAft>
                <a:spcPts val="0"/>
              </a:spcAft>
              <a:buClr>
                <a:schemeClr val="dk1"/>
              </a:buClr>
              <a:buSzPts val="3100"/>
              <a:buFont typeface="Arial"/>
              <a:buNone/>
              <a:defRPr/>
            </a:lvl8pPr>
            <a:lvl9pPr lvl="8" algn="ctr">
              <a:spcBef>
                <a:spcPts val="620"/>
              </a:spcBef>
              <a:spcAft>
                <a:spcPts val="0"/>
              </a:spcAft>
              <a:buClr>
                <a:schemeClr val="dk1"/>
              </a:buClr>
              <a:buSzPts val="3100"/>
              <a:buFont typeface="Arial"/>
              <a:buNone/>
              <a:defRPr/>
            </a:lvl9pPr>
          </a:lstStyle>
          <a:p/>
        </p:txBody>
      </p:sp>
      <p:sp>
        <p:nvSpPr>
          <p:cNvPr id="24" name="Google Shape;24;p9"/>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9"/>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9"/>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0"/>
          <p:cNvSpPr txBox="1"/>
          <p:nvPr>
            <p:ph type="title"/>
          </p:nvPr>
        </p:nvSpPr>
        <p:spPr>
          <a:xfrm>
            <a:off x="1285743" y="5875867"/>
            <a:ext cx="13835142" cy="18161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b="1" sz="63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10"/>
          <p:cNvSpPr txBox="1"/>
          <p:nvPr>
            <p:ph idx="1" type="body"/>
          </p:nvPr>
        </p:nvSpPr>
        <p:spPr>
          <a:xfrm>
            <a:off x="1285743" y="3875619"/>
            <a:ext cx="13835142" cy="2000249"/>
          </a:xfrm>
          <a:prstGeom prst="rect">
            <a:avLst/>
          </a:prstGeom>
          <a:noFill/>
          <a:ln>
            <a:noFill/>
          </a:ln>
        </p:spPr>
        <p:txBody>
          <a:bodyPr anchorCtr="0" anchor="b" bIns="71825" lIns="143675" spcFirstLastPara="1" rIns="143675" wrap="square" tIns="71825">
            <a:noAutofit/>
          </a:bodyPr>
          <a:lstStyle>
            <a:lvl1pPr indent="-228600" lvl="0" marL="457200" algn="l">
              <a:spcBef>
                <a:spcPts val="620"/>
              </a:spcBef>
              <a:spcAft>
                <a:spcPts val="0"/>
              </a:spcAft>
              <a:buClr>
                <a:schemeClr val="dk1"/>
              </a:buClr>
              <a:buSzPts val="3100"/>
              <a:buFont typeface="Arial"/>
              <a:buNone/>
              <a:defRPr sz="3100"/>
            </a:lvl1pPr>
            <a:lvl2pPr indent="-228600" lvl="1" marL="914400" algn="l">
              <a:spcBef>
                <a:spcPts val="560"/>
              </a:spcBef>
              <a:spcAft>
                <a:spcPts val="0"/>
              </a:spcAft>
              <a:buClr>
                <a:schemeClr val="dk1"/>
              </a:buClr>
              <a:buSzPts val="2800"/>
              <a:buFont typeface="Arial"/>
              <a:buNone/>
              <a:defRPr sz="2800"/>
            </a:lvl2pPr>
            <a:lvl3pPr indent="-228600" lvl="2" marL="1371600" algn="l">
              <a:spcBef>
                <a:spcPts val="500"/>
              </a:spcBef>
              <a:spcAft>
                <a:spcPts val="0"/>
              </a:spcAft>
              <a:buClr>
                <a:schemeClr val="dk1"/>
              </a:buClr>
              <a:buSzPts val="2500"/>
              <a:buFont typeface="Arial"/>
              <a:buNone/>
              <a:defRPr sz="2500"/>
            </a:lvl3pPr>
            <a:lvl4pPr indent="-228600" lvl="3" marL="1828800" algn="l">
              <a:spcBef>
                <a:spcPts val="440"/>
              </a:spcBef>
              <a:spcAft>
                <a:spcPts val="0"/>
              </a:spcAft>
              <a:buClr>
                <a:schemeClr val="dk1"/>
              </a:buClr>
              <a:buSzPts val="2200"/>
              <a:buFont typeface="Arial"/>
              <a:buNone/>
              <a:defRPr sz="2200"/>
            </a:lvl4pPr>
            <a:lvl5pPr indent="-228600" lvl="4" marL="2286000" algn="l">
              <a:spcBef>
                <a:spcPts val="440"/>
              </a:spcBef>
              <a:spcAft>
                <a:spcPts val="0"/>
              </a:spcAft>
              <a:buClr>
                <a:schemeClr val="dk1"/>
              </a:buClr>
              <a:buSzPts val="2200"/>
              <a:buFont typeface="Arial"/>
              <a:buNone/>
              <a:defRPr sz="2200"/>
            </a:lvl5pPr>
            <a:lvl6pPr indent="-228600" lvl="5" marL="2743200" algn="l">
              <a:spcBef>
                <a:spcPts val="440"/>
              </a:spcBef>
              <a:spcAft>
                <a:spcPts val="0"/>
              </a:spcAft>
              <a:buClr>
                <a:schemeClr val="dk1"/>
              </a:buClr>
              <a:buSzPts val="2200"/>
              <a:buFont typeface="Arial"/>
              <a:buNone/>
              <a:defRPr sz="2200"/>
            </a:lvl6pPr>
            <a:lvl7pPr indent="-228600" lvl="6" marL="3200400" algn="l">
              <a:spcBef>
                <a:spcPts val="440"/>
              </a:spcBef>
              <a:spcAft>
                <a:spcPts val="0"/>
              </a:spcAft>
              <a:buClr>
                <a:schemeClr val="dk1"/>
              </a:buClr>
              <a:buSzPts val="2200"/>
              <a:buFont typeface="Arial"/>
              <a:buNone/>
              <a:defRPr sz="2200"/>
            </a:lvl7pPr>
            <a:lvl8pPr indent="-228600" lvl="7" marL="3657600" algn="l">
              <a:spcBef>
                <a:spcPts val="440"/>
              </a:spcBef>
              <a:spcAft>
                <a:spcPts val="0"/>
              </a:spcAft>
              <a:buClr>
                <a:schemeClr val="dk1"/>
              </a:buClr>
              <a:buSzPts val="2200"/>
              <a:buFont typeface="Arial"/>
              <a:buNone/>
              <a:defRPr sz="2200"/>
            </a:lvl8pPr>
            <a:lvl9pPr indent="-228600" lvl="8" marL="4114800" algn="l">
              <a:spcBef>
                <a:spcPts val="440"/>
              </a:spcBef>
              <a:spcAft>
                <a:spcPts val="0"/>
              </a:spcAft>
              <a:buClr>
                <a:schemeClr val="dk1"/>
              </a:buClr>
              <a:buSzPts val="2200"/>
              <a:buFont typeface="Arial"/>
              <a:buNone/>
              <a:defRPr sz="2200"/>
            </a:lvl9pPr>
          </a:lstStyle>
          <a:p/>
        </p:txBody>
      </p:sp>
      <p:sp>
        <p:nvSpPr>
          <p:cNvPr id="30" name="Google Shape;30;p10"/>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0"/>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0"/>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1"/>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11"/>
          <p:cNvSpPr txBox="1"/>
          <p:nvPr>
            <p:ph idx="1" type="body"/>
          </p:nvPr>
        </p:nvSpPr>
        <p:spPr>
          <a:xfrm>
            <a:off x="813832" y="2133602"/>
            <a:ext cx="7188848" cy="6034617"/>
          </a:xfrm>
          <a:prstGeom prst="rect">
            <a:avLst/>
          </a:prstGeom>
          <a:noFill/>
          <a:ln>
            <a:noFill/>
          </a:ln>
        </p:spPr>
        <p:txBody>
          <a:bodyPr anchorCtr="0" anchor="t" bIns="71825" lIns="143675" spcFirstLastPara="1" rIns="143675" wrap="square" tIns="71825">
            <a:noAutofit/>
          </a:bodyPr>
          <a:lstStyle>
            <a:lvl1pPr indent="-508000" lvl="0" marL="457200" algn="l">
              <a:spcBef>
                <a:spcPts val="880"/>
              </a:spcBef>
              <a:spcAft>
                <a:spcPts val="0"/>
              </a:spcAft>
              <a:buClr>
                <a:schemeClr val="dk1"/>
              </a:buClr>
              <a:buSzPts val="4400"/>
              <a:buFont typeface="Arial"/>
              <a:buChar char="•"/>
              <a:defRPr sz="4400"/>
            </a:lvl1pPr>
            <a:lvl2pPr indent="-469900" lvl="1" marL="914400" algn="l">
              <a:spcBef>
                <a:spcPts val="760"/>
              </a:spcBef>
              <a:spcAft>
                <a:spcPts val="0"/>
              </a:spcAft>
              <a:buClr>
                <a:schemeClr val="dk1"/>
              </a:buClr>
              <a:buSzPts val="3800"/>
              <a:buFont typeface="Arial"/>
              <a:buChar char="–"/>
              <a:defRPr sz="3800"/>
            </a:lvl2pPr>
            <a:lvl3pPr indent="-425450" lvl="2" marL="1371600" algn="l">
              <a:spcBef>
                <a:spcPts val="620"/>
              </a:spcBef>
              <a:spcAft>
                <a:spcPts val="0"/>
              </a:spcAft>
              <a:buClr>
                <a:schemeClr val="dk1"/>
              </a:buClr>
              <a:buSzPts val="3100"/>
              <a:buFont typeface="Arial"/>
              <a:buChar char="•"/>
              <a:defRPr sz="3100"/>
            </a:lvl3pPr>
            <a:lvl4pPr indent="-406400" lvl="3" marL="1828800" algn="l">
              <a:spcBef>
                <a:spcPts val="560"/>
              </a:spcBef>
              <a:spcAft>
                <a:spcPts val="0"/>
              </a:spcAft>
              <a:buClr>
                <a:schemeClr val="dk1"/>
              </a:buClr>
              <a:buSzPts val="2800"/>
              <a:buFont typeface="Arial"/>
              <a:buChar char="–"/>
              <a:defRPr sz="2800"/>
            </a:lvl4pPr>
            <a:lvl5pPr indent="-406400" lvl="4" marL="2286000" algn="l">
              <a:spcBef>
                <a:spcPts val="560"/>
              </a:spcBef>
              <a:spcAft>
                <a:spcPts val="0"/>
              </a:spcAft>
              <a:buClr>
                <a:schemeClr val="dk1"/>
              </a:buClr>
              <a:buSzPts val="2800"/>
              <a:buFont typeface="Arial"/>
              <a:buChar char="»"/>
              <a:defRPr sz="2800"/>
            </a:lvl5pPr>
            <a:lvl6pPr indent="-406400" lvl="5" marL="2743200" algn="l">
              <a:spcBef>
                <a:spcPts val="560"/>
              </a:spcBef>
              <a:spcAft>
                <a:spcPts val="0"/>
              </a:spcAft>
              <a:buClr>
                <a:schemeClr val="dk1"/>
              </a:buClr>
              <a:buSzPts val="2800"/>
              <a:buFont typeface="Arial"/>
              <a:buChar char="»"/>
              <a:defRPr sz="2800"/>
            </a:lvl6pPr>
            <a:lvl7pPr indent="-406400" lvl="6" marL="3200400" algn="l">
              <a:spcBef>
                <a:spcPts val="560"/>
              </a:spcBef>
              <a:spcAft>
                <a:spcPts val="0"/>
              </a:spcAft>
              <a:buClr>
                <a:schemeClr val="dk1"/>
              </a:buClr>
              <a:buSzPts val="2800"/>
              <a:buFont typeface="Arial"/>
              <a:buChar char="»"/>
              <a:defRPr sz="2800"/>
            </a:lvl7pPr>
            <a:lvl8pPr indent="-406400" lvl="7" marL="3657600" algn="l">
              <a:spcBef>
                <a:spcPts val="560"/>
              </a:spcBef>
              <a:spcAft>
                <a:spcPts val="0"/>
              </a:spcAft>
              <a:buClr>
                <a:schemeClr val="dk1"/>
              </a:buClr>
              <a:buSzPts val="2800"/>
              <a:buFont typeface="Arial"/>
              <a:buChar char="»"/>
              <a:defRPr sz="2800"/>
            </a:lvl8pPr>
            <a:lvl9pPr indent="-406400" lvl="8" marL="4114800" algn="l">
              <a:spcBef>
                <a:spcPts val="560"/>
              </a:spcBef>
              <a:spcAft>
                <a:spcPts val="0"/>
              </a:spcAft>
              <a:buClr>
                <a:schemeClr val="dk1"/>
              </a:buClr>
              <a:buSzPts val="2800"/>
              <a:buFont typeface="Arial"/>
              <a:buChar char="»"/>
              <a:defRPr sz="2800"/>
            </a:lvl9pPr>
          </a:lstStyle>
          <a:p/>
        </p:txBody>
      </p:sp>
      <p:sp>
        <p:nvSpPr>
          <p:cNvPr id="36" name="Google Shape;36;p11"/>
          <p:cNvSpPr txBox="1"/>
          <p:nvPr>
            <p:ph idx="2" type="body"/>
          </p:nvPr>
        </p:nvSpPr>
        <p:spPr>
          <a:xfrm>
            <a:off x="8273958" y="2133602"/>
            <a:ext cx="7188848" cy="6034617"/>
          </a:xfrm>
          <a:prstGeom prst="rect">
            <a:avLst/>
          </a:prstGeom>
          <a:noFill/>
          <a:ln>
            <a:noFill/>
          </a:ln>
        </p:spPr>
        <p:txBody>
          <a:bodyPr anchorCtr="0" anchor="t" bIns="71825" lIns="143675" spcFirstLastPara="1" rIns="143675" wrap="square" tIns="71825">
            <a:noAutofit/>
          </a:bodyPr>
          <a:lstStyle>
            <a:lvl1pPr indent="-508000" lvl="0" marL="457200" algn="l">
              <a:spcBef>
                <a:spcPts val="880"/>
              </a:spcBef>
              <a:spcAft>
                <a:spcPts val="0"/>
              </a:spcAft>
              <a:buClr>
                <a:schemeClr val="dk1"/>
              </a:buClr>
              <a:buSzPts val="4400"/>
              <a:buFont typeface="Arial"/>
              <a:buChar char="•"/>
              <a:defRPr sz="4400"/>
            </a:lvl1pPr>
            <a:lvl2pPr indent="-469900" lvl="1" marL="914400" algn="l">
              <a:spcBef>
                <a:spcPts val="760"/>
              </a:spcBef>
              <a:spcAft>
                <a:spcPts val="0"/>
              </a:spcAft>
              <a:buClr>
                <a:schemeClr val="dk1"/>
              </a:buClr>
              <a:buSzPts val="3800"/>
              <a:buFont typeface="Arial"/>
              <a:buChar char="–"/>
              <a:defRPr sz="3800"/>
            </a:lvl2pPr>
            <a:lvl3pPr indent="-425450" lvl="2" marL="1371600" algn="l">
              <a:spcBef>
                <a:spcPts val="620"/>
              </a:spcBef>
              <a:spcAft>
                <a:spcPts val="0"/>
              </a:spcAft>
              <a:buClr>
                <a:schemeClr val="dk1"/>
              </a:buClr>
              <a:buSzPts val="3100"/>
              <a:buFont typeface="Arial"/>
              <a:buChar char="•"/>
              <a:defRPr sz="3100"/>
            </a:lvl3pPr>
            <a:lvl4pPr indent="-406400" lvl="3" marL="1828800" algn="l">
              <a:spcBef>
                <a:spcPts val="560"/>
              </a:spcBef>
              <a:spcAft>
                <a:spcPts val="0"/>
              </a:spcAft>
              <a:buClr>
                <a:schemeClr val="dk1"/>
              </a:buClr>
              <a:buSzPts val="2800"/>
              <a:buFont typeface="Arial"/>
              <a:buChar char="–"/>
              <a:defRPr sz="2800"/>
            </a:lvl4pPr>
            <a:lvl5pPr indent="-406400" lvl="4" marL="2286000" algn="l">
              <a:spcBef>
                <a:spcPts val="560"/>
              </a:spcBef>
              <a:spcAft>
                <a:spcPts val="0"/>
              </a:spcAft>
              <a:buClr>
                <a:schemeClr val="dk1"/>
              </a:buClr>
              <a:buSzPts val="2800"/>
              <a:buFont typeface="Arial"/>
              <a:buChar char="»"/>
              <a:defRPr sz="2800"/>
            </a:lvl5pPr>
            <a:lvl6pPr indent="-406400" lvl="5" marL="2743200" algn="l">
              <a:spcBef>
                <a:spcPts val="560"/>
              </a:spcBef>
              <a:spcAft>
                <a:spcPts val="0"/>
              </a:spcAft>
              <a:buClr>
                <a:schemeClr val="dk1"/>
              </a:buClr>
              <a:buSzPts val="2800"/>
              <a:buFont typeface="Arial"/>
              <a:buChar char="»"/>
              <a:defRPr sz="2800"/>
            </a:lvl6pPr>
            <a:lvl7pPr indent="-406400" lvl="6" marL="3200400" algn="l">
              <a:spcBef>
                <a:spcPts val="560"/>
              </a:spcBef>
              <a:spcAft>
                <a:spcPts val="0"/>
              </a:spcAft>
              <a:buClr>
                <a:schemeClr val="dk1"/>
              </a:buClr>
              <a:buSzPts val="2800"/>
              <a:buFont typeface="Arial"/>
              <a:buChar char="»"/>
              <a:defRPr sz="2800"/>
            </a:lvl7pPr>
            <a:lvl8pPr indent="-406400" lvl="7" marL="3657600" algn="l">
              <a:spcBef>
                <a:spcPts val="560"/>
              </a:spcBef>
              <a:spcAft>
                <a:spcPts val="0"/>
              </a:spcAft>
              <a:buClr>
                <a:schemeClr val="dk1"/>
              </a:buClr>
              <a:buSzPts val="2800"/>
              <a:buFont typeface="Arial"/>
              <a:buChar char="»"/>
              <a:defRPr sz="2800"/>
            </a:lvl8pPr>
            <a:lvl9pPr indent="-406400" lvl="8" marL="4114800" algn="l">
              <a:spcBef>
                <a:spcPts val="560"/>
              </a:spcBef>
              <a:spcAft>
                <a:spcPts val="0"/>
              </a:spcAft>
              <a:buClr>
                <a:schemeClr val="dk1"/>
              </a:buClr>
              <a:buSzPts val="2800"/>
              <a:buFont typeface="Arial"/>
              <a:buChar char="»"/>
              <a:defRPr sz="2800"/>
            </a:lvl9pPr>
          </a:lstStyle>
          <a:p/>
        </p:txBody>
      </p:sp>
      <p:sp>
        <p:nvSpPr>
          <p:cNvPr id="37" name="Google Shape;37;p11"/>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1"/>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1"/>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2"/>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12"/>
          <p:cNvSpPr txBox="1"/>
          <p:nvPr>
            <p:ph idx="1" type="body"/>
          </p:nvPr>
        </p:nvSpPr>
        <p:spPr>
          <a:xfrm>
            <a:off x="813832" y="2046817"/>
            <a:ext cx="7191675" cy="853016"/>
          </a:xfrm>
          <a:prstGeom prst="rect">
            <a:avLst/>
          </a:prstGeom>
          <a:noFill/>
          <a:ln>
            <a:noFill/>
          </a:ln>
        </p:spPr>
        <p:txBody>
          <a:bodyPr anchorCtr="0" anchor="b" bIns="71825" lIns="143675" spcFirstLastPara="1" rIns="143675" wrap="square" tIns="71825">
            <a:noAutofit/>
          </a:bodyPr>
          <a:lstStyle>
            <a:lvl1pPr indent="-228600" lvl="0" marL="457200" algn="l">
              <a:spcBef>
                <a:spcPts val="760"/>
              </a:spcBef>
              <a:spcAft>
                <a:spcPts val="0"/>
              </a:spcAft>
              <a:buClr>
                <a:schemeClr val="dk1"/>
              </a:buClr>
              <a:buSzPts val="3800"/>
              <a:buFont typeface="Arial"/>
              <a:buNone/>
              <a:defRPr b="1" sz="3800"/>
            </a:lvl1pPr>
            <a:lvl2pPr indent="-228600" lvl="1" marL="914400" algn="l">
              <a:spcBef>
                <a:spcPts val="620"/>
              </a:spcBef>
              <a:spcAft>
                <a:spcPts val="0"/>
              </a:spcAft>
              <a:buClr>
                <a:schemeClr val="dk1"/>
              </a:buClr>
              <a:buSzPts val="3100"/>
              <a:buFont typeface="Arial"/>
              <a:buNone/>
              <a:defRPr b="1" sz="3100"/>
            </a:lvl2pPr>
            <a:lvl3pPr indent="-228600" lvl="2" marL="1371600" algn="l">
              <a:spcBef>
                <a:spcPts val="560"/>
              </a:spcBef>
              <a:spcAft>
                <a:spcPts val="0"/>
              </a:spcAft>
              <a:buClr>
                <a:schemeClr val="dk1"/>
              </a:buClr>
              <a:buSzPts val="2800"/>
              <a:buFont typeface="Arial"/>
              <a:buNone/>
              <a:defRPr b="1" sz="2800"/>
            </a:lvl3pPr>
            <a:lvl4pPr indent="-228600" lvl="3" marL="1828800" algn="l">
              <a:spcBef>
                <a:spcPts val="500"/>
              </a:spcBef>
              <a:spcAft>
                <a:spcPts val="0"/>
              </a:spcAft>
              <a:buClr>
                <a:schemeClr val="dk1"/>
              </a:buClr>
              <a:buSzPts val="2500"/>
              <a:buFont typeface="Arial"/>
              <a:buNone/>
              <a:defRPr b="1" sz="2500"/>
            </a:lvl4pPr>
            <a:lvl5pPr indent="-228600" lvl="4" marL="2286000" algn="l">
              <a:spcBef>
                <a:spcPts val="500"/>
              </a:spcBef>
              <a:spcAft>
                <a:spcPts val="0"/>
              </a:spcAft>
              <a:buClr>
                <a:schemeClr val="dk1"/>
              </a:buClr>
              <a:buSzPts val="2500"/>
              <a:buFont typeface="Arial"/>
              <a:buNone/>
              <a:defRPr b="1" sz="2500"/>
            </a:lvl5pPr>
            <a:lvl6pPr indent="-228600" lvl="5" marL="2743200" algn="l">
              <a:spcBef>
                <a:spcPts val="500"/>
              </a:spcBef>
              <a:spcAft>
                <a:spcPts val="0"/>
              </a:spcAft>
              <a:buClr>
                <a:schemeClr val="dk1"/>
              </a:buClr>
              <a:buSzPts val="2500"/>
              <a:buFont typeface="Arial"/>
              <a:buNone/>
              <a:defRPr b="1" sz="2500"/>
            </a:lvl6pPr>
            <a:lvl7pPr indent="-228600" lvl="6" marL="3200400" algn="l">
              <a:spcBef>
                <a:spcPts val="500"/>
              </a:spcBef>
              <a:spcAft>
                <a:spcPts val="0"/>
              </a:spcAft>
              <a:buClr>
                <a:schemeClr val="dk1"/>
              </a:buClr>
              <a:buSzPts val="2500"/>
              <a:buFont typeface="Arial"/>
              <a:buNone/>
              <a:defRPr b="1" sz="2500"/>
            </a:lvl7pPr>
            <a:lvl8pPr indent="-228600" lvl="7" marL="3657600" algn="l">
              <a:spcBef>
                <a:spcPts val="500"/>
              </a:spcBef>
              <a:spcAft>
                <a:spcPts val="0"/>
              </a:spcAft>
              <a:buClr>
                <a:schemeClr val="dk1"/>
              </a:buClr>
              <a:buSzPts val="2500"/>
              <a:buFont typeface="Arial"/>
              <a:buNone/>
              <a:defRPr b="1" sz="2500"/>
            </a:lvl8pPr>
            <a:lvl9pPr indent="-228600" lvl="8" marL="4114800" algn="l">
              <a:spcBef>
                <a:spcPts val="500"/>
              </a:spcBef>
              <a:spcAft>
                <a:spcPts val="0"/>
              </a:spcAft>
              <a:buClr>
                <a:schemeClr val="dk1"/>
              </a:buClr>
              <a:buSzPts val="2500"/>
              <a:buFont typeface="Arial"/>
              <a:buNone/>
              <a:defRPr b="1" sz="2500"/>
            </a:lvl9pPr>
          </a:lstStyle>
          <a:p/>
        </p:txBody>
      </p:sp>
      <p:sp>
        <p:nvSpPr>
          <p:cNvPr id="43" name="Google Shape;43;p12"/>
          <p:cNvSpPr txBox="1"/>
          <p:nvPr>
            <p:ph idx="2" type="body"/>
          </p:nvPr>
        </p:nvSpPr>
        <p:spPr>
          <a:xfrm>
            <a:off x="813832" y="2899833"/>
            <a:ext cx="7191675" cy="5268384"/>
          </a:xfrm>
          <a:prstGeom prst="rect">
            <a:avLst/>
          </a:prstGeom>
          <a:noFill/>
          <a:ln>
            <a:noFill/>
          </a:ln>
        </p:spPr>
        <p:txBody>
          <a:bodyPr anchorCtr="0" anchor="t" bIns="71825" lIns="143675" spcFirstLastPara="1" rIns="143675" wrap="square" tIns="71825">
            <a:noAutofit/>
          </a:bodyPr>
          <a:lstStyle>
            <a:lvl1pPr indent="-469900" lvl="0" marL="457200" algn="l">
              <a:spcBef>
                <a:spcPts val="760"/>
              </a:spcBef>
              <a:spcAft>
                <a:spcPts val="0"/>
              </a:spcAft>
              <a:buClr>
                <a:schemeClr val="dk1"/>
              </a:buClr>
              <a:buSzPts val="3800"/>
              <a:buFont typeface="Arial"/>
              <a:buChar char="•"/>
              <a:defRPr sz="3800"/>
            </a:lvl1pPr>
            <a:lvl2pPr indent="-425450" lvl="1" marL="914400" algn="l">
              <a:spcBef>
                <a:spcPts val="620"/>
              </a:spcBef>
              <a:spcAft>
                <a:spcPts val="0"/>
              </a:spcAft>
              <a:buClr>
                <a:schemeClr val="dk1"/>
              </a:buClr>
              <a:buSzPts val="3100"/>
              <a:buFont typeface="Arial"/>
              <a:buChar char="–"/>
              <a:defRPr sz="3100"/>
            </a:lvl2pPr>
            <a:lvl3pPr indent="-406400" lvl="2" marL="1371600" algn="l">
              <a:spcBef>
                <a:spcPts val="560"/>
              </a:spcBef>
              <a:spcAft>
                <a:spcPts val="0"/>
              </a:spcAft>
              <a:buClr>
                <a:schemeClr val="dk1"/>
              </a:buClr>
              <a:buSzPts val="2800"/>
              <a:buFont typeface="Arial"/>
              <a:buChar char="•"/>
              <a:defRPr sz="2800"/>
            </a:lvl3pPr>
            <a:lvl4pPr indent="-387350" lvl="3" marL="1828800" algn="l">
              <a:spcBef>
                <a:spcPts val="500"/>
              </a:spcBef>
              <a:spcAft>
                <a:spcPts val="0"/>
              </a:spcAft>
              <a:buClr>
                <a:schemeClr val="dk1"/>
              </a:buClr>
              <a:buSzPts val="2500"/>
              <a:buFont typeface="Arial"/>
              <a:buChar char="–"/>
              <a:defRPr sz="2500"/>
            </a:lvl4pPr>
            <a:lvl5pPr indent="-387350" lvl="4" marL="2286000" algn="l">
              <a:spcBef>
                <a:spcPts val="500"/>
              </a:spcBef>
              <a:spcAft>
                <a:spcPts val="0"/>
              </a:spcAft>
              <a:buClr>
                <a:schemeClr val="dk1"/>
              </a:buClr>
              <a:buSzPts val="2500"/>
              <a:buFont typeface="Arial"/>
              <a:buChar char="»"/>
              <a:defRPr sz="2500"/>
            </a:lvl5pPr>
            <a:lvl6pPr indent="-387350" lvl="5" marL="2743200" algn="l">
              <a:spcBef>
                <a:spcPts val="500"/>
              </a:spcBef>
              <a:spcAft>
                <a:spcPts val="0"/>
              </a:spcAft>
              <a:buClr>
                <a:schemeClr val="dk1"/>
              </a:buClr>
              <a:buSzPts val="2500"/>
              <a:buFont typeface="Arial"/>
              <a:buChar char="»"/>
              <a:defRPr sz="2500"/>
            </a:lvl6pPr>
            <a:lvl7pPr indent="-387350" lvl="6" marL="3200400" algn="l">
              <a:spcBef>
                <a:spcPts val="500"/>
              </a:spcBef>
              <a:spcAft>
                <a:spcPts val="0"/>
              </a:spcAft>
              <a:buClr>
                <a:schemeClr val="dk1"/>
              </a:buClr>
              <a:buSzPts val="2500"/>
              <a:buFont typeface="Arial"/>
              <a:buChar char="»"/>
              <a:defRPr sz="2500"/>
            </a:lvl7pPr>
            <a:lvl8pPr indent="-387350" lvl="7" marL="3657600" algn="l">
              <a:spcBef>
                <a:spcPts val="500"/>
              </a:spcBef>
              <a:spcAft>
                <a:spcPts val="0"/>
              </a:spcAft>
              <a:buClr>
                <a:schemeClr val="dk1"/>
              </a:buClr>
              <a:buSzPts val="2500"/>
              <a:buFont typeface="Arial"/>
              <a:buChar char="»"/>
              <a:defRPr sz="2500"/>
            </a:lvl8pPr>
            <a:lvl9pPr indent="-387350" lvl="8" marL="4114800" algn="l">
              <a:spcBef>
                <a:spcPts val="500"/>
              </a:spcBef>
              <a:spcAft>
                <a:spcPts val="0"/>
              </a:spcAft>
              <a:buClr>
                <a:schemeClr val="dk1"/>
              </a:buClr>
              <a:buSzPts val="2500"/>
              <a:buFont typeface="Arial"/>
              <a:buChar char="»"/>
              <a:defRPr sz="2500"/>
            </a:lvl9pPr>
          </a:lstStyle>
          <a:p/>
        </p:txBody>
      </p:sp>
      <p:sp>
        <p:nvSpPr>
          <p:cNvPr id="44" name="Google Shape;44;p12"/>
          <p:cNvSpPr txBox="1"/>
          <p:nvPr>
            <p:ph idx="3" type="body"/>
          </p:nvPr>
        </p:nvSpPr>
        <p:spPr>
          <a:xfrm>
            <a:off x="8268307" y="2046817"/>
            <a:ext cx="7194500" cy="853016"/>
          </a:xfrm>
          <a:prstGeom prst="rect">
            <a:avLst/>
          </a:prstGeom>
          <a:noFill/>
          <a:ln>
            <a:noFill/>
          </a:ln>
        </p:spPr>
        <p:txBody>
          <a:bodyPr anchorCtr="0" anchor="b" bIns="71825" lIns="143675" spcFirstLastPara="1" rIns="143675" wrap="square" tIns="71825">
            <a:noAutofit/>
          </a:bodyPr>
          <a:lstStyle>
            <a:lvl1pPr indent="-228600" lvl="0" marL="457200" algn="l">
              <a:spcBef>
                <a:spcPts val="760"/>
              </a:spcBef>
              <a:spcAft>
                <a:spcPts val="0"/>
              </a:spcAft>
              <a:buClr>
                <a:schemeClr val="dk1"/>
              </a:buClr>
              <a:buSzPts val="3800"/>
              <a:buFont typeface="Arial"/>
              <a:buNone/>
              <a:defRPr b="1" sz="3800"/>
            </a:lvl1pPr>
            <a:lvl2pPr indent="-228600" lvl="1" marL="914400" algn="l">
              <a:spcBef>
                <a:spcPts val="620"/>
              </a:spcBef>
              <a:spcAft>
                <a:spcPts val="0"/>
              </a:spcAft>
              <a:buClr>
                <a:schemeClr val="dk1"/>
              </a:buClr>
              <a:buSzPts val="3100"/>
              <a:buFont typeface="Arial"/>
              <a:buNone/>
              <a:defRPr b="1" sz="3100"/>
            </a:lvl2pPr>
            <a:lvl3pPr indent="-228600" lvl="2" marL="1371600" algn="l">
              <a:spcBef>
                <a:spcPts val="560"/>
              </a:spcBef>
              <a:spcAft>
                <a:spcPts val="0"/>
              </a:spcAft>
              <a:buClr>
                <a:schemeClr val="dk1"/>
              </a:buClr>
              <a:buSzPts val="2800"/>
              <a:buFont typeface="Arial"/>
              <a:buNone/>
              <a:defRPr b="1" sz="2800"/>
            </a:lvl3pPr>
            <a:lvl4pPr indent="-228600" lvl="3" marL="1828800" algn="l">
              <a:spcBef>
                <a:spcPts val="500"/>
              </a:spcBef>
              <a:spcAft>
                <a:spcPts val="0"/>
              </a:spcAft>
              <a:buClr>
                <a:schemeClr val="dk1"/>
              </a:buClr>
              <a:buSzPts val="2500"/>
              <a:buFont typeface="Arial"/>
              <a:buNone/>
              <a:defRPr b="1" sz="2500"/>
            </a:lvl4pPr>
            <a:lvl5pPr indent="-228600" lvl="4" marL="2286000" algn="l">
              <a:spcBef>
                <a:spcPts val="500"/>
              </a:spcBef>
              <a:spcAft>
                <a:spcPts val="0"/>
              </a:spcAft>
              <a:buClr>
                <a:schemeClr val="dk1"/>
              </a:buClr>
              <a:buSzPts val="2500"/>
              <a:buFont typeface="Arial"/>
              <a:buNone/>
              <a:defRPr b="1" sz="2500"/>
            </a:lvl5pPr>
            <a:lvl6pPr indent="-228600" lvl="5" marL="2743200" algn="l">
              <a:spcBef>
                <a:spcPts val="500"/>
              </a:spcBef>
              <a:spcAft>
                <a:spcPts val="0"/>
              </a:spcAft>
              <a:buClr>
                <a:schemeClr val="dk1"/>
              </a:buClr>
              <a:buSzPts val="2500"/>
              <a:buFont typeface="Arial"/>
              <a:buNone/>
              <a:defRPr b="1" sz="2500"/>
            </a:lvl6pPr>
            <a:lvl7pPr indent="-228600" lvl="6" marL="3200400" algn="l">
              <a:spcBef>
                <a:spcPts val="500"/>
              </a:spcBef>
              <a:spcAft>
                <a:spcPts val="0"/>
              </a:spcAft>
              <a:buClr>
                <a:schemeClr val="dk1"/>
              </a:buClr>
              <a:buSzPts val="2500"/>
              <a:buFont typeface="Arial"/>
              <a:buNone/>
              <a:defRPr b="1" sz="2500"/>
            </a:lvl7pPr>
            <a:lvl8pPr indent="-228600" lvl="7" marL="3657600" algn="l">
              <a:spcBef>
                <a:spcPts val="500"/>
              </a:spcBef>
              <a:spcAft>
                <a:spcPts val="0"/>
              </a:spcAft>
              <a:buClr>
                <a:schemeClr val="dk1"/>
              </a:buClr>
              <a:buSzPts val="2500"/>
              <a:buFont typeface="Arial"/>
              <a:buNone/>
              <a:defRPr b="1" sz="2500"/>
            </a:lvl8pPr>
            <a:lvl9pPr indent="-228600" lvl="8" marL="4114800" algn="l">
              <a:spcBef>
                <a:spcPts val="500"/>
              </a:spcBef>
              <a:spcAft>
                <a:spcPts val="0"/>
              </a:spcAft>
              <a:buClr>
                <a:schemeClr val="dk1"/>
              </a:buClr>
              <a:buSzPts val="2500"/>
              <a:buFont typeface="Arial"/>
              <a:buNone/>
              <a:defRPr b="1" sz="2500"/>
            </a:lvl9pPr>
          </a:lstStyle>
          <a:p/>
        </p:txBody>
      </p:sp>
      <p:sp>
        <p:nvSpPr>
          <p:cNvPr id="45" name="Google Shape;45;p12"/>
          <p:cNvSpPr txBox="1"/>
          <p:nvPr>
            <p:ph idx="4" type="body"/>
          </p:nvPr>
        </p:nvSpPr>
        <p:spPr>
          <a:xfrm>
            <a:off x="8268307" y="2899833"/>
            <a:ext cx="7194500" cy="5268384"/>
          </a:xfrm>
          <a:prstGeom prst="rect">
            <a:avLst/>
          </a:prstGeom>
          <a:noFill/>
          <a:ln>
            <a:noFill/>
          </a:ln>
        </p:spPr>
        <p:txBody>
          <a:bodyPr anchorCtr="0" anchor="t" bIns="71825" lIns="143675" spcFirstLastPara="1" rIns="143675" wrap="square" tIns="71825">
            <a:noAutofit/>
          </a:bodyPr>
          <a:lstStyle>
            <a:lvl1pPr indent="-469900" lvl="0" marL="457200" algn="l">
              <a:spcBef>
                <a:spcPts val="760"/>
              </a:spcBef>
              <a:spcAft>
                <a:spcPts val="0"/>
              </a:spcAft>
              <a:buClr>
                <a:schemeClr val="dk1"/>
              </a:buClr>
              <a:buSzPts val="3800"/>
              <a:buFont typeface="Arial"/>
              <a:buChar char="•"/>
              <a:defRPr sz="3800"/>
            </a:lvl1pPr>
            <a:lvl2pPr indent="-425450" lvl="1" marL="914400" algn="l">
              <a:spcBef>
                <a:spcPts val="620"/>
              </a:spcBef>
              <a:spcAft>
                <a:spcPts val="0"/>
              </a:spcAft>
              <a:buClr>
                <a:schemeClr val="dk1"/>
              </a:buClr>
              <a:buSzPts val="3100"/>
              <a:buFont typeface="Arial"/>
              <a:buChar char="–"/>
              <a:defRPr sz="3100"/>
            </a:lvl2pPr>
            <a:lvl3pPr indent="-406400" lvl="2" marL="1371600" algn="l">
              <a:spcBef>
                <a:spcPts val="560"/>
              </a:spcBef>
              <a:spcAft>
                <a:spcPts val="0"/>
              </a:spcAft>
              <a:buClr>
                <a:schemeClr val="dk1"/>
              </a:buClr>
              <a:buSzPts val="2800"/>
              <a:buFont typeface="Arial"/>
              <a:buChar char="•"/>
              <a:defRPr sz="2800"/>
            </a:lvl3pPr>
            <a:lvl4pPr indent="-387350" lvl="3" marL="1828800" algn="l">
              <a:spcBef>
                <a:spcPts val="500"/>
              </a:spcBef>
              <a:spcAft>
                <a:spcPts val="0"/>
              </a:spcAft>
              <a:buClr>
                <a:schemeClr val="dk1"/>
              </a:buClr>
              <a:buSzPts val="2500"/>
              <a:buFont typeface="Arial"/>
              <a:buChar char="–"/>
              <a:defRPr sz="2500"/>
            </a:lvl4pPr>
            <a:lvl5pPr indent="-387350" lvl="4" marL="2286000" algn="l">
              <a:spcBef>
                <a:spcPts val="500"/>
              </a:spcBef>
              <a:spcAft>
                <a:spcPts val="0"/>
              </a:spcAft>
              <a:buClr>
                <a:schemeClr val="dk1"/>
              </a:buClr>
              <a:buSzPts val="2500"/>
              <a:buFont typeface="Arial"/>
              <a:buChar char="»"/>
              <a:defRPr sz="2500"/>
            </a:lvl5pPr>
            <a:lvl6pPr indent="-387350" lvl="5" marL="2743200" algn="l">
              <a:spcBef>
                <a:spcPts val="500"/>
              </a:spcBef>
              <a:spcAft>
                <a:spcPts val="0"/>
              </a:spcAft>
              <a:buClr>
                <a:schemeClr val="dk1"/>
              </a:buClr>
              <a:buSzPts val="2500"/>
              <a:buFont typeface="Arial"/>
              <a:buChar char="»"/>
              <a:defRPr sz="2500"/>
            </a:lvl6pPr>
            <a:lvl7pPr indent="-387350" lvl="6" marL="3200400" algn="l">
              <a:spcBef>
                <a:spcPts val="500"/>
              </a:spcBef>
              <a:spcAft>
                <a:spcPts val="0"/>
              </a:spcAft>
              <a:buClr>
                <a:schemeClr val="dk1"/>
              </a:buClr>
              <a:buSzPts val="2500"/>
              <a:buFont typeface="Arial"/>
              <a:buChar char="»"/>
              <a:defRPr sz="2500"/>
            </a:lvl7pPr>
            <a:lvl8pPr indent="-387350" lvl="7" marL="3657600" algn="l">
              <a:spcBef>
                <a:spcPts val="500"/>
              </a:spcBef>
              <a:spcAft>
                <a:spcPts val="0"/>
              </a:spcAft>
              <a:buClr>
                <a:schemeClr val="dk1"/>
              </a:buClr>
              <a:buSzPts val="2500"/>
              <a:buFont typeface="Arial"/>
              <a:buChar char="»"/>
              <a:defRPr sz="2500"/>
            </a:lvl8pPr>
            <a:lvl9pPr indent="-387350" lvl="8" marL="4114800" algn="l">
              <a:spcBef>
                <a:spcPts val="500"/>
              </a:spcBef>
              <a:spcAft>
                <a:spcPts val="0"/>
              </a:spcAft>
              <a:buClr>
                <a:schemeClr val="dk1"/>
              </a:buClr>
              <a:buSzPts val="2500"/>
              <a:buFont typeface="Arial"/>
              <a:buChar char="»"/>
              <a:defRPr sz="2500"/>
            </a:lvl9pPr>
          </a:lstStyle>
          <a:p/>
        </p:txBody>
      </p:sp>
      <p:sp>
        <p:nvSpPr>
          <p:cNvPr id="46" name="Google Shape;46;p12"/>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2"/>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3"/>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13"/>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4"/>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4"/>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4"/>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5"/>
          <p:cNvSpPr txBox="1"/>
          <p:nvPr>
            <p:ph type="title"/>
          </p:nvPr>
        </p:nvSpPr>
        <p:spPr>
          <a:xfrm>
            <a:off x="813833" y="364067"/>
            <a:ext cx="5354902" cy="1549400"/>
          </a:xfrm>
          <a:prstGeom prst="rect">
            <a:avLst/>
          </a:prstGeom>
          <a:noFill/>
          <a:ln>
            <a:noFill/>
          </a:ln>
        </p:spPr>
        <p:txBody>
          <a:bodyPr anchorCtr="0" anchor="b" bIns="71825" lIns="143675" spcFirstLastPara="1" rIns="143675" wrap="square" tIns="71825">
            <a:noAutofit/>
          </a:bodyPr>
          <a:lstStyle>
            <a:lvl1pPr lvl="0" algn="l">
              <a:spcBef>
                <a:spcPts val="0"/>
              </a:spcBef>
              <a:spcAft>
                <a:spcPts val="0"/>
              </a:spcAft>
              <a:buSzPts val="1400"/>
              <a:buNone/>
              <a:defRPr b="1" sz="31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15"/>
          <p:cNvSpPr txBox="1"/>
          <p:nvPr>
            <p:ph idx="1" type="body"/>
          </p:nvPr>
        </p:nvSpPr>
        <p:spPr>
          <a:xfrm>
            <a:off x="6363713" y="364068"/>
            <a:ext cx="9099093" cy="7804151"/>
          </a:xfrm>
          <a:prstGeom prst="rect">
            <a:avLst/>
          </a:prstGeom>
          <a:noFill/>
          <a:ln>
            <a:noFill/>
          </a:ln>
        </p:spPr>
        <p:txBody>
          <a:bodyPr anchorCtr="0" anchor="t" bIns="71825" lIns="143675" spcFirstLastPara="1" rIns="143675" wrap="square" tIns="71825">
            <a:noAutofit/>
          </a:bodyPr>
          <a:lstStyle>
            <a:lvl1pPr indent="-546100" lvl="0" marL="457200" algn="l">
              <a:spcBef>
                <a:spcPts val="1000"/>
              </a:spcBef>
              <a:spcAft>
                <a:spcPts val="0"/>
              </a:spcAft>
              <a:buClr>
                <a:schemeClr val="dk1"/>
              </a:buClr>
              <a:buSzPts val="5000"/>
              <a:buFont typeface="Arial"/>
              <a:buChar char="•"/>
              <a:defRPr sz="5000"/>
            </a:lvl1pPr>
            <a:lvl2pPr indent="-508000" lvl="1" marL="914400" algn="l">
              <a:spcBef>
                <a:spcPts val="880"/>
              </a:spcBef>
              <a:spcAft>
                <a:spcPts val="0"/>
              </a:spcAft>
              <a:buClr>
                <a:schemeClr val="dk1"/>
              </a:buClr>
              <a:buSzPts val="4400"/>
              <a:buFont typeface="Arial"/>
              <a:buChar char="–"/>
              <a:defRPr sz="4400"/>
            </a:lvl2pPr>
            <a:lvl3pPr indent="-469900" lvl="2" marL="1371600" algn="l">
              <a:spcBef>
                <a:spcPts val="760"/>
              </a:spcBef>
              <a:spcAft>
                <a:spcPts val="0"/>
              </a:spcAft>
              <a:buClr>
                <a:schemeClr val="dk1"/>
              </a:buClr>
              <a:buSzPts val="3800"/>
              <a:buFont typeface="Arial"/>
              <a:buChar char="•"/>
              <a:defRPr sz="3800"/>
            </a:lvl3pPr>
            <a:lvl4pPr indent="-425450" lvl="3" marL="1828800" algn="l">
              <a:spcBef>
                <a:spcPts val="620"/>
              </a:spcBef>
              <a:spcAft>
                <a:spcPts val="0"/>
              </a:spcAft>
              <a:buClr>
                <a:schemeClr val="dk1"/>
              </a:buClr>
              <a:buSzPts val="3100"/>
              <a:buFont typeface="Arial"/>
              <a:buChar char="–"/>
              <a:defRPr sz="3100"/>
            </a:lvl4pPr>
            <a:lvl5pPr indent="-425450" lvl="4" marL="2286000" algn="l">
              <a:spcBef>
                <a:spcPts val="620"/>
              </a:spcBef>
              <a:spcAft>
                <a:spcPts val="0"/>
              </a:spcAft>
              <a:buClr>
                <a:schemeClr val="dk1"/>
              </a:buClr>
              <a:buSzPts val="3100"/>
              <a:buFont typeface="Arial"/>
              <a:buChar char="»"/>
              <a:defRPr sz="3100"/>
            </a:lvl5pPr>
            <a:lvl6pPr indent="-425450" lvl="5" marL="2743200" algn="l">
              <a:spcBef>
                <a:spcPts val="620"/>
              </a:spcBef>
              <a:spcAft>
                <a:spcPts val="0"/>
              </a:spcAft>
              <a:buClr>
                <a:schemeClr val="dk1"/>
              </a:buClr>
              <a:buSzPts val="3100"/>
              <a:buFont typeface="Arial"/>
              <a:buChar char="»"/>
              <a:defRPr sz="3100"/>
            </a:lvl6pPr>
            <a:lvl7pPr indent="-425450" lvl="6" marL="3200400" algn="l">
              <a:spcBef>
                <a:spcPts val="620"/>
              </a:spcBef>
              <a:spcAft>
                <a:spcPts val="0"/>
              </a:spcAft>
              <a:buClr>
                <a:schemeClr val="dk1"/>
              </a:buClr>
              <a:buSzPts val="3100"/>
              <a:buFont typeface="Arial"/>
              <a:buChar char="»"/>
              <a:defRPr sz="3100"/>
            </a:lvl7pPr>
            <a:lvl8pPr indent="-425450" lvl="7" marL="3657600" algn="l">
              <a:spcBef>
                <a:spcPts val="620"/>
              </a:spcBef>
              <a:spcAft>
                <a:spcPts val="0"/>
              </a:spcAft>
              <a:buClr>
                <a:schemeClr val="dk1"/>
              </a:buClr>
              <a:buSzPts val="3100"/>
              <a:buFont typeface="Arial"/>
              <a:buChar char="»"/>
              <a:defRPr sz="3100"/>
            </a:lvl8pPr>
            <a:lvl9pPr indent="-425450" lvl="8" marL="4114800" algn="l">
              <a:spcBef>
                <a:spcPts val="620"/>
              </a:spcBef>
              <a:spcAft>
                <a:spcPts val="0"/>
              </a:spcAft>
              <a:buClr>
                <a:schemeClr val="dk1"/>
              </a:buClr>
              <a:buSzPts val="3100"/>
              <a:buFont typeface="Arial"/>
              <a:buChar char="»"/>
              <a:defRPr sz="3100"/>
            </a:lvl9pPr>
          </a:lstStyle>
          <a:p/>
        </p:txBody>
      </p:sp>
      <p:sp>
        <p:nvSpPr>
          <p:cNvPr id="61" name="Google Shape;61;p15"/>
          <p:cNvSpPr txBox="1"/>
          <p:nvPr>
            <p:ph idx="2" type="body"/>
          </p:nvPr>
        </p:nvSpPr>
        <p:spPr>
          <a:xfrm>
            <a:off x="813833" y="1913468"/>
            <a:ext cx="5354902" cy="6254751"/>
          </a:xfrm>
          <a:prstGeom prst="rect">
            <a:avLst/>
          </a:prstGeom>
          <a:noFill/>
          <a:ln>
            <a:noFill/>
          </a:ln>
        </p:spPr>
        <p:txBody>
          <a:bodyPr anchorCtr="0" anchor="t" bIns="71825" lIns="143675" spcFirstLastPara="1" rIns="143675" wrap="square" tIns="71825">
            <a:noAutofit/>
          </a:bodyPr>
          <a:lstStyle>
            <a:lvl1pPr indent="-228600" lvl="0" marL="457200" algn="l">
              <a:spcBef>
                <a:spcPts val="440"/>
              </a:spcBef>
              <a:spcAft>
                <a:spcPts val="0"/>
              </a:spcAft>
              <a:buClr>
                <a:schemeClr val="dk1"/>
              </a:buClr>
              <a:buSzPts val="2200"/>
              <a:buFont typeface="Arial"/>
              <a:buNone/>
              <a:defRPr sz="2200"/>
            </a:lvl1pPr>
            <a:lvl2pPr indent="-228600" lvl="1" marL="914400" algn="l">
              <a:spcBef>
                <a:spcPts val="380"/>
              </a:spcBef>
              <a:spcAft>
                <a:spcPts val="0"/>
              </a:spcAft>
              <a:buClr>
                <a:schemeClr val="dk1"/>
              </a:buClr>
              <a:buSzPts val="1900"/>
              <a:buFont typeface="Arial"/>
              <a:buNone/>
              <a:defRPr sz="19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62" name="Google Shape;62;p15"/>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5"/>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5"/>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6"/>
          <p:cNvSpPr txBox="1"/>
          <p:nvPr>
            <p:ph type="title"/>
          </p:nvPr>
        </p:nvSpPr>
        <p:spPr>
          <a:xfrm>
            <a:off x="3190335" y="6400801"/>
            <a:ext cx="9765983" cy="755651"/>
          </a:xfrm>
          <a:prstGeom prst="rect">
            <a:avLst/>
          </a:prstGeom>
          <a:noFill/>
          <a:ln>
            <a:noFill/>
          </a:ln>
        </p:spPr>
        <p:txBody>
          <a:bodyPr anchorCtr="0" anchor="b" bIns="71825" lIns="143675" spcFirstLastPara="1" rIns="143675" wrap="square" tIns="71825">
            <a:noAutofit/>
          </a:bodyPr>
          <a:lstStyle>
            <a:lvl1pPr lvl="0" algn="l">
              <a:spcBef>
                <a:spcPts val="0"/>
              </a:spcBef>
              <a:spcAft>
                <a:spcPts val="0"/>
              </a:spcAft>
              <a:buSzPts val="1400"/>
              <a:buNone/>
              <a:defRPr b="1" sz="31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6"/>
          <p:cNvSpPr/>
          <p:nvPr>
            <p:ph idx="2" type="pic"/>
          </p:nvPr>
        </p:nvSpPr>
        <p:spPr>
          <a:xfrm>
            <a:off x="3190335" y="817033"/>
            <a:ext cx="9765983" cy="5486400"/>
          </a:xfrm>
          <a:prstGeom prst="rect">
            <a:avLst/>
          </a:prstGeom>
          <a:noFill/>
          <a:ln>
            <a:noFill/>
          </a:ln>
        </p:spPr>
      </p:sp>
      <p:sp>
        <p:nvSpPr>
          <p:cNvPr id="68" name="Google Shape;68;p16"/>
          <p:cNvSpPr txBox="1"/>
          <p:nvPr>
            <p:ph idx="1" type="body"/>
          </p:nvPr>
        </p:nvSpPr>
        <p:spPr>
          <a:xfrm>
            <a:off x="3190335" y="7156452"/>
            <a:ext cx="9765983" cy="1073149"/>
          </a:xfrm>
          <a:prstGeom prst="rect">
            <a:avLst/>
          </a:prstGeom>
          <a:noFill/>
          <a:ln>
            <a:noFill/>
          </a:ln>
        </p:spPr>
        <p:txBody>
          <a:bodyPr anchorCtr="0" anchor="t" bIns="71825" lIns="143675" spcFirstLastPara="1" rIns="143675" wrap="square" tIns="71825">
            <a:noAutofit/>
          </a:bodyPr>
          <a:lstStyle>
            <a:lvl1pPr indent="-228600" lvl="0" marL="457200" algn="l">
              <a:spcBef>
                <a:spcPts val="440"/>
              </a:spcBef>
              <a:spcAft>
                <a:spcPts val="0"/>
              </a:spcAft>
              <a:buClr>
                <a:schemeClr val="dk1"/>
              </a:buClr>
              <a:buSzPts val="2200"/>
              <a:buFont typeface="Arial"/>
              <a:buNone/>
              <a:defRPr sz="2200"/>
            </a:lvl1pPr>
            <a:lvl2pPr indent="-228600" lvl="1" marL="914400" algn="l">
              <a:spcBef>
                <a:spcPts val="380"/>
              </a:spcBef>
              <a:spcAft>
                <a:spcPts val="0"/>
              </a:spcAft>
              <a:buClr>
                <a:schemeClr val="dk1"/>
              </a:buClr>
              <a:buSzPts val="1900"/>
              <a:buFont typeface="Arial"/>
              <a:buNone/>
              <a:defRPr sz="19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69" name="Google Shape;69;p16"/>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6"/>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6"/>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9pPr>
          </a:lstStyle>
          <a:p/>
        </p:txBody>
      </p:sp>
      <p:sp>
        <p:nvSpPr>
          <p:cNvPr id="11" name="Google Shape;11;p7"/>
          <p:cNvSpPr txBox="1"/>
          <p:nvPr>
            <p:ph idx="1" type="body"/>
          </p:nvPr>
        </p:nvSpPr>
        <p:spPr>
          <a:xfrm>
            <a:off x="813832" y="2133600"/>
            <a:ext cx="14648974" cy="6034088"/>
          </a:xfrm>
          <a:prstGeom prst="rect">
            <a:avLst/>
          </a:prstGeom>
          <a:noFill/>
          <a:ln>
            <a:noFill/>
          </a:ln>
        </p:spPr>
        <p:txBody>
          <a:bodyPr anchorCtr="0" anchor="t" bIns="71825" lIns="143675" spcFirstLastPara="1" rIns="143675" wrap="square" tIns="71825">
            <a:noAutofit/>
          </a:bodyPr>
          <a:lstStyle>
            <a:lvl1pPr indent="-546100" lvl="0" marL="4572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1pPr>
            <a:lvl2pPr indent="-508000" lvl="1" marL="914400" marR="0" rtl="0" algn="l">
              <a:spcBef>
                <a:spcPts val="880"/>
              </a:spcBef>
              <a:spcAft>
                <a:spcPts val="0"/>
              </a:spcAft>
              <a:buClr>
                <a:schemeClr val="dk1"/>
              </a:buClr>
              <a:buSzPts val="4400"/>
              <a:buFont typeface="Arial"/>
              <a:buChar char="–"/>
              <a:defRPr b="0" i="0" sz="4400" u="none" cap="none" strike="noStrike">
                <a:solidFill>
                  <a:schemeClr val="dk1"/>
                </a:solidFill>
                <a:latin typeface="Arial"/>
                <a:ea typeface="Arial"/>
                <a:cs typeface="Arial"/>
                <a:sym typeface="Arial"/>
              </a:defRPr>
            </a:lvl2pPr>
            <a:lvl3pPr indent="-469900" lvl="2" marL="1371600" marR="0" rtl="0" algn="l">
              <a:spcBef>
                <a:spcPts val="760"/>
              </a:spcBef>
              <a:spcAft>
                <a:spcPts val="0"/>
              </a:spcAft>
              <a:buClr>
                <a:schemeClr val="dk1"/>
              </a:buClr>
              <a:buSzPts val="3800"/>
              <a:buFont typeface="Arial"/>
              <a:buChar char="•"/>
              <a:defRPr b="0" i="0" sz="3800" u="none" cap="none" strike="noStrike">
                <a:solidFill>
                  <a:schemeClr val="dk1"/>
                </a:solidFill>
                <a:latin typeface="Arial"/>
                <a:ea typeface="Arial"/>
                <a:cs typeface="Arial"/>
                <a:sym typeface="Arial"/>
              </a:defRPr>
            </a:lvl3pPr>
            <a:lvl4pPr indent="-425450" lvl="3" marL="18288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4pPr>
            <a:lvl5pPr indent="-425450" lvl="4" marL="22860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5pPr>
            <a:lvl6pPr indent="-425450" lvl="5" marL="27432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6pPr>
            <a:lvl7pPr indent="-425450" lvl="6" marL="32004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7pPr>
            <a:lvl8pPr indent="-425450" lvl="7" marL="36576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8pPr>
            <a:lvl9pPr indent="-425450" lvl="8" marL="41148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9pPr>
          </a:lstStyle>
          <a:p/>
        </p:txBody>
      </p:sp>
      <p:sp>
        <p:nvSpPr>
          <p:cNvPr id="12" name="Google Shape;12;p7"/>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marR="0" rtl="0" algn="l">
              <a:spcBef>
                <a:spcPts val="0"/>
              </a:spcBef>
              <a:spcAft>
                <a:spcPts val="0"/>
              </a:spcAft>
              <a:buSzPts val="1400"/>
              <a:buNone/>
              <a:defRPr b="0" i="0" sz="2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7"/>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marR="0" rtl="0" algn="ctr">
              <a:spcBef>
                <a:spcPts val="0"/>
              </a:spcBef>
              <a:spcAft>
                <a:spcPts val="0"/>
              </a:spcAft>
              <a:buSzPts val="1400"/>
              <a:buNone/>
              <a:defRPr b="0" i="0" sz="2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7"/>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rtl="0" algn="r">
              <a:spcBef>
                <a:spcPts val="0"/>
              </a:spcBef>
              <a:spcAft>
                <a:spcPts val="0"/>
              </a:spcAft>
              <a:buNone/>
              <a:defRPr b="0" i="0" sz="22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22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22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22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22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22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22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22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2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5.gif"/><Relationship Id="rId6" Type="http://schemas.openxmlformats.org/officeDocument/2006/relationships/image" Target="../media/image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txBox="1"/>
          <p:nvPr/>
        </p:nvSpPr>
        <p:spPr>
          <a:xfrm>
            <a:off x="3197197" y="266701"/>
            <a:ext cx="10037260" cy="684213"/>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i="0" lang="en-US" sz="3500" u="none" cap="none" strike="noStrike">
                <a:solidFill>
                  <a:srgbClr val="FF0066"/>
                </a:solidFill>
                <a:latin typeface="Times New Roman"/>
                <a:ea typeface="Times New Roman"/>
                <a:cs typeface="Times New Roman"/>
                <a:sym typeface="Times New Roman"/>
              </a:rPr>
              <a:t>TRƯỜNG TIỂU HỌC ……</a:t>
            </a:r>
            <a:endParaRPr/>
          </a:p>
        </p:txBody>
      </p:sp>
      <p:cxnSp>
        <p:nvCxnSpPr>
          <p:cNvPr id="89" name="Google Shape;89;p1"/>
          <p:cNvCxnSpPr/>
          <p:nvPr/>
        </p:nvCxnSpPr>
        <p:spPr>
          <a:xfrm>
            <a:off x="5407784" y="990600"/>
            <a:ext cx="5985862"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cxnSp>
        <p:nvCxnSpPr>
          <p:cNvPr id="90" name="Google Shape;90;p1"/>
          <p:cNvCxnSpPr/>
          <p:nvPr/>
        </p:nvCxnSpPr>
        <p:spPr>
          <a:xfrm>
            <a:off x="5852319" y="1129028"/>
            <a:ext cx="4953000"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sp>
        <p:nvSpPr>
          <p:cNvPr id="91" name="Google Shape;91;p1"/>
          <p:cNvSpPr txBox="1"/>
          <p:nvPr/>
        </p:nvSpPr>
        <p:spPr>
          <a:xfrm>
            <a:off x="746919" y="3962400"/>
            <a:ext cx="13868400" cy="1683974"/>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Môn Tự nhiên và Xã hội lớp 3</a:t>
            </a:r>
            <a:endParaRPr/>
          </a:p>
          <a:p>
            <a:pPr indent="0" lvl="0" marL="0" marR="0" rtl="0" algn="ctr">
              <a:spcBef>
                <a:spcPts val="1800"/>
              </a:spcBef>
              <a:spcAft>
                <a:spcPts val="0"/>
              </a:spcAft>
              <a:buNone/>
            </a:pPr>
            <a:r>
              <a:rPr b="1" i="0" lang="en-US" sz="4500" u="none" cap="none" strike="noStrike">
                <a:solidFill>
                  <a:srgbClr val="FF0000"/>
                </a:solidFill>
                <a:latin typeface="Times New Roman"/>
                <a:ea typeface="Times New Roman"/>
                <a:cs typeface="Times New Roman"/>
                <a:sym typeface="Times New Roman"/>
              </a:rPr>
              <a:t>ÔN TẬP CHỦ ĐỀ THỰC VẬT VÀ ĐỘNG VẬT (T2)</a:t>
            </a:r>
            <a:endParaRPr/>
          </a:p>
        </p:txBody>
      </p:sp>
      <p:sp>
        <p:nvSpPr>
          <p:cNvPr id="92" name="Google Shape;92;p1"/>
          <p:cNvSpPr txBox="1"/>
          <p:nvPr/>
        </p:nvSpPr>
        <p:spPr>
          <a:xfrm>
            <a:off x="4084093" y="8107680"/>
            <a:ext cx="7102225" cy="1006866"/>
          </a:xfrm>
          <a:prstGeom prst="rect">
            <a:avLst/>
          </a:prstGeom>
          <a:noFill/>
          <a:ln>
            <a:noFill/>
          </a:ln>
        </p:spPr>
        <p:txBody>
          <a:bodyPr anchorCtr="0" anchor="t" bIns="71825" lIns="143675" spcFirstLastPara="1" rIns="143675" wrap="square" tIns="71825">
            <a:spAutoFit/>
          </a:bodyPr>
          <a:lstStyle/>
          <a:p>
            <a:pPr indent="0" lvl="0" marL="0" marR="0" rtl="0" algn="l">
              <a:spcBef>
                <a:spcPts val="0"/>
              </a:spcBef>
              <a:spcAft>
                <a:spcPts val="0"/>
              </a:spcAft>
              <a:buNone/>
            </a:pPr>
            <a:r>
              <a:rPr b="1" i="1" lang="en-US" sz="2800" u="none" cap="none" strike="noStrike">
                <a:solidFill>
                  <a:srgbClr val="0000CC"/>
                </a:solidFill>
                <a:latin typeface="Times New Roman"/>
                <a:ea typeface="Times New Roman"/>
                <a:cs typeface="Times New Roman"/>
                <a:sym typeface="Times New Roman"/>
              </a:rPr>
              <a:t>Giáo viên:……………………………………</a:t>
            </a:r>
            <a:endParaRPr/>
          </a:p>
          <a:p>
            <a:pPr indent="0" lvl="0" marL="0" marR="0" rtl="0" algn="l">
              <a:spcBef>
                <a:spcPts val="0"/>
              </a:spcBef>
              <a:spcAft>
                <a:spcPts val="0"/>
              </a:spcAft>
              <a:buNone/>
            </a:pPr>
            <a:r>
              <a:rPr b="1" i="1" lang="en-US" sz="2800" u="none" cap="none" strike="noStrike">
                <a:solidFill>
                  <a:srgbClr val="0000CC"/>
                </a:solidFill>
                <a:latin typeface="Times New Roman"/>
                <a:ea typeface="Times New Roman"/>
                <a:cs typeface="Times New Roman"/>
                <a:sym typeface="Times New Roman"/>
              </a:rPr>
              <a:t>Lớp:  3</a:t>
            </a:r>
            <a:endParaRPr/>
          </a:p>
        </p:txBody>
      </p:sp>
      <p:pic>
        <p:nvPicPr>
          <p:cNvPr descr="bd21315_" id="93" name="Google Shape;93;p1"/>
          <p:cNvPicPr preferRelativeResize="0"/>
          <p:nvPr/>
        </p:nvPicPr>
        <p:blipFill rotWithShape="1">
          <a:blip r:embed="rId4">
            <a:alphaModFix/>
          </a:blip>
          <a:srcRect b="0" l="0" r="0" t="0"/>
          <a:stretch/>
        </p:blipFill>
        <p:spPr>
          <a:xfrm>
            <a:off x="5090319" y="5733846"/>
            <a:ext cx="5616086" cy="204787"/>
          </a:xfrm>
          <a:prstGeom prst="rect">
            <a:avLst/>
          </a:prstGeom>
          <a:noFill/>
          <a:ln>
            <a:noFill/>
          </a:ln>
        </p:spPr>
      </p:pic>
      <p:sp>
        <p:nvSpPr>
          <p:cNvPr id="94" name="Google Shape;94;p1"/>
          <p:cNvSpPr txBox="1"/>
          <p:nvPr/>
        </p:nvSpPr>
        <p:spPr>
          <a:xfrm>
            <a:off x="1889919" y="1702753"/>
            <a:ext cx="12146361" cy="1992313"/>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i="0" lang="en-US" sz="6000" u="none" cap="none" strike="noStrike">
                <a:solidFill>
                  <a:srgbClr val="0000CC"/>
                </a:solidFill>
                <a:latin typeface="Times New Roman"/>
                <a:ea typeface="Times New Roman"/>
                <a:cs typeface="Times New Roman"/>
                <a:sym typeface="Times New Roman"/>
              </a:rPr>
              <a:t>CHÀO MỪNG QUÝ THẦY CÔ</a:t>
            </a:r>
            <a:endParaRPr/>
          </a:p>
          <a:p>
            <a:pPr indent="0" lvl="0" marL="0" marR="0" rtl="0" algn="ctr">
              <a:spcBef>
                <a:spcPts val="0"/>
              </a:spcBef>
              <a:spcAft>
                <a:spcPts val="0"/>
              </a:spcAft>
              <a:buNone/>
            </a:pPr>
            <a:r>
              <a:rPr b="1" i="0" lang="en-US" sz="6000" u="none" cap="none" strike="noStrike">
                <a:solidFill>
                  <a:srgbClr val="0000CC"/>
                </a:solidFill>
                <a:latin typeface="Times New Roman"/>
                <a:ea typeface="Times New Roman"/>
                <a:cs typeface="Times New Roman"/>
                <a:sym typeface="Times New Roman"/>
              </a:rPr>
              <a:t>VỀ DỰ GIỜ THĂM LỚP</a:t>
            </a:r>
            <a:endParaRPr/>
          </a:p>
        </p:txBody>
      </p:sp>
      <p:pic>
        <p:nvPicPr>
          <p:cNvPr descr="BƯỚM 58" id="95" name="Google Shape;95;p1"/>
          <p:cNvPicPr preferRelativeResize="0"/>
          <p:nvPr/>
        </p:nvPicPr>
        <p:blipFill rotWithShape="1">
          <a:blip r:embed="rId5">
            <a:alphaModFix/>
          </a:blip>
          <a:srcRect b="0" l="0" r="0" t="0"/>
          <a:stretch/>
        </p:blipFill>
        <p:spPr>
          <a:xfrm rot="9961410">
            <a:off x="13947921" y="388164"/>
            <a:ext cx="1197160" cy="1561116"/>
          </a:xfrm>
          <a:prstGeom prst="rect">
            <a:avLst/>
          </a:prstGeom>
          <a:noFill/>
          <a:ln>
            <a:noFill/>
          </a:ln>
        </p:spPr>
      </p:pic>
      <p:pic>
        <p:nvPicPr>
          <p:cNvPr descr="animal-14[1]" id="96" name="Google Shape;96;p1"/>
          <p:cNvPicPr preferRelativeResize="0"/>
          <p:nvPr/>
        </p:nvPicPr>
        <p:blipFill rotWithShape="1">
          <a:blip r:embed="rId6">
            <a:alphaModFix/>
          </a:blip>
          <a:srcRect b="0" l="0" r="0" t="0"/>
          <a:stretch/>
        </p:blipFill>
        <p:spPr>
          <a:xfrm flipH="1" rot="417220">
            <a:off x="2328913" y="6922250"/>
            <a:ext cx="1110487" cy="807919"/>
          </a:xfrm>
          <a:prstGeom prst="rect">
            <a:avLst/>
          </a:prstGeom>
          <a:noFill/>
          <a:ln>
            <a:noFill/>
          </a:ln>
        </p:spPr>
      </p:pic>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grpSp>
        <p:nvGrpSpPr>
          <p:cNvPr id="101" name="Google Shape;101;p2"/>
          <p:cNvGrpSpPr/>
          <p:nvPr/>
        </p:nvGrpSpPr>
        <p:grpSpPr>
          <a:xfrm>
            <a:off x="5211494" y="103853"/>
            <a:ext cx="5878532" cy="994830"/>
            <a:chOff x="5063633" y="164812"/>
            <a:chExt cx="5779343" cy="994830"/>
          </a:xfrm>
        </p:grpSpPr>
        <p:grpSp>
          <p:nvGrpSpPr>
            <p:cNvPr id="102" name="Google Shape;102;p2"/>
            <p:cNvGrpSpPr/>
            <p:nvPr/>
          </p:nvGrpSpPr>
          <p:grpSpPr>
            <a:xfrm>
              <a:off x="5063633" y="164812"/>
              <a:ext cx="5779343" cy="994830"/>
              <a:chOff x="5063633" y="164812"/>
              <a:chExt cx="5779343" cy="994830"/>
            </a:xfrm>
          </p:grpSpPr>
          <p:sp>
            <p:nvSpPr>
              <p:cNvPr id="103" name="Google Shape;103;p2"/>
              <p:cNvSpPr txBox="1"/>
              <p:nvPr/>
            </p:nvSpPr>
            <p:spPr>
              <a:xfrm>
                <a:off x="5063633" y="164812"/>
                <a:ext cx="5779343"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000" u="none" cap="none" strike="noStrike">
                    <a:solidFill>
                      <a:srgbClr val="0000CC"/>
                    </a:solidFill>
                    <a:latin typeface="Times New Roman"/>
                    <a:ea typeface="Times New Roman"/>
                    <a:cs typeface="Times New Roman"/>
                    <a:sym typeface="Times New Roman"/>
                  </a:rPr>
                  <a:t>Thứ……ngày…..tháng…..năm…….</a:t>
                </a:r>
                <a:endParaRPr/>
              </a:p>
            </p:txBody>
          </p:sp>
          <p:sp>
            <p:nvSpPr>
              <p:cNvPr id="104" name="Google Shape;104;p2"/>
              <p:cNvSpPr txBox="1"/>
              <p:nvPr/>
            </p:nvSpPr>
            <p:spPr>
              <a:xfrm>
                <a:off x="5993302" y="636422"/>
                <a:ext cx="390704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TỰ NHIÊN VÀ XÃ HỘI</a:t>
                </a:r>
                <a:endParaRPr/>
              </a:p>
            </p:txBody>
          </p:sp>
        </p:grpSp>
        <p:cxnSp>
          <p:nvCxnSpPr>
            <p:cNvPr id="105" name="Google Shape;105;p2"/>
            <p:cNvCxnSpPr/>
            <p:nvPr/>
          </p:nvCxnSpPr>
          <p:spPr>
            <a:xfrm>
              <a:off x="6143131" y="1136154"/>
              <a:ext cx="3595885"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grpSp>
        <p:nvGrpSpPr>
          <p:cNvPr id="110" name="Google Shape;110;p3"/>
          <p:cNvGrpSpPr/>
          <p:nvPr/>
        </p:nvGrpSpPr>
        <p:grpSpPr>
          <a:xfrm>
            <a:off x="5211494" y="103853"/>
            <a:ext cx="5878532" cy="994830"/>
            <a:chOff x="5063633" y="164812"/>
            <a:chExt cx="5779343" cy="994830"/>
          </a:xfrm>
        </p:grpSpPr>
        <p:grpSp>
          <p:nvGrpSpPr>
            <p:cNvPr id="111" name="Google Shape;111;p3"/>
            <p:cNvGrpSpPr/>
            <p:nvPr/>
          </p:nvGrpSpPr>
          <p:grpSpPr>
            <a:xfrm>
              <a:off x="5063633" y="164812"/>
              <a:ext cx="5779343" cy="994830"/>
              <a:chOff x="5063633" y="164812"/>
              <a:chExt cx="5779343" cy="994830"/>
            </a:xfrm>
          </p:grpSpPr>
          <p:sp>
            <p:nvSpPr>
              <p:cNvPr id="112" name="Google Shape;112;p3"/>
              <p:cNvSpPr txBox="1"/>
              <p:nvPr/>
            </p:nvSpPr>
            <p:spPr>
              <a:xfrm>
                <a:off x="5063633" y="164812"/>
                <a:ext cx="5779343"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a:p>
            </p:txBody>
          </p:sp>
          <p:sp>
            <p:nvSpPr>
              <p:cNvPr id="113" name="Google Shape;113;p3"/>
              <p:cNvSpPr txBox="1"/>
              <p:nvPr/>
            </p:nvSpPr>
            <p:spPr>
              <a:xfrm>
                <a:off x="5993302" y="636422"/>
                <a:ext cx="390704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TỰ NHIÊN VÀ XÃ HỘI</a:t>
                </a:r>
                <a:endParaRPr/>
              </a:p>
            </p:txBody>
          </p:sp>
        </p:grpSp>
        <p:cxnSp>
          <p:nvCxnSpPr>
            <p:cNvPr id="114" name="Google Shape;114;p3"/>
            <p:cNvCxnSpPr/>
            <p:nvPr/>
          </p:nvCxnSpPr>
          <p:spPr>
            <a:xfrm>
              <a:off x="6143131" y="1136154"/>
              <a:ext cx="3595885"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115" name="Google Shape;115;p3"/>
          <p:cNvSpPr/>
          <p:nvPr/>
        </p:nvSpPr>
        <p:spPr>
          <a:xfrm>
            <a:off x="1573149" y="1782783"/>
            <a:ext cx="1319457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rgbClr val="FF0000"/>
                </a:solidFill>
                <a:latin typeface="Times New Roman"/>
                <a:ea typeface="Times New Roman"/>
                <a:cs typeface="Times New Roman"/>
                <a:sym typeface="Times New Roman"/>
              </a:rPr>
              <a:t>2. Xử lí tình huống.</a:t>
            </a:r>
            <a:endParaRPr b="1" sz="3600" u="sng">
              <a:solidFill>
                <a:srgbClr val="FF0000"/>
              </a:solidFill>
              <a:latin typeface="Times New Roman"/>
              <a:ea typeface="Times New Roman"/>
              <a:cs typeface="Times New Roman"/>
              <a:sym typeface="Times New Roman"/>
            </a:endParaRPr>
          </a:p>
        </p:txBody>
      </p:sp>
      <p:sp>
        <p:nvSpPr>
          <p:cNvPr id="116" name="Google Shape;116;p3"/>
          <p:cNvSpPr txBox="1"/>
          <p:nvPr/>
        </p:nvSpPr>
        <p:spPr>
          <a:xfrm>
            <a:off x="4175919" y="1097280"/>
            <a:ext cx="89916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ÔN TẬP CHỦ ĐỀ THỰC VẬT VÀ ĐỘNG VẬT (T2)</a:t>
            </a:r>
            <a:endParaRPr/>
          </a:p>
        </p:txBody>
      </p:sp>
      <p:sp>
        <p:nvSpPr>
          <p:cNvPr id="117" name="Google Shape;117;p3"/>
          <p:cNvSpPr/>
          <p:nvPr/>
        </p:nvSpPr>
        <p:spPr>
          <a:xfrm>
            <a:off x="1432719" y="2429114"/>
            <a:ext cx="14325600"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FF0000"/>
                </a:solidFill>
                <a:latin typeface="Times New Roman"/>
                <a:ea typeface="Times New Roman"/>
                <a:cs typeface="Times New Roman"/>
                <a:sym typeface="Times New Roman"/>
              </a:rPr>
              <a:t>1. Nếu em là bạn trong tình huống dưới đây, em sẽ làm gì?</a:t>
            </a:r>
            <a:endParaRPr/>
          </a:p>
        </p:txBody>
      </p:sp>
      <p:sp>
        <p:nvSpPr>
          <p:cNvPr id="118" name="Google Shape;118;p3"/>
          <p:cNvSpPr/>
          <p:nvPr/>
        </p:nvSpPr>
        <p:spPr>
          <a:xfrm>
            <a:off x="1051719" y="3581400"/>
            <a:ext cx="5791200"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00CC"/>
                </a:solidFill>
                <a:latin typeface="Times New Roman"/>
                <a:ea typeface="Times New Roman"/>
                <a:cs typeface="Times New Roman"/>
                <a:sym typeface="Times New Roman"/>
              </a:rPr>
              <a:t>+ Em sẽ khuyên bố không nên thay cửa ra vào bằng cửa gỗ quý hiếm. Vì cửa hiện tại vẫn đang dùng tốt. Cửa gỗ quý hiếm vừa tốn kém, lãng phí vừa góp phần hủy hoại môi trường, làm ô nhiễm môi trường.</a:t>
            </a:r>
            <a:endParaRPr b="1" sz="3600">
              <a:solidFill>
                <a:srgbClr val="0000CC"/>
              </a:solidFill>
              <a:latin typeface="Times New Roman"/>
              <a:ea typeface="Times New Roman"/>
              <a:cs typeface="Times New Roman"/>
              <a:sym typeface="Times New Roman"/>
            </a:endParaRPr>
          </a:p>
        </p:txBody>
      </p:sp>
      <p:pic>
        <p:nvPicPr>
          <p:cNvPr id="119" name="Google Shape;119;p3"/>
          <p:cNvPicPr preferRelativeResize="0"/>
          <p:nvPr/>
        </p:nvPicPr>
        <p:blipFill rotWithShape="1">
          <a:blip r:embed="rId4">
            <a:alphaModFix/>
          </a:blip>
          <a:srcRect b="0" l="5054" r="1746" t="0"/>
          <a:stretch/>
        </p:blipFill>
        <p:spPr>
          <a:xfrm>
            <a:off x="6842918" y="3124200"/>
            <a:ext cx="8382001" cy="5638800"/>
          </a:xfrm>
          <a:prstGeom prst="rect">
            <a:avLst/>
          </a:prstGeom>
          <a:noFill/>
          <a:ln>
            <a:noFill/>
          </a:ln>
        </p:spPr>
      </p:pic>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grpSp>
        <p:nvGrpSpPr>
          <p:cNvPr id="124" name="Google Shape;124;p4"/>
          <p:cNvGrpSpPr/>
          <p:nvPr/>
        </p:nvGrpSpPr>
        <p:grpSpPr>
          <a:xfrm>
            <a:off x="5211494" y="103853"/>
            <a:ext cx="5878532" cy="994830"/>
            <a:chOff x="5063633" y="164812"/>
            <a:chExt cx="5779343" cy="994830"/>
          </a:xfrm>
        </p:grpSpPr>
        <p:grpSp>
          <p:nvGrpSpPr>
            <p:cNvPr id="125" name="Google Shape;125;p4"/>
            <p:cNvGrpSpPr/>
            <p:nvPr/>
          </p:nvGrpSpPr>
          <p:grpSpPr>
            <a:xfrm>
              <a:off x="5063633" y="164812"/>
              <a:ext cx="5779343" cy="994830"/>
              <a:chOff x="5063633" y="164812"/>
              <a:chExt cx="5779343" cy="994830"/>
            </a:xfrm>
          </p:grpSpPr>
          <p:sp>
            <p:nvSpPr>
              <p:cNvPr id="126" name="Google Shape;126;p4"/>
              <p:cNvSpPr txBox="1"/>
              <p:nvPr/>
            </p:nvSpPr>
            <p:spPr>
              <a:xfrm>
                <a:off x="5063633" y="164812"/>
                <a:ext cx="5779343"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a:p>
            </p:txBody>
          </p:sp>
          <p:sp>
            <p:nvSpPr>
              <p:cNvPr id="127" name="Google Shape;127;p4"/>
              <p:cNvSpPr txBox="1"/>
              <p:nvPr/>
            </p:nvSpPr>
            <p:spPr>
              <a:xfrm>
                <a:off x="5993302" y="636422"/>
                <a:ext cx="390704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TỰ NHIÊN VÀ XÃ HỘI</a:t>
                </a:r>
                <a:endParaRPr/>
              </a:p>
            </p:txBody>
          </p:sp>
        </p:grpSp>
        <p:cxnSp>
          <p:nvCxnSpPr>
            <p:cNvPr id="128" name="Google Shape;128;p4"/>
            <p:cNvCxnSpPr/>
            <p:nvPr/>
          </p:nvCxnSpPr>
          <p:spPr>
            <a:xfrm>
              <a:off x="6143131" y="1136154"/>
              <a:ext cx="3595885"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129" name="Google Shape;129;p4"/>
          <p:cNvSpPr/>
          <p:nvPr/>
        </p:nvSpPr>
        <p:spPr>
          <a:xfrm>
            <a:off x="1573149" y="1782783"/>
            <a:ext cx="1319457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rgbClr val="FF0000"/>
                </a:solidFill>
                <a:latin typeface="Times New Roman"/>
                <a:ea typeface="Times New Roman"/>
                <a:cs typeface="Times New Roman"/>
                <a:sym typeface="Times New Roman"/>
              </a:rPr>
              <a:t>3. Xử lí tình huống.</a:t>
            </a:r>
            <a:endParaRPr b="1" sz="3600" u="sng">
              <a:solidFill>
                <a:srgbClr val="FF0000"/>
              </a:solidFill>
              <a:latin typeface="Times New Roman"/>
              <a:ea typeface="Times New Roman"/>
              <a:cs typeface="Times New Roman"/>
              <a:sym typeface="Times New Roman"/>
            </a:endParaRPr>
          </a:p>
        </p:txBody>
      </p:sp>
      <p:sp>
        <p:nvSpPr>
          <p:cNvPr id="130" name="Google Shape;130;p4"/>
          <p:cNvSpPr/>
          <p:nvPr/>
        </p:nvSpPr>
        <p:spPr>
          <a:xfrm>
            <a:off x="1432719" y="2429114"/>
            <a:ext cx="14325600"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FF0000"/>
                </a:solidFill>
                <a:latin typeface="Times New Roman"/>
                <a:ea typeface="Times New Roman"/>
                <a:cs typeface="Times New Roman"/>
                <a:sym typeface="Times New Roman"/>
              </a:rPr>
              <a:t>2. Em hãy trao đổi trong nhóm và cùng các bạn đóng vai xử lí tình huống.</a:t>
            </a:r>
            <a:endParaRPr/>
          </a:p>
        </p:txBody>
      </p:sp>
      <p:sp>
        <p:nvSpPr>
          <p:cNvPr id="131" name="Google Shape;131;p4"/>
          <p:cNvSpPr txBox="1"/>
          <p:nvPr/>
        </p:nvSpPr>
        <p:spPr>
          <a:xfrm>
            <a:off x="3947319" y="1252822"/>
            <a:ext cx="89916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ÔN TẬP CHỦ ĐỀ THỰC VẬT VÀ ĐỘNG VẬT (T2)</a:t>
            </a:r>
            <a:endParaRPr/>
          </a:p>
        </p:txBody>
      </p:sp>
      <p:pic>
        <p:nvPicPr>
          <p:cNvPr id="132" name="Google Shape;132;p4"/>
          <p:cNvPicPr preferRelativeResize="0"/>
          <p:nvPr/>
        </p:nvPicPr>
        <p:blipFill rotWithShape="1">
          <a:blip r:embed="rId4">
            <a:alphaModFix/>
          </a:blip>
          <a:srcRect b="0" l="0" r="0" t="0"/>
          <a:stretch/>
        </p:blipFill>
        <p:spPr>
          <a:xfrm>
            <a:off x="2347119" y="3422935"/>
            <a:ext cx="12496800" cy="5639289"/>
          </a:xfrm>
          <a:prstGeom prst="rect">
            <a:avLst/>
          </a:prstGeom>
          <a:noFill/>
          <a:ln>
            <a:noFill/>
          </a:ln>
        </p:spPr>
      </p:pic>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grpSp>
        <p:nvGrpSpPr>
          <p:cNvPr id="137" name="Google Shape;137;p5"/>
          <p:cNvGrpSpPr/>
          <p:nvPr/>
        </p:nvGrpSpPr>
        <p:grpSpPr>
          <a:xfrm>
            <a:off x="5211494" y="103853"/>
            <a:ext cx="5878532" cy="994830"/>
            <a:chOff x="5063633" y="164812"/>
            <a:chExt cx="5779343" cy="994830"/>
          </a:xfrm>
        </p:grpSpPr>
        <p:grpSp>
          <p:nvGrpSpPr>
            <p:cNvPr id="138" name="Google Shape;138;p5"/>
            <p:cNvGrpSpPr/>
            <p:nvPr/>
          </p:nvGrpSpPr>
          <p:grpSpPr>
            <a:xfrm>
              <a:off x="5063633" y="164812"/>
              <a:ext cx="5779343" cy="994830"/>
              <a:chOff x="5063633" y="164812"/>
              <a:chExt cx="5779343" cy="994830"/>
            </a:xfrm>
          </p:grpSpPr>
          <p:sp>
            <p:nvSpPr>
              <p:cNvPr id="139" name="Google Shape;139;p5"/>
              <p:cNvSpPr txBox="1"/>
              <p:nvPr/>
            </p:nvSpPr>
            <p:spPr>
              <a:xfrm>
                <a:off x="5063633" y="164812"/>
                <a:ext cx="5779343"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00CC"/>
                    </a:solidFill>
                    <a:latin typeface="Times New Roman"/>
                    <a:ea typeface="Times New Roman"/>
                    <a:cs typeface="Times New Roman"/>
                    <a:sym typeface="Times New Roman"/>
                  </a:rPr>
                  <a:t>Thứ……ngày…..tháng…..năm…….</a:t>
                </a:r>
                <a:endParaRPr/>
              </a:p>
            </p:txBody>
          </p:sp>
          <p:sp>
            <p:nvSpPr>
              <p:cNvPr id="140" name="Google Shape;140;p5"/>
              <p:cNvSpPr txBox="1"/>
              <p:nvPr/>
            </p:nvSpPr>
            <p:spPr>
              <a:xfrm>
                <a:off x="5993302" y="636422"/>
                <a:ext cx="390704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TỰ NHIÊN VÀ XÃ HỘI</a:t>
                </a:r>
                <a:endParaRPr/>
              </a:p>
            </p:txBody>
          </p:sp>
        </p:grpSp>
        <p:cxnSp>
          <p:nvCxnSpPr>
            <p:cNvPr id="141" name="Google Shape;141;p5"/>
            <p:cNvCxnSpPr/>
            <p:nvPr/>
          </p:nvCxnSpPr>
          <p:spPr>
            <a:xfrm>
              <a:off x="6143131" y="1136154"/>
              <a:ext cx="3595885"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Tree>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pic>
        <p:nvPicPr>
          <p:cNvPr descr="Anh dep 10" id="146" name="Google Shape;146;p6"/>
          <p:cNvPicPr preferRelativeResize="0"/>
          <p:nvPr/>
        </p:nvPicPr>
        <p:blipFill rotWithShape="1">
          <a:blip r:embed="rId4">
            <a:alphaModFix/>
          </a:blip>
          <a:srcRect b="0" l="0" r="0" t="0"/>
          <a:stretch/>
        </p:blipFill>
        <p:spPr>
          <a:xfrm>
            <a:off x="678193" y="388938"/>
            <a:ext cx="14920252" cy="8755062"/>
          </a:xfrm>
          <a:prstGeom prst="rect">
            <a:avLst/>
          </a:prstGeom>
          <a:noFill/>
          <a:ln>
            <a:noFill/>
          </a:ln>
        </p:spPr>
      </p:pic>
      <p:sp>
        <p:nvSpPr>
          <p:cNvPr id="147" name="Google Shape;147;p6"/>
          <p:cNvSpPr/>
          <p:nvPr/>
        </p:nvSpPr>
        <p:spPr>
          <a:xfrm>
            <a:off x="3642519" y="4114800"/>
            <a:ext cx="9220200" cy="1125538"/>
          </a:xfrm>
          <a:prstGeom prst="rect">
            <a:avLst/>
          </a:prstGeom>
        </p:spPr>
        <p:txBody>
          <a:bodyPr>
            <a:prstTxWarp prst="textPlain"/>
          </a:bodyPr>
          <a:lstStyle/>
          <a:p>
            <a:pPr lvl="0" algn="ctr"/>
            <a:r>
              <a:rPr b="1" i="0">
                <a:ln cap="flat" cmpd="sng" w="19050">
                  <a:solidFill>
                    <a:srgbClr val="FFFF00"/>
                  </a:solidFill>
                  <a:prstDash val="solid"/>
                  <a:round/>
                  <a:headEnd len="sm" w="sm" type="none"/>
                  <a:tailEnd len="sm" w="sm" type="none"/>
                </a:ln>
                <a:solidFill>
                  <a:srgbClr val="FF0000"/>
                </a:solidFill>
                <a:latin typeface="Arial"/>
              </a:rPr>
              <a:t>XIN CHÂN THÀNH CẢM ƠN </a:t>
            </a:r>
            <a:br>
              <a:rPr b="1" i="0">
                <a:ln cap="flat" cmpd="sng" w="19050">
                  <a:solidFill>
                    <a:srgbClr val="FFFF00"/>
                  </a:solidFill>
                  <a:prstDash val="solid"/>
                  <a:round/>
                  <a:headEnd len="sm" w="sm" type="none"/>
                  <a:tailEnd len="sm" w="sm" type="none"/>
                </a:ln>
                <a:solidFill>
                  <a:srgbClr val="FF0000"/>
                </a:solidFill>
                <a:latin typeface="Arial"/>
              </a:rPr>
            </a:br>
            <a:r>
              <a:rPr b="1" i="0">
                <a:ln cap="flat" cmpd="sng" w="19050">
                  <a:solidFill>
                    <a:srgbClr val="FFFF00"/>
                  </a:solidFill>
                  <a:prstDash val="solid"/>
                  <a:round/>
                  <a:headEnd len="sm" w="sm" type="none"/>
                  <a:tailEnd len="sm" w="sm" type="none"/>
                </a:ln>
                <a:solidFill>
                  <a:srgbClr val="FF0000"/>
                </a:solidFill>
                <a:latin typeface="Arial"/>
              </a:rPr>
              <a:t>QUÝ THẦY CÔ GIÁO VÀ CÁC EM</a:t>
            </a:r>
          </a:p>
        </p:txBody>
      </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0"/>
                                        <p:tgtEl>
                                          <p:spTgt spid="147"/>
                                        </p:tgtEl>
                                        <p:attrNameLst>
                                          <p:attrName>ppt_w</p:attrName>
                                        </p:attrNameLst>
                                      </p:cBhvr>
                                      <p:tavLst>
                                        <p:tav fmla="" tm="0">
                                          <p:val>
                                            <p:strVal val="0"/>
                                          </p:val>
                                        </p:tav>
                                        <p:tav fmla="" tm="100000">
                                          <p:val>
                                            <p:strVal val="#ppt_w"/>
                                          </p:val>
                                        </p:tav>
                                      </p:tavLst>
                                    </p:anim>
                                    <p:anim calcmode="lin" valueType="num">
                                      <p:cBhvr additive="base">
                                        <p:cTn dur="5000"/>
                                        <p:tgtEl>
                                          <p:spTgt spid="1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2008-09-09T22:52:10Z</dcterms:created>
  <dc:creator>Le Hong Minh</dc:creator>
</cp:coreProperties>
</file>