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90" r:id="rId3"/>
    <p:sldId id="279" r:id="rId4"/>
    <p:sldId id="278" r:id="rId5"/>
    <p:sldId id="399" r:id="rId6"/>
    <p:sldId id="260" r:id="rId7"/>
    <p:sldId id="407" r:id="rId8"/>
    <p:sldId id="404" r:id="rId9"/>
    <p:sldId id="261" r:id="rId10"/>
    <p:sldId id="264" r:id="rId11"/>
    <p:sldId id="268" r:id="rId12"/>
    <p:sldId id="408" r:id="rId13"/>
    <p:sldId id="271" r:id="rId14"/>
    <p:sldId id="269" r:id="rId15"/>
    <p:sldId id="270" r:id="rId16"/>
    <p:sldId id="401" r:id="rId17"/>
    <p:sldId id="4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9A08C-9268-46C7-AE19-CA8A813790E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C3AEA-407F-4975-AC5A-6A903F09658D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Nâng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tinh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quốc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tế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D514851C-A3BC-4868-8C3B-68C10B7AE345}" type="parTrans" cxnId="{959BBF23-5650-426B-9F93-A42E4A6DA199}">
      <dgm:prSet/>
      <dgm:spPr/>
      <dgm:t>
        <a:bodyPr/>
        <a:lstStyle/>
        <a:p>
          <a:endParaRPr lang="en-US"/>
        </a:p>
      </dgm:t>
    </dgm:pt>
    <dgm:pt modelId="{0CE910EB-BEA9-4BE3-84DE-E707AC90F1D2}" type="sibTrans" cxnId="{959BBF23-5650-426B-9F93-A42E4A6DA199}">
      <dgm:prSet/>
      <dgm:spPr/>
      <dgm:t>
        <a:bodyPr/>
        <a:lstStyle/>
        <a:p>
          <a:endParaRPr lang="en-US"/>
        </a:p>
      </dgm:t>
    </dgm:pt>
    <dgm:pt modelId="{2071D20F-1054-4F79-A475-32EC2D1FF9A2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biệt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3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chủng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chúng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817E746E-A371-4857-839A-CA0461096167}" type="parTrans" cxnId="{0E114ED5-00C1-410B-8A7F-E323C9AC0AF9}">
      <dgm:prSet/>
      <dgm:spPr/>
      <dgm:t>
        <a:bodyPr/>
        <a:lstStyle/>
        <a:p>
          <a:endParaRPr lang="en-US"/>
        </a:p>
      </dgm:t>
    </dgm:pt>
    <dgm:pt modelId="{66D9A7BA-2F1F-4A71-9DA6-C8284FAD4045}" type="sibTrans" cxnId="{0E114ED5-00C1-410B-8A7F-E323C9AC0AF9}">
      <dgm:prSet/>
      <dgm:spPr/>
      <dgm:t>
        <a:bodyPr/>
        <a:lstStyle/>
        <a:p>
          <a:endParaRPr lang="en-US"/>
        </a:p>
      </dgm:t>
    </dgm:pt>
    <dgm:pt modelId="{EE20F977-4E94-4C35-82FF-9C06CA0BDE21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kĩ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đồ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ảnh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7F3C15CA-3C50-4581-A1D7-B146B44A1D3A}" type="sib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3A5005AE-0703-4E75-AF3F-745A4218FD60}" type="par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C1313FB4-0734-443D-9534-94850051172E}" type="pres">
      <dgm:prSet presAssocID="{6B29A08C-9268-46C7-AE19-CA8A813790EC}" presName="linear" presStyleCnt="0">
        <dgm:presLayoutVars>
          <dgm:dir/>
          <dgm:animLvl val="lvl"/>
          <dgm:resizeHandles val="exact"/>
        </dgm:presLayoutVars>
      </dgm:prSet>
      <dgm:spPr/>
    </dgm:pt>
    <dgm:pt modelId="{91D899EA-DF90-47AE-8D8F-7F5B2C334C1C}" type="pres">
      <dgm:prSet presAssocID="{2071D20F-1054-4F79-A475-32EC2D1FF9A2}" presName="parentLin" presStyleCnt="0"/>
      <dgm:spPr/>
    </dgm:pt>
    <dgm:pt modelId="{6D96ACFC-F193-4A48-87C7-FEF3BFFBDA85}" type="pres">
      <dgm:prSet presAssocID="{2071D20F-1054-4F79-A475-32EC2D1FF9A2}" presName="parentLeftMargin" presStyleLbl="node1" presStyleIdx="0" presStyleCnt="3"/>
      <dgm:spPr/>
    </dgm:pt>
    <dgm:pt modelId="{A15C4A8E-CC9B-4205-A192-24D4DED51953}" type="pres">
      <dgm:prSet presAssocID="{2071D20F-1054-4F79-A475-32EC2D1FF9A2}" presName="parentText" presStyleLbl="node1" presStyleIdx="0" presStyleCnt="3" custScaleX="174150" custScaleY="64615" custLinFactNeighborX="-92474" custLinFactNeighborY="30014">
        <dgm:presLayoutVars>
          <dgm:chMax val="0"/>
          <dgm:bulletEnabled val="1"/>
        </dgm:presLayoutVars>
      </dgm:prSet>
      <dgm:spPr/>
    </dgm:pt>
    <dgm:pt modelId="{031BB967-B394-43BF-BFF9-E11D6A0E1C7D}" type="pres">
      <dgm:prSet presAssocID="{2071D20F-1054-4F79-A475-32EC2D1FF9A2}" presName="negativeSpace" presStyleCnt="0"/>
      <dgm:spPr/>
    </dgm:pt>
    <dgm:pt modelId="{418584CF-488A-49DC-9D08-40EB49415FB8}" type="pres">
      <dgm:prSet presAssocID="{2071D20F-1054-4F79-A475-32EC2D1FF9A2}" presName="childText" presStyleLbl="conFgAcc1" presStyleIdx="0" presStyleCnt="3" custScaleX="93487" custScaleY="55265" custLinFactY="11558" custLinFactNeighborX="237" custLinFactNeighborY="100000">
        <dgm:presLayoutVars>
          <dgm:bulletEnabled val="1"/>
        </dgm:presLayoutVars>
      </dgm:prSet>
      <dgm:spPr/>
    </dgm:pt>
    <dgm:pt modelId="{EFA7D494-A963-4F53-8847-6E6BE493AF1F}" type="pres">
      <dgm:prSet presAssocID="{66D9A7BA-2F1F-4A71-9DA6-C8284FAD4045}" presName="spaceBetweenRectangles" presStyleCnt="0"/>
      <dgm:spPr/>
    </dgm:pt>
    <dgm:pt modelId="{FB82F7E4-C98A-4FC0-B642-CEADF5CB3DF9}" type="pres">
      <dgm:prSet presAssocID="{EE20F977-4E94-4C35-82FF-9C06CA0BDE21}" presName="parentLin" presStyleCnt="0"/>
      <dgm:spPr/>
    </dgm:pt>
    <dgm:pt modelId="{9F0C06D8-3EE7-4ED0-B0B7-D1F89876E8A9}" type="pres">
      <dgm:prSet presAssocID="{EE20F977-4E94-4C35-82FF-9C06CA0BDE21}" presName="parentLeftMargin" presStyleLbl="node1" presStyleIdx="0" presStyleCnt="3"/>
      <dgm:spPr/>
    </dgm:pt>
    <dgm:pt modelId="{5A31FF86-ECB2-4D0C-A260-53050FCC8116}" type="pres">
      <dgm:prSet presAssocID="{EE20F977-4E94-4C35-82FF-9C06CA0BDE21}" presName="parentText" presStyleLbl="node1" presStyleIdx="1" presStyleCnt="3" custScaleX="616870" custScaleY="62157" custLinFactNeighborX="-42751" custLinFactNeighborY="34839">
        <dgm:presLayoutVars>
          <dgm:chMax val="0"/>
          <dgm:bulletEnabled val="1"/>
        </dgm:presLayoutVars>
      </dgm:prSet>
      <dgm:spPr/>
    </dgm:pt>
    <dgm:pt modelId="{F8D12870-B759-4AD0-9C41-B2370A91C768}" type="pres">
      <dgm:prSet presAssocID="{EE20F977-4E94-4C35-82FF-9C06CA0BDE21}" presName="negativeSpace" presStyleCnt="0"/>
      <dgm:spPr/>
    </dgm:pt>
    <dgm:pt modelId="{111D6781-2609-4943-A51F-A0369D75A0B3}" type="pres">
      <dgm:prSet presAssocID="{EE20F977-4E94-4C35-82FF-9C06CA0BDE21}" presName="childText" presStyleLbl="conFgAcc1" presStyleIdx="1" presStyleCnt="3" custScaleY="68168" custLinFactY="855" custLinFactNeighborX="-261" custLinFactNeighborY="100000">
        <dgm:presLayoutVars>
          <dgm:bulletEnabled val="1"/>
        </dgm:presLayoutVars>
      </dgm:prSet>
      <dgm:spPr/>
    </dgm:pt>
    <dgm:pt modelId="{EC2C5C14-9AEE-4537-A3A5-F1FE0623042F}" type="pres">
      <dgm:prSet presAssocID="{7F3C15CA-3C50-4581-A1D7-B146B44A1D3A}" presName="spaceBetweenRectangles" presStyleCnt="0"/>
      <dgm:spPr/>
    </dgm:pt>
    <dgm:pt modelId="{BF962ECA-DE38-4DF1-B075-0438FB53647E}" type="pres">
      <dgm:prSet presAssocID="{F0BC3AEA-407F-4975-AC5A-6A903F09658D}" presName="parentLin" presStyleCnt="0"/>
      <dgm:spPr/>
    </dgm:pt>
    <dgm:pt modelId="{BD398AF3-C6CA-4EBC-A047-2991C8EBCB7D}" type="pres">
      <dgm:prSet presAssocID="{F0BC3AEA-407F-4975-AC5A-6A903F09658D}" presName="parentLeftMargin" presStyleLbl="node1" presStyleIdx="1" presStyleCnt="3"/>
      <dgm:spPr/>
    </dgm:pt>
    <dgm:pt modelId="{C15C2B10-82DD-414F-9581-47E9CD8FDB22}" type="pres">
      <dgm:prSet presAssocID="{F0BC3AEA-407F-4975-AC5A-6A903F09658D}" presName="parentText" presStyleLbl="node1" presStyleIdx="2" presStyleCnt="3" custScaleX="714460" custScaleY="64333" custLinFactNeighborX="-21428" custLinFactNeighborY="34451">
        <dgm:presLayoutVars>
          <dgm:chMax val="0"/>
          <dgm:bulletEnabled val="1"/>
        </dgm:presLayoutVars>
      </dgm:prSet>
      <dgm:spPr/>
    </dgm:pt>
    <dgm:pt modelId="{AE7321EE-C4DF-43D9-88FE-892C8FA9B8F6}" type="pres">
      <dgm:prSet presAssocID="{F0BC3AEA-407F-4975-AC5A-6A903F09658D}" presName="negativeSpace" presStyleCnt="0"/>
      <dgm:spPr/>
    </dgm:pt>
    <dgm:pt modelId="{70AD04F9-C717-4ECF-8D9C-940922FF6108}" type="pres">
      <dgm:prSet presAssocID="{F0BC3AEA-407F-4975-AC5A-6A903F09658D}" presName="childText" presStyleLbl="conFgAcc1" presStyleIdx="2" presStyleCnt="3" custScaleX="92996" custScaleY="65421" custLinFactNeighborX="-261" custLinFactNeighborY="30905">
        <dgm:presLayoutVars>
          <dgm:bulletEnabled val="1"/>
        </dgm:presLayoutVars>
      </dgm:prSet>
      <dgm:spPr/>
    </dgm:pt>
  </dgm:ptLst>
  <dgm:cxnLst>
    <dgm:cxn modelId="{26DA6601-93C1-4047-A76B-3B6D64640C34}" type="presOf" srcId="{EE20F977-4E94-4C35-82FF-9C06CA0BDE21}" destId="{9F0C06D8-3EE7-4ED0-B0B7-D1F89876E8A9}" srcOrd="0" destOrd="0" presId="urn:microsoft.com/office/officeart/2005/8/layout/list1"/>
    <dgm:cxn modelId="{C7071A23-BD6B-4A01-9589-5837E1930280}" type="presOf" srcId="{2071D20F-1054-4F79-A475-32EC2D1FF9A2}" destId="{6D96ACFC-F193-4A48-87C7-FEF3BFFBDA85}" srcOrd="0" destOrd="0" presId="urn:microsoft.com/office/officeart/2005/8/layout/list1"/>
    <dgm:cxn modelId="{959BBF23-5650-426B-9F93-A42E4A6DA199}" srcId="{6B29A08C-9268-46C7-AE19-CA8A813790EC}" destId="{F0BC3AEA-407F-4975-AC5A-6A903F09658D}" srcOrd="2" destOrd="0" parTransId="{D514851C-A3BC-4868-8C3B-68C10B7AE345}" sibTransId="{0CE910EB-BEA9-4BE3-84DE-E707AC90F1D2}"/>
    <dgm:cxn modelId="{898E9068-535D-419C-9112-17D914A997BF}" type="presOf" srcId="{EE20F977-4E94-4C35-82FF-9C06CA0BDE21}" destId="{5A31FF86-ECB2-4D0C-A260-53050FCC8116}" srcOrd="1" destOrd="0" presId="urn:microsoft.com/office/officeart/2005/8/layout/list1"/>
    <dgm:cxn modelId="{EA9BB651-0729-49E5-B4A2-D05A0265B318}" srcId="{6B29A08C-9268-46C7-AE19-CA8A813790EC}" destId="{EE20F977-4E94-4C35-82FF-9C06CA0BDE21}" srcOrd="1" destOrd="0" parTransId="{3A5005AE-0703-4E75-AF3F-745A4218FD60}" sibTransId="{7F3C15CA-3C50-4581-A1D7-B146B44A1D3A}"/>
    <dgm:cxn modelId="{F5DBF7A9-2D2A-4F64-BC64-90AE349C84BB}" type="presOf" srcId="{F0BC3AEA-407F-4975-AC5A-6A903F09658D}" destId="{BD398AF3-C6CA-4EBC-A047-2991C8EBCB7D}" srcOrd="0" destOrd="0" presId="urn:microsoft.com/office/officeart/2005/8/layout/list1"/>
    <dgm:cxn modelId="{0E114ED5-00C1-410B-8A7F-E323C9AC0AF9}" srcId="{6B29A08C-9268-46C7-AE19-CA8A813790EC}" destId="{2071D20F-1054-4F79-A475-32EC2D1FF9A2}" srcOrd="0" destOrd="0" parTransId="{817E746E-A371-4857-839A-CA0461096167}" sibTransId="{66D9A7BA-2F1F-4A71-9DA6-C8284FAD4045}"/>
    <dgm:cxn modelId="{790797E5-B796-4DF5-A855-AD0BEEFE6F34}" type="presOf" srcId="{F0BC3AEA-407F-4975-AC5A-6A903F09658D}" destId="{C15C2B10-82DD-414F-9581-47E9CD8FDB22}" srcOrd="1" destOrd="0" presId="urn:microsoft.com/office/officeart/2005/8/layout/list1"/>
    <dgm:cxn modelId="{B241C8F1-DA0E-43CE-9607-467F0537EC41}" type="presOf" srcId="{6B29A08C-9268-46C7-AE19-CA8A813790EC}" destId="{C1313FB4-0734-443D-9534-94850051172E}" srcOrd="0" destOrd="0" presId="urn:microsoft.com/office/officeart/2005/8/layout/list1"/>
    <dgm:cxn modelId="{4D8FC6FE-60AA-4091-A6C4-9D3F053504E0}" type="presOf" srcId="{2071D20F-1054-4F79-A475-32EC2D1FF9A2}" destId="{A15C4A8E-CC9B-4205-A192-24D4DED51953}" srcOrd="1" destOrd="0" presId="urn:microsoft.com/office/officeart/2005/8/layout/list1"/>
    <dgm:cxn modelId="{FC11BB46-744D-407C-88FE-CD5915F09973}" type="presParOf" srcId="{C1313FB4-0734-443D-9534-94850051172E}" destId="{91D899EA-DF90-47AE-8D8F-7F5B2C334C1C}" srcOrd="0" destOrd="0" presId="urn:microsoft.com/office/officeart/2005/8/layout/list1"/>
    <dgm:cxn modelId="{994C4F42-8BEC-4B1C-8503-D357BF113020}" type="presParOf" srcId="{91D899EA-DF90-47AE-8D8F-7F5B2C334C1C}" destId="{6D96ACFC-F193-4A48-87C7-FEF3BFFBDA85}" srcOrd="0" destOrd="0" presId="urn:microsoft.com/office/officeart/2005/8/layout/list1"/>
    <dgm:cxn modelId="{275FD5CE-2A02-4CE3-B774-EE672DD4B663}" type="presParOf" srcId="{91D899EA-DF90-47AE-8D8F-7F5B2C334C1C}" destId="{A15C4A8E-CC9B-4205-A192-24D4DED51953}" srcOrd="1" destOrd="0" presId="urn:microsoft.com/office/officeart/2005/8/layout/list1"/>
    <dgm:cxn modelId="{02E9F81A-C7FA-41D7-9BB9-CA124E885B3F}" type="presParOf" srcId="{C1313FB4-0734-443D-9534-94850051172E}" destId="{031BB967-B394-43BF-BFF9-E11D6A0E1C7D}" srcOrd="1" destOrd="0" presId="urn:microsoft.com/office/officeart/2005/8/layout/list1"/>
    <dgm:cxn modelId="{2BEEEF3F-1D10-4606-AC77-6AEEDC1BF68D}" type="presParOf" srcId="{C1313FB4-0734-443D-9534-94850051172E}" destId="{418584CF-488A-49DC-9D08-40EB49415FB8}" srcOrd="2" destOrd="0" presId="urn:microsoft.com/office/officeart/2005/8/layout/list1"/>
    <dgm:cxn modelId="{8600DBAB-C767-4F42-8348-94DA4207EE57}" type="presParOf" srcId="{C1313FB4-0734-443D-9534-94850051172E}" destId="{EFA7D494-A963-4F53-8847-6E6BE493AF1F}" srcOrd="3" destOrd="0" presId="urn:microsoft.com/office/officeart/2005/8/layout/list1"/>
    <dgm:cxn modelId="{FC454A0B-D90E-4184-8BBF-E0C483B527A4}" type="presParOf" srcId="{C1313FB4-0734-443D-9534-94850051172E}" destId="{FB82F7E4-C98A-4FC0-B642-CEADF5CB3DF9}" srcOrd="4" destOrd="0" presId="urn:microsoft.com/office/officeart/2005/8/layout/list1"/>
    <dgm:cxn modelId="{E88D8F2C-22FD-42B0-950F-5CBEE36DF7DD}" type="presParOf" srcId="{FB82F7E4-C98A-4FC0-B642-CEADF5CB3DF9}" destId="{9F0C06D8-3EE7-4ED0-B0B7-D1F89876E8A9}" srcOrd="0" destOrd="0" presId="urn:microsoft.com/office/officeart/2005/8/layout/list1"/>
    <dgm:cxn modelId="{8A63F088-A138-4417-A212-EC233563D9CA}" type="presParOf" srcId="{FB82F7E4-C98A-4FC0-B642-CEADF5CB3DF9}" destId="{5A31FF86-ECB2-4D0C-A260-53050FCC8116}" srcOrd="1" destOrd="0" presId="urn:microsoft.com/office/officeart/2005/8/layout/list1"/>
    <dgm:cxn modelId="{7111E2F9-9E65-4167-BC8D-5FBD807025A6}" type="presParOf" srcId="{C1313FB4-0734-443D-9534-94850051172E}" destId="{F8D12870-B759-4AD0-9C41-B2370A91C768}" srcOrd="5" destOrd="0" presId="urn:microsoft.com/office/officeart/2005/8/layout/list1"/>
    <dgm:cxn modelId="{78E6F953-9328-4465-96C9-A5B4573EE68A}" type="presParOf" srcId="{C1313FB4-0734-443D-9534-94850051172E}" destId="{111D6781-2609-4943-A51F-A0369D75A0B3}" srcOrd="6" destOrd="0" presId="urn:microsoft.com/office/officeart/2005/8/layout/list1"/>
    <dgm:cxn modelId="{668E3BE7-72C4-49EB-808E-4C5452F95548}" type="presParOf" srcId="{C1313FB4-0734-443D-9534-94850051172E}" destId="{EC2C5C14-9AEE-4537-A3A5-F1FE0623042F}" srcOrd="7" destOrd="0" presId="urn:microsoft.com/office/officeart/2005/8/layout/list1"/>
    <dgm:cxn modelId="{1A703477-1BB8-49EE-9B30-C4651F4FA185}" type="presParOf" srcId="{C1313FB4-0734-443D-9534-94850051172E}" destId="{BF962ECA-DE38-4DF1-B075-0438FB53647E}" srcOrd="8" destOrd="0" presId="urn:microsoft.com/office/officeart/2005/8/layout/list1"/>
    <dgm:cxn modelId="{D7D29FB0-A010-479C-A4E5-EAA144AC813E}" type="presParOf" srcId="{BF962ECA-DE38-4DF1-B075-0438FB53647E}" destId="{BD398AF3-C6CA-4EBC-A047-2991C8EBCB7D}" srcOrd="0" destOrd="0" presId="urn:microsoft.com/office/officeart/2005/8/layout/list1"/>
    <dgm:cxn modelId="{5E8DFE6D-7D7E-4A6E-96B7-09ED4DA55F2A}" type="presParOf" srcId="{BF962ECA-DE38-4DF1-B075-0438FB53647E}" destId="{C15C2B10-82DD-414F-9581-47E9CD8FDB22}" srcOrd="1" destOrd="0" presId="urn:microsoft.com/office/officeart/2005/8/layout/list1"/>
    <dgm:cxn modelId="{28E687BE-2D9C-4AE2-BE44-7DC774DF991C}" type="presParOf" srcId="{C1313FB4-0734-443D-9534-94850051172E}" destId="{AE7321EE-C4DF-43D9-88FE-892C8FA9B8F6}" srcOrd="9" destOrd="0" presId="urn:microsoft.com/office/officeart/2005/8/layout/list1"/>
    <dgm:cxn modelId="{CEFE98D2-4673-4417-8205-142D42DE47BE}" type="presParOf" srcId="{C1313FB4-0734-443D-9534-94850051172E}" destId="{70AD04F9-C717-4ECF-8D9C-940922FF61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584CF-488A-49DC-9D08-40EB49415FB8}">
      <dsp:nvSpPr>
        <dsp:cNvPr id="0" name=""/>
        <dsp:cNvSpPr/>
      </dsp:nvSpPr>
      <dsp:spPr>
        <a:xfrm>
          <a:off x="14260" y="1101981"/>
          <a:ext cx="5625048" cy="8913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C4A8E-CC9B-4205-A192-24D4DED51953}">
      <dsp:nvSpPr>
        <dsp:cNvPr id="0" name=""/>
        <dsp:cNvSpPr/>
      </dsp:nvSpPr>
      <dsp:spPr>
        <a:xfrm>
          <a:off x="17821" y="860904"/>
          <a:ext cx="5773399" cy="12207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198" tIns="0" rIns="15919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biệt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nhau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3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chủng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chúng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413" y="920496"/>
        <a:ext cx="5654215" cy="1101574"/>
      </dsp:txXfrm>
    </dsp:sp>
    <dsp:sp modelId="{111D6781-2609-4943-A51F-A0369D75A0B3}">
      <dsp:nvSpPr>
        <dsp:cNvPr id="0" name=""/>
        <dsp:cNvSpPr/>
      </dsp:nvSpPr>
      <dsp:spPr>
        <a:xfrm>
          <a:off x="0" y="2395957"/>
          <a:ext cx="6016931" cy="10994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1FF86-ECB2-4D0C-A260-53050FCC8116}">
      <dsp:nvSpPr>
        <dsp:cNvPr id="0" name=""/>
        <dsp:cNvSpPr/>
      </dsp:nvSpPr>
      <dsp:spPr>
        <a:xfrm>
          <a:off x="39399" y="2465094"/>
          <a:ext cx="5943556" cy="1174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198" tIns="0" rIns="15919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kĩ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bản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đồ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ảnh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6725" y="2522420"/>
        <a:ext cx="5828904" cy="1059667"/>
      </dsp:txXfrm>
    </dsp:sp>
    <dsp:sp modelId="{70AD04F9-C717-4ECF-8D9C-940922FF6108}">
      <dsp:nvSpPr>
        <dsp:cNvPr id="0" name=""/>
        <dsp:cNvSpPr/>
      </dsp:nvSpPr>
      <dsp:spPr>
        <a:xfrm>
          <a:off x="0" y="4044313"/>
          <a:ext cx="5595505" cy="1055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C2B10-82DD-414F-9581-47E9CD8FDB22}">
      <dsp:nvSpPr>
        <dsp:cNvPr id="0" name=""/>
        <dsp:cNvSpPr/>
      </dsp:nvSpPr>
      <dsp:spPr>
        <a:xfrm>
          <a:off x="46745" y="3885907"/>
          <a:ext cx="5950809" cy="1215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198" tIns="0" rIns="15919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Nâng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tinh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đoàn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quốc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tế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6077" y="3945239"/>
        <a:ext cx="5832145" cy="1096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5D9CF-F47B-4DB2-9741-FDD07A7D539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7609A-A809-4EA4-84E8-BFE5A313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8cd41eb30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8cd41eb30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92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841;g8cd41eb30a_0_142:notes">
            <a:extLst>
              <a:ext uri="{FF2B5EF4-FFF2-40B4-BE49-F238E27FC236}">
                <a16:creationId xmlns:a16="http://schemas.microsoft.com/office/drawing/2014/main" id="{77D706E0-4C0D-4C78-8A4A-4032AAFBC9D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842;g8cd41eb30a_0_142:notes">
            <a:extLst>
              <a:ext uri="{FF2B5EF4-FFF2-40B4-BE49-F238E27FC236}">
                <a16:creationId xmlns:a16="http://schemas.microsoft.com/office/drawing/2014/main" id="{7A10C665-63CA-4053-9940-D019427C17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1546-1FA9-4B2E-B5D3-5C435EF9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DBA77-3FB7-4602-82F4-33D3B642C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0FCE3-A8AE-4BEF-92E6-40DA4161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6BD82-76C8-458D-A759-55133F10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CBA75-917F-4B47-B4A5-D2DEB6D1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3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CAF3-E19A-4B36-B615-391399E7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A5478-5E4B-49A8-BC7B-3F0C0AC35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C3621-C6C4-4378-8C9B-E6880583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ECD00-8166-4DB0-87E0-979834BF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39395-E08B-4516-9356-AE1D675E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0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F4DF1-B645-46BC-BCC5-D2481E267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CD5E-9F31-4C91-A9BB-7DDBFE9A3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E7D-21E4-43E5-8D09-A863B879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481C5-7822-418B-8339-7D1DEEDD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86C7C-FEC1-46A1-993A-313A55D5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1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57103E-9187-4FB4-A845-A64469F21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EA2F66-F0E4-45AB-B9AE-B4DA2A20F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D7A792-2C7A-48D1-99D1-EB4665EC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7A46-96D5-4465-BB76-BE8D619C7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13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4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600800" y="-1842466"/>
            <a:ext cx="13393597" cy="8929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1038867" y="2921800"/>
            <a:ext cx="37440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1038900" y="3453733"/>
            <a:ext cx="37440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324" name="Google Shape;324;p24"/>
          <p:cNvGrpSpPr/>
          <p:nvPr/>
        </p:nvGrpSpPr>
        <p:grpSpPr>
          <a:xfrm rot="16753" flipH="1">
            <a:off x="2775344" y="-5682733"/>
            <a:ext cx="3001803" cy="12721260"/>
            <a:chOff x="6137900" y="1385225"/>
            <a:chExt cx="1232725" cy="3077625"/>
          </a:xfrm>
        </p:grpSpPr>
        <p:sp>
          <p:nvSpPr>
            <p:cNvPr id="325" name="Google Shape;325;p24"/>
            <p:cNvSpPr/>
            <p:nvPr/>
          </p:nvSpPr>
          <p:spPr>
            <a:xfrm>
              <a:off x="6137900" y="1387175"/>
              <a:ext cx="1054125" cy="3075675"/>
            </a:xfrm>
            <a:custGeom>
              <a:avLst/>
              <a:gdLst/>
              <a:ahLst/>
              <a:cxnLst/>
              <a:rect l="l" t="t" r="r" b="b"/>
              <a:pathLst>
                <a:path w="42165" h="123027" fill="none" extrusionOk="0">
                  <a:moveTo>
                    <a:pt x="42164" y="1"/>
                  </a:moveTo>
                  <a:cubicBezTo>
                    <a:pt x="41518" y="823"/>
                    <a:pt x="40872" y="1645"/>
                    <a:pt x="40226" y="2467"/>
                  </a:cubicBezTo>
                  <a:cubicBezTo>
                    <a:pt x="38327" y="4953"/>
                    <a:pt x="36057" y="7067"/>
                    <a:pt x="33786" y="9201"/>
                  </a:cubicBezTo>
                  <a:cubicBezTo>
                    <a:pt x="30909" y="11863"/>
                    <a:pt x="27933" y="14447"/>
                    <a:pt x="25408" y="17481"/>
                  </a:cubicBezTo>
                  <a:cubicBezTo>
                    <a:pt x="23235" y="20045"/>
                    <a:pt x="21376" y="22864"/>
                    <a:pt x="19888" y="25898"/>
                  </a:cubicBezTo>
                  <a:cubicBezTo>
                    <a:pt x="18479" y="28854"/>
                    <a:pt x="17618" y="31966"/>
                    <a:pt x="17892" y="35294"/>
                  </a:cubicBezTo>
                  <a:cubicBezTo>
                    <a:pt x="18068" y="36977"/>
                    <a:pt x="18616" y="38621"/>
                    <a:pt x="19516" y="40050"/>
                  </a:cubicBezTo>
                  <a:cubicBezTo>
                    <a:pt x="20397" y="41499"/>
                    <a:pt x="21454" y="42830"/>
                    <a:pt x="22648" y="44004"/>
                  </a:cubicBezTo>
                  <a:cubicBezTo>
                    <a:pt x="24567" y="45884"/>
                    <a:pt x="26446" y="47821"/>
                    <a:pt x="28286" y="49779"/>
                  </a:cubicBezTo>
                  <a:cubicBezTo>
                    <a:pt x="29891" y="51521"/>
                    <a:pt x="31320" y="53459"/>
                    <a:pt x="32122" y="55710"/>
                  </a:cubicBezTo>
                  <a:cubicBezTo>
                    <a:pt x="33395" y="59273"/>
                    <a:pt x="33023" y="62972"/>
                    <a:pt x="30204" y="65713"/>
                  </a:cubicBezTo>
                  <a:cubicBezTo>
                    <a:pt x="28795" y="67102"/>
                    <a:pt x="26994" y="67787"/>
                    <a:pt x="25056" y="68101"/>
                  </a:cubicBezTo>
                  <a:cubicBezTo>
                    <a:pt x="21865" y="68629"/>
                    <a:pt x="18831" y="68042"/>
                    <a:pt x="15895" y="66848"/>
                  </a:cubicBezTo>
                  <a:cubicBezTo>
                    <a:pt x="13194" y="65771"/>
                    <a:pt x="10571" y="64479"/>
                    <a:pt x="7869" y="63344"/>
                  </a:cubicBezTo>
                  <a:cubicBezTo>
                    <a:pt x="6891" y="62933"/>
                    <a:pt x="5853" y="62620"/>
                    <a:pt x="4796" y="62424"/>
                  </a:cubicBezTo>
                  <a:cubicBezTo>
                    <a:pt x="2937" y="62111"/>
                    <a:pt x="1234" y="63657"/>
                    <a:pt x="705" y="65106"/>
                  </a:cubicBezTo>
                  <a:cubicBezTo>
                    <a:pt x="392" y="65987"/>
                    <a:pt x="118" y="66848"/>
                    <a:pt x="157" y="67787"/>
                  </a:cubicBezTo>
                  <a:cubicBezTo>
                    <a:pt x="177" y="68707"/>
                    <a:pt x="0" y="69647"/>
                    <a:pt x="40" y="70567"/>
                  </a:cubicBezTo>
                  <a:cubicBezTo>
                    <a:pt x="98" y="72642"/>
                    <a:pt x="431" y="74717"/>
                    <a:pt x="1018" y="76733"/>
                  </a:cubicBezTo>
                  <a:cubicBezTo>
                    <a:pt x="2173" y="80668"/>
                    <a:pt x="4033" y="84269"/>
                    <a:pt x="6029" y="87832"/>
                  </a:cubicBezTo>
                  <a:cubicBezTo>
                    <a:pt x="7771" y="90944"/>
                    <a:pt x="9416" y="94115"/>
                    <a:pt x="10473" y="97541"/>
                  </a:cubicBezTo>
                  <a:cubicBezTo>
                    <a:pt x="11138" y="99674"/>
                    <a:pt x="11647" y="101886"/>
                    <a:pt x="11726" y="104157"/>
                  </a:cubicBezTo>
                  <a:cubicBezTo>
                    <a:pt x="11784" y="106114"/>
                    <a:pt x="11902" y="108052"/>
                    <a:pt x="11863" y="110010"/>
                  </a:cubicBezTo>
                  <a:cubicBezTo>
                    <a:pt x="11823" y="111439"/>
                    <a:pt x="11569" y="112887"/>
                    <a:pt x="11412" y="114316"/>
                  </a:cubicBezTo>
                  <a:cubicBezTo>
                    <a:pt x="11314" y="115373"/>
                    <a:pt x="11236" y="116430"/>
                    <a:pt x="11099" y="117487"/>
                  </a:cubicBezTo>
                  <a:cubicBezTo>
                    <a:pt x="10962" y="118681"/>
                    <a:pt x="10786" y="119895"/>
                    <a:pt x="10649" y="121109"/>
                  </a:cubicBezTo>
                  <a:cubicBezTo>
                    <a:pt x="10571" y="121735"/>
                    <a:pt x="10551" y="122381"/>
                    <a:pt x="10492" y="123027"/>
                  </a:cubicBezTo>
                </a:path>
              </a:pathLst>
            </a:custGeom>
            <a:noFill/>
            <a:ln w="161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6479975" y="1385225"/>
              <a:ext cx="890650" cy="3075675"/>
            </a:xfrm>
            <a:custGeom>
              <a:avLst/>
              <a:gdLst/>
              <a:ahLst/>
              <a:cxnLst/>
              <a:rect l="l" t="t" r="r" b="b"/>
              <a:pathLst>
                <a:path w="35626" h="123027" fill="none" extrusionOk="0">
                  <a:moveTo>
                    <a:pt x="35626" y="0"/>
                  </a:moveTo>
                  <a:cubicBezTo>
                    <a:pt x="34451" y="1547"/>
                    <a:pt x="33355" y="3191"/>
                    <a:pt x="32063" y="4620"/>
                  </a:cubicBezTo>
                  <a:cubicBezTo>
                    <a:pt x="29519" y="7439"/>
                    <a:pt x="26582" y="9886"/>
                    <a:pt x="23685" y="12332"/>
                  </a:cubicBezTo>
                  <a:cubicBezTo>
                    <a:pt x="20240" y="15269"/>
                    <a:pt x="16893" y="18322"/>
                    <a:pt x="14427" y="22178"/>
                  </a:cubicBezTo>
                  <a:cubicBezTo>
                    <a:pt x="12998" y="24410"/>
                    <a:pt x="11941" y="26798"/>
                    <a:pt x="11471" y="29362"/>
                  </a:cubicBezTo>
                  <a:cubicBezTo>
                    <a:pt x="10962" y="32142"/>
                    <a:pt x="11353" y="35000"/>
                    <a:pt x="12586" y="37525"/>
                  </a:cubicBezTo>
                  <a:cubicBezTo>
                    <a:pt x="13820" y="40089"/>
                    <a:pt x="15523" y="42321"/>
                    <a:pt x="17363" y="44474"/>
                  </a:cubicBezTo>
                  <a:cubicBezTo>
                    <a:pt x="19673" y="47175"/>
                    <a:pt x="22041" y="49837"/>
                    <a:pt x="23548" y="53165"/>
                  </a:cubicBezTo>
                  <a:cubicBezTo>
                    <a:pt x="24468" y="55220"/>
                    <a:pt x="25056" y="57393"/>
                    <a:pt x="25330" y="59625"/>
                  </a:cubicBezTo>
                  <a:cubicBezTo>
                    <a:pt x="25623" y="61797"/>
                    <a:pt x="25290" y="63892"/>
                    <a:pt x="24742" y="65947"/>
                  </a:cubicBezTo>
                  <a:cubicBezTo>
                    <a:pt x="23744" y="69608"/>
                    <a:pt x="21610" y="72368"/>
                    <a:pt x="18146" y="74149"/>
                  </a:cubicBezTo>
                  <a:cubicBezTo>
                    <a:pt x="15405" y="75539"/>
                    <a:pt x="12469" y="76185"/>
                    <a:pt x="9513" y="76811"/>
                  </a:cubicBezTo>
                  <a:cubicBezTo>
                    <a:pt x="7575" y="77222"/>
                    <a:pt x="5638" y="77633"/>
                    <a:pt x="3739" y="78142"/>
                  </a:cubicBezTo>
                  <a:cubicBezTo>
                    <a:pt x="2232" y="78534"/>
                    <a:pt x="1194" y="79610"/>
                    <a:pt x="509" y="80980"/>
                  </a:cubicBezTo>
                  <a:cubicBezTo>
                    <a:pt x="313" y="81411"/>
                    <a:pt x="215" y="81881"/>
                    <a:pt x="196" y="82351"/>
                  </a:cubicBezTo>
                  <a:cubicBezTo>
                    <a:pt x="0" y="85228"/>
                    <a:pt x="842" y="87929"/>
                    <a:pt x="1488" y="90670"/>
                  </a:cubicBezTo>
                  <a:cubicBezTo>
                    <a:pt x="2075" y="93117"/>
                    <a:pt x="2682" y="95544"/>
                    <a:pt x="3093" y="98010"/>
                  </a:cubicBezTo>
                  <a:cubicBezTo>
                    <a:pt x="3582" y="101123"/>
                    <a:pt x="3739" y="104313"/>
                    <a:pt x="3563" y="107465"/>
                  </a:cubicBezTo>
                  <a:cubicBezTo>
                    <a:pt x="3465" y="109559"/>
                    <a:pt x="3171" y="111634"/>
                    <a:pt x="2975" y="113709"/>
                  </a:cubicBezTo>
                  <a:cubicBezTo>
                    <a:pt x="2858" y="114942"/>
                    <a:pt x="2780" y="116175"/>
                    <a:pt x="2643" y="117409"/>
                  </a:cubicBezTo>
                  <a:cubicBezTo>
                    <a:pt x="2525" y="118720"/>
                    <a:pt x="2329" y="120032"/>
                    <a:pt x="2192" y="121343"/>
                  </a:cubicBezTo>
                  <a:cubicBezTo>
                    <a:pt x="2134" y="121891"/>
                    <a:pt x="2134" y="122459"/>
                    <a:pt x="2114" y="123027"/>
                  </a:cubicBezTo>
                </a:path>
              </a:pathLst>
            </a:custGeom>
            <a:noFill/>
            <a:ln w="161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6"/>
                </a:solidFill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6317975" y="2548925"/>
              <a:ext cx="444375" cy="413550"/>
            </a:xfrm>
            <a:custGeom>
              <a:avLst/>
              <a:gdLst/>
              <a:ahLst/>
              <a:cxnLst/>
              <a:rect l="l" t="t" r="r" b="b"/>
              <a:pathLst>
                <a:path w="17775" h="16542" fill="none" extrusionOk="0">
                  <a:moveTo>
                    <a:pt x="3309" y="1723"/>
                  </a:moveTo>
                  <a:cubicBezTo>
                    <a:pt x="1626" y="2330"/>
                    <a:pt x="138" y="3798"/>
                    <a:pt x="60" y="5579"/>
                  </a:cubicBezTo>
                  <a:cubicBezTo>
                    <a:pt x="1" y="6969"/>
                    <a:pt x="784" y="8281"/>
                    <a:pt x="1665" y="9357"/>
                  </a:cubicBezTo>
                  <a:cubicBezTo>
                    <a:pt x="3759" y="11961"/>
                    <a:pt x="6441" y="14016"/>
                    <a:pt x="9495" y="15367"/>
                  </a:cubicBezTo>
                  <a:cubicBezTo>
                    <a:pt x="11060" y="16052"/>
                    <a:pt x="12842" y="16541"/>
                    <a:pt x="14447" y="15993"/>
                  </a:cubicBezTo>
                  <a:cubicBezTo>
                    <a:pt x="16189" y="15386"/>
                    <a:pt x="17364" y="13605"/>
                    <a:pt x="17579" y="11785"/>
                  </a:cubicBezTo>
                  <a:cubicBezTo>
                    <a:pt x="17775" y="9964"/>
                    <a:pt x="17148" y="8124"/>
                    <a:pt x="16150" y="6578"/>
                  </a:cubicBezTo>
                  <a:cubicBezTo>
                    <a:pt x="13527" y="2526"/>
                    <a:pt x="7987" y="1"/>
                    <a:pt x="3309" y="1723"/>
                  </a:cubicBezTo>
                  <a:close/>
                </a:path>
              </a:pathLst>
            </a:custGeom>
            <a:noFill/>
            <a:ln w="4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6297425" y="2234750"/>
              <a:ext cx="200675" cy="237875"/>
            </a:xfrm>
            <a:custGeom>
              <a:avLst/>
              <a:gdLst/>
              <a:ahLst/>
              <a:cxnLst/>
              <a:rect l="l" t="t" r="r" b="b"/>
              <a:pathLst>
                <a:path w="8027" h="9515" fill="none" extrusionOk="0">
                  <a:moveTo>
                    <a:pt x="7615" y="5188"/>
                  </a:moveTo>
                  <a:cubicBezTo>
                    <a:pt x="7185" y="4112"/>
                    <a:pt x="6382" y="3231"/>
                    <a:pt x="5599" y="2369"/>
                  </a:cubicBezTo>
                  <a:lnTo>
                    <a:pt x="5403" y="2311"/>
                  </a:lnTo>
                  <a:cubicBezTo>
                    <a:pt x="4366" y="1195"/>
                    <a:pt x="2956" y="1"/>
                    <a:pt x="1547" y="510"/>
                  </a:cubicBezTo>
                  <a:cubicBezTo>
                    <a:pt x="608" y="862"/>
                    <a:pt x="79" y="1880"/>
                    <a:pt x="40" y="2878"/>
                  </a:cubicBezTo>
                  <a:cubicBezTo>
                    <a:pt x="1" y="3877"/>
                    <a:pt x="392" y="4836"/>
                    <a:pt x="842" y="5717"/>
                  </a:cubicBezTo>
                  <a:cubicBezTo>
                    <a:pt x="1449" y="6950"/>
                    <a:pt x="2252" y="8163"/>
                    <a:pt x="3446" y="8829"/>
                  </a:cubicBezTo>
                  <a:cubicBezTo>
                    <a:pt x="4640" y="9514"/>
                    <a:pt x="6323" y="9495"/>
                    <a:pt x="7243" y="8457"/>
                  </a:cubicBezTo>
                  <a:cubicBezTo>
                    <a:pt x="8007" y="7596"/>
                    <a:pt x="8026" y="6265"/>
                    <a:pt x="7615" y="5188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0D497D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9" name="Google Shape;329;p24"/>
          <p:cNvGrpSpPr/>
          <p:nvPr/>
        </p:nvGrpSpPr>
        <p:grpSpPr>
          <a:xfrm rot="-8645526">
            <a:off x="-110983" y="-2058134"/>
            <a:ext cx="2126981" cy="4955929"/>
            <a:chOff x="2999600" y="2891975"/>
            <a:chExt cx="756575" cy="1762725"/>
          </a:xfrm>
        </p:grpSpPr>
        <p:sp>
          <p:nvSpPr>
            <p:cNvPr id="330" name="Google Shape;330;p24"/>
            <p:cNvSpPr/>
            <p:nvPr/>
          </p:nvSpPr>
          <p:spPr>
            <a:xfrm>
              <a:off x="2999600" y="2891975"/>
              <a:ext cx="756575" cy="1762725"/>
            </a:xfrm>
            <a:custGeom>
              <a:avLst/>
              <a:gdLst/>
              <a:ahLst/>
              <a:cxnLst/>
              <a:rect l="l" t="t" r="r" b="b"/>
              <a:pathLst>
                <a:path w="30263" h="70509" fill="none" extrusionOk="0">
                  <a:moveTo>
                    <a:pt x="30263" y="59"/>
                  </a:moveTo>
                  <a:cubicBezTo>
                    <a:pt x="27620" y="1"/>
                    <a:pt x="25095" y="666"/>
                    <a:pt x="22727" y="1703"/>
                  </a:cubicBezTo>
                  <a:cubicBezTo>
                    <a:pt x="17872" y="3857"/>
                    <a:pt x="13272" y="6538"/>
                    <a:pt x="9024" y="9709"/>
                  </a:cubicBezTo>
                  <a:cubicBezTo>
                    <a:pt x="6284" y="11726"/>
                    <a:pt x="3857" y="14075"/>
                    <a:pt x="2134" y="17089"/>
                  </a:cubicBezTo>
                  <a:cubicBezTo>
                    <a:pt x="686" y="19614"/>
                    <a:pt x="0" y="22296"/>
                    <a:pt x="314" y="25173"/>
                  </a:cubicBezTo>
                  <a:cubicBezTo>
                    <a:pt x="588" y="27405"/>
                    <a:pt x="1410" y="29539"/>
                    <a:pt x="2702" y="31398"/>
                  </a:cubicBezTo>
                  <a:cubicBezTo>
                    <a:pt x="4287" y="33747"/>
                    <a:pt x="6069" y="35998"/>
                    <a:pt x="7772" y="38269"/>
                  </a:cubicBezTo>
                  <a:cubicBezTo>
                    <a:pt x="10277" y="41636"/>
                    <a:pt x="12176" y="45296"/>
                    <a:pt x="12998" y="49446"/>
                  </a:cubicBezTo>
                  <a:cubicBezTo>
                    <a:pt x="13311" y="51090"/>
                    <a:pt x="13546" y="52774"/>
                    <a:pt x="13683" y="54457"/>
                  </a:cubicBezTo>
                  <a:cubicBezTo>
                    <a:pt x="13859" y="56982"/>
                    <a:pt x="13859" y="59527"/>
                    <a:pt x="14016" y="62071"/>
                  </a:cubicBezTo>
                  <a:cubicBezTo>
                    <a:pt x="14133" y="63735"/>
                    <a:pt x="14329" y="65380"/>
                    <a:pt x="14642" y="67004"/>
                  </a:cubicBezTo>
                  <a:cubicBezTo>
                    <a:pt x="15014" y="68844"/>
                    <a:pt x="16972" y="70312"/>
                    <a:pt x="18870" y="70332"/>
                  </a:cubicBezTo>
                  <a:cubicBezTo>
                    <a:pt x="19555" y="70332"/>
                    <a:pt x="20260" y="70508"/>
                    <a:pt x="20945" y="70449"/>
                  </a:cubicBezTo>
                  <a:cubicBezTo>
                    <a:pt x="22590" y="70352"/>
                    <a:pt x="24234" y="70175"/>
                    <a:pt x="25878" y="69999"/>
                  </a:cubicBezTo>
                  <a:cubicBezTo>
                    <a:pt x="27346" y="69862"/>
                    <a:pt x="28814" y="69706"/>
                    <a:pt x="30263" y="69549"/>
                  </a:cubicBezTo>
                </a:path>
              </a:pathLst>
            </a:custGeom>
            <a:noFill/>
            <a:ln w="63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187025" y="3201750"/>
              <a:ext cx="569150" cy="1289975"/>
            </a:xfrm>
            <a:custGeom>
              <a:avLst/>
              <a:gdLst/>
              <a:ahLst/>
              <a:cxnLst/>
              <a:rect l="l" t="t" r="r" b="b"/>
              <a:pathLst>
                <a:path w="22766" h="51599" fill="none" extrusionOk="0">
                  <a:moveTo>
                    <a:pt x="22766" y="0"/>
                  </a:moveTo>
                  <a:cubicBezTo>
                    <a:pt x="20965" y="39"/>
                    <a:pt x="19164" y="39"/>
                    <a:pt x="17383" y="157"/>
                  </a:cubicBezTo>
                  <a:cubicBezTo>
                    <a:pt x="13624" y="392"/>
                    <a:pt x="9944" y="1057"/>
                    <a:pt x="6597" y="2858"/>
                  </a:cubicBezTo>
                  <a:cubicBezTo>
                    <a:pt x="4483" y="3993"/>
                    <a:pt x="2702" y="5579"/>
                    <a:pt x="1527" y="7693"/>
                  </a:cubicBezTo>
                  <a:cubicBezTo>
                    <a:pt x="1" y="10453"/>
                    <a:pt x="235" y="13311"/>
                    <a:pt x="1527" y="16071"/>
                  </a:cubicBezTo>
                  <a:cubicBezTo>
                    <a:pt x="2134" y="17402"/>
                    <a:pt x="2976" y="18616"/>
                    <a:pt x="3739" y="19849"/>
                  </a:cubicBezTo>
                  <a:cubicBezTo>
                    <a:pt x="5129" y="22119"/>
                    <a:pt x="6656" y="24331"/>
                    <a:pt x="7948" y="26661"/>
                  </a:cubicBezTo>
                  <a:cubicBezTo>
                    <a:pt x="9553" y="29519"/>
                    <a:pt x="10414" y="32690"/>
                    <a:pt x="11119" y="35880"/>
                  </a:cubicBezTo>
                  <a:cubicBezTo>
                    <a:pt x="11647" y="38190"/>
                    <a:pt x="12098" y="40539"/>
                    <a:pt x="12685" y="42810"/>
                  </a:cubicBezTo>
                  <a:cubicBezTo>
                    <a:pt x="13253" y="44963"/>
                    <a:pt x="13996" y="47038"/>
                    <a:pt x="15660" y="48682"/>
                  </a:cubicBezTo>
                  <a:cubicBezTo>
                    <a:pt x="17128" y="50131"/>
                    <a:pt x="18890" y="50855"/>
                    <a:pt x="20828" y="51286"/>
                  </a:cubicBezTo>
                  <a:cubicBezTo>
                    <a:pt x="21474" y="51423"/>
                    <a:pt x="22120" y="51501"/>
                    <a:pt x="22766" y="51599"/>
                  </a:cubicBezTo>
                </a:path>
              </a:pathLst>
            </a:custGeom>
            <a:noFill/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629900" y="3617700"/>
              <a:ext cx="126275" cy="668000"/>
            </a:xfrm>
            <a:custGeom>
              <a:avLst/>
              <a:gdLst/>
              <a:ahLst/>
              <a:cxnLst/>
              <a:rect l="l" t="t" r="r" b="b"/>
              <a:pathLst>
                <a:path w="5051" h="26720" fill="none" extrusionOk="0">
                  <a:moveTo>
                    <a:pt x="5051" y="1"/>
                  </a:moveTo>
                  <a:cubicBezTo>
                    <a:pt x="3426" y="510"/>
                    <a:pt x="2017" y="1390"/>
                    <a:pt x="1155" y="2858"/>
                  </a:cubicBezTo>
                  <a:cubicBezTo>
                    <a:pt x="666" y="3739"/>
                    <a:pt x="353" y="4698"/>
                    <a:pt x="235" y="5697"/>
                  </a:cubicBezTo>
                  <a:cubicBezTo>
                    <a:pt x="59" y="6950"/>
                    <a:pt x="1" y="8202"/>
                    <a:pt x="59" y="9475"/>
                  </a:cubicBezTo>
                  <a:cubicBezTo>
                    <a:pt x="138" y="11315"/>
                    <a:pt x="314" y="13174"/>
                    <a:pt x="509" y="15014"/>
                  </a:cubicBezTo>
                  <a:cubicBezTo>
                    <a:pt x="705" y="16717"/>
                    <a:pt x="940" y="18420"/>
                    <a:pt x="1292" y="20104"/>
                  </a:cubicBezTo>
                  <a:cubicBezTo>
                    <a:pt x="1841" y="22668"/>
                    <a:pt x="2917" y="24978"/>
                    <a:pt x="4953" y="26720"/>
                  </a:cubicBezTo>
                </a:path>
              </a:pathLst>
            </a:custGeom>
            <a:noFill/>
            <a:ln w="12225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37250" y="3329950"/>
              <a:ext cx="282900" cy="145850"/>
            </a:xfrm>
            <a:custGeom>
              <a:avLst/>
              <a:gdLst/>
              <a:ahLst/>
              <a:cxnLst/>
              <a:rect l="l" t="t" r="r" b="b"/>
              <a:pathLst>
                <a:path w="11316" h="5834" fill="none" extrusionOk="0">
                  <a:moveTo>
                    <a:pt x="1626" y="1919"/>
                  </a:moveTo>
                  <a:cubicBezTo>
                    <a:pt x="901" y="2193"/>
                    <a:pt x="40" y="2682"/>
                    <a:pt x="21" y="3465"/>
                  </a:cubicBezTo>
                  <a:cubicBezTo>
                    <a:pt x="1" y="4346"/>
                    <a:pt x="980" y="4855"/>
                    <a:pt x="1821" y="5090"/>
                  </a:cubicBezTo>
                  <a:cubicBezTo>
                    <a:pt x="3094" y="5462"/>
                    <a:pt x="4405" y="5677"/>
                    <a:pt x="5736" y="5775"/>
                  </a:cubicBezTo>
                  <a:cubicBezTo>
                    <a:pt x="6695" y="5834"/>
                    <a:pt x="7694" y="5814"/>
                    <a:pt x="8575" y="5482"/>
                  </a:cubicBezTo>
                  <a:cubicBezTo>
                    <a:pt x="10513" y="4738"/>
                    <a:pt x="11315" y="2174"/>
                    <a:pt x="9318" y="1038"/>
                  </a:cubicBezTo>
                  <a:cubicBezTo>
                    <a:pt x="7537" y="1"/>
                    <a:pt x="3407" y="1293"/>
                    <a:pt x="1626" y="1919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0D497D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98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16EC-07B6-47EB-AAAA-94F6B29F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A22F-22A2-4EDD-AB7D-B7EA2FA42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2A40-E8E2-444D-9B93-BDD3F3B5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0A39E-A162-4F12-9602-70499007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A5933-ECF0-4A26-9FA3-C146D9CB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A5C3-E902-47B9-B2D5-F3EC63A3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042F4-4712-4A89-907F-473BBD15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9A1A2-68E3-4B1E-90E2-B4B08D46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0CABB-87E6-4B69-89E9-67BE7752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12F64-DA0D-4DEF-B816-FB6CBD58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30EA-695B-4B36-8DA1-DBD5CA38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4698-4971-42DC-AC87-914E043DF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80F2-D6CB-4ACF-94B9-DF219D2E7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13CF4-0C38-45BE-ABAB-AACB1D27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0F1E9-0CAA-4DE2-BE0C-8B6772DB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62E74-27FE-4325-8ADC-E91E156B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89B-D8CE-420C-BB2C-0C5F4818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9D8A-C944-4155-A10F-62BF67D60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1D8AA-01AE-4C62-8334-FE2C1FF15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27A00-B6BD-41FB-9A46-3DE4536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1318B-77DD-4E28-9FF8-3D0C85EFD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5B97C4-24BA-4903-97C0-70A0A21C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398976-01E1-4B1F-B3A6-FE8CAF79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7DD8A-8899-4227-8CC0-9E4A2473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9B8C-474D-4E6E-AD73-D4D0B42D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BA0E4-ABBE-4588-B53C-471D7403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85A2F-A286-4ADC-AD5F-C04890EF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5A5F2-2538-4853-A9E8-89C4B7EE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FDF3DB-00F5-4A3C-AC77-B75F56D2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71D04-EFE1-44F1-9331-3713C40D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978A-93A7-483E-A8EC-7D212ECE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A410-A289-45F2-AB69-F8BC7CD6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7716-95A2-4B38-A745-0A19456E9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0F873-0AFA-40B8-B725-081262E9C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0D7BD-E53D-4CCD-BA9E-936F90C1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F37E1-207F-4554-8301-71BB9ACF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62A79-456B-4F68-AE26-B95834A6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73FC-54CC-4EB3-B195-45AEA357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90F77-E329-494C-B7DC-FAFE4F946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EEEC2-9E41-4A99-BE91-06AD0E822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68215-5B1C-42A2-AECE-74F6B22C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DC117-A0EA-4299-B6C3-E4285166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874B5-4E25-4EB9-9FF9-6A3356FE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5C4A0-F489-40E6-9E5B-B7B847BC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573C7-4834-4CD7-BF2C-703F663E1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369DC-912C-44B2-9CD8-FFF475435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61386-CFCC-47A4-AA94-1396D919586A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8998E-3C3C-4245-B8E1-D8D941D0E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A8D86-5D96-4F85-A7FF-9E616944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349C5-FDBA-4ED7-BDD4-9F2944179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A453-C5DB-4292-BD7C-4603F77B9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C9BC6-E3F0-4386-91A1-6D370C964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hia sẻ 30 hình nền powerpoint quả địa cầu đẹp xuất sắc">
            <a:extLst>
              <a:ext uri="{FF2B5EF4-FFF2-40B4-BE49-F238E27FC236}">
                <a16:creationId xmlns:a16="http://schemas.microsoft.com/office/drawing/2014/main" id="{2177566D-0501-41EA-9CBC-F0F702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0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>
            <a:extLst>
              <a:ext uri="{FF2B5EF4-FFF2-40B4-BE49-F238E27FC236}">
                <a16:creationId xmlns:a16="http://schemas.microsoft.com/office/drawing/2014/main" id="{4B6E8A15-350C-44CD-B22E-A9DD0F00A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5" y="76200"/>
            <a:ext cx="9753600" cy="1143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Bằng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hiểu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biết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cá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kết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hợp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sát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</a:rPr>
              <a:t> 2.2 ,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hãy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2000" b="1" dirty="0">
                <a:latin typeface="Times New Roman" panose="02020603050405020304" pitchFamily="18" charset="0"/>
              </a:rPr>
              <a:t> tả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các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đặc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điểm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vê</a:t>
            </a:r>
            <a:r>
              <a:rPr lang="en-US" altLang="en-US" sz="2000" b="1" dirty="0"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hình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thái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ngoài</a:t>
            </a:r>
            <a:r>
              <a:rPr lang="en-US" altLang="en-US" sz="2000" b="1" dirty="0">
                <a:latin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màu</a:t>
            </a:r>
            <a:r>
              <a:rPr lang="en-US" altLang="en-US" sz="2000" b="1" dirty="0">
                <a:latin typeface="Times New Roman" panose="02020603050405020304" pitchFamily="18" charset="0"/>
              </a:rPr>
              <a:t> da ,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tóc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mắt</a:t>
            </a:r>
            <a:r>
              <a:rPr lang="en-US" altLang="en-US" sz="2000" b="1" dirty="0">
                <a:latin typeface="Times New Roman" panose="02020603050405020304" pitchFamily="18" charset="0"/>
              </a:rPr>
              <a:t> 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mũi</a:t>
            </a:r>
            <a:r>
              <a:rPr lang="en-US" altLang="en-US" sz="2000" b="1" dirty="0">
                <a:latin typeface="Times New Roman" panose="02020603050405020304" pitchFamily="18" charset="0"/>
              </a:rPr>
              <a:t> , …)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va</a:t>
            </a:r>
            <a:r>
              <a:rPr lang="en-US" altLang="en-US" sz="2000" b="1" dirty="0"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địa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bàn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bô</a:t>
            </a:r>
            <a:r>
              <a:rPr lang="en-US" altLang="en-US" sz="2000" b="1" dirty="0">
                <a:latin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của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chủng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tộc</a:t>
            </a:r>
            <a:r>
              <a:rPr lang="en-US" altLang="en-US" sz="2000" b="1" dirty="0">
                <a:latin typeface="Times New Roman" panose="02020603050405020304" pitchFamily="18" charset="0"/>
              </a:rPr>
              <a:t> :</a:t>
            </a:r>
          </a:p>
        </p:txBody>
      </p:sp>
      <p:pic>
        <p:nvPicPr>
          <p:cNvPr id="11269" name="Picture 5" descr="BD15035_">
            <a:extLst>
              <a:ext uri="{FF2B5EF4-FFF2-40B4-BE49-F238E27FC236}">
                <a16:creationId xmlns:a16="http://schemas.microsoft.com/office/drawing/2014/main" id="{488E4A1C-12AC-42C0-8300-8A8BB744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219200"/>
            <a:ext cx="504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val 7">
            <a:extLst>
              <a:ext uri="{FF2B5EF4-FFF2-40B4-BE49-F238E27FC236}">
                <a16:creationId xmlns:a16="http://schemas.microsoft.com/office/drawing/2014/main" id="{2377D30D-3518-4ED3-AC80-D3A3B523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</a:t>
            </a:r>
          </a:p>
        </p:txBody>
      </p:sp>
      <p:sp>
        <p:nvSpPr>
          <p:cNvPr id="11272" name="AutoShape 8">
            <a:extLst>
              <a:ext uri="{FF2B5EF4-FFF2-40B4-BE49-F238E27FC236}">
                <a16:creationId xmlns:a16="http://schemas.microsoft.com/office/drawing/2014/main" id="{2AE8D1A8-05D6-4DBA-9DED-6764AB0013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1524000"/>
            <a:ext cx="48006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Môngôlôit</a:t>
            </a:r>
          </a:p>
        </p:txBody>
      </p:sp>
      <p:pic>
        <p:nvPicPr>
          <p:cNvPr id="11273" name="Picture 9" descr="BD15035_">
            <a:extLst>
              <a:ext uri="{FF2B5EF4-FFF2-40B4-BE49-F238E27FC236}">
                <a16:creationId xmlns:a16="http://schemas.microsoft.com/office/drawing/2014/main" id="{1A9BD2F2-1282-481E-A13F-B72F14F1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2514600"/>
            <a:ext cx="504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Oval 10">
            <a:extLst>
              <a:ext uri="{FF2B5EF4-FFF2-40B4-BE49-F238E27FC236}">
                <a16:creationId xmlns:a16="http://schemas.microsoft.com/office/drawing/2014/main" id="{ABD2FEE9-38B5-4D91-9C49-12B015FB3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3528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</a:t>
            </a:r>
          </a:p>
        </p:txBody>
      </p:sp>
      <p:sp>
        <p:nvSpPr>
          <p:cNvPr id="11275" name="AutoShape 11">
            <a:extLst>
              <a:ext uri="{FF2B5EF4-FFF2-40B4-BE49-F238E27FC236}">
                <a16:creationId xmlns:a16="http://schemas.microsoft.com/office/drawing/2014/main" id="{AAFEBD46-EF0D-462D-8CB4-6E4AF7C61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3276600"/>
            <a:ext cx="48768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Nêgrôit</a:t>
            </a:r>
          </a:p>
        </p:txBody>
      </p:sp>
      <p:pic>
        <p:nvPicPr>
          <p:cNvPr id="11276" name="Picture 12" descr="BD15035_">
            <a:extLst>
              <a:ext uri="{FF2B5EF4-FFF2-40B4-BE49-F238E27FC236}">
                <a16:creationId xmlns:a16="http://schemas.microsoft.com/office/drawing/2014/main" id="{6B29D364-DEEB-4413-A668-D115F8F5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4267200"/>
            <a:ext cx="5048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Oval 13">
            <a:extLst>
              <a:ext uri="{FF2B5EF4-FFF2-40B4-BE49-F238E27FC236}">
                <a16:creationId xmlns:a16="http://schemas.microsoft.com/office/drawing/2014/main" id="{53A832CD-D7F4-4A82-AB32-C6C7EAE0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257800"/>
            <a:ext cx="1447800" cy="9144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</a:t>
            </a:r>
          </a:p>
        </p:txBody>
      </p:sp>
      <p:sp>
        <p:nvSpPr>
          <p:cNvPr id="11278" name="AutoShape 14">
            <a:extLst>
              <a:ext uri="{FF2B5EF4-FFF2-40B4-BE49-F238E27FC236}">
                <a16:creationId xmlns:a16="http://schemas.microsoft.com/office/drawing/2014/main" id="{F7DBF242-E98E-46D1-96BE-3CE4443A0DC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90800" y="5181600"/>
            <a:ext cx="4876800" cy="1066800"/>
          </a:xfrm>
          <a:prstGeom prst="flowChartOnlineStorage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Chủng tộc Ơrôpêôit</a:t>
            </a:r>
          </a:p>
        </p:txBody>
      </p:sp>
      <p:pic>
        <p:nvPicPr>
          <p:cNvPr id="5122" name="Picture 2" descr="Người da trắng – Wikipedia tiếng Việt">
            <a:extLst>
              <a:ext uri="{FF2B5EF4-FFF2-40B4-BE49-F238E27FC236}">
                <a16:creationId xmlns:a16="http://schemas.microsoft.com/office/drawing/2014/main" id="{D010EDD8-8DE4-47E5-8564-DCD22E72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72080"/>
            <a:ext cx="1859280" cy="17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chủng Phi – Wikipedia tiếng Việt">
            <a:extLst>
              <a:ext uri="{FF2B5EF4-FFF2-40B4-BE49-F238E27FC236}">
                <a16:creationId xmlns:a16="http://schemas.microsoft.com/office/drawing/2014/main" id="{FCDDE682-CFBB-4F6A-95B9-307B9DAC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65166"/>
            <a:ext cx="1905000" cy="170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DD387AFB-FDB7-4F54-B90D-D35D8C0D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430634"/>
            <a:ext cx="1905000" cy="14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4" grpId="0" animBg="1"/>
      <p:bldP spid="11275" grpId="0" animBg="1"/>
      <p:bldP spid="11277" grpId="0" animBg="1"/>
      <p:bldP spid="112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0692ED3-FA9C-4A56-B437-D6191A74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495" name="Group 39">
            <a:extLst>
              <a:ext uri="{FF2B5EF4-FFF2-40B4-BE49-F238E27FC236}">
                <a16:creationId xmlns:a16="http://schemas.microsoft.com/office/drawing/2014/main" id="{B9B05BEC-2D59-43BA-8766-EE6FA424FBA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2791910"/>
              </p:ext>
            </p:extLst>
          </p:nvPr>
        </p:nvGraphicFramePr>
        <p:xfrm>
          <a:off x="3796747" y="864433"/>
          <a:ext cx="7868479" cy="4671935"/>
        </p:xfrm>
        <a:graphic>
          <a:graphicData uri="http://schemas.openxmlformats.org/drawingml/2006/table">
            <a:tbl>
              <a:tblPr/>
              <a:tblGrid>
                <a:gridCol w="1982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6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Tên chủng tộc.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 điểm hình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thái bên ngoài.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Địa bàn sinh sống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chủ yếu.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Môn-gô-lô-it. 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Da vàng (vàng nhạt, vàng thẩm, vàng nâu), tóc đen mượt dài, mắt đen, mũi tẹt.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Châu Á (trừ Trung Đông)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Nê-grô-ít.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Da nâu đậm, đen. Tóc đen, ngắn và xoăn. Mắt đen, to. Mũi thấp, rộng, môi dày.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Phi, Nam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Ấn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Ơ-rô-pê-ô-ít.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Da trắng hồng, tóc nâu hoặc vàng gơn sóng. Mắt xanh hoặc nâu. Mũi dài, nhọn, hẹp. Môi rộng.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Nam Á,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96" name="Rectangle 40">
            <a:extLst>
              <a:ext uri="{FF2B5EF4-FFF2-40B4-BE49-F238E27FC236}">
                <a16:creationId xmlns:a16="http://schemas.microsoft.com/office/drawing/2014/main" id="{1BD3B374-9822-4EF8-BD19-E389CB40E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429" y="1751014"/>
            <a:ext cx="2966584" cy="11207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8" name="Rectangle 42">
            <a:extLst>
              <a:ext uri="{FF2B5EF4-FFF2-40B4-BE49-F238E27FC236}">
                <a16:creationId xmlns:a16="http://schemas.microsoft.com/office/drawing/2014/main" id="{8987AB3E-1234-4906-A674-996E8D1C5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061" y="1762127"/>
            <a:ext cx="2912165" cy="1109662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9" name="Rectangle 43">
            <a:extLst>
              <a:ext uri="{FF2B5EF4-FFF2-40B4-BE49-F238E27FC236}">
                <a16:creationId xmlns:a16="http://schemas.microsoft.com/office/drawing/2014/main" id="{BD7F01E1-113D-49EE-8277-C12E8D6B2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7" y="2944814"/>
            <a:ext cx="2905056" cy="1109662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0" name="Rectangle 44">
            <a:extLst>
              <a:ext uri="{FF2B5EF4-FFF2-40B4-BE49-F238E27FC236}">
                <a16:creationId xmlns:a16="http://schemas.microsoft.com/office/drawing/2014/main" id="{867DCD6E-DDBE-4FC0-9B47-673510B77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060" y="2944814"/>
            <a:ext cx="2816088" cy="1109663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1" name="Rectangle 45">
            <a:extLst>
              <a:ext uri="{FF2B5EF4-FFF2-40B4-BE49-F238E27FC236}">
                <a16:creationId xmlns:a16="http://schemas.microsoft.com/office/drawing/2014/main" id="{E65247C8-59B4-4485-BD63-4EB53C81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5" y="4136193"/>
            <a:ext cx="2905057" cy="14001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2" name="Rectangle 46">
            <a:extLst>
              <a:ext uri="{FF2B5EF4-FFF2-40B4-BE49-F238E27FC236}">
                <a16:creationId xmlns:a16="http://schemas.microsoft.com/office/drawing/2014/main" id="{945184E4-93B6-4C5E-BA83-F209AE66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2816" y="4115178"/>
            <a:ext cx="2776331" cy="13604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2" name="Oval 47">
            <a:hlinkClick r:id="rId3" action="ppaction://hlinksldjump"/>
            <a:extLst>
              <a:ext uri="{FF2B5EF4-FFF2-40B4-BE49-F238E27FC236}">
                <a16:creationId xmlns:a16="http://schemas.microsoft.com/office/drawing/2014/main" id="{252AC006-9EA1-4288-8718-56CB597C5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40080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6" grpId="0" animBg="1"/>
      <p:bldP spid="19498" grpId="0" animBg="1"/>
      <p:bldP spid="19499" grpId="0" animBg="1"/>
      <p:bldP spid="19500" grpId="0" animBg="1"/>
      <p:bldP spid="19501" grpId="0" animBg="1"/>
      <p:bldP spid="195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ậu Bé, Suy Nghĩ, Suy Nghĩ Bong Bóng, Con, Đứa Trẻ">
            <a:extLst>
              <a:ext uri="{FF2B5EF4-FFF2-40B4-BE49-F238E27FC236}">
                <a16:creationId xmlns:a16="http://schemas.microsoft.com/office/drawing/2014/main" id="{951F7449-CFAA-47DF-AC7D-12C117AC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0"/>
            <a:ext cx="9630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F24B91-B953-4685-9A9F-26E4DD36EEC7}"/>
              </a:ext>
            </a:extLst>
          </p:cNvPr>
          <p:cNvSpPr txBox="1"/>
          <p:nvPr/>
        </p:nvSpPr>
        <p:spPr>
          <a:xfrm>
            <a:off x="3664857" y="1302870"/>
            <a:ext cx="6386285" cy="18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57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3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CAD2328E-78F3-41B1-9255-28A0C07EF3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8800" y="304800"/>
            <a:ext cx="7924800" cy="1066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đều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là do :</a:t>
            </a:r>
          </a:p>
        </p:txBody>
      </p:sp>
      <p:pic>
        <p:nvPicPr>
          <p:cNvPr id="22531" name="Picture 3" descr="BD15035_">
            <a:extLst>
              <a:ext uri="{FF2B5EF4-FFF2-40B4-BE49-F238E27FC236}">
                <a16:creationId xmlns:a16="http://schemas.microsoft.com/office/drawing/2014/main" id="{75C05C1C-4C8E-40E7-AC9C-4D9B2928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371600"/>
            <a:ext cx="428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5035_">
            <a:extLst>
              <a:ext uri="{FF2B5EF4-FFF2-40B4-BE49-F238E27FC236}">
                <a16:creationId xmlns:a16="http://schemas.microsoft.com/office/drawing/2014/main" id="{9D0CF833-C966-4721-A863-BD31AEF7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BD15035_">
            <a:extLst>
              <a:ext uri="{FF2B5EF4-FFF2-40B4-BE49-F238E27FC236}">
                <a16:creationId xmlns:a16="http://schemas.microsoft.com/office/drawing/2014/main" id="{FB7BAB46-D55B-4462-B8AA-126D9B0A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657600"/>
            <a:ext cx="428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BD15035_">
            <a:extLst>
              <a:ext uri="{FF2B5EF4-FFF2-40B4-BE49-F238E27FC236}">
                <a16:creationId xmlns:a16="http://schemas.microsoft.com/office/drawing/2014/main" id="{2E8C1E89-4096-4ECC-B2A4-64E5DF78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4384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7">
            <a:extLst>
              <a:ext uri="{FF2B5EF4-FFF2-40B4-BE49-F238E27FC236}">
                <a16:creationId xmlns:a16="http://schemas.microsoft.com/office/drawing/2014/main" id="{1EE1BC63-F90E-4B8D-A830-D26277BBD7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19050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22536" name="AutoShape 8">
            <a:extLst>
              <a:ext uri="{FF2B5EF4-FFF2-40B4-BE49-F238E27FC236}">
                <a16:creationId xmlns:a16="http://schemas.microsoft.com/office/drawing/2014/main" id="{946622EF-E7C5-42D7-B77F-FF861A4BBA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0" y="5638800"/>
            <a:ext cx="609600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</p:txBody>
      </p:sp>
      <p:sp>
        <p:nvSpPr>
          <p:cNvPr id="22537" name="AutoShape 9">
            <a:extLst>
              <a:ext uri="{FF2B5EF4-FFF2-40B4-BE49-F238E27FC236}">
                <a16:creationId xmlns:a16="http://schemas.microsoft.com/office/drawing/2014/main" id="{605F75E5-AE0D-4A3C-8E47-485CB756BC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43434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22538" name="AutoShape 10">
            <a:extLst>
              <a:ext uri="{FF2B5EF4-FFF2-40B4-BE49-F238E27FC236}">
                <a16:creationId xmlns:a16="http://schemas.microsoft.com/office/drawing/2014/main" id="{12E47EAB-F69E-46CD-8FFC-46BB2CE2C83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7401" y="3124200"/>
            <a:ext cx="581025" cy="5334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22539" name="AutoShape 11">
            <a:extLst>
              <a:ext uri="{FF2B5EF4-FFF2-40B4-BE49-F238E27FC236}">
                <a16:creationId xmlns:a16="http://schemas.microsoft.com/office/drawing/2014/main" id="{037CC4D7-F14C-4325-A4EC-7ECBC665F1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1600200"/>
            <a:ext cx="7162800" cy="9906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chênh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lệch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trình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phát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triển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giữa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vực</a:t>
            </a:r>
            <a:endParaRPr lang="en-US" altLang="en-US" sz="20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0" name="AutoShape 12">
            <a:extLst>
              <a:ext uri="{FF2B5EF4-FFF2-40B4-BE49-F238E27FC236}">
                <a16:creationId xmlns:a16="http://schemas.microsoft.com/office/drawing/2014/main" id="{8F074B8A-236F-427A-9987-9F0D11E7A2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2743200"/>
            <a:ext cx="7315200" cy="10668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Điều kiện sinh sống và đi lại của con người chi phối</a:t>
            </a:r>
          </a:p>
        </p:txBody>
      </p:sp>
      <p:sp>
        <p:nvSpPr>
          <p:cNvPr id="22541" name="AutoShape 13">
            <a:extLst>
              <a:ext uri="{FF2B5EF4-FFF2-40B4-BE49-F238E27FC236}">
                <a16:creationId xmlns:a16="http://schemas.microsoft.com/office/drawing/2014/main" id="{0B38DBA2-A3C9-423D-B01C-D4EB86AEE8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90800" y="4343400"/>
            <a:ext cx="7391400" cy="8382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Các điều kiện tự nhiên như khí hậu địa hình ảnh hưởng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2" name="AutoShape 14">
            <a:extLst>
              <a:ext uri="{FF2B5EF4-FFF2-40B4-BE49-F238E27FC236}">
                <a16:creationId xmlns:a16="http://schemas.microsoft.com/office/drawing/2014/main" id="{7BCDEC50-0663-4075-BF60-539A4F35CAA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00" y="5562600"/>
            <a:ext cx="7315200" cy="838200"/>
          </a:xfrm>
          <a:prstGeom prst="flowChartTerminator">
            <a:avLst/>
          </a:prstGeom>
          <a:solidFill>
            <a:srgbClr val="0099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Times New Roman" panose="02020603050405020304" pitchFamily="18" charset="0"/>
              </a:rPr>
              <a:t>Điều kiện lịch sử , xã hội , tôn giáo chi phối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4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15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5" grpId="0" animBg="1"/>
      <p:bldP spid="22536" grpId="0" animBg="1"/>
      <p:bldP spid="22537" grpId="0" animBg="1"/>
      <p:bldP spid="22538" grpId="0" animBg="1"/>
      <p:bldP spid="22538" grpId="1" animBg="1"/>
      <p:bldP spid="22539" grpId="0" animBg="1"/>
      <p:bldP spid="22540" grpId="0" animBg="1"/>
      <p:bldP spid="22540" grpId="1" animBg="1"/>
      <p:bldP spid="22541" grpId="0" animBg="1"/>
      <p:bldP spid="225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9051677-B135-4857-A37D-64C3F879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8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F565551C-EB32-4F6F-9A04-CFD4FDE6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548" y="1300244"/>
            <a:ext cx="3837966" cy="56425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75EFF-A81A-45F1-BD4D-B9EBE8034E64}"/>
              </a:ext>
            </a:extLst>
          </p:cNvPr>
          <p:cNvSpPr txBox="1"/>
          <p:nvPr/>
        </p:nvSpPr>
        <p:spPr>
          <a:xfrm>
            <a:off x="3980794" y="1937280"/>
            <a:ext cx="6094948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2020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7,5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149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km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Oval 4">
            <a:extLst>
              <a:ext uri="{FF2B5EF4-FFF2-40B4-BE49-F238E27FC236}">
                <a16:creationId xmlns:a16="http://schemas.microsoft.com/office/drawing/2014/main" id="{0579A17D-515F-4160-9872-2FC12DE1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600200" cy="914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66"/>
                </a:solidFill>
                <a:latin typeface="Times New Roman" panose="02020603050405020304" pitchFamily="18" charset="0"/>
              </a:rPr>
              <a:t>CHÂU ÂU</a:t>
            </a:r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97DB9BDB-894D-404C-ADD5-273979ABD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81400"/>
            <a:ext cx="1600200" cy="914400"/>
          </a:xfrm>
          <a:prstGeom prst="ellipse">
            <a:avLst/>
          </a:pr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CHÂU PHI</a:t>
            </a:r>
          </a:p>
        </p:txBody>
      </p:sp>
      <p:sp>
        <p:nvSpPr>
          <p:cNvPr id="21510" name="Oval 6">
            <a:extLst>
              <a:ext uri="{FF2B5EF4-FFF2-40B4-BE49-F238E27FC236}">
                <a16:creationId xmlns:a16="http://schemas.microsoft.com/office/drawing/2014/main" id="{6889EADF-0C95-4A4E-B630-0C63C045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62600"/>
            <a:ext cx="1600200" cy="914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CHÂU Á</a:t>
            </a:r>
          </a:p>
        </p:txBody>
      </p:sp>
      <p:sp>
        <p:nvSpPr>
          <p:cNvPr id="21511" name="AutoShape 7">
            <a:extLst>
              <a:ext uri="{FF2B5EF4-FFF2-40B4-BE49-F238E27FC236}">
                <a16:creationId xmlns:a16="http://schemas.microsoft.com/office/drawing/2014/main" id="{EB52B143-5FCF-479D-A2CE-CB9704AEE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8288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CC00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Nê-grô-it</a:t>
            </a: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ED06B90D-9D09-4B4F-B1D4-BD1194FA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5814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Môn-gô-lô-it</a:t>
            </a:r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9D6CD933-4247-49A0-927D-2E915F887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562600"/>
            <a:ext cx="1905000" cy="838200"/>
          </a:xfrm>
          <a:prstGeom prst="flowChartPreparation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Ơ-rô-pê-ô-it</a:t>
            </a:r>
          </a:p>
        </p:txBody>
      </p:sp>
      <p:sp>
        <p:nvSpPr>
          <p:cNvPr id="21514" name="AutoShape 10">
            <a:extLst>
              <a:ext uri="{FF2B5EF4-FFF2-40B4-BE49-F238E27FC236}">
                <a16:creationId xmlns:a16="http://schemas.microsoft.com/office/drawing/2014/main" id="{243D966B-938F-475E-8D78-0A4728986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828800"/>
            <a:ext cx="41910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vàng , tóc đen</a:t>
            </a:r>
          </a:p>
        </p:txBody>
      </p:sp>
      <p:sp>
        <p:nvSpPr>
          <p:cNvPr id="21515" name="AutoShape 11">
            <a:extLst>
              <a:ext uri="{FF2B5EF4-FFF2-40B4-BE49-F238E27FC236}">
                <a16:creationId xmlns:a16="http://schemas.microsoft.com/office/drawing/2014/main" id="{BA07EEBF-E1A1-4652-9919-25820C12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908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đen , tóc xoăn</a:t>
            </a:r>
          </a:p>
        </p:txBody>
      </p:sp>
      <p:sp>
        <p:nvSpPr>
          <p:cNvPr id="21516" name="AutoShape 12">
            <a:extLst>
              <a:ext uri="{FF2B5EF4-FFF2-40B4-BE49-F238E27FC236}">
                <a16:creationId xmlns:a16="http://schemas.microsoft.com/office/drawing/2014/main" id="{405D5AE6-48F9-4FF5-98C2-678468E04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4290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Da trắng , tóc vàng</a:t>
            </a:r>
          </a:p>
        </p:txBody>
      </p:sp>
      <p:sp>
        <p:nvSpPr>
          <p:cNvPr id="21517" name="AutoShape 13">
            <a:extLst>
              <a:ext uri="{FF2B5EF4-FFF2-40B4-BE49-F238E27FC236}">
                <a16:creationId xmlns:a16="http://schemas.microsoft.com/office/drawing/2014/main" id="{16D7A070-2765-4AD3-BE49-4D75C54D9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343400"/>
            <a:ext cx="40386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đen , mũi tẹt</a:t>
            </a:r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id="{BC915B8F-A0ED-4582-A2F9-D132DFE6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05400"/>
            <a:ext cx="41148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đen to , mũi thấp rộng</a:t>
            </a:r>
          </a:p>
        </p:txBody>
      </p:sp>
      <p:sp>
        <p:nvSpPr>
          <p:cNvPr id="21519" name="AutoShape 15">
            <a:extLst>
              <a:ext uri="{FF2B5EF4-FFF2-40B4-BE49-F238E27FC236}">
                <a16:creationId xmlns:a16="http://schemas.microsoft.com/office/drawing/2014/main" id="{D26BCA64-F3D3-4EB1-934E-9A8AF1775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19800"/>
            <a:ext cx="4038600" cy="533400"/>
          </a:xfrm>
          <a:prstGeom prst="flowChartTerminator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Mắt nâu xanh , mũi cao hẹp</a:t>
            </a:r>
          </a:p>
        </p:txBody>
      </p:sp>
      <p:sp>
        <p:nvSpPr>
          <p:cNvPr id="21520" name="Line 16">
            <a:extLst>
              <a:ext uri="{FF2B5EF4-FFF2-40B4-BE49-F238E27FC236}">
                <a16:creationId xmlns:a16="http://schemas.microsoft.com/office/drawing/2014/main" id="{C580FFD8-9816-46A3-93EC-8D68C196E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590800"/>
            <a:ext cx="121920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>
            <a:extLst>
              <a:ext uri="{FF2B5EF4-FFF2-40B4-BE49-F238E27FC236}">
                <a16:creationId xmlns:a16="http://schemas.microsoft.com/office/drawing/2014/main" id="{D3C400C4-D39C-4C92-9F1D-EBF49752E0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733800"/>
            <a:ext cx="9906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>
            <a:extLst>
              <a:ext uri="{FF2B5EF4-FFF2-40B4-BE49-F238E27FC236}">
                <a16:creationId xmlns:a16="http://schemas.microsoft.com/office/drawing/2014/main" id="{98FA3639-73EA-48A1-A06C-4E072B5A4F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5943600"/>
            <a:ext cx="762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>
            <a:extLst>
              <a:ext uri="{FF2B5EF4-FFF2-40B4-BE49-F238E27FC236}">
                <a16:creationId xmlns:a16="http://schemas.microsoft.com/office/drawing/2014/main" id="{BF7BD7D4-6E47-4987-979A-153675B70B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667000"/>
            <a:ext cx="838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>
            <a:extLst>
              <a:ext uri="{FF2B5EF4-FFF2-40B4-BE49-F238E27FC236}">
                <a16:creationId xmlns:a16="http://schemas.microsoft.com/office/drawing/2014/main" id="{C183C50E-9E50-48EA-B9C5-A736F7C260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22098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>
            <a:extLst>
              <a:ext uri="{FF2B5EF4-FFF2-40B4-BE49-F238E27FC236}">
                <a16:creationId xmlns:a16="http://schemas.microsoft.com/office/drawing/2014/main" id="{331A591E-7107-44EE-B64F-A31C8CBFB4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34000" y="2667000"/>
            <a:ext cx="10668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>
            <a:extLst>
              <a:ext uri="{FF2B5EF4-FFF2-40B4-BE49-F238E27FC236}">
                <a16:creationId xmlns:a16="http://schemas.microsoft.com/office/drawing/2014/main" id="{C5F70746-9928-45C6-AFF4-C296882C1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4419600"/>
            <a:ext cx="10668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0" name="Line 26">
            <a:extLst>
              <a:ext uri="{FF2B5EF4-FFF2-40B4-BE49-F238E27FC236}">
                <a16:creationId xmlns:a16="http://schemas.microsoft.com/office/drawing/2014/main" id="{9C6160FB-E32D-453D-94DF-BA5EDAE72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2057400"/>
            <a:ext cx="9906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1" name="Line 27">
            <a:extLst>
              <a:ext uri="{FF2B5EF4-FFF2-40B4-BE49-F238E27FC236}">
                <a16:creationId xmlns:a16="http://schemas.microsoft.com/office/drawing/2014/main" id="{C5107E59-0016-4F3F-96F4-9523F9B331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3962400"/>
            <a:ext cx="762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Text Box 28">
            <a:extLst>
              <a:ext uri="{FF2B5EF4-FFF2-40B4-BE49-F238E27FC236}">
                <a16:creationId xmlns:a16="http://schemas.microsoft.com/office/drawing/2014/main" id="{EF9A2897-54CC-462A-B1CD-51196F839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1"/>
            <a:ext cx="8534400" cy="830997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Times New Roman" panose="02020603050405020304" pitchFamily="18" charset="0"/>
              </a:rPr>
              <a:t>Nối các nơi phân bố và các đặc điểm hình thái bên ngoài cho phù hợp với từng chủng tộc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9"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FAFCF-22B2-4B49-8B35-CDF30E62F848}"/>
              </a:ext>
            </a:extLst>
          </p:cNvPr>
          <p:cNvSpPr/>
          <p:nvPr/>
        </p:nvSpPr>
        <p:spPr>
          <a:xfrm>
            <a:off x="6470203" y="2627463"/>
            <a:ext cx="2938240" cy="25389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DD8BF14-6AED-498A-8698-C346EAB7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03" y="2620875"/>
            <a:ext cx="2938240" cy="25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15437" cy="68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9167B-59B1-4579-80F2-F78AB2BFD833}"/>
              </a:ext>
            </a:extLst>
          </p:cNvPr>
          <p:cNvSpPr txBox="1"/>
          <p:nvPr/>
        </p:nvSpPr>
        <p:spPr>
          <a:xfrm>
            <a:off x="4277937" y="560782"/>
            <a:ext cx="3872783" cy="308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TẬP VẬN DỤNG: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Hs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9452F8-5D28-4006-A1EE-94A01E9C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14" y="597737"/>
            <a:ext cx="3574998" cy="4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3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F4108-5538-41D0-A217-270F0657FA74}"/>
              </a:ext>
            </a:extLst>
          </p:cNvPr>
          <p:cNvSpPr txBox="1"/>
          <p:nvPr/>
        </p:nvSpPr>
        <p:spPr>
          <a:xfrm>
            <a:off x="4572000" y="1690688"/>
            <a:ext cx="511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lackadder ITC" panose="04020505051007020D02" pitchFamily="82" charset="0"/>
              </a:rPr>
              <a:t>The end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lackadder ITC" panose="04020505051007020D02" pitchFamily="82" charset="0"/>
              </a:rPr>
              <a:t>Goodbye and see you again</a:t>
            </a:r>
          </a:p>
        </p:txBody>
      </p:sp>
    </p:spTree>
    <p:extLst>
      <p:ext uri="{BB962C8B-B14F-4D97-AF65-F5344CB8AC3E}">
        <p14:creationId xmlns:p14="http://schemas.microsoft.com/office/powerpoint/2010/main" val="180946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5"/>
          <p:cNvSpPr txBox="1">
            <a:spLocks noGrp="1"/>
          </p:cNvSpPr>
          <p:nvPr>
            <p:ph type="title"/>
          </p:nvPr>
        </p:nvSpPr>
        <p:spPr>
          <a:xfrm>
            <a:off x="260995" y="2076344"/>
            <a:ext cx="3744000" cy="6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dirty="0"/>
          </a:p>
          <a:p>
            <a:endParaRPr dirty="0"/>
          </a:p>
        </p:txBody>
      </p:sp>
      <p:grpSp>
        <p:nvGrpSpPr>
          <p:cNvPr id="685" name="Google Shape;685;p55"/>
          <p:cNvGrpSpPr/>
          <p:nvPr/>
        </p:nvGrpSpPr>
        <p:grpSpPr>
          <a:xfrm>
            <a:off x="4373160" y="1132559"/>
            <a:ext cx="7818841" cy="5720861"/>
            <a:chOff x="3804623" y="931514"/>
            <a:chExt cx="4311631" cy="3283920"/>
          </a:xfrm>
        </p:grpSpPr>
        <p:grpSp>
          <p:nvGrpSpPr>
            <p:cNvPr id="686" name="Google Shape;686;p55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687" name="Google Shape;687;p55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8" name="Google Shape;688;p55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89" name="Google Shape;689;p55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0" name="Google Shape;690;p55"/>
              <p:cNvSpPr/>
              <p:nvPr/>
            </p:nvSpPr>
            <p:spPr>
              <a:xfrm>
                <a:off x="3453125" y="762775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691" name="Google Shape;691;p55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050" name="Picture 2" descr="Ý nghĩa của bài thơ Bài ca về trái đất? Xem bài thơ Bài c">
            <a:extLst>
              <a:ext uri="{FF2B5EF4-FFF2-40B4-BE49-F238E27FC236}">
                <a16:creationId xmlns:a16="http://schemas.microsoft.com/office/drawing/2014/main" id="{0D69314D-CDA2-4946-9E0F-FCB7F8E6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" y="1702676"/>
            <a:ext cx="3744000" cy="37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id="{D096B693-15E9-411C-80C3-3F3126FD1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1757" y="1372517"/>
            <a:ext cx="7288199" cy="42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6725EB3-5EB2-48A3-B992-74F5D1029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2 - TIẾT 2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14F3B575-AB0B-4FAF-A197-88A42DA64D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259266" cy="1649361"/>
          </a:xfrm>
          <a:solidFill>
            <a:srgbClr val="66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SỰ PHÂN BỐ DÂN CƯ, CÁC CHỦNG TỘC TRÊN THẾ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ì sao có chủng tộc mũi tẹt, chủng tộc mũi cao? - 1">
            <a:extLst>
              <a:ext uri="{FF2B5EF4-FFF2-40B4-BE49-F238E27FC236}">
                <a16:creationId xmlns:a16="http://schemas.microsoft.com/office/drawing/2014/main" id="{A27A651C-664F-4044-89F0-E873D2CD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015"/>
            <a:ext cx="12259266" cy="54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E5D4966-342A-4D65-910E-E1833F1C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A7BDB95-54DD-4A62-9AFC-057A554F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51" y="1187246"/>
            <a:ext cx="2329170" cy="19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E5AC30E-B53B-48B8-9E9B-11CD25E53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00141"/>
              </p:ext>
            </p:extLst>
          </p:nvPr>
        </p:nvGraphicFramePr>
        <p:xfrm>
          <a:off x="5592789" y="309717"/>
          <a:ext cx="6016931" cy="510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0C31DA90-B8A4-4D24-A065-2D4800FDF6C5}"/>
              </a:ext>
            </a:extLst>
          </p:cNvPr>
          <p:cNvSpPr txBox="1"/>
          <p:nvPr/>
        </p:nvSpPr>
        <p:spPr>
          <a:xfrm>
            <a:off x="2657655" y="551460"/>
            <a:ext cx="2935134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901F1D-2C4A-41B7-9CFF-E573303FF9E9}"/>
              </a:ext>
            </a:extLst>
          </p:cNvPr>
          <p:cNvSpPr txBox="1">
            <a:spLocks noChangeArrowheads="1"/>
          </p:cNvSpPr>
          <p:nvPr/>
        </p:nvSpPr>
        <p:spPr>
          <a:xfrm>
            <a:off x="2647336" y="581767"/>
            <a:ext cx="8856406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745BE-465B-4588-A4C4-16D9336EB56B}"/>
              </a:ext>
            </a:extLst>
          </p:cNvPr>
          <p:cNvSpPr txBox="1"/>
          <p:nvPr/>
        </p:nvSpPr>
        <p:spPr>
          <a:xfrm>
            <a:off x="3624417" y="1612239"/>
            <a:ext cx="6186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1 SỰ PHÂN BỐ DÂN CƯ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081E8-D17F-4A61-B248-5BD9519838C1}"/>
              </a:ext>
            </a:extLst>
          </p:cNvPr>
          <p:cNvSpPr txBox="1"/>
          <p:nvPr/>
        </p:nvSpPr>
        <p:spPr>
          <a:xfrm>
            <a:off x="3710556" y="2119766"/>
            <a:ext cx="6186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? (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bg2"/>
                </a:solidFill>
                <a:latin typeface="Times New Roman" panose="02020603050405020304" pitchFamily="18" charset="0"/>
              </a:rPr>
              <a:t> 187 SGK )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0361BE1E-94FA-4D9D-AF5E-EDDBC5A6A18F}"/>
              </a:ext>
            </a:extLst>
          </p:cNvPr>
          <p:cNvGrpSpPr>
            <a:grpSpLocks/>
          </p:cNvGrpSpPr>
          <p:nvPr/>
        </p:nvGrpSpPr>
        <p:grpSpPr bwMode="auto">
          <a:xfrm>
            <a:off x="6377608" y="2717651"/>
            <a:ext cx="4440219" cy="1325564"/>
            <a:chOff x="1680" y="1296"/>
            <a:chExt cx="2784" cy="864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DDFDE58-1E2D-4946-B774-AB04E73FC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96"/>
              <a:ext cx="2784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CEDC5A74-0B5A-4D6B-B5FF-4FD44B5C1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680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08D66630-69E4-4AE8-892A-145E050E3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526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MĐDS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6D54094F-77B5-4521-9FAC-E454E8F02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488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VNI-Cooper" pitchFamily="2" charset="0"/>
                </a:rPr>
                <a:t>=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FDAA199E-60A2-4C46-AEC9-1442EE0FA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382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VNI-Cooper" pitchFamily="2" charset="0"/>
                </a:rPr>
                <a:t> </a:t>
              </a:r>
              <a:r>
                <a:rPr lang="en-US" altLang="en-US" sz="2000" b="1">
                  <a:latin typeface="Times New Roman" panose="02020603050405020304" pitchFamily="18" charset="0"/>
                </a:rPr>
                <a:t>Số dân ( người )</a:t>
              </a: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75F84B93-6D55-4AC1-BE1A-C7949DE28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17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</a:rPr>
                <a:t>  </a:t>
              </a:r>
              <a:r>
                <a:rPr lang="en-US" altLang="en-US" sz="2000" b="1" dirty="0" err="1">
                  <a:latin typeface="Times New Roman" panose="02020603050405020304" pitchFamily="18" charset="0"/>
                </a:rPr>
                <a:t>Diện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latin typeface="Times New Roman" panose="02020603050405020304" pitchFamily="18" charset="0"/>
                </a:rPr>
                <a:t>tích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 (Km</a:t>
              </a:r>
              <a:r>
                <a:rPr lang="en-US" altLang="en-US" sz="2000" b="1" baseline="30000" dirty="0">
                  <a:latin typeface="Times New Roman" panose="02020603050405020304" pitchFamily="18" charset="0"/>
                </a:rPr>
                <a:t>2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2516339-5D63-4BB4-ADA3-E7AE64C1059E}"/>
              </a:ext>
            </a:extLst>
          </p:cNvPr>
          <p:cNvSpPr txBox="1"/>
          <p:nvPr/>
        </p:nvSpPr>
        <p:spPr>
          <a:xfrm>
            <a:off x="3545055" y="2764288"/>
            <a:ext cx="2644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MĐDS:</a:t>
            </a:r>
          </a:p>
        </p:txBody>
      </p:sp>
    </p:spTree>
    <p:extLst>
      <p:ext uri="{BB962C8B-B14F-4D97-AF65-F5344CB8AC3E}">
        <p14:creationId xmlns:p14="http://schemas.microsoft.com/office/powerpoint/2010/main" val="30423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AutoShape 10">
            <a:extLst>
              <a:ext uri="{FF2B5EF4-FFF2-40B4-BE49-F238E27FC236}">
                <a16:creationId xmlns:a16="http://schemas.microsoft.com/office/drawing/2014/main" id="{18C1EEF2-6DBD-40B6-91D1-A692B089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69" y="0"/>
            <a:ext cx="3631095" cy="1143000"/>
          </a:xfrm>
          <a:prstGeom prst="wedgeRoundRectCallout">
            <a:avLst>
              <a:gd name="adj1" fmla="val 24060"/>
              <a:gd name="adj2" fmla="val 67500"/>
              <a:gd name="adj3" fmla="val 16667"/>
            </a:avLst>
          </a:prstGeom>
          <a:solidFill>
            <a:srgbClr val="FFFF00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sát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lược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giới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9" name="AutoShape 11">
            <a:extLst>
              <a:ext uri="{FF2B5EF4-FFF2-40B4-BE49-F238E27FC236}">
                <a16:creationId xmlns:a16="http://schemas.microsoft.com/office/drawing/2014/main" id="{E877F070-DA66-4A42-9C5D-C919830C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4800"/>
            <a:ext cx="7494932" cy="838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Hãy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xác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vực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giới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82" name="Picture 19" descr="PHAN BO DC">
            <a:extLst>
              <a:ext uri="{FF2B5EF4-FFF2-40B4-BE49-F238E27FC236}">
                <a16:creationId xmlns:a16="http://schemas.microsoft.com/office/drawing/2014/main" id="{301BD0E6-C0FC-45C4-844E-34C531199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1441681"/>
            <a:ext cx="11218793" cy="54102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0C5EE-B705-4442-A34F-97252E24AA58}"/>
              </a:ext>
            </a:extLst>
          </p:cNvPr>
          <p:cNvSpPr txBox="1"/>
          <p:nvPr/>
        </p:nvSpPr>
        <p:spPr>
          <a:xfrm>
            <a:off x="4450082" y="6355081"/>
            <a:ext cx="4236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71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>
            <a:extLst>
              <a:ext uri="{FF2B5EF4-FFF2-40B4-BE49-F238E27FC236}">
                <a16:creationId xmlns:a16="http://schemas.microsoft.com/office/drawing/2014/main" id="{0E35B5F8-5DF7-4787-B71E-A797EFBC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" y="33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Hình ảnh 1">
            <a:extLst>
              <a:ext uri="{FF2B5EF4-FFF2-40B4-BE49-F238E27FC236}">
                <a16:creationId xmlns:a16="http://schemas.microsoft.com/office/drawing/2014/main" id="{87EBC6EA-68E7-4124-A7A6-0B0F07DB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80" y="471183"/>
            <a:ext cx="2463271" cy="218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" name="Google Shape;844;p62">
            <a:extLst>
              <a:ext uri="{FF2B5EF4-FFF2-40B4-BE49-F238E27FC236}">
                <a16:creationId xmlns:a16="http://schemas.microsoft.com/office/drawing/2014/main" id="{E4FCE87F-9FFE-4BCD-A536-B582D3BFCC3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708927" y="3533460"/>
            <a:ext cx="1689100" cy="687387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  <a:defRPr/>
            </a:pP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5" name="Google Shape;845;p62">
            <a:extLst>
              <a:ext uri="{FF2B5EF4-FFF2-40B4-BE49-F238E27FC236}">
                <a16:creationId xmlns:a16="http://schemas.microsoft.com/office/drawing/2014/main" id="{CBC31107-4B71-4E55-B145-A23D57AEAF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8620" y="1126140"/>
            <a:ext cx="7327900" cy="525463"/>
          </a:xfrm>
        </p:spPr>
        <p:txBody>
          <a:bodyPr spcFirstLastPara="1" vert="horz" lIns="91425" tIns="91425" rIns="91425" bIns="91425" rtlCol="0" anchor="t">
            <a:noAutofit/>
          </a:bodyPr>
          <a:lstStyle/>
          <a:p>
            <a:pPr>
              <a:defRPr/>
            </a:pPr>
            <a:r>
              <a:rPr lang="e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6" name="Google Shape;846;p62">
            <a:extLst>
              <a:ext uri="{FF2B5EF4-FFF2-40B4-BE49-F238E27FC236}">
                <a16:creationId xmlns:a16="http://schemas.microsoft.com/office/drawing/2014/main" id="{877B417A-B773-4759-940A-E6481CD354D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39520" y="3556772"/>
            <a:ext cx="1689100" cy="688975"/>
          </a:xfrm>
        </p:spPr>
        <p:txBody>
          <a:bodyPr spcFirstLastPara="1" vert="horz" lIns="91425" tIns="91425" rIns="115500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7" name="Google Shape;847;p62">
            <a:extLst>
              <a:ext uri="{FF2B5EF4-FFF2-40B4-BE49-F238E27FC236}">
                <a16:creationId xmlns:a16="http://schemas.microsoft.com/office/drawing/2014/main" id="{24C3C3E1-4E8B-4823-ACC4-C356C914A31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9376143" y="2258748"/>
            <a:ext cx="1743075" cy="688975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  <a:defRPr/>
            </a:pP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8" name="Google Shape;848;p62">
            <a:extLst>
              <a:ext uri="{FF2B5EF4-FFF2-40B4-BE49-F238E27FC236}">
                <a16:creationId xmlns:a16="http://schemas.microsoft.com/office/drawing/2014/main" id="{A72055DF-9FA8-473B-BDD8-28D5A5E0E7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7071" y="2068562"/>
            <a:ext cx="1751013" cy="312738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2</a:t>
            </a:r>
          </a:p>
        </p:txBody>
      </p:sp>
      <p:sp>
        <p:nvSpPr>
          <p:cNvPr id="849" name="Google Shape;849;p62">
            <a:extLst>
              <a:ext uri="{FF2B5EF4-FFF2-40B4-BE49-F238E27FC236}">
                <a16:creationId xmlns:a16="http://schemas.microsoft.com/office/drawing/2014/main" id="{C2F24BC7-9792-41B5-B337-C3C7EE339F5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884513" y="2289887"/>
            <a:ext cx="1751012" cy="642937"/>
          </a:xfrm>
        </p:spPr>
        <p:txBody>
          <a:bodyPr spcFirstLastPara="1" vert="horz" lIns="91425" tIns="91425" rIns="91425" bIns="91425" rtlCol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None/>
              <a:defRPr/>
            </a:pP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  <a:defRPr/>
            </a:pP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" name="Google Shape;850;p62">
            <a:extLst>
              <a:ext uri="{FF2B5EF4-FFF2-40B4-BE49-F238E27FC236}">
                <a16:creationId xmlns:a16="http://schemas.microsoft.com/office/drawing/2014/main" id="{FCF5A739-F479-4631-A8A6-179E154B33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1203" y="3257998"/>
            <a:ext cx="1660525" cy="311150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1</a:t>
            </a:r>
          </a:p>
        </p:txBody>
      </p:sp>
      <p:sp>
        <p:nvSpPr>
          <p:cNvPr id="851" name="Google Shape;851;p62">
            <a:extLst>
              <a:ext uri="{FF2B5EF4-FFF2-40B4-BE49-F238E27FC236}">
                <a16:creationId xmlns:a16="http://schemas.microsoft.com/office/drawing/2014/main" id="{99A837EF-E28E-4384-8E46-939B56DE1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1326" y="2002284"/>
            <a:ext cx="1771650" cy="312737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4</a:t>
            </a:r>
          </a:p>
        </p:txBody>
      </p:sp>
      <p:sp>
        <p:nvSpPr>
          <p:cNvPr id="852" name="Google Shape;852;p62">
            <a:extLst>
              <a:ext uri="{FF2B5EF4-FFF2-40B4-BE49-F238E27FC236}">
                <a16:creationId xmlns:a16="http://schemas.microsoft.com/office/drawing/2014/main" id="{FF42E38C-8692-4EB2-800B-8E27EE0DF6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4064" y="3204954"/>
            <a:ext cx="1689100" cy="311150"/>
          </a:xfrm>
        </p:spPr>
        <p:txBody>
          <a:bodyPr vert="horz" lIns="91425" tIns="91425" rIns="91425" bIns="91425" rtlCol="0" anchor="t">
            <a:no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panose="02000000000000000000" pitchFamily="2" charset="0"/>
              </a:rPr>
              <a:t>BƯỚC 3</a:t>
            </a:r>
          </a:p>
        </p:txBody>
      </p:sp>
      <p:sp>
        <p:nvSpPr>
          <p:cNvPr id="853" name="Google Shape;853;p62">
            <a:extLst>
              <a:ext uri="{FF2B5EF4-FFF2-40B4-BE49-F238E27FC236}">
                <a16:creationId xmlns:a16="http://schemas.microsoft.com/office/drawing/2014/main" id="{E7F50806-4F6C-4E77-9796-1D21696E791E}"/>
              </a:ext>
            </a:extLst>
          </p:cNvPr>
          <p:cNvSpPr/>
          <p:nvPr/>
        </p:nvSpPr>
        <p:spPr>
          <a:xfrm rot="20369007">
            <a:off x="6148936" y="2877301"/>
            <a:ext cx="1079875" cy="704479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4" name="Google Shape;854;p62">
            <a:extLst>
              <a:ext uri="{FF2B5EF4-FFF2-40B4-BE49-F238E27FC236}">
                <a16:creationId xmlns:a16="http://schemas.microsoft.com/office/drawing/2014/main" id="{AF9DE59D-F8B0-49F7-BD9E-8DB159F7B5EB}"/>
              </a:ext>
            </a:extLst>
          </p:cNvPr>
          <p:cNvSpPr/>
          <p:nvPr/>
        </p:nvSpPr>
        <p:spPr>
          <a:xfrm rot="20369007">
            <a:off x="9681785" y="2910370"/>
            <a:ext cx="822325" cy="732727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5" name="Google Shape;855;p62">
            <a:extLst>
              <a:ext uri="{FF2B5EF4-FFF2-40B4-BE49-F238E27FC236}">
                <a16:creationId xmlns:a16="http://schemas.microsoft.com/office/drawing/2014/main" id="{F03E163F-F2C7-43CA-9C44-B76431DA4555}"/>
              </a:ext>
            </a:extLst>
          </p:cNvPr>
          <p:cNvSpPr/>
          <p:nvPr/>
        </p:nvSpPr>
        <p:spPr>
          <a:xfrm rot="20369007">
            <a:off x="7977639" y="2415471"/>
            <a:ext cx="970157" cy="808424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6" name="Google Shape;856;p62">
            <a:extLst>
              <a:ext uri="{FF2B5EF4-FFF2-40B4-BE49-F238E27FC236}">
                <a16:creationId xmlns:a16="http://schemas.microsoft.com/office/drawing/2014/main" id="{BD338172-A5FD-4A92-B9C1-9EBF164605E2}"/>
              </a:ext>
            </a:extLst>
          </p:cNvPr>
          <p:cNvSpPr/>
          <p:nvPr/>
        </p:nvSpPr>
        <p:spPr>
          <a:xfrm rot="20369007">
            <a:off x="4264411" y="2400666"/>
            <a:ext cx="1174683" cy="711563"/>
          </a:xfrm>
          <a:custGeom>
            <a:avLst/>
            <a:gdLst/>
            <a:ahLst/>
            <a:cxnLst/>
            <a:rect l="l" t="t" r="r" b="b"/>
            <a:pathLst>
              <a:path w="50936" h="31611" extrusionOk="0">
                <a:moveTo>
                  <a:pt x="8543" y="0"/>
                </a:moveTo>
                <a:cubicBezTo>
                  <a:pt x="7303" y="0"/>
                  <a:pt x="6076" y="226"/>
                  <a:pt x="4915" y="740"/>
                </a:cubicBezTo>
                <a:cubicBezTo>
                  <a:pt x="4245" y="1027"/>
                  <a:pt x="3639" y="1410"/>
                  <a:pt x="3128" y="1953"/>
                </a:cubicBezTo>
                <a:cubicBezTo>
                  <a:pt x="2490" y="2655"/>
                  <a:pt x="2043" y="3516"/>
                  <a:pt x="1788" y="4474"/>
                </a:cubicBezTo>
                <a:cubicBezTo>
                  <a:pt x="0" y="10601"/>
                  <a:pt x="3383" y="17080"/>
                  <a:pt x="9447" y="19123"/>
                </a:cubicBezTo>
                <a:cubicBezTo>
                  <a:pt x="11458" y="19793"/>
                  <a:pt x="13660" y="19952"/>
                  <a:pt x="15575" y="20910"/>
                </a:cubicBezTo>
                <a:cubicBezTo>
                  <a:pt x="17266" y="21740"/>
                  <a:pt x="18606" y="23176"/>
                  <a:pt x="19979" y="24484"/>
                </a:cubicBezTo>
                <a:cubicBezTo>
                  <a:pt x="21574" y="26048"/>
                  <a:pt x="23266" y="27484"/>
                  <a:pt x="25053" y="28825"/>
                </a:cubicBezTo>
                <a:cubicBezTo>
                  <a:pt x="26266" y="29782"/>
                  <a:pt x="27638" y="30548"/>
                  <a:pt x="29074" y="31091"/>
                </a:cubicBezTo>
                <a:cubicBezTo>
                  <a:pt x="30171" y="31465"/>
                  <a:pt x="31310" y="31611"/>
                  <a:pt x="32459" y="31611"/>
                </a:cubicBezTo>
                <a:cubicBezTo>
                  <a:pt x="33953" y="31611"/>
                  <a:pt x="35464" y="31365"/>
                  <a:pt x="36925" y="31059"/>
                </a:cubicBezTo>
                <a:cubicBezTo>
                  <a:pt x="41266" y="30165"/>
                  <a:pt x="45797" y="28569"/>
                  <a:pt x="48319" y="24931"/>
                </a:cubicBezTo>
                <a:cubicBezTo>
                  <a:pt x="48957" y="23974"/>
                  <a:pt x="49468" y="22952"/>
                  <a:pt x="49819" y="21899"/>
                </a:cubicBezTo>
                <a:cubicBezTo>
                  <a:pt x="50776" y="19123"/>
                  <a:pt x="50936" y="16059"/>
                  <a:pt x="49946" y="13314"/>
                </a:cubicBezTo>
                <a:cubicBezTo>
                  <a:pt x="48925" y="10570"/>
                  <a:pt x="46659" y="8240"/>
                  <a:pt x="43851" y="7474"/>
                </a:cubicBezTo>
                <a:cubicBezTo>
                  <a:pt x="43022" y="7242"/>
                  <a:pt x="42178" y="7144"/>
                  <a:pt x="41329" y="7144"/>
                </a:cubicBezTo>
                <a:cubicBezTo>
                  <a:pt x="39727" y="7144"/>
                  <a:pt x="38107" y="7494"/>
                  <a:pt x="36542" y="7953"/>
                </a:cubicBezTo>
                <a:cubicBezTo>
                  <a:pt x="34181" y="8655"/>
                  <a:pt x="31883" y="9644"/>
                  <a:pt x="29425" y="10091"/>
                </a:cubicBezTo>
                <a:cubicBezTo>
                  <a:pt x="28852" y="10215"/>
                  <a:pt x="28269" y="10277"/>
                  <a:pt x="27686" y="10277"/>
                </a:cubicBezTo>
                <a:cubicBezTo>
                  <a:pt x="26776" y="10277"/>
                  <a:pt x="25865" y="10127"/>
                  <a:pt x="24989" y="9836"/>
                </a:cubicBezTo>
                <a:lnTo>
                  <a:pt x="24989" y="9836"/>
                </a:lnTo>
                <a:lnTo>
                  <a:pt x="25085" y="9931"/>
                </a:lnTo>
                <a:cubicBezTo>
                  <a:pt x="22021" y="7506"/>
                  <a:pt x="19340" y="4538"/>
                  <a:pt x="16053" y="2431"/>
                </a:cubicBezTo>
                <a:cubicBezTo>
                  <a:pt x="13824" y="1003"/>
                  <a:pt x="11155" y="0"/>
                  <a:pt x="8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04" name="Google Shape;857;p62">
            <a:extLst>
              <a:ext uri="{FF2B5EF4-FFF2-40B4-BE49-F238E27FC236}">
                <a16:creationId xmlns:a16="http://schemas.microsoft.com/office/drawing/2014/main" id="{28C3803B-A6CD-442B-8EF1-D8DF3E636696}"/>
              </a:ext>
            </a:extLst>
          </p:cNvPr>
          <p:cNvGrpSpPr>
            <a:grpSpLocks/>
          </p:cNvGrpSpPr>
          <p:nvPr/>
        </p:nvGrpSpPr>
        <p:grpSpPr bwMode="auto">
          <a:xfrm>
            <a:off x="3909602" y="2178762"/>
            <a:ext cx="7327900" cy="1676400"/>
            <a:chOff x="875513" y="1663788"/>
            <a:chExt cx="7465020" cy="1829142"/>
          </a:xfrm>
        </p:grpSpPr>
        <p:grpSp>
          <p:nvGrpSpPr>
            <p:cNvPr id="12330" name="Google Shape;858;p62">
              <a:extLst>
                <a:ext uri="{FF2B5EF4-FFF2-40B4-BE49-F238E27FC236}">
                  <a16:creationId xmlns:a16="http://schemas.microsoft.com/office/drawing/2014/main" id="{62A18901-8677-4F21-AB37-A99AE39AFD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513" y="1663788"/>
              <a:ext cx="7392972" cy="1829142"/>
              <a:chOff x="4234950" y="2101012"/>
              <a:chExt cx="4219974" cy="1044090"/>
            </a:xfrm>
          </p:grpSpPr>
          <p:sp>
            <p:nvSpPr>
              <p:cNvPr id="859" name="Google Shape;859;p62">
                <a:extLst>
                  <a:ext uri="{FF2B5EF4-FFF2-40B4-BE49-F238E27FC236}">
                    <a16:creationId xmlns:a16="http://schemas.microsoft.com/office/drawing/2014/main" id="{24931D71-6A65-4ED6-8C64-621A2344A119}"/>
                  </a:ext>
                </a:extLst>
              </p:cNvPr>
              <p:cNvSpPr/>
              <p:nvPr/>
            </p:nvSpPr>
            <p:spPr>
              <a:xfrm rot="10800000">
                <a:off x="7411215" y="2623057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50" fill="none" extrusionOk="0">
                    <a:moveTo>
                      <a:pt x="1" y="22050"/>
                    </a:moveTo>
                    <a:cubicBezTo>
                      <a:pt x="1" y="9874"/>
                      <a:pt x="9874" y="1"/>
                      <a:pt x="22050" y="1"/>
                    </a:cubicBezTo>
                    <a:cubicBezTo>
                      <a:pt x="34192" y="1"/>
                      <a:pt x="44065" y="9874"/>
                      <a:pt x="44065" y="22050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0" name="Google Shape;860;p62">
                <a:extLst>
                  <a:ext uri="{FF2B5EF4-FFF2-40B4-BE49-F238E27FC236}">
                    <a16:creationId xmlns:a16="http://schemas.microsoft.com/office/drawing/2014/main" id="{78A79795-2F2B-4F80-ADD8-C700E7D3E04A}"/>
                  </a:ext>
                </a:extLst>
              </p:cNvPr>
              <p:cNvSpPr/>
              <p:nvPr/>
            </p:nvSpPr>
            <p:spPr>
              <a:xfrm rot="10800000">
                <a:off x="6366454" y="2101012"/>
                <a:ext cx="1044762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17" fill="none" extrusionOk="0">
                    <a:moveTo>
                      <a:pt x="44065" y="1"/>
                    </a:moveTo>
                    <a:cubicBezTo>
                      <a:pt x="44065" y="12176"/>
                      <a:pt x="34191" y="22016"/>
                      <a:pt x="22049" y="22016"/>
                    </a:cubicBezTo>
                    <a:cubicBezTo>
                      <a:pt x="9874" y="22016"/>
                      <a:pt x="0" y="12176"/>
                      <a:pt x="0" y="1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1" name="Google Shape;861;p62">
                <a:extLst>
                  <a:ext uri="{FF2B5EF4-FFF2-40B4-BE49-F238E27FC236}">
                    <a16:creationId xmlns:a16="http://schemas.microsoft.com/office/drawing/2014/main" id="{821D80E9-F9E6-4D3D-A2D4-A48D79EA0662}"/>
                  </a:ext>
                </a:extLst>
              </p:cNvPr>
              <p:cNvSpPr/>
              <p:nvPr/>
            </p:nvSpPr>
            <p:spPr>
              <a:xfrm rot="10800000">
                <a:off x="5322647" y="2623057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5" h="22050" fill="none" extrusionOk="0">
                    <a:moveTo>
                      <a:pt x="0" y="22050"/>
                    </a:moveTo>
                    <a:cubicBezTo>
                      <a:pt x="0" y="9874"/>
                      <a:pt x="9874" y="1"/>
                      <a:pt x="22049" y="1"/>
                    </a:cubicBezTo>
                    <a:cubicBezTo>
                      <a:pt x="34191" y="1"/>
                      <a:pt x="44065" y="9874"/>
                      <a:pt x="44065" y="22050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2" name="Google Shape;862;p62">
                <a:extLst>
                  <a:ext uri="{FF2B5EF4-FFF2-40B4-BE49-F238E27FC236}">
                    <a16:creationId xmlns:a16="http://schemas.microsoft.com/office/drawing/2014/main" id="{CE82C048-9F5D-439A-8548-436542997052}"/>
                  </a:ext>
                </a:extLst>
              </p:cNvPr>
              <p:cNvSpPr/>
              <p:nvPr/>
            </p:nvSpPr>
            <p:spPr>
              <a:xfrm rot="10800000">
                <a:off x="4278840" y="2101012"/>
                <a:ext cx="1043807" cy="522045"/>
              </a:xfrm>
              <a:custGeom>
                <a:avLst/>
                <a:gdLst/>
                <a:ahLst/>
                <a:cxnLst/>
                <a:rect l="l" t="t" r="r" b="b"/>
                <a:pathLst>
                  <a:path w="44066" h="22017" fill="none" extrusionOk="0">
                    <a:moveTo>
                      <a:pt x="44066" y="1"/>
                    </a:moveTo>
                    <a:cubicBezTo>
                      <a:pt x="44066" y="12176"/>
                      <a:pt x="34192" y="22016"/>
                      <a:pt x="22017" y="22016"/>
                    </a:cubicBezTo>
                    <a:cubicBezTo>
                      <a:pt x="9875" y="22016"/>
                      <a:pt x="1" y="12176"/>
                      <a:pt x="1" y="1"/>
                    </a:cubicBezTo>
                  </a:path>
                </a:pathLst>
              </a:custGeom>
              <a:noFill/>
              <a:ln w="38100" cap="rnd" cmpd="sng">
                <a:solidFill>
                  <a:schemeClr val="accent6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3" name="Google Shape;863;p62">
                <a:extLst>
                  <a:ext uri="{FF2B5EF4-FFF2-40B4-BE49-F238E27FC236}">
                    <a16:creationId xmlns:a16="http://schemas.microsoft.com/office/drawing/2014/main" id="{72FD1A07-65A8-4271-ABC3-F31CF9DD0880}"/>
                  </a:ext>
                </a:extLst>
              </p:cNvPr>
              <p:cNvSpPr/>
              <p:nvPr/>
            </p:nvSpPr>
            <p:spPr>
              <a:xfrm rot="10800000">
                <a:off x="7367326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1" extrusionOk="0">
                    <a:moveTo>
                      <a:pt x="1835" y="1"/>
                    </a:moveTo>
                    <a:cubicBezTo>
                      <a:pt x="835" y="1"/>
                      <a:pt x="1" y="835"/>
                      <a:pt x="1" y="1836"/>
                    </a:cubicBezTo>
                    <a:cubicBezTo>
                      <a:pt x="1" y="2870"/>
                      <a:pt x="835" y="3670"/>
                      <a:pt x="1835" y="3670"/>
                    </a:cubicBezTo>
                    <a:cubicBezTo>
                      <a:pt x="2869" y="3670"/>
                      <a:pt x="3670" y="2870"/>
                      <a:pt x="3670" y="1836"/>
                    </a:cubicBezTo>
                    <a:cubicBezTo>
                      <a:pt x="3670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4" name="Google Shape;864;p62">
                <a:extLst>
                  <a:ext uri="{FF2B5EF4-FFF2-40B4-BE49-F238E27FC236}">
                    <a16:creationId xmlns:a16="http://schemas.microsoft.com/office/drawing/2014/main" id="{EDE55552-19E5-46ED-8CD7-F0998E9DB477}"/>
                  </a:ext>
                </a:extLst>
              </p:cNvPr>
              <p:cNvSpPr/>
              <p:nvPr/>
            </p:nvSpPr>
            <p:spPr>
              <a:xfrm rot="10800000">
                <a:off x="6323519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1" y="835"/>
                      <a:pt x="1" y="1836"/>
                    </a:cubicBezTo>
                    <a:cubicBezTo>
                      <a:pt x="1" y="2870"/>
                      <a:pt x="834" y="3670"/>
                      <a:pt x="1835" y="3670"/>
                    </a:cubicBezTo>
                    <a:cubicBezTo>
                      <a:pt x="2836" y="3670"/>
                      <a:pt x="3670" y="2870"/>
                      <a:pt x="3670" y="1836"/>
                    </a:cubicBezTo>
                    <a:cubicBezTo>
                      <a:pt x="3670" y="835"/>
                      <a:pt x="2869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5" name="Google Shape;865;p62">
                <a:extLst>
                  <a:ext uri="{FF2B5EF4-FFF2-40B4-BE49-F238E27FC236}">
                    <a16:creationId xmlns:a16="http://schemas.microsoft.com/office/drawing/2014/main" id="{50DCBDCE-D992-4931-96AF-7540AF68D1E6}"/>
                  </a:ext>
                </a:extLst>
              </p:cNvPr>
              <p:cNvSpPr/>
              <p:nvPr/>
            </p:nvSpPr>
            <p:spPr>
              <a:xfrm rot="10800000">
                <a:off x="5278757" y="2570655"/>
                <a:ext cx="87779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0" y="835"/>
                      <a:pt x="0" y="1836"/>
                    </a:cubicBezTo>
                    <a:cubicBezTo>
                      <a:pt x="0" y="2870"/>
                      <a:pt x="834" y="3670"/>
                      <a:pt x="1835" y="3670"/>
                    </a:cubicBezTo>
                    <a:cubicBezTo>
                      <a:pt x="2836" y="3670"/>
                      <a:pt x="3670" y="2870"/>
                      <a:pt x="3670" y="1836"/>
                    </a:cubicBezTo>
                    <a:cubicBezTo>
                      <a:pt x="3670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6" name="Google Shape;866;p62">
                <a:extLst>
                  <a:ext uri="{FF2B5EF4-FFF2-40B4-BE49-F238E27FC236}">
                    <a16:creationId xmlns:a16="http://schemas.microsoft.com/office/drawing/2014/main" id="{2689BD15-0ACF-454B-97D6-A5AD54CA5287}"/>
                  </a:ext>
                </a:extLst>
              </p:cNvPr>
              <p:cNvSpPr/>
              <p:nvPr/>
            </p:nvSpPr>
            <p:spPr>
              <a:xfrm rot="10800000">
                <a:off x="4234950" y="2570655"/>
                <a:ext cx="86825" cy="8700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1" extrusionOk="0">
                    <a:moveTo>
                      <a:pt x="1835" y="1"/>
                    </a:moveTo>
                    <a:cubicBezTo>
                      <a:pt x="834" y="1"/>
                      <a:pt x="0" y="835"/>
                      <a:pt x="0" y="1836"/>
                    </a:cubicBezTo>
                    <a:cubicBezTo>
                      <a:pt x="0" y="2870"/>
                      <a:pt x="834" y="3670"/>
                      <a:pt x="1835" y="3670"/>
                    </a:cubicBezTo>
                    <a:cubicBezTo>
                      <a:pt x="2836" y="3670"/>
                      <a:pt x="3669" y="2870"/>
                      <a:pt x="3669" y="1836"/>
                    </a:cubicBezTo>
                    <a:cubicBezTo>
                      <a:pt x="3669" y="835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defRPr/>
                </a:pPr>
                <a:endParaRPr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67" name="Google Shape;867;p62">
              <a:extLst>
                <a:ext uri="{FF2B5EF4-FFF2-40B4-BE49-F238E27FC236}">
                  <a16:creationId xmlns:a16="http://schemas.microsoft.com/office/drawing/2014/main" id="{594B15D9-9D06-467A-9D78-F16E335C9124}"/>
                </a:ext>
              </a:extLst>
            </p:cNvPr>
            <p:cNvSpPr/>
            <p:nvPr/>
          </p:nvSpPr>
          <p:spPr>
            <a:xfrm rot="10800000">
              <a:off x="8188425" y="2432859"/>
              <a:ext cx="152108" cy="152429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5" name="Google Shape;868;p62">
            <a:extLst>
              <a:ext uri="{FF2B5EF4-FFF2-40B4-BE49-F238E27FC236}">
                <a16:creationId xmlns:a16="http://schemas.microsoft.com/office/drawing/2014/main" id="{06DD2BD6-D186-416F-960F-B0B2128844A6}"/>
              </a:ext>
            </a:extLst>
          </p:cNvPr>
          <p:cNvGrpSpPr>
            <a:grpSpLocks/>
          </p:cNvGrpSpPr>
          <p:nvPr/>
        </p:nvGrpSpPr>
        <p:grpSpPr bwMode="auto">
          <a:xfrm>
            <a:off x="4679603" y="2536101"/>
            <a:ext cx="452438" cy="535340"/>
            <a:chOff x="-15719925" y="2416825"/>
            <a:chExt cx="306400" cy="305600"/>
          </a:xfrm>
        </p:grpSpPr>
        <p:sp>
          <p:nvSpPr>
            <p:cNvPr id="869" name="Google Shape;869;p62">
              <a:extLst>
                <a:ext uri="{FF2B5EF4-FFF2-40B4-BE49-F238E27FC236}">
                  <a16:creationId xmlns:a16="http://schemas.microsoft.com/office/drawing/2014/main" id="{CEB1A45C-142C-497B-8924-A24428ACE553}"/>
                </a:ext>
              </a:extLst>
            </p:cNvPr>
            <p:cNvSpPr/>
            <p:nvPr/>
          </p:nvSpPr>
          <p:spPr>
            <a:xfrm>
              <a:off x="-15719925" y="2416825"/>
              <a:ext cx="306400" cy="305600"/>
            </a:xfrm>
            <a:custGeom>
              <a:avLst/>
              <a:gdLst/>
              <a:ahLst/>
              <a:cxnLst/>
              <a:rect l="l" t="t" r="r" b="b"/>
              <a:pathLst>
                <a:path w="12256" h="12224" extrusionOk="0">
                  <a:moveTo>
                    <a:pt x="6648" y="756"/>
                  </a:moveTo>
                  <a:lnTo>
                    <a:pt x="8002" y="3466"/>
                  </a:lnTo>
                  <a:cubicBezTo>
                    <a:pt x="8034" y="3560"/>
                    <a:pt x="8065" y="3592"/>
                    <a:pt x="8160" y="3623"/>
                  </a:cubicBezTo>
                  <a:lnTo>
                    <a:pt x="9451" y="4316"/>
                  </a:lnTo>
                  <a:lnTo>
                    <a:pt x="10617" y="7246"/>
                  </a:lnTo>
                  <a:lnTo>
                    <a:pt x="7845" y="7246"/>
                  </a:lnTo>
                  <a:lnTo>
                    <a:pt x="7215" y="5356"/>
                  </a:lnTo>
                  <a:cubicBezTo>
                    <a:pt x="7135" y="5198"/>
                    <a:pt x="6990" y="5128"/>
                    <a:pt x="6852" y="5128"/>
                  </a:cubicBezTo>
                  <a:cubicBezTo>
                    <a:pt x="6826" y="5128"/>
                    <a:pt x="6799" y="5130"/>
                    <a:pt x="6774" y="5135"/>
                  </a:cubicBezTo>
                  <a:cubicBezTo>
                    <a:pt x="6616" y="5167"/>
                    <a:pt x="6490" y="5419"/>
                    <a:pt x="6522" y="5576"/>
                  </a:cubicBezTo>
                  <a:lnTo>
                    <a:pt x="7089" y="7215"/>
                  </a:lnTo>
                  <a:lnTo>
                    <a:pt x="5167" y="7215"/>
                  </a:lnTo>
                  <a:lnTo>
                    <a:pt x="5797" y="4064"/>
                  </a:lnTo>
                  <a:cubicBezTo>
                    <a:pt x="5828" y="3875"/>
                    <a:pt x="5702" y="3686"/>
                    <a:pt x="5513" y="3623"/>
                  </a:cubicBezTo>
                  <a:cubicBezTo>
                    <a:pt x="5494" y="3620"/>
                    <a:pt x="5474" y="3618"/>
                    <a:pt x="5454" y="3618"/>
                  </a:cubicBezTo>
                  <a:cubicBezTo>
                    <a:pt x="5281" y="3618"/>
                    <a:pt x="5101" y="3737"/>
                    <a:pt x="5072" y="3907"/>
                  </a:cubicBezTo>
                  <a:lnTo>
                    <a:pt x="4411" y="7183"/>
                  </a:lnTo>
                  <a:lnTo>
                    <a:pt x="1607" y="7183"/>
                  </a:lnTo>
                  <a:lnTo>
                    <a:pt x="2142" y="4946"/>
                  </a:lnTo>
                  <a:lnTo>
                    <a:pt x="3466" y="4316"/>
                  </a:lnTo>
                  <a:cubicBezTo>
                    <a:pt x="3529" y="4253"/>
                    <a:pt x="3560" y="4222"/>
                    <a:pt x="3623" y="4159"/>
                  </a:cubicBezTo>
                  <a:lnTo>
                    <a:pt x="4253" y="2930"/>
                  </a:lnTo>
                  <a:lnTo>
                    <a:pt x="6175" y="2930"/>
                  </a:lnTo>
                  <a:cubicBezTo>
                    <a:pt x="6364" y="2930"/>
                    <a:pt x="6522" y="2772"/>
                    <a:pt x="6522" y="2583"/>
                  </a:cubicBezTo>
                  <a:cubicBezTo>
                    <a:pt x="6522" y="2363"/>
                    <a:pt x="6364" y="2205"/>
                    <a:pt x="6175" y="2205"/>
                  </a:cubicBezTo>
                  <a:lnTo>
                    <a:pt x="5230" y="2205"/>
                  </a:lnTo>
                  <a:lnTo>
                    <a:pt x="5702" y="756"/>
                  </a:lnTo>
                  <a:close/>
                  <a:moveTo>
                    <a:pt x="10397" y="7876"/>
                  </a:moveTo>
                  <a:lnTo>
                    <a:pt x="9830" y="8601"/>
                  </a:lnTo>
                  <a:lnTo>
                    <a:pt x="8916" y="8601"/>
                  </a:lnTo>
                  <a:cubicBezTo>
                    <a:pt x="8727" y="8601"/>
                    <a:pt x="8569" y="8758"/>
                    <a:pt x="8569" y="8947"/>
                  </a:cubicBezTo>
                  <a:cubicBezTo>
                    <a:pt x="8664" y="9199"/>
                    <a:pt x="8821" y="9357"/>
                    <a:pt x="9010" y="9357"/>
                  </a:cubicBezTo>
                  <a:lnTo>
                    <a:pt x="9357" y="9357"/>
                  </a:lnTo>
                  <a:lnTo>
                    <a:pt x="8821" y="10050"/>
                  </a:lnTo>
                  <a:lnTo>
                    <a:pt x="7561" y="10050"/>
                  </a:lnTo>
                  <a:cubicBezTo>
                    <a:pt x="7435" y="10050"/>
                    <a:pt x="7278" y="10145"/>
                    <a:pt x="7246" y="10239"/>
                  </a:cubicBezTo>
                  <a:lnTo>
                    <a:pt x="6616" y="11468"/>
                  </a:lnTo>
                  <a:lnTo>
                    <a:pt x="5576" y="11468"/>
                  </a:lnTo>
                  <a:lnTo>
                    <a:pt x="5041" y="10775"/>
                  </a:lnTo>
                  <a:lnTo>
                    <a:pt x="6080" y="10775"/>
                  </a:lnTo>
                  <a:cubicBezTo>
                    <a:pt x="6301" y="10775"/>
                    <a:pt x="6459" y="10617"/>
                    <a:pt x="6459" y="10397"/>
                  </a:cubicBezTo>
                  <a:cubicBezTo>
                    <a:pt x="6459" y="10208"/>
                    <a:pt x="6301" y="10050"/>
                    <a:pt x="6080" y="10050"/>
                  </a:cubicBezTo>
                  <a:lnTo>
                    <a:pt x="4474" y="10050"/>
                  </a:lnTo>
                  <a:lnTo>
                    <a:pt x="3529" y="8758"/>
                  </a:lnTo>
                  <a:cubicBezTo>
                    <a:pt x="3466" y="8664"/>
                    <a:pt x="3371" y="8601"/>
                    <a:pt x="3245" y="8601"/>
                  </a:cubicBezTo>
                  <a:lnTo>
                    <a:pt x="2048" y="8601"/>
                  </a:lnTo>
                  <a:lnTo>
                    <a:pt x="1670" y="7876"/>
                  </a:lnTo>
                  <a:close/>
                  <a:moveTo>
                    <a:pt x="5419" y="0"/>
                  </a:moveTo>
                  <a:cubicBezTo>
                    <a:pt x="5261" y="0"/>
                    <a:pt x="5135" y="126"/>
                    <a:pt x="5072" y="252"/>
                  </a:cubicBezTo>
                  <a:lnTo>
                    <a:pt x="4442" y="2174"/>
                  </a:lnTo>
                  <a:lnTo>
                    <a:pt x="3970" y="2174"/>
                  </a:lnTo>
                  <a:cubicBezTo>
                    <a:pt x="3844" y="2174"/>
                    <a:pt x="3686" y="2237"/>
                    <a:pt x="3655" y="2363"/>
                  </a:cubicBezTo>
                  <a:lnTo>
                    <a:pt x="2993" y="3718"/>
                  </a:lnTo>
                  <a:lnTo>
                    <a:pt x="1638" y="4379"/>
                  </a:lnTo>
                  <a:cubicBezTo>
                    <a:pt x="1575" y="4411"/>
                    <a:pt x="1481" y="4505"/>
                    <a:pt x="1449" y="4600"/>
                  </a:cubicBezTo>
                  <a:lnTo>
                    <a:pt x="819" y="7215"/>
                  </a:lnTo>
                  <a:lnTo>
                    <a:pt x="347" y="7215"/>
                  </a:lnTo>
                  <a:cubicBezTo>
                    <a:pt x="158" y="7215"/>
                    <a:pt x="0" y="7372"/>
                    <a:pt x="0" y="7561"/>
                  </a:cubicBezTo>
                  <a:cubicBezTo>
                    <a:pt x="0" y="7750"/>
                    <a:pt x="158" y="7908"/>
                    <a:pt x="347" y="7908"/>
                  </a:cubicBezTo>
                  <a:lnTo>
                    <a:pt x="851" y="7908"/>
                  </a:lnTo>
                  <a:lnTo>
                    <a:pt x="1481" y="9136"/>
                  </a:lnTo>
                  <a:cubicBezTo>
                    <a:pt x="1575" y="9262"/>
                    <a:pt x="1670" y="9325"/>
                    <a:pt x="1796" y="9325"/>
                  </a:cubicBezTo>
                  <a:lnTo>
                    <a:pt x="3056" y="9325"/>
                  </a:lnTo>
                  <a:lnTo>
                    <a:pt x="3623" y="10050"/>
                  </a:lnTo>
                  <a:lnTo>
                    <a:pt x="2552" y="10050"/>
                  </a:lnTo>
                  <a:cubicBezTo>
                    <a:pt x="2363" y="10050"/>
                    <a:pt x="2205" y="10208"/>
                    <a:pt x="2205" y="10397"/>
                  </a:cubicBezTo>
                  <a:cubicBezTo>
                    <a:pt x="2205" y="10617"/>
                    <a:pt x="2363" y="10775"/>
                    <a:pt x="2552" y="10775"/>
                  </a:cubicBezTo>
                  <a:lnTo>
                    <a:pt x="4159" y="10775"/>
                  </a:lnTo>
                  <a:lnTo>
                    <a:pt x="5104" y="12066"/>
                  </a:lnTo>
                  <a:cubicBezTo>
                    <a:pt x="5198" y="12129"/>
                    <a:pt x="5261" y="12224"/>
                    <a:pt x="5387" y="12224"/>
                  </a:cubicBezTo>
                  <a:lnTo>
                    <a:pt x="6805" y="12224"/>
                  </a:lnTo>
                  <a:cubicBezTo>
                    <a:pt x="6931" y="12224"/>
                    <a:pt x="7089" y="12129"/>
                    <a:pt x="7120" y="12035"/>
                  </a:cubicBezTo>
                  <a:lnTo>
                    <a:pt x="7750" y="10806"/>
                  </a:lnTo>
                  <a:lnTo>
                    <a:pt x="8979" y="10806"/>
                  </a:lnTo>
                  <a:cubicBezTo>
                    <a:pt x="9073" y="10806"/>
                    <a:pt x="9199" y="10775"/>
                    <a:pt x="9231" y="10649"/>
                  </a:cubicBezTo>
                  <a:lnTo>
                    <a:pt x="10176" y="9357"/>
                  </a:lnTo>
                  <a:lnTo>
                    <a:pt x="11184" y="9357"/>
                  </a:lnTo>
                  <a:cubicBezTo>
                    <a:pt x="11373" y="9357"/>
                    <a:pt x="11531" y="9199"/>
                    <a:pt x="11531" y="8979"/>
                  </a:cubicBezTo>
                  <a:cubicBezTo>
                    <a:pt x="11531" y="8790"/>
                    <a:pt x="11373" y="8632"/>
                    <a:pt x="11184" y="8632"/>
                  </a:cubicBezTo>
                  <a:lnTo>
                    <a:pt x="10775" y="8632"/>
                  </a:lnTo>
                  <a:lnTo>
                    <a:pt x="11342" y="7908"/>
                  </a:lnTo>
                  <a:lnTo>
                    <a:pt x="11877" y="7908"/>
                  </a:lnTo>
                  <a:cubicBezTo>
                    <a:pt x="12098" y="7908"/>
                    <a:pt x="12255" y="7750"/>
                    <a:pt x="12255" y="7561"/>
                  </a:cubicBezTo>
                  <a:cubicBezTo>
                    <a:pt x="12255" y="7372"/>
                    <a:pt x="12098" y="7215"/>
                    <a:pt x="11877" y="7215"/>
                  </a:cubicBezTo>
                  <a:lnTo>
                    <a:pt x="11373" y="7215"/>
                  </a:lnTo>
                  <a:lnTo>
                    <a:pt x="10019" y="3875"/>
                  </a:lnTo>
                  <a:cubicBezTo>
                    <a:pt x="9987" y="3781"/>
                    <a:pt x="9956" y="3718"/>
                    <a:pt x="9861" y="3655"/>
                  </a:cubicBezTo>
                  <a:lnTo>
                    <a:pt x="8538" y="2993"/>
                  </a:lnTo>
                  <a:lnTo>
                    <a:pt x="7152" y="189"/>
                  </a:lnTo>
                  <a:cubicBezTo>
                    <a:pt x="7089" y="95"/>
                    <a:pt x="6963" y="0"/>
                    <a:pt x="68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0" name="Google Shape;870;p62">
              <a:extLst>
                <a:ext uri="{FF2B5EF4-FFF2-40B4-BE49-F238E27FC236}">
                  <a16:creationId xmlns:a16="http://schemas.microsoft.com/office/drawing/2014/main" id="{7F11CF01-6027-4FFF-8239-D1EA003DF0E2}"/>
                </a:ext>
              </a:extLst>
            </p:cNvPr>
            <p:cNvSpPr/>
            <p:nvPr/>
          </p:nvSpPr>
          <p:spPr>
            <a:xfrm>
              <a:off x="-15468355" y="2685753"/>
              <a:ext cx="53754" cy="17780"/>
            </a:xfrm>
            <a:custGeom>
              <a:avLst/>
              <a:gdLst/>
              <a:ahLst/>
              <a:cxnLst/>
              <a:rect l="l" t="t" r="r" b="b"/>
              <a:pathLst>
                <a:path w="214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96" y="694"/>
                  </a:lnTo>
                  <a:cubicBezTo>
                    <a:pt x="1985" y="694"/>
                    <a:pt x="2143" y="536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1" name="Google Shape;871;p62">
              <a:extLst>
                <a:ext uri="{FF2B5EF4-FFF2-40B4-BE49-F238E27FC236}">
                  <a16:creationId xmlns:a16="http://schemas.microsoft.com/office/drawing/2014/main" id="{C4BC2BB2-BCF7-474A-B142-09039B65E150}"/>
                </a:ext>
              </a:extLst>
            </p:cNvPr>
            <p:cNvSpPr/>
            <p:nvPr/>
          </p:nvSpPr>
          <p:spPr>
            <a:xfrm>
              <a:off x="-15718850" y="2703533"/>
              <a:ext cx="54829" cy="1778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827" y="725"/>
                  </a:lnTo>
                  <a:cubicBezTo>
                    <a:pt x="2016" y="725"/>
                    <a:pt x="2174" y="568"/>
                    <a:pt x="2174" y="347"/>
                  </a:cubicBezTo>
                  <a:cubicBezTo>
                    <a:pt x="2174" y="158"/>
                    <a:pt x="2016" y="1"/>
                    <a:pt x="18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6" name="Google Shape;872;p62">
            <a:extLst>
              <a:ext uri="{FF2B5EF4-FFF2-40B4-BE49-F238E27FC236}">
                <a16:creationId xmlns:a16="http://schemas.microsoft.com/office/drawing/2014/main" id="{9EF92830-AD1D-43FA-846C-38F6961D69C8}"/>
              </a:ext>
            </a:extLst>
          </p:cNvPr>
          <p:cNvGrpSpPr>
            <a:grpSpLocks/>
          </p:cNvGrpSpPr>
          <p:nvPr/>
        </p:nvGrpSpPr>
        <p:grpSpPr bwMode="auto">
          <a:xfrm>
            <a:off x="8345834" y="2667711"/>
            <a:ext cx="450850" cy="490244"/>
            <a:chOff x="-16817100" y="2801175"/>
            <a:chExt cx="305625" cy="303250"/>
          </a:xfrm>
        </p:grpSpPr>
        <p:sp>
          <p:nvSpPr>
            <p:cNvPr id="873" name="Google Shape;873;p62">
              <a:extLst>
                <a:ext uri="{FF2B5EF4-FFF2-40B4-BE49-F238E27FC236}">
                  <a16:creationId xmlns:a16="http://schemas.microsoft.com/office/drawing/2014/main" id="{7B5A2CE0-55DF-4F8D-B126-F838DF8C1E87}"/>
                </a:ext>
              </a:extLst>
            </p:cNvPr>
            <p:cNvSpPr/>
            <p:nvPr/>
          </p:nvSpPr>
          <p:spPr>
            <a:xfrm>
              <a:off x="-16817100" y="2801175"/>
              <a:ext cx="305625" cy="231897"/>
            </a:xfrm>
            <a:custGeom>
              <a:avLst/>
              <a:gdLst/>
              <a:ahLst/>
              <a:cxnLst/>
              <a:rect l="l" t="t" r="r" b="b"/>
              <a:pathLst>
                <a:path w="12225" h="9295" extrusionOk="0">
                  <a:moveTo>
                    <a:pt x="8633" y="1418"/>
                  </a:moveTo>
                  <a:lnTo>
                    <a:pt x="8633" y="7152"/>
                  </a:lnTo>
                  <a:cubicBezTo>
                    <a:pt x="8507" y="7152"/>
                    <a:pt x="8381" y="7120"/>
                    <a:pt x="8286" y="7120"/>
                  </a:cubicBezTo>
                  <a:cubicBezTo>
                    <a:pt x="8034" y="7120"/>
                    <a:pt x="7845" y="7152"/>
                    <a:pt x="7656" y="7247"/>
                  </a:cubicBezTo>
                  <a:cubicBezTo>
                    <a:pt x="7373" y="6837"/>
                    <a:pt x="6963" y="6522"/>
                    <a:pt x="6491" y="6459"/>
                  </a:cubicBezTo>
                  <a:lnTo>
                    <a:pt x="6491" y="4600"/>
                  </a:lnTo>
                  <a:cubicBezTo>
                    <a:pt x="6491" y="4411"/>
                    <a:pt x="6333" y="4254"/>
                    <a:pt x="6144" y="4254"/>
                  </a:cubicBezTo>
                  <a:cubicBezTo>
                    <a:pt x="5955" y="4254"/>
                    <a:pt x="5798" y="4411"/>
                    <a:pt x="5798" y="4600"/>
                  </a:cubicBezTo>
                  <a:lnTo>
                    <a:pt x="5798" y="6459"/>
                  </a:lnTo>
                  <a:cubicBezTo>
                    <a:pt x="5325" y="6522"/>
                    <a:pt x="4884" y="6837"/>
                    <a:pt x="4663" y="7247"/>
                  </a:cubicBezTo>
                  <a:cubicBezTo>
                    <a:pt x="4443" y="7152"/>
                    <a:pt x="4222" y="7120"/>
                    <a:pt x="4033" y="7120"/>
                  </a:cubicBezTo>
                  <a:cubicBezTo>
                    <a:pt x="3907" y="7120"/>
                    <a:pt x="3781" y="7120"/>
                    <a:pt x="3655" y="7152"/>
                  </a:cubicBezTo>
                  <a:lnTo>
                    <a:pt x="3655" y="1418"/>
                  </a:lnTo>
                  <a:lnTo>
                    <a:pt x="4380" y="1418"/>
                  </a:lnTo>
                  <a:lnTo>
                    <a:pt x="4380" y="2458"/>
                  </a:lnTo>
                  <a:cubicBezTo>
                    <a:pt x="4380" y="2678"/>
                    <a:pt x="4537" y="2836"/>
                    <a:pt x="4726" y="2836"/>
                  </a:cubicBezTo>
                  <a:cubicBezTo>
                    <a:pt x="4915" y="2836"/>
                    <a:pt x="5073" y="2678"/>
                    <a:pt x="5073" y="2458"/>
                  </a:cubicBezTo>
                  <a:lnTo>
                    <a:pt x="5073" y="1418"/>
                  </a:lnTo>
                  <a:lnTo>
                    <a:pt x="5798" y="1418"/>
                  </a:lnTo>
                  <a:lnTo>
                    <a:pt x="5798" y="3182"/>
                  </a:lnTo>
                  <a:cubicBezTo>
                    <a:pt x="5798" y="3371"/>
                    <a:pt x="5955" y="3529"/>
                    <a:pt x="6144" y="3529"/>
                  </a:cubicBezTo>
                  <a:cubicBezTo>
                    <a:pt x="6333" y="3529"/>
                    <a:pt x="6491" y="3371"/>
                    <a:pt x="6491" y="3182"/>
                  </a:cubicBezTo>
                  <a:lnTo>
                    <a:pt x="6491" y="1418"/>
                  </a:lnTo>
                  <a:lnTo>
                    <a:pt x="7215" y="1418"/>
                  </a:lnTo>
                  <a:lnTo>
                    <a:pt x="7215" y="2458"/>
                  </a:lnTo>
                  <a:cubicBezTo>
                    <a:pt x="7215" y="2678"/>
                    <a:pt x="7373" y="2836"/>
                    <a:pt x="7562" y="2836"/>
                  </a:cubicBezTo>
                  <a:cubicBezTo>
                    <a:pt x="7751" y="2836"/>
                    <a:pt x="7940" y="2678"/>
                    <a:pt x="7940" y="2458"/>
                  </a:cubicBezTo>
                  <a:lnTo>
                    <a:pt x="7940" y="1418"/>
                  </a:lnTo>
                  <a:close/>
                  <a:moveTo>
                    <a:pt x="6144" y="7120"/>
                  </a:moveTo>
                  <a:cubicBezTo>
                    <a:pt x="6585" y="7120"/>
                    <a:pt x="7026" y="7404"/>
                    <a:pt x="7184" y="7845"/>
                  </a:cubicBezTo>
                  <a:cubicBezTo>
                    <a:pt x="7227" y="7998"/>
                    <a:pt x="7378" y="8091"/>
                    <a:pt x="7528" y="8091"/>
                  </a:cubicBezTo>
                  <a:cubicBezTo>
                    <a:pt x="7595" y="8091"/>
                    <a:pt x="7662" y="8073"/>
                    <a:pt x="7719" y="8034"/>
                  </a:cubicBezTo>
                  <a:cubicBezTo>
                    <a:pt x="7877" y="7908"/>
                    <a:pt x="8129" y="7845"/>
                    <a:pt x="8318" y="7845"/>
                  </a:cubicBezTo>
                  <a:cubicBezTo>
                    <a:pt x="8790" y="7845"/>
                    <a:pt x="9169" y="8160"/>
                    <a:pt x="9326" y="8538"/>
                  </a:cubicBezTo>
                  <a:lnTo>
                    <a:pt x="3025" y="8538"/>
                  </a:lnTo>
                  <a:cubicBezTo>
                    <a:pt x="3120" y="8160"/>
                    <a:pt x="3498" y="7845"/>
                    <a:pt x="3970" y="7845"/>
                  </a:cubicBezTo>
                  <a:cubicBezTo>
                    <a:pt x="4191" y="7845"/>
                    <a:pt x="4411" y="7908"/>
                    <a:pt x="4569" y="8034"/>
                  </a:cubicBezTo>
                  <a:cubicBezTo>
                    <a:pt x="4624" y="8071"/>
                    <a:pt x="4680" y="8086"/>
                    <a:pt x="4741" y="8086"/>
                  </a:cubicBezTo>
                  <a:cubicBezTo>
                    <a:pt x="4785" y="8086"/>
                    <a:pt x="4832" y="8079"/>
                    <a:pt x="4884" y="8066"/>
                  </a:cubicBezTo>
                  <a:cubicBezTo>
                    <a:pt x="5010" y="8034"/>
                    <a:pt x="5073" y="7940"/>
                    <a:pt x="5136" y="7845"/>
                  </a:cubicBezTo>
                  <a:cubicBezTo>
                    <a:pt x="5293" y="7404"/>
                    <a:pt x="5671" y="7120"/>
                    <a:pt x="6144" y="7120"/>
                  </a:cubicBezTo>
                  <a:close/>
                  <a:moveTo>
                    <a:pt x="9704" y="694"/>
                  </a:moveTo>
                  <a:cubicBezTo>
                    <a:pt x="9893" y="694"/>
                    <a:pt x="10051" y="851"/>
                    <a:pt x="10051" y="1072"/>
                  </a:cubicBezTo>
                  <a:lnTo>
                    <a:pt x="10051" y="6049"/>
                  </a:lnTo>
                  <a:cubicBezTo>
                    <a:pt x="10051" y="6270"/>
                    <a:pt x="10208" y="6427"/>
                    <a:pt x="10397" y="6427"/>
                  </a:cubicBezTo>
                  <a:cubicBezTo>
                    <a:pt x="10618" y="6427"/>
                    <a:pt x="10775" y="6270"/>
                    <a:pt x="10775" y="6049"/>
                  </a:cubicBezTo>
                  <a:lnTo>
                    <a:pt x="10775" y="2111"/>
                  </a:lnTo>
                  <a:lnTo>
                    <a:pt x="11122" y="2111"/>
                  </a:lnTo>
                  <a:cubicBezTo>
                    <a:pt x="11311" y="2111"/>
                    <a:pt x="11500" y="2269"/>
                    <a:pt x="11500" y="2489"/>
                  </a:cubicBezTo>
                  <a:lnTo>
                    <a:pt x="11500" y="8538"/>
                  </a:lnTo>
                  <a:lnTo>
                    <a:pt x="10019" y="8538"/>
                  </a:lnTo>
                  <a:cubicBezTo>
                    <a:pt x="9925" y="8097"/>
                    <a:pt x="9641" y="7719"/>
                    <a:pt x="9326" y="7467"/>
                  </a:cubicBezTo>
                  <a:lnTo>
                    <a:pt x="9326" y="1072"/>
                  </a:lnTo>
                  <a:cubicBezTo>
                    <a:pt x="9326" y="851"/>
                    <a:pt x="9515" y="694"/>
                    <a:pt x="9704" y="694"/>
                  </a:cubicBezTo>
                  <a:close/>
                  <a:moveTo>
                    <a:pt x="2584" y="694"/>
                  </a:moveTo>
                  <a:cubicBezTo>
                    <a:pt x="2773" y="694"/>
                    <a:pt x="2931" y="851"/>
                    <a:pt x="2931" y="1072"/>
                  </a:cubicBezTo>
                  <a:lnTo>
                    <a:pt x="2931" y="7530"/>
                  </a:lnTo>
                  <a:cubicBezTo>
                    <a:pt x="2584" y="7782"/>
                    <a:pt x="2332" y="8160"/>
                    <a:pt x="2269" y="8570"/>
                  </a:cubicBezTo>
                  <a:lnTo>
                    <a:pt x="757" y="8570"/>
                  </a:lnTo>
                  <a:lnTo>
                    <a:pt x="757" y="2489"/>
                  </a:lnTo>
                  <a:cubicBezTo>
                    <a:pt x="757" y="2269"/>
                    <a:pt x="946" y="2111"/>
                    <a:pt x="1135" y="2111"/>
                  </a:cubicBezTo>
                  <a:lnTo>
                    <a:pt x="1513" y="2111"/>
                  </a:lnTo>
                  <a:lnTo>
                    <a:pt x="1513" y="6049"/>
                  </a:lnTo>
                  <a:cubicBezTo>
                    <a:pt x="1513" y="6270"/>
                    <a:pt x="1670" y="6427"/>
                    <a:pt x="1859" y="6427"/>
                  </a:cubicBezTo>
                  <a:cubicBezTo>
                    <a:pt x="2048" y="6427"/>
                    <a:pt x="2206" y="6270"/>
                    <a:pt x="2206" y="6049"/>
                  </a:cubicBezTo>
                  <a:lnTo>
                    <a:pt x="2206" y="1072"/>
                  </a:lnTo>
                  <a:cubicBezTo>
                    <a:pt x="2206" y="851"/>
                    <a:pt x="2363" y="694"/>
                    <a:pt x="2584" y="694"/>
                  </a:cubicBezTo>
                  <a:close/>
                  <a:moveTo>
                    <a:pt x="2521" y="0"/>
                  </a:moveTo>
                  <a:cubicBezTo>
                    <a:pt x="1922" y="0"/>
                    <a:pt x="1450" y="473"/>
                    <a:pt x="1450" y="1072"/>
                  </a:cubicBezTo>
                  <a:lnTo>
                    <a:pt x="1450" y="1418"/>
                  </a:lnTo>
                  <a:lnTo>
                    <a:pt x="1103" y="1418"/>
                  </a:lnTo>
                  <a:cubicBezTo>
                    <a:pt x="505" y="1418"/>
                    <a:pt x="1" y="1891"/>
                    <a:pt x="1" y="2489"/>
                  </a:cubicBezTo>
                  <a:lnTo>
                    <a:pt x="1" y="8948"/>
                  </a:lnTo>
                  <a:cubicBezTo>
                    <a:pt x="1" y="9137"/>
                    <a:pt x="158" y="9294"/>
                    <a:pt x="347" y="9294"/>
                  </a:cubicBezTo>
                  <a:lnTo>
                    <a:pt x="11815" y="9294"/>
                  </a:lnTo>
                  <a:cubicBezTo>
                    <a:pt x="12004" y="9294"/>
                    <a:pt x="12162" y="9137"/>
                    <a:pt x="12162" y="8948"/>
                  </a:cubicBezTo>
                  <a:lnTo>
                    <a:pt x="12162" y="2489"/>
                  </a:lnTo>
                  <a:cubicBezTo>
                    <a:pt x="12225" y="1891"/>
                    <a:pt x="11689" y="1418"/>
                    <a:pt x="11122" y="1418"/>
                  </a:cubicBezTo>
                  <a:lnTo>
                    <a:pt x="10744" y="1418"/>
                  </a:lnTo>
                  <a:lnTo>
                    <a:pt x="10744" y="1072"/>
                  </a:lnTo>
                  <a:cubicBezTo>
                    <a:pt x="10744" y="473"/>
                    <a:pt x="10271" y="0"/>
                    <a:pt x="9704" y="0"/>
                  </a:cubicBezTo>
                  <a:cubicBezTo>
                    <a:pt x="9232" y="0"/>
                    <a:pt x="8822" y="315"/>
                    <a:pt x="8664" y="694"/>
                  </a:cubicBezTo>
                  <a:lnTo>
                    <a:pt x="3561" y="694"/>
                  </a:lnTo>
                  <a:cubicBezTo>
                    <a:pt x="3403" y="284"/>
                    <a:pt x="2994" y="0"/>
                    <a:pt x="2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4" name="Google Shape;874;p62">
              <a:extLst>
                <a:ext uri="{FF2B5EF4-FFF2-40B4-BE49-F238E27FC236}">
                  <a16:creationId xmlns:a16="http://schemas.microsoft.com/office/drawing/2014/main" id="{74C8FA1A-7240-4F70-8DE1-96809EEB4B24}"/>
                </a:ext>
              </a:extLst>
            </p:cNvPr>
            <p:cNvSpPr/>
            <p:nvPr/>
          </p:nvSpPr>
          <p:spPr>
            <a:xfrm>
              <a:off x="-16636308" y="2889252"/>
              <a:ext cx="17218" cy="72467"/>
            </a:xfrm>
            <a:custGeom>
              <a:avLst/>
              <a:gdLst/>
              <a:ahLst/>
              <a:cxnLst/>
              <a:rect l="l" t="t" r="r" b="b"/>
              <a:pathLst>
                <a:path w="725" h="2900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725" y="2742"/>
                    <a:pt x="725" y="2521"/>
                  </a:cubicBezTo>
                  <a:lnTo>
                    <a:pt x="725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5" name="Google Shape;875;p62">
              <a:extLst>
                <a:ext uri="{FF2B5EF4-FFF2-40B4-BE49-F238E27FC236}">
                  <a16:creationId xmlns:a16="http://schemas.microsoft.com/office/drawing/2014/main" id="{E26E5AE7-FB33-4EE5-932E-DA2B81045124}"/>
                </a:ext>
              </a:extLst>
            </p:cNvPr>
            <p:cNvSpPr/>
            <p:nvPr/>
          </p:nvSpPr>
          <p:spPr>
            <a:xfrm>
              <a:off x="-16708409" y="2889252"/>
              <a:ext cx="17218" cy="72467"/>
            </a:xfrm>
            <a:custGeom>
              <a:avLst/>
              <a:gdLst/>
              <a:ahLst/>
              <a:cxnLst/>
              <a:rect l="l" t="t" r="r" b="b"/>
              <a:pathLst>
                <a:path w="694" h="2900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693" y="2742"/>
                    <a:pt x="693" y="2521"/>
                  </a:cubicBezTo>
                  <a:lnTo>
                    <a:pt x="693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6" name="Google Shape;876;p62">
              <a:extLst>
                <a:ext uri="{FF2B5EF4-FFF2-40B4-BE49-F238E27FC236}">
                  <a16:creationId xmlns:a16="http://schemas.microsoft.com/office/drawing/2014/main" id="{19BCCE0A-C439-4CBC-A366-EF2F7ECC6819}"/>
                </a:ext>
              </a:extLst>
            </p:cNvPr>
            <p:cNvSpPr/>
            <p:nvPr/>
          </p:nvSpPr>
          <p:spPr>
            <a:xfrm>
              <a:off x="-16816024" y="3050910"/>
              <a:ext cx="72101" cy="17838"/>
            </a:xfrm>
            <a:custGeom>
              <a:avLst/>
              <a:gdLst/>
              <a:ahLst/>
              <a:cxnLst/>
              <a:rect l="l" t="t" r="r" b="b"/>
              <a:pathLst>
                <a:path w="2899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7" name="Google Shape;877;p62">
              <a:extLst>
                <a:ext uri="{FF2B5EF4-FFF2-40B4-BE49-F238E27FC236}">
                  <a16:creationId xmlns:a16="http://schemas.microsoft.com/office/drawing/2014/main" id="{76F066AF-C5DC-4C8C-9CFB-194A05735657}"/>
                </a:ext>
              </a:extLst>
            </p:cNvPr>
            <p:cNvSpPr/>
            <p:nvPr/>
          </p:nvSpPr>
          <p:spPr>
            <a:xfrm>
              <a:off x="-16779435" y="3086587"/>
              <a:ext cx="88244" cy="17838"/>
            </a:xfrm>
            <a:custGeom>
              <a:avLst/>
              <a:gdLst/>
              <a:ahLst/>
              <a:cxnLst/>
              <a:rect l="l" t="t" r="r" b="b"/>
              <a:pathLst>
                <a:path w="3530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3183" y="725"/>
                  </a:lnTo>
                  <a:cubicBezTo>
                    <a:pt x="3372" y="725"/>
                    <a:pt x="3529" y="567"/>
                    <a:pt x="3529" y="378"/>
                  </a:cubicBezTo>
                  <a:cubicBezTo>
                    <a:pt x="3529" y="221"/>
                    <a:pt x="3372" y="0"/>
                    <a:pt x="3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8" name="Google Shape;878;p62">
              <a:extLst>
                <a:ext uri="{FF2B5EF4-FFF2-40B4-BE49-F238E27FC236}">
                  <a16:creationId xmlns:a16="http://schemas.microsoft.com/office/drawing/2014/main" id="{76A22BBF-8DE7-4C63-835D-512F74A7D1C3}"/>
                </a:ext>
              </a:extLst>
            </p:cNvPr>
            <p:cNvSpPr/>
            <p:nvPr/>
          </p:nvSpPr>
          <p:spPr>
            <a:xfrm>
              <a:off x="-16636308" y="3086587"/>
              <a:ext cx="88244" cy="17838"/>
            </a:xfrm>
            <a:custGeom>
              <a:avLst/>
              <a:gdLst/>
              <a:ahLst/>
              <a:cxnLst/>
              <a:rect l="l" t="t" r="r" b="b"/>
              <a:pathLst>
                <a:path w="352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182" y="725"/>
                  </a:lnTo>
                  <a:cubicBezTo>
                    <a:pt x="3371" y="725"/>
                    <a:pt x="3529" y="567"/>
                    <a:pt x="3529" y="378"/>
                  </a:cubicBezTo>
                  <a:cubicBezTo>
                    <a:pt x="3529" y="221"/>
                    <a:pt x="3371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9" name="Google Shape;879;p62">
              <a:extLst>
                <a:ext uri="{FF2B5EF4-FFF2-40B4-BE49-F238E27FC236}">
                  <a16:creationId xmlns:a16="http://schemas.microsoft.com/office/drawing/2014/main" id="{B2A49F73-2B36-4360-875B-6870D5D1804D}"/>
                </a:ext>
              </a:extLst>
            </p:cNvPr>
            <p:cNvSpPr/>
            <p:nvPr/>
          </p:nvSpPr>
          <p:spPr>
            <a:xfrm>
              <a:off x="-16583576" y="3050910"/>
              <a:ext cx="72101" cy="17838"/>
            </a:xfrm>
            <a:custGeom>
              <a:avLst/>
              <a:gdLst/>
              <a:ahLst/>
              <a:cxnLst/>
              <a:rect l="l" t="t" r="r" b="b"/>
              <a:pathLst>
                <a:path w="2899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0" name="Google Shape;880;p62">
              <a:extLst>
                <a:ext uri="{FF2B5EF4-FFF2-40B4-BE49-F238E27FC236}">
                  <a16:creationId xmlns:a16="http://schemas.microsoft.com/office/drawing/2014/main" id="{B8235B4B-2260-4DAE-8920-B8F751560C30}"/>
                </a:ext>
              </a:extLst>
            </p:cNvPr>
            <p:cNvSpPr/>
            <p:nvPr/>
          </p:nvSpPr>
          <p:spPr>
            <a:xfrm>
              <a:off x="-16726704" y="3050910"/>
              <a:ext cx="125909" cy="17838"/>
            </a:xfrm>
            <a:custGeom>
              <a:avLst/>
              <a:gdLst/>
              <a:ahLst/>
              <a:cxnLst/>
              <a:rect l="l" t="t" r="r" b="b"/>
              <a:pathLst>
                <a:path w="5010" h="726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4663" y="725"/>
                  </a:lnTo>
                  <a:cubicBezTo>
                    <a:pt x="4852" y="725"/>
                    <a:pt x="5010" y="568"/>
                    <a:pt x="5010" y="378"/>
                  </a:cubicBezTo>
                  <a:cubicBezTo>
                    <a:pt x="5010" y="158"/>
                    <a:pt x="4852" y="0"/>
                    <a:pt x="46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7" name="Google Shape;881;p62">
            <a:extLst>
              <a:ext uri="{FF2B5EF4-FFF2-40B4-BE49-F238E27FC236}">
                <a16:creationId xmlns:a16="http://schemas.microsoft.com/office/drawing/2014/main" id="{FC24609B-235E-49C2-A0CF-8E3F7FFC8233}"/>
              </a:ext>
            </a:extLst>
          </p:cNvPr>
          <p:cNvGrpSpPr>
            <a:grpSpLocks/>
          </p:cNvGrpSpPr>
          <p:nvPr/>
        </p:nvGrpSpPr>
        <p:grpSpPr bwMode="auto">
          <a:xfrm>
            <a:off x="10032379" y="3043237"/>
            <a:ext cx="431454" cy="476251"/>
            <a:chOff x="-15717575" y="2786200"/>
            <a:chExt cx="306400" cy="305625"/>
          </a:xfrm>
        </p:grpSpPr>
        <p:sp>
          <p:nvSpPr>
            <p:cNvPr id="882" name="Google Shape;882;p62">
              <a:extLst>
                <a:ext uri="{FF2B5EF4-FFF2-40B4-BE49-F238E27FC236}">
                  <a16:creationId xmlns:a16="http://schemas.microsoft.com/office/drawing/2014/main" id="{A3B4CCBC-7B38-4AD3-8207-D8A963198E9B}"/>
                </a:ext>
              </a:extLst>
            </p:cNvPr>
            <p:cNvSpPr/>
            <p:nvPr/>
          </p:nvSpPr>
          <p:spPr>
            <a:xfrm>
              <a:off x="-15717575" y="2786200"/>
              <a:ext cx="306400" cy="305625"/>
            </a:xfrm>
            <a:custGeom>
              <a:avLst/>
              <a:gdLst/>
              <a:ahLst/>
              <a:cxnLst/>
              <a:rect l="l" t="t" r="r" b="b"/>
              <a:pathLst>
                <a:path w="12256" h="12225" extrusionOk="0">
                  <a:moveTo>
                    <a:pt x="1387" y="788"/>
                  </a:moveTo>
                  <a:cubicBezTo>
                    <a:pt x="1796" y="788"/>
                    <a:pt x="2111" y="1103"/>
                    <a:pt x="2111" y="1513"/>
                  </a:cubicBezTo>
                  <a:lnTo>
                    <a:pt x="2111" y="4727"/>
                  </a:lnTo>
                  <a:cubicBezTo>
                    <a:pt x="2111" y="5325"/>
                    <a:pt x="2584" y="5798"/>
                    <a:pt x="3151" y="5798"/>
                  </a:cubicBezTo>
                  <a:lnTo>
                    <a:pt x="3907" y="5798"/>
                  </a:lnTo>
                  <a:cubicBezTo>
                    <a:pt x="4096" y="5798"/>
                    <a:pt x="4254" y="5640"/>
                    <a:pt x="4254" y="5420"/>
                  </a:cubicBezTo>
                  <a:lnTo>
                    <a:pt x="4254" y="3309"/>
                  </a:lnTo>
                  <a:cubicBezTo>
                    <a:pt x="4254" y="2332"/>
                    <a:pt x="5041" y="1545"/>
                    <a:pt x="6049" y="1545"/>
                  </a:cubicBezTo>
                  <a:cubicBezTo>
                    <a:pt x="7026" y="1545"/>
                    <a:pt x="7814" y="2332"/>
                    <a:pt x="7814" y="3309"/>
                  </a:cubicBezTo>
                  <a:lnTo>
                    <a:pt x="7814" y="8318"/>
                  </a:lnTo>
                  <a:cubicBezTo>
                    <a:pt x="7814" y="8507"/>
                    <a:pt x="7971" y="8665"/>
                    <a:pt x="8160" y="8665"/>
                  </a:cubicBezTo>
                  <a:lnTo>
                    <a:pt x="8916" y="8665"/>
                  </a:lnTo>
                  <a:cubicBezTo>
                    <a:pt x="9515" y="8665"/>
                    <a:pt x="9988" y="8192"/>
                    <a:pt x="9988" y="7593"/>
                  </a:cubicBezTo>
                  <a:lnTo>
                    <a:pt x="9988" y="5105"/>
                  </a:lnTo>
                  <a:cubicBezTo>
                    <a:pt x="9988" y="4727"/>
                    <a:pt x="10303" y="4411"/>
                    <a:pt x="10681" y="4411"/>
                  </a:cubicBezTo>
                  <a:cubicBezTo>
                    <a:pt x="11090" y="4411"/>
                    <a:pt x="11405" y="4727"/>
                    <a:pt x="11405" y="5105"/>
                  </a:cubicBezTo>
                  <a:lnTo>
                    <a:pt x="11405" y="7562"/>
                  </a:lnTo>
                  <a:lnTo>
                    <a:pt x="11437" y="7562"/>
                  </a:lnTo>
                  <a:cubicBezTo>
                    <a:pt x="11437" y="8948"/>
                    <a:pt x="10334" y="10051"/>
                    <a:pt x="8948" y="10051"/>
                  </a:cubicBezTo>
                  <a:lnTo>
                    <a:pt x="8192" y="10051"/>
                  </a:lnTo>
                  <a:cubicBezTo>
                    <a:pt x="8003" y="10051"/>
                    <a:pt x="7845" y="10208"/>
                    <a:pt x="7845" y="10397"/>
                  </a:cubicBezTo>
                  <a:lnTo>
                    <a:pt x="7845" y="11500"/>
                  </a:lnTo>
                  <a:lnTo>
                    <a:pt x="4254" y="11500"/>
                  </a:lnTo>
                  <a:lnTo>
                    <a:pt x="4254" y="7562"/>
                  </a:lnTo>
                  <a:cubicBezTo>
                    <a:pt x="4254" y="7373"/>
                    <a:pt x="4096" y="7215"/>
                    <a:pt x="3907" y="7215"/>
                  </a:cubicBezTo>
                  <a:lnTo>
                    <a:pt x="3151" y="7215"/>
                  </a:lnTo>
                  <a:cubicBezTo>
                    <a:pt x="1796" y="7215"/>
                    <a:pt x="694" y="6113"/>
                    <a:pt x="694" y="4727"/>
                  </a:cubicBezTo>
                  <a:lnTo>
                    <a:pt x="694" y="1513"/>
                  </a:lnTo>
                  <a:cubicBezTo>
                    <a:pt x="694" y="1103"/>
                    <a:pt x="1009" y="788"/>
                    <a:pt x="1387" y="788"/>
                  </a:cubicBezTo>
                  <a:close/>
                  <a:moveTo>
                    <a:pt x="1418" y="1"/>
                  </a:moveTo>
                  <a:cubicBezTo>
                    <a:pt x="631" y="1"/>
                    <a:pt x="1" y="631"/>
                    <a:pt x="1" y="1419"/>
                  </a:cubicBezTo>
                  <a:lnTo>
                    <a:pt x="1" y="4664"/>
                  </a:lnTo>
                  <a:cubicBezTo>
                    <a:pt x="1" y="6428"/>
                    <a:pt x="1481" y="7877"/>
                    <a:pt x="3246" y="7877"/>
                  </a:cubicBezTo>
                  <a:lnTo>
                    <a:pt x="3624" y="7877"/>
                  </a:lnTo>
                  <a:lnTo>
                    <a:pt x="3624" y="11500"/>
                  </a:lnTo>
                  <a:lnTo>
                    <a:pt x="2584" y="11500"/>
                  </a:lnTo>
                  <a:cubicBezTo>
                    <a:pt x="2363" y="11500"/>
                    <a:pt x="2206" y="11658"/>
                    <a:pt x="2206" y="11847"/>
                  </a:cubicBezTo>
                  <a:cubicBezTo>
                    <a:pt x="2206" y="12036"/>
                    <a:pt x="2363" y="12225"/>
                    <a:pt x="2584" y="12225"/>
                  </a:cubicBezTo>
                  <a:lnTo>
                    <a:pt x="9704" y="12225"/>
                  </a:lnTo>
                  <a:cubicBezTo>
                    <a:pt x="9893" y="12225"/>
                    <a:pt x="10051" y="12036"/>
                    <a:pt x="10051" y="11847"/>
                  </a:cubicBezTo>
                  <a:cubicBezTo>
                    <a:pt x="10051" y="11658"/>
                    <a:pt x="9893" y="11500"/>
                    <a:pt x="9704" y="11500"/>
                  </a:cubicBezTo>
                  <a:lnTo>
                    <a:pt x="8633" y="11500"/>
                  </a:lnTo>
                  <a:lnTo>
                    <a:pt x="8633" y="10744"/>
                  </a:lnTo>
                  <a:lnTo>
                    <a:pt x="9042" y="10744"/>
                  </a:lnTo>
                  <a:cubicBezTo>
                    <a:pt x="10807" y="10744"/>
                    <a:pt x="12256" y="9295"/>
                    <a:pt x="12256" y="7530"/>
                  </a:cubicBezTo>
                  <a:lnTo>
                    <a:pt x="12256" y="5042"/>
                  </a:lnTo>
                  <a:cubicBezTo>
                    <a:pt x="12130" y="4285"/>
                    <a:pt x="11500" y="3624"/>
                    <a:pt x="10712" y="3624"/>
                  </a:cubicBezTo>
                  <a:cubicBezTo>
                    <a:pt x="9925" y="3624"/>
                    <a:pt x="9294" y="4254"/>
                    <a:pt x="9294" y="5042"/>
                  </a:cubicBezTo>
                  <a:lnTo>
                    <a:pt x="9294" y="7530"/>
                  </a:lnTo>
                  <a:cubicBezTo>
                    <a:pt x="9294" y="7719"/>
                    <a:pt x="9137" y="7877"/>
                    <a:pt x="8948" y="7877"/>
                  </a:cubicBezTo>
                  <a:lnTo>
                    <a:pt x="8570" y="7877"/>
                  </a:lnTo>
                  <a:lnTo>
                    <a:pt x="8570" y="3246"/>
                  </a:lnTo>
                  <a:cubicBezTo>
                    <a:pt x="8570" y="1860"/>
                    <a:pt x="7467" y="757"/>
                    <a:pt x="6081" y="757"/>
                  </a:cubicBezTo>
                  <a:cubicBezTo>
                    <a:pt x="4695" y="757"/>
                    <a:pt x="3592" y="1860"/>
                    <a:pt x="3592" y="3246"/>
                  </a:cubicBezTo>
                  <a:lnTo>
                    <a:pt x="3592" y="5010"/>
                  </a:lnTo>
                  <a:lnTo>
                    <a:pt x="3214" y="5010"/>
                  </a:lnTo>
                  <a:cubicBezTo>
                    <a:pt x="2993" y="5010"/>
                    <a:pt x="2836" y="4853"/>
                    <a:pt x="2836" y="4664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3" name="Google Shape;883;p62">
              <a:extLst>
                <a:ext uri="{FF2B5EF4-FFF2-40B4-BE49-F238E27FC236}">
                  <a16:creationId xmlns:a16="http://schemas.microsoft.com/office/drawing/2014/main" id="{E9E37FBE-935E-47AF-8AB8-D8F76779FDA4}"/>
                </a:ext>
              </a:extLst>
            </p:cNvPr>
            <p:cNvSpPr/>
            <p:nvPr/>
          </p:nvSpPr>
          <p:spPr>
            <a:xfrm>
              <a:off x="-15592865" y="2859818"/>
              <a:ext cx="18277" cy="34578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725" y="1261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4" name="Google Shape;884;p62">
              <a:extLst>
                <a:ext uri="{FF2B5EF4-FFF2-40B4-BE49-F238E27FC236}">
                  <a16:creationId xmlns:a16="http://schemas.microsoft.com/office/drawing/2014/main" id="{2C3A9862-D5DB-487D-8FEA-9E7A69748C23}"/>
                </a:ext>
              </a:extLst>
            </p:cNvPr>
            <p:cNvSpPr/>
            <p:nvPr/>
          </p:nvSpPr>
          <p:spPr>
            <a:xfrm>
              <a:off x="-15592865" y="2966898"/>
              <a:ext cx="17201" cy="35693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72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5" name="Google Shape;885;p62">
              <a:extLst>
                <a:ext uri="{FF2B5EF4-FFF2-40B4-BE49-F238E27FC236}">
                  <a16:creationId xmlns:a16="http://schemas.microsoft.com/office/drawing/2014/main" id="{CFCAEEAB-1687-439A-9635-F9F82A4B5ECA}"/>
                </a:ext>
              </a:extLst>
            </p:cNvPr>
            <p:cNvSpPr/>
            <p:nvPr/>
          </p:nvSpPr>
          <p:spPr>
            <a:xfrm>
              <a:off x="-15557387" y="2859818"/>
              <a:ext cx="17201" cy="34578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40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6" name="Google Shape;886;p62">
              <a:extLst>
                <a:ext uri="{FF2B5EF4-FFF2-40B4-BE49-F238E27FC236}">
                  <a16:creationId xmlns:a16="http://schemas.microsoft.com/office/drawing/2014/main" id="{6C9347BE-D62D-4BBE-AF8C-98EBE50F036A}"/>
                </a:ext>
              </a:extLst>
            </p:cNvPr>
            <p:cNvSpPr/>
            <p:nvPr/>
          </p:nvSpPr>
          <p:spPr>
            <a:xfrm>
              <a:off x="-15557387" y="2966898"/>
              <a:ext cx="17201" cy="35693"/>
            </a:xfrm>
            <a:custGeom>
              <a:avLst/>
              <a:gdLst/>
              <a:ahLst/>
              <a:cxnLst/>
              <a:rect l="l" t="t" r="r" b="b"/>
              <a:pathLst>
                <a:path w="694" h="141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cubicBezTo>
                    <a:pt x="536" y="1418"/>
                    <a:pt x="693" y="1261"/>
                    <a:pt x="693" y="1072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7" name="Google Shape;887;p62">
              <a:extLst>
                <a:ext uri="{FF2B5EF4-FFF2-40B4-BE49-F238E27FC236}">
                  <a16:creationId xmlns:a16="http://schemas.microsoft.com/office/drawing/2014/main" id="{CFD6F490-927B-49F5-A32D-9FCF1F551C0B}"/>
                </a:ext>
              </a:extLst>
            </p:cNvPr>
            <p:cNvSpPr/>
            <p:nvPr/>
          </p:nvSpPr>
          <p:spPr>
            <a:xfrm>
              <a:off x="-15575664" y="2913358"/>
              <a:ext cx="18277" cy="34578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cubicBezTo>
                    <a:pt x="568" y="1418"/>
                    <a:pt x="725" y="1260"/>
                    <a:pt x="725" y="1071"/>
                  </a:cubicBezTo>
                  <a:lnTo>
                    <a:pt x="725" y="378"/>
                  </a:ln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8" name="Google Shape;888;p62">
              <a:extLst>
                <a:ext uri="{FF2B5EF4-FFF2-40B4-BE49-F238E27FC236}">
                  <a16:creationId xmlns:a16="http://schemas.microsoft.com/office/drawing/2014/main" id="{836487D4-E159-4D7F-A80A-A081676CCFFD}"/>
                </a:ext>
              </a:extLst>
            </p:cNvPr>
            <p:cNvSpPr/>
            <p:nvPr/>
          </p:nvSpPr>
          <p:spPr>
            <a:xfrm>
              <a:off x="-15575664" y="3019323"/>
              <a:ext cx="18277" cy="35693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cubicBezTo>
                    <a:pt x="568" y="1418"/>
                    <a:pt x="725" y="1260"/>
                    <a:pt x="725" y="1071"/>
                  </a:cubicBezTo>
                  <a:lnTo>
                    <a:pt x="725" y="378"/>
                  </a:ln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08" name="Google Shape;889;p62">
            <a:extLst>
              <a:ext uri="{FF2B5EF4-FFF2-40B4-BE49-F238E27FC236}">
                <a16:creationId xmlns:a16="http://schemas.microsoft.com/office/drawing/2014/main" id="{8380357E-A368-4F77-A086-D6CD6ECB9B26}"/>
              </a:ext>
            </a:extLst>
          </p:cNvPr>
          <p:cNvGrpSpPr>
            <a:grpSpLocks/>
          </p:cNvGrpSpPr>
          <p:nvPr/>
        </p:nvGrpSpPr>
        <p:grpSpPr bwMode="auto">
          <a:xfrm>
            <a:off x="6565888" y="3028741"/>
            <a:ext cx="450850" cy="433388"/>
            <a:chOff x="-16442200" y="2801175"/>
            <a:chExt cx="304850" cy="304050"/>
          </a:xfrm>
        </p:grpSpPr>
        <p:sp>
          <p:nvSpPr>
            <p:cNvPr id="890" name="Google Shape;890;p62">
              <a:extLst>
                <a:ext uri="{FF2B5EF4-FFF2-40B4-BE49-F238E27FC236}">
                  <a16:creationId xmlns:a16="http://schemas.microsoft.com/office/drawing/2014/main" id="{AC17BE51-C7F1-4293-B0EF-3480BA15B238}"/>
                </a:ext>
              </a:extLst>
            </p:cNvPr>
            <p:cNvSpPr/>
            <p:nvPr/>
          </p:nvSpPr>
          <p:spPr>
            <a:xfrm>
              <a:off x="-16369208" y="2942620"/>
              <a:ext cx="17175" cy="1782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" name="Google Shape;891;p62">
              <a:extLst>
                <a:ext uri="{FF2B5EF4-FFF2-40B4-BE49-F238E27FC236}">
                  <a16:creationId xmlns:a16="http://schemas.microsoft.com/office/drawing/2014/main" id="{1BC63B54-1434-4EF4-84C0-A2917846C4FE}"/>
                </a:ext>
              </a:extLst>
            </p:cNvPr>
            <p:cNvSpPr/>
            <p:nvPr/>
          </p:nvSpPr>
          <p:spPr>
            <a:xfrm>
              <a:off x="-16442200" y="2801175"/>
              <a:ext cx="304850" cy="304050"/>
            </a:xfrm>
            <a:custGeom>
              <a:avLst/>
              <a:gdLst/>
              <a:ahLst/>
              <a:cxnLst/>
              <a:rect l="l" t="t" r="r" b="b"/>
              <a:pathLst>
                <a:path w="12194" h="12162" extrusionOk="0">
                  <a:moveTo>
                    <a:pt x="7940" y="694"/>
                  </a:moveTo>
                  <a:cubicBezTo>
                    <a:pt x="8255" y="694"/>
                    <a:pt x="8539" y="914"/>
                    <a:pt x="8602" y="1229"/>
                  </a:cubicBezTo>
                  <a:cubicBezTo>
                    <a:pt x="8633" y="1324"/>
                    <a:pt x="8728" y="1418"/>
                    <a:pt x="8854" y="1450"/>
                  </a:cubicBezTo>
                  <a:cubicBezTo>
                    <a:pt x="9169" y="1544"/>
                    <a:pt x="9358" y="1796"/>
                    <a:pt x="9358" y="2111"/>
                  </a:cubicBezTo>
                  <a:cubicBezTo>
                    <a:pt x="9358" y="2426"/>
                    <a:pt x="9169" y="2710"/>
                    <a:pt x="8854" y="2804"/>
                  </a:cubicBezTo>
                  <a:cubicBezTo>
                    <a:pt x="8728" y="2836"/>
                    <a:pt x="8633" y="2899"/>
                    <a:pt x="8602" y="3025"/>
                  </a:cubicBezTo>
                  <a:cubicBezTo>
                    <a:pt x="8539" y="3340"/>
                    <a:pt x="8255" y="3529"/>
                    <a:pt x="7940" y="3529"/>
                  </a:cubicBezTo>
                  <a:cubicBezTo>
                    <a:pt x="7625" y="3529"/>
                    <a:pt x="7373" y="3340"/>
                    <a:pt x="7279" y="3056"/>
                  </a:cubicBezTo>
                  <a:cubicBezTo>
                    <a:pt x="7216" y="2899"/>
                    <a:pt x="7058" y="2836"/>
                    <a:pt x="6901" y="2836"/>
                  </a:cubicBezTo>
                  <a:lnTo>
                    <a:pt x="6806" y="2836"/>
                  </a:lnTo>
                  <a:cubicBezTo>
                    <a:pt x="6649" y="2836"/>
                    <a:pt x="6522" y="2899"/>
                    <a:pt x="6428" y="3056"/>
                  </a:cubicBezTo>
                  <a:cubicBezTo>
                    <a:pt x="6333" y="3340"/>
                    <a:pt x="6081" y="3529"/>
                    <a:pt x="5766" y="3529"/>
                  </a:cubicBezTo>
                  <a:cubicBezTo>
                    <a:pt x="5451" y="3529"/>
                    <a:pt x="5231" y="3340"/>
                    <a:pt x="5105" y="3056"/>
                  </a:cubicBezTo>
                  <a:cubicBezTo>
                    <a:pt x="5073" y="2899"/>
                    <a:pt x="4916" y="2836"/>
                    <a:pt x="4758" y="2836"/>
                  </a:cubicBezTo>
                  <a:lnTo>
                    <a:pt x="4632" y="2836"/>
                  </a:lnTo>
                  <a:cubicBezTo>
                    <a:pt x="4475" y="2836"/>
                    <a:pt x="4349" y="2899"/>
                    <a:pt x="4254" y="3056"/>
                  </a:cubicBezTo>
                  <a:cubicBezTo>
                    <a:pt x="4191" y="3340"/>
                    <a:pt x="3908" y="3529"/>
                    <a:pt x="3593" y="3529"/>
                  </a:cubicBezTo>
                  <a:cubicBezTo>
                    <a:pt x="3277" y="3529"/>
                    <a:pt x="2994" y="3340"/>
                    <a:pt x="2931" y="3025"/>
                  </a:cubicBezTo>
                  <a:cubicBezTo>
                    <a:pt x="2899" y="2899"/>
                    <a:pt x="2805" y="2836"/>
                    <a:pt x="2679" y="2804"/>
                  </a:cubicBezTo>
                  <a:cubicBezTo>
                    <a:pt x="2395" y="2710"/>
                    <a:pt x="2175" y="2426"/>
                    <a:pt x="2175" y="2111"/>
                  </a:cubicBezTo>
                  <a:cubicBezTo>
                    <a:pt x="2175" y="1796"/>
                    <a:pt x="2395" y="1544"/>
                    <a:pt x="2679" y="1450"/>
                  </a:cubicBezTo>
                  <a:cubicBezTo>
                    <a:pt x="2805" y="1418"/>
                    <a:pt x="2899" y="1324"/>
                    <a:pt x="2931" y="1229"/>
                  </a:cubicBezTo>
                  <a:cubicBezTo>
                    <a:pt x="2994" y="914"/>
                    <a:pt x="3277" y="694"/>
                    <a:pt x="3593" y="694"/>
                  </a:cubicBezTo>
                  <a:cubicBezTo>
                    <a:pt x="3908" y="694"/>
                    <a:pt x="4160" y="914"/>
                    <a:pt x="4254" y="1166"/>
                  </a:cubicBezTo>
                  <a:cubicBezTo>
                    <a:pt x="4317" y="1324"/>
                    <a:pt x="4475" y="1418"/>
                    <a:pt x="4632" y="1418"/>
                  </a:cubicBezTo>
                  <a:lnTo>
                    <a:pt x="4758" y="1418"/>
                  </a:lnTo>
                  <a:cubicBezTo>
                    <a:pt x="4916" y="1418"/>
                    <a:pt x="5010" y="1324"/>
                    <a:pt x="5105" y="1166"/>
                  </a:cubicBezTo>
                  <a:cubicBezTo>
                    <a:pt x="5231" y="914"/>
                    <a:pt x="5451" y="694"/>
                    <a:pt x="5766" y="694"/>
                  </a:cubicBezTo>
                  <a:cubicBezTo>
                    <a:pt x="6081" y="694"/>
                    <a:pt x="6333" y="914"/>
                    <a:pt x="6428" y="1166"/>
                  </a:cubicBezTo>
                  <a:cubicBezTo>
                    <a:pt x="6491" y="1324"/>
                    <a:pt x="6649" y="1418"/>
                    <a:pt x="6806" y="1418"/>
                  </a:cubicBezTo>
                  <a:lnTo>
                    <a:pt x="6901" y="1418"/>
                  </a:lnTo>
                  <a:cubicBezTo>
                    <a:pt x="7058" y="1418"/>
                    <a:pt x="7184" y="1324"/>
                    <a:pt x="7279" y="1166"/>
                  </a:cubicBezTo>
                  <a:cubicBezTo>
                    <a:pt x="7373" y="914"/>
                    <a:pt x="7625" y="694"/>
                    <a:pt x="7940" y="694"/>
                  </a:cubicBezTo>
                  <a:close/>
                  <a:moveTo>
                    <a:pt x="6459" y="4065"/>
                  </a:moveTo>
                  <a:cubicBezTo>
                    <a:pt x="6522" y="4128"/>
                    <a:pt x="7184" y="4632"/>
                    <a:pt x="7184" y="5671"/>
                  </a:cubicBezTo>
                  <a:cubicBezTo>
                    <a:pt x="7184" y="6207"/>
                    <a:pt x="6995" y="6711"/>
                    <a:pt x="6585" y="7120"/>
                  </a:cubicBezTo>
                  <a:cubicBezTo>
                    <a:pt x="6428" y="7120"/>
                    <a:pt x="6270" y="7089"/>
                    <a:pt x="6081" y="7089"/>
                  </a:cubicBezTo>
                  <a:cubicBezTo>
                    <a:pt x="5798" y="7089"/>
                    <a:pt x="5514" y="7120"/>
                    <a:pt x="5294" y="7152"/>
                  </a:cubicBezTo>
                  <a:cubicBezTo>
                    <a:pt x="5577" y="6711"/>
                    <a:pt x="5735" y="6175"/>
                    <a:pt x="5735" y="5608"/>
                  </a:cubicBezTo>
                  <a:cubicBezTo>
                    <a:pt x="5735" y="5104"/>
                    <a:pt x="5577" y="4569"/>
                    <a:pt x="5294" y="4128"/>
                  </a:cubicBezTo>
                  <a:lnTo>
                    <a:pt x="5294" y="4128"/>
                  </a:lnTo>
                  <a:cubicBezTo>
                    <a:pt x="5420" y="4159"/>
                    <a:pt x="5577" y="4191"/>
                    <a:pt x="5735" y="4191"/>
                  </a:cubicBezTo>
                  <a:cubicBezTo>
                    <a:pt x="5792" y="4205"/>
                    <a:pt x="5848" y="4211"/>
                    <a:pt x="5905" y="4211"/>
                  </a:cubicBezTo>
                  <a:cubicBezTo>
                    <a:pt x="6099" y="4211"/>
                    <a:pt x="6289" y="4138"/>
                    <a:pt x="6459" y="4065"/>
                  </a:cubicBezTo>
                  <a:close/>
                  <a:moveTo>
                    <a:pt x="8602" y="4065"/>
                  </a:moveTo>
                  <a:cubicBezTo>
                    <a:pt x="8633" y="4128"/>
                    <a:pt x="9295" y="4632"/>
                    <a:pt x="9295" y="5671"/>
                  </a:cubicBezTo>
                  <a:cubicBezTo>
                    <a:pt x="9295" y="6459"/>
                    <a:pt x="9043" y="7404"/>
                    <a:pt x="8287" y="7751"/>
                  </a:cubicBezTo>
                  <a:cubicBezTo>
                    <a:pt x="8003" y="7562"/>
                    <a:pt x="7688" y="7404"/>
                    <a:pt x="7373" y="7310"/>
                  </a:cubicBezTo>
                  <a:cubicBezTo>
                    <a:pt x="7751" y="6837"/>
                    <a:pt x="7909" y="6270"/>
                    <a:pt x="7909" y="5671"/>
                  </a:cubicBezTo>
                  <a:cubicBezTo>
                    <a:pt x="7877" y="5167"/>
                    <a:pt x="7720" y="4632"/>
                    <a:pt x="7468" y="4159"/>
                  </a:cubicBezTo>
                  <a:lnTo>
                    <a:pt x="7468" y="4159"/>
                  </a:lnTo>
                  <a:cubicBezTo>
                    <a:pt x="7619" y="4209"/>
                    <a:pt x="7775" y="4235"/>
                    <a:pt x="7930" y="4235"/>
                  </a:cubicBezTo>
                  <a:cubicBezTo>
                    <a:pt x="8163" y="4235"/>
                    <a:pt x="8394" y="4178"/>
                    <a:pt x="8602" y="4065"/>
                  </a:cubicBezTo>
                  <a:close/>
                  <a:moveTo>
                    <a:pt x="9894" y="2710"/>
                  </a:moveTo>
                  <a:cubicBezTo>
                    <a:pt x="10870" y="3371"/>
                    <a:pt x="11469" y="4474"/>
                    <a:pt x="11469" y="5671"/>
                  </a:cubicBezTo>
                  <a:cubicBezTo>
                    <a:pt x="11469" y="7367"/>
                    <a:pt x="9957" y="9278"/>
                    <a:pt x="8454" y="9278"/>
                  </a:cubicBezTo>
                  <a:cubicBezTo>
                    <a:pt x="8141" y="9278"/>
                    <a:pt x="7829" y="9195"/>
                    <a:pt x="7531" y="9011"/>
                  </a:cubicBezTo>
                  <a:lnTo>
                    <a:pt x="7405" y="8948"/>
                  </a:lnTo>
                  <a:cubicBezTo>
                    <a:pt x="7011" y="8648"/>
                    <a:pt x="6562" y="8499"/>
                    <a:pt x="6117" y="8499"/>
                  </a:cubicBezTo>
                  <a:cubicBezTo>
                    <a:pt x="5672" y="8499"/>
                    <a:pt x="5231" y="8648"/>
                    <a:pt x="4853" y="8948"/>
                  </a:cubicBezTo>
                  <a:cubicBezTo>
                    <a:pt x="4601" y="9137"/>
                    <a:pt x="4309" y="9231"/>
                    <a:pt x="4018" y="9231"/>
                  </a:cubicBezTo>
                  <a:cubicBezTo>
                    <a:pt x="3726" y="9231"/>
                    <a:pt x="3435" y="9137"/>
                    <a:pt x="3183" y="8948"/>
                  </a:cubicBezTo>
                  <a:cubicBezTo>
                    <a:pt x="2789" y="8622"/>
                    <a:pt x="2329" y="8464"/>
                    <a:pt x="1870" y="8464"/>
                  </a:cubicBezTo>
                  <a:cubicBezTo>
                    <a:pt x="1486" y="8464"/>
                    <a:pt x="1102" y="8575"/>
                    <a:pt x="757" y="8790"/>
                  </a:cubicBezTo>
                  <a:lnTo>
                    <a:pt x="757" y="7940"/>
                  </a:lnTo>
                  <a:cubicBezTo>
                    <a:pt x="1080" y="7815"/>
                    <a:pt x="1423" y="7752"/>
                    <a:pt x="1769" y="7752"/>
                  </a:cubicBezTo>
                  <a:cubicBezTo>
                    <a:pt x="2469" y="7752"/>
                    <a:pt x="3180" y="8011"/>
                    <a:pt x="3750" y="8538"/>
                  </a:cubicBezTo>
                  <a:cubicBezTo>
                    <a:pt x="3813" y="8601"/>
                    <a:pt x="3900" y="8633"/>
                    <a:pt x="3986" y="8633"/>
                  </a:cubicBezTo>
                  <a:cubicBezTo>
                    <a:pt x="4073" y="8633"/>
                    <a:pt x="4160" y="8601"/>
                    <a:pt x="4223" y="8538"/>
                  </a:cubicBezTo>
                  <a:cubicBezTo>
                    <a:pt x="4724" y="8069"/>
                    <a:pt x="5416" y="7833"/>
                    <a:pt x="6124" y="7833"/>
                  </a:cubicBezTo>
                  <a:cubicBezTo>
                    <a:pt x="6796" y="7833"/>
                    <a:pt x="7483" y="8046"/>
                    <a:pt x="8035" y="8475"/>
                  </a:cubicBezTo>
                  <a:cubicBezTo>
                    <a:pt x="8090" y="8512"/>
                    <a:pt x="8167" y="8527"/>
                    <a:pt x="8234" y="8527"/>
                  </a:cubicBezTo>
                  <a:cubicBezTo>
                    <a:pt x="8281" y="8527"/>
                    <a:pt x="8324" y="8520"/>
                    <a:pt x="8350" y="8507"/>
                  </a:cubicBezTo>
                  <a:cubicBezTo>
                    <a:pt x="8917" y="8318"/>
                    <a:pt x="9358" y="7908"/>
                    <a:pt x="9673" y="7373"/>
                  </a:cubicBezTo>
                  <a:cubicBezTo>
                    <a:pt x="9894" y="6900"/>
                    <a:pt x="10051" y="6301"/>
                    <a:pt x="10051" y="5671"/>
                  </a:cubicBezTo>
                  <a:cubicBezTo>
                    <a:pt x="10051" y="4884"/>
                    <a:pt x="9736" y="4128"/>
                    <a:pt x="9137" y="3560"/>
                  </a:cubicBezTo>
                  <a:lnTo>
                    <a:pt x="9106" y="3529"/>
                  </a:lnTo>
                  <a:cubicBezTo>
                    <a:pt x="9137" y="3497"/>
                    <a:pt x="9200" y="3403"/>
                    <a:pt x="9200" y="3371"/>
                  </a:cubicBezTo>
                  <a:cubicBezTo>
                    <a:pt x="9515" y="3214"/>
                    <a:pt x="9736" y="2993"/>
                    <a:pt x="9894" y="2710"/>
                  </a:cubicBezTo>
                  <a:close/>
                  <a:moveTo>
                    <a:pt x="11500" y="8034"/>
                  </a:moveTo>
                  <a:lnTo>
                    <a:pt x="11500" y="11468"/>
                  </a:lnTo>
                  <a:lnTo>
                    <a:pt x="726" y="11468"/>
                  </a:lnTo>
                  <a:lnTo>
                    <a:pt x="726" y="11405"/>
                  </a:lnTo>
                  <a:lnTo>
                    <a:pt x="726" y="9672"/>
                  </a:lnTo>
                  <a:cubicBezTo>
                    <a:pt x="789" y="9641"/>
                    <a:pt x="883" y="9578"/>
                    <a:pt x="946" y="9515"/>
                  </a:cubicBezTo>
                  <a:cubicBezTo>
                    <a:pt x="1214" y="9326"/>
                    <a:pt x="1521" y="9231"/>
                    <a:pt x="1824" y="9231"/>
                  </a:cubicBezTo>
                  <a:cubicBezTo>
                    <a:pt x="2128" y="9231"/>
                    <a:pt x="2427" y="9326"/>
                    <a:pt x="2679" y="9515"/>
                  </a:cubicBezTo>
                  <a:cubicBezTo>
                    <a:pt x="3073" y="9830"/>
                    <a:pt x="3530" y="9987"/>
                    <a:pt x="3986" y="9987"/>
                  </a:cubicBezTo>
                  <a:cubicBezTo>
                    <a:pt x="4443" y="9987"/>
                    <a:pt x="4900" y="9830"/>
                    <a:pt x="5294" y="9515"/>
                  </a:cubicBezTo>
                  <a:cubicBezTo>
                    <a:pt x="5546" y="9326"/>
                    <a:pt x="5837" y="9231"/>
                    <a:pt x="6133" y="9231"/>
                  </a:cubicBezTo>
                  <a:cubicBezTo>
                    <a:pt x="6428" y="9231"/>
                    <a:pt x="6727" y="9326"/>
                    <a:pt x="6995" y="9515"/>
                  </a:cubicBezTo>
                  <a:cubicBezTo>
                    <a:pt x="7027" y="9515"/>
                    <a:pt x="7027" y="9578"/>
                    <a:pt x="7184" y="9641"/>
                  </a:cubicBezTo>
                  <a:cubicBezTo>
                    <a:pt x="7562" y="9893"/>
                    <a:pt x="8003" y="9987"/>
                    <a:pt x="8476" y="9987"/>
                  </a:cubicBezTo>
                  <a:cubicBezTo>
                    <a:pt x="9704" y="9987"/>
                    <a:pt x="10839" y="9105"/>
                    <a:pt x="11500" y="8034"/>
                  </a:cubicBezTo>
                  <a:close/>
                  <a:moveTo>
                    <a:pt x="3624" y="0"/>
                  </a:moveTo>
                  <a:cubicBezTo>
                    <a:pt x="3088" y="0"/>
                    <a:pt x="2584" y="315"/>
                    <a:pt x="2332" y="820"/>
                  </a:cubicBezTo>
                  <a:cubicBezTo>
                    <a:pt x="1828" y="1040"/>
                    <a:pt x="1513" y="1544"/>
                    <a:pt x="1513" y="2111"/>
                  </a:cubicBezTo>
                  <a:cubicBezTo>
                    <a:pt x="1513" y="2678"/>
                    <a:pt x="1828" y="3182"/>
                    <a:pt x="2332" y="3434"/>
                  </a:cubicBezTo>
                  <a:cubicBezTo>
                    <a:pt x="2584" y="3939"/>
                    <a:pt x="3057" y="4254"/>
                    <a:pt x="3624" y="4254"/>
                  </a:cubicBezTo>
                  <a:cubicBezTo>
                    <a:pt x="3876" y="4254"/>
                    <a:pt x="4160" y="4159"/>
                    <a:pt x="4349" y="4065"/>
                  </a:cubicBezTo>
                  <a:cubicBezTo>
                    <a:pt x="4380" y="4128"/>
                    <a:pt x="5042" y="4632"/>
                    <a:pt x="5042" y="5671"/>
                  </a:cubicBezTo>
                  <a:cubicBezTo>
                    <a:pt x="5042" y="6522"/>
                    <a:pt x="4538" y="7278"/>
                    <a:pt x="3750" y="7625"/>
                  </a:cubicBezTo>
                  <a:cubicBezTo>
                    <a:pt x="3164" y="7245"/>
                    <a:pt x="2502" y="7045"/>
                    <a:pt x="1837" y="7045"/>
                  </a:cubicBezTo>
                  <a:cubicBezTo>
                    <a:pt x="1287" y="7045"/>
                    <a:pt x="735" y="7182"/>
                    <a:pt x="221" y="7467"/>
                  </a:cubicBezTo>
                  <a:cubicBezTo>
                    <a:pt x="95" y="7562"/>
                    <a:pt x="1" y="7688"/>
                    <a:pt x="1" y="7782"/>
                  </a:cubicBezTo>
                  <a:lnTo>
                    <a:pt x="1" y="11815"/>
                  </a:lnTo>
                  <a:cubicBezTo>
                    <a:pt x="1" y="12004"/>
                    <a:pt x="158" y="12161"/>
                    <a:pt x="379" y="12161"/>
                  </a:cubicBezTo>
                  <a:lnTo>
                    <a:pt x="11815" y="12161"/>
                  </a:lnTo>
                  <a:cubicBezTo>
                    <a:pt x="12036" y="12161"/>
                    <a:pt x="12193" y="12004"/>
                    <a:pt x="12193" y="11815"/>
                  </a:cubicBezTo>
                  <a:lnTo>
                    <a:pt x="12193" y="5671"/>
                  </a:lnTo>
                  <a:cubicBezTo>
                    <a:pt x="12193" y="4128"/>
                    <a:pt x="11343" y="2710"/>
                    <a:pt x="10020" y="1954"/>
                  </a:cubicBezTo>
                  <a:cubicBezTo>
                    <a:pt x="9988" y="1450"/>
                    <a:pt x="9673" y="1009"/>
                    <a:pt x="9200" y="820"/>
                  </a:cubicBezTo>
                  <a:cubicBezTo>
                    <a:pt x="8948" y="315"/>
                    <a:pt x="8476" y="0"/>
                    <a:pt x="7909" y="0"/>
                  </a:cubicBezTo>
                  <a:cubicBezTo>
                    <a:pt x="7468" y="0"/>
                    <a:pt x="7121" y="189"/>
                    <a:pt x="6838" y="473"/>
                  </a:cubicBezTo>
                  <a:cubicBezTo>
                    <a:pt x="6554" y="158"/>
                    <a:pt x="6144" y="0"/>
                    <a:pt x="5766" y="0"/>
                  </a:cubicBezTo>
                  <a:cubicBezTo>
                    <a:pt x="5357" y="0"/>
                    <a:pt x="4979" y="189"/>
                    <a:pt x="4695" y="473"/>
                  </a:cubicBezTo>
                  <a:cubicBezTo>
                    <a:pt x="4412" y="158"/>
                    <a:pt x="4034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2" name="Google Shape;892;p62">
              <a:extLst>
                <a:ext uri="{FF2B5EF4-FFF2-40B4-BE49-F238E27FC236}">
                  <a16:creationId xmlns:a16="http://schemas.microsoft.com/office/drawing/2014/main" id="{E45A1143-7251-49FE-B069-42AA4AF08B24}"/>
                </a:ext>
              </a:extLst>
            </p:cNvPr>
            <p:cNvSpPr/>
            <p:nvPr/>
          </p:nvSpPr>
          <p:spPr>
            <a:xfrm>
              <a:off x="-16422879" y="2906980"/>
              <a:ext cx="35423" cy="35640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9A2A-7B25-4753-BF0E-E28A6749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11821" cy="1325563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50EA03-B54B-4B93-82BC-A1E177003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61" y="-33423"/>
            <a:ext cx="12303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901F1D-2C4A-41B7-9CFF-E573303FF9E9}"/>
              </a:ext>
            </a:extLst>
          </p:cNvPr>
          <p:cNvSpPr txBox="1">
            <a:spLocks noChangeArrowheads="1"/>
          </p:cNvSpPr>
          <p:nvPr/>
        </p:nvSpPr>
        <p:spPr>
          <a:xfrm>
            <a:off x="2647335" y="581767"/>
            <a:ext cx="9100717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0C9A27-A5ED-4D61-B8EF-4D69856B5C60}"/>
              </a:ext>
            </a:extLst>
          </p:cNvPr>
          <p:cNvSpPr/>
          <p:nvPr/>
        </p:nvSpPr>
        <p:spPr bwMode="auto">
          <a:xfrm>
            <a:off x="4767664" y="1662855"/>
            <a:ext cx="6907183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763E60-30D9-4F07-9162-33BD0ED55558}"/>
              </a:ext>
            </a:extLst>
          </p:cNvPr>
          <p:cNvSpPr/>
          <p:nvPr/>
        </p:nvSpPr>
        <p:spPr bwMode="auto">
          <a:xfrm>
            <a:off x="4767663" y="3053975"/>
            <a:ext cx="6920753" cy="8090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3AE705-8A52-4504-A8CE-BA7E53DEE3C7}"/>
              </a:ext>
            </a:extLst>
          </p:cNvPr>
          <p:cNvSpPr/>
          <p:nvPr/>
        </p:nvSpPr>
        <p:spPr bwMode="auto">
          <a:xfrm>
            <a:off x="4813730" y="4128345"/>
            <a:ext cx="6934322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Vì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ở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2621C-0DDB-487E-B7C4-3DCBF2F470A0}"/>
              </a:ext>
            </a:extLst>
          </p:cNvPr>
          <p:cNvSpPr txBox="1"/>
          <p:nvPr/>
        </p:nvSpPr>
        <p:spPr>
          <a:xfrm>
            <a:off x="2960398" y="1571512"/>
            <a:ext cx="1807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" name="Đồng hồ 3 phút">
            <a:hlinkClick r:id="" action="ppaction://media"/>
            <a:extLst>
              <a:ext uri="{FF2B5EF4-FFF2-40B4-BE49-F238E27FC236}">
                <a16:creationId xmlns:a16="http://schemas.microsoft.com/office/drawing/2014/main" id="{271F6C0F-29B7-471B-9F1B-B0ADBED5F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513" y="-33423"/>
            <a:ext cx="2451815" cy="137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F740A9E-2427-41D6-ABC6-98600A48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C118AE70-F54E-42DF-84C0-4193BF008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524002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1- SỰ PHÂN BỐ DÂN CƯ :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913D6A66-3559-4077-B9BB-A24F114A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060" y="1897064"/>
            <a:ext cx="73152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mật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bình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46 ng / 1 km</a:t>
            </a:r>
            <a:r>
              <a:rPr lang="en-US" altLang="en-US" sz="2400" baseline="30000" dirty="0">
                <a:solidFill>
                  <a:schemeClr val="bg2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bô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đều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A1708CD4-5390-4032-AD64-99A2AE80C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685493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2- CÁC CHỦNG TỘC :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4112DF64-D6DC-4D86-97DE-D6DC1ECF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303" y="3170237"/>
            <a:ext cx="6738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?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 SGK )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0561879B-2174-4F70-8F7A-A8F18107C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121" y="3635989"/>
            <a:ext cx="6288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DF18A273-E487-4E15-8575-BDC442B5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300" y="4073710"/>
            <a:ext cx="6380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chủng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tộc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chính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400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giới</a:t>
            </a:r>
            <a:r>
              <a:rPr lang="en-US" altLang="en-US" sz="2400" dirty="0">
                <a:solidFill>
                  <a:schemeClr val="bg2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44A3EA-D72D-4140-B7BD-193C517F4EB7}"/>
              </a:ext>
            </a:extLst>
          </p:cNvPr>
          <p:cNvSpPr txBox="1">
            <a:spLocks noChangeArrowheads="1"/>
          </p:cNvSpPr>
          <p:nvPr/>
        </p:nvSpPr>
        <p:spPr>
          <a:xfrm>
            <a:off x="2610677" y="581767"/>
            <a:ext cx="9031357" cy="8922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SỰ PHÂN BỐ DÂN CƯ, CÁC CHỦNG TỘC TRÊN THẾ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8201" grpId="1"/>
      <p:bldP spid="8202" grpId="0"/>
      <p:bldP spid="8202" grpId="1"/>
      <p:bldP spid="8203" grpId="0"/>
      <p:bldP spid="820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797</Words>
  <Application>Microsoft Office PowerPoint</Application>
  <PresentationFormat>Widescreen</PresentationFormat>
  <Paragraphs>98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Blackadder ITC</vt:lpstr>
      <vt:lpstr>Calibri</vt:lpstr>
      <vt:lpstr>Calibri Light</vt:lpstr>
      <vt:lpstr>Roboto</vt:lpstr>
      <vt:lpstr>Times New Roman</vt:lpstr>
      <vt:lpstr>VNI-Cooper</vt:lpstr>
      <vt:lpstr>Office Theme</vt:lpstr>
      <vt:lpstr>PowerPoint Presentation</vt:lpstr>
      <vt:lpstr> </vt:lpstr>
      <vt:lpstr>BÀI 2 - TIẾT 2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SURFACE</dc:creator>
  <cp:lastModifiedBy>SURFACE</cp:lastModifiedBy>
  <cp:revision>6</cp:revision>
  <dcterms:created xsi:type="dcterms:W3CDTF">2021-08-09T15:40:17Z</dcterms:created>
  <dcterms:modified xsi:type="dcterms:W3CDTF">2021-08-15T09:00:55Z</dcterms:modified>
</cp:coreProperties>
</file>