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42" r:id="rId3"/>
    <p:sldId id="343" r:id="rId4"/>
    <p:sldId id="357" r:id="rId5"/>
    <p:sldId id="354" r:id="rId6"/>
    <p:sldId id="362" r:id="rId7"/>
    <p:sldId id="361" r:id="rId8"/>
    <p:sldId id="353" r:id="rId9"/>
    <p:sldId id="363" r:id="rId10"/>
    <p:sldId id="365" r:id="rId11"/>
    <p:sldId id="364" r:id="rId12"/>
    <p:sldId id="375" r:id="rId13"/>
    <p:sldId id="347" r:id="rId14"/>
    <p:sldId id="376" r:id="rId15"/>
    <p:sldId id="368" r:id="rId16"/>
    <p:sldId id="367" r:id="rId17"/>
    <p:sldId id="352" r:id="rId18"/>
    <p:sldId id="369" r:id="rId19"/>
    <p:sldId id="348" r:id="rId20"/>
    <p:sldId id="372" r:id="rId21"/>
    <p:sldId id="350" r:id="rId22"/>
    <p:sldId id="356" r:id="rId23"/>
    <p:sldId id="355" r:id="rId24"/>
    <p:sldId id="377" r:id="rId25"/>
    <p:sldId id="346" r:id="rId26"/>
  </p:sldIdLst>
  <p:sldSz cx="12192000" cy="6858000"/>
  <p:notesSz cx="6858000" cy="9144000"/>
  <p:embeddedFontLst>
    <p:embeddedFont>
      <p:font typeface="Cambria" pitchFamily="18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2" y="1839172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59" y="2561357"/>
            <a:ext cx="4555363" cy="265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84" y="1920331"/>
            <a:ext cx="730408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 Diagonal Corner Rectangle 17"/>
          <p:cNvSpPr/>
          <p:nvPr/>
        </p:nvSpPr>
        <p:spPr>
          <a:xfrm>
            <a:off x="1032986" y="3457186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032986" y="4098102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032986" y="4724403"/>
            <a:ext cx="2392080" cy="475989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THỰC HIỆN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9219" y="193759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KHẢO SÁT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" y="2905780"/>
            <a:ext cx="464402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33" y="1908457"/>
            <a:ext cx="6319576" cy="468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190363" y="206285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LÍ TÌNH HUỐNG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569917" y="1869882"/>
            <a:ext cx="7496959" cy="230128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032311" y="2272803"/>
            <a:ext cx="6179576" cy="153510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9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149" y="3159876"/>
            <a:ext cx="50812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51" y="1715078"/>
            <a:ext cx="6077734" cy="503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164919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149" y="3159876"/>
            <a:ext cx="50812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64919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12" y="1840338"/>
            <a:ext cx="6456746" cy="47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1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687" y="3037562"/>
            <a:ext cx="524513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ý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38 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04" y="2264599"/>
            <a:ext cx="6180449" cy="40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202497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476" y="2400801"/>
            <a:ext cx="11006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0" y="3731255"/>
            <a:ext cx="7155947" cy="29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033378" y="1741118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5581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448" y="3200400"/>
            <a:ext cx="430880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7" y="2166524"/>
            <a:ext cx="6928992" cy="425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08418" y="2204581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5581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964" y="2921882"/>
            <a:ext cx="503954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76" y="2185075"/>
            <a:ext cx="5990845" cy="385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33886" y="216700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6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414820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2571970"/>
            <a:ext cx="107970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93" y="4005524"/>
            <a:ext cx="8891462" cy="25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40464" y="1885167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6" y="1870254"/>
            <a:ext cx="6207740" cy="4655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7" y="1507420"/>
            <a:ext cx="2939320" cy="2939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7734" y="1303427"/>
            <a:ext cx="8460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Mời cả lớp hát bài hát </a:t>
            </a:r>
            <a:r>
              <a:rPr lang="en-US" sz="2800" b="1" dirty="0" smtClean="0">
                <a:latin typeface="+mj-lt"/>
              </a:rPr>
              <a:t>“</a:t>
            </a:r>
            <a:r>
              <a:rPr lang="vi-VN" sz="2800" b="1" dirty="0" smtClean="0">
                <a:latin typeface="+mj-lt"/>
              </a:rPr>
              <a:t>Gia </a:t>
            </a:r>
            <a:r>
              <a:rPr lang="vi-VN" sz="2800" b="1" dirty="0">
                <a:latin typeface="+mj-lt"/>
              </a:rPr>
              <a:t>đình nhỏ, hạnh phúc </a:t>
            </a:r>
            <a:r>
              <a:rPr lang="vi-VN" sz="2800" b="1" dirty="0" smtClean="0">
                <a:latin typeface="+mj-lt"/>
              </a:rPr>
              <a:t>to</a:t>
            </a:r>
            <a:r>
              <a:rPr lang="en-US" sz="2800" b="1" dirty="0" smtClean="0">
                <a:latin typeface="+mj-lt"/>
              </a:rPr>
              <a:t>”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6332470" y="162989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414820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4" y="3144033"/>
            <a:ext cx="5757378" cy="32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810207" y="2279500"/>
            <a:ext cx="387661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 THIỆU SẢN PHẨM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6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5998" y="2982010"/>
            <a:ext cx="941112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69127" y="2160739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580908" y="140208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357808" y="2369414"/>
            <a:ext cx="6370580" cy="2388968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486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45" y="1899444"/>
            <a:ext cx="6776122" cy="45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5: LÀM QUEN VỚI KINH DOANH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483068" y="18573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3048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53" y="2475641"/>
            <a:ext cx="9102311" cy="40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921479" y="178220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3048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00" y="2738689"/>
            <a:ext cx="8857777" cy="382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4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79" y="2832632"/>
            <a:ext cx="9470669" cy="37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48359" y="1678015"/>
            <a:ext cx="6191189" cy="1912979"/>
          </a:xfrm>
          <a:prstGeom prst="cloudCallout">
            <a:avLst>
              <a:gd name="adj1" fmla="val 28418"/>
              <a:gd name="adj2" fmla="val 6760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5841" y="5559861"/>
            <a:ext cx="104174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2426917"/>
            <a:ext cx="107218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60" y="3791342"/>
            <a:ext cx="9858781" cy="274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96218" y="1766170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6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27" y="3135888"/>
            <a:ext cx="7538306" cy="330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3478904" y="1605144"/>
            <a:ext cx="5990773" cy="2263707"/>
          </a:xfrm>
          <a:prstGeom prst="cloudCallout">
            <a:avLst>
              <a:gd name="adj1" fmla="val -38260"/>
              <a:gd name="adj2" fmla="val 5508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357808" y="1684277"/>
            <a:ext cx="5978247" cy="2201077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6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7185" y="2526868"/>
            <a:ext cx="104174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42" y="3733866"/>
            <a:ext cx="7989800" cy="277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218" y="1816274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66" y="1769366"/>
            <a:ext cx="7820998" cy="490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1602</Words>
  <PresentationFormat>Custom</PresentationFormat>
  <Paragraphs>142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2023-06-12T01:07:49Z</dcterms:modified>
</cp:coreProperties>
</file>