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31" d="100"/>
          <a:sy n="31" d="100"/>
        </p:scale>
        <p:origin x="69" y="58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B313F317-C114-4B76-A9B4-A3257AB6E45C}"/>
    <pc:docChg chg="modSld">
      <pc:chgData name="Trang Ha" userId="270efafb50020bd6" providerId="LiveId" clId="{B313F317-C114-4B76-A9B4-A3257AB6E45C}" dt="2022-08-10T07:26:59.696" v="182" actId="1076"/>
      <pc:docMkLst>
        <pc:docMk/>
      </pc:docMkLst>
      <pc:sldChg chg="addSp modSp mod">
        <pc:chgData name="Trang Ha" userId="270efafb50020bd6" providerId="LiveId" clId="{B313F317-C114-4B76-A9B4-A3257AB6E45C}" dt="2022-08-10T07:26:59.696" v="182" actId="1076"/>
        <pc:sldMkLst>
          <pc:docMk/>
          <pc:sldMk cId="4184934910" sldId="427"/>
        </pc:sldMkLst>
        <pc:spChg chg="mod">
          <ac:chgData name="Trang Ha" userId="270efafb50020bd6" providerId="LiveId" clId="{B313F317-C114-4B76-A9B4-A3257AB6E45C}" dt="2022-08-10T07:07:01.185" v="180" actId="20577"/>
          <ac:spMkLst>
            <pc:docMk/>
            <pc:sldMk cId="4184934910" sldId="427"/>
            <ac:spMk id="2" creationId="{00000000-0000-0000-0000-000000000000}"/>
          </ac:spMkLst>
        </pc:spChg>
        <pc:spChg chg="mod">
          <ac:chgData name="Trang Ha" userId="270efafb50020bd6" providerId="LiveId" clId="{B313F317-C114-4B76-A9B4-A3257AB6E45C}" dt="2022-08-10T07:05:00.538" v="27" actId="20577"/>
          <ac:spMkLst>
            <pc:docMk/>
            <pc:sldMk cId="4184934910" sldId="427"/>
            <ac:spMk id="19" creationId="{00000000-0000-0000-0000-000000000000}"/>
          </ac:spMkLst>
        </pc:spChg>
        <pc:picChg chg="add mod">
          <ac:chgData name="Trang Ha" userId="270efafb50020bd6" providerId="LiveId" clId="{B313F317-C114-4B76-A9B4-A3257AB6E45C}" dt="2022-08-10T07:26:59.696" v="182" actId="1076"/>
          <ac:picMkLst>
            <pc:docMk/>
            <pc:sldMk cId="4184934910" sldId="427"/>
            <ac:picMk id="4" creationId="{DA9A13CB-99FD-BB61-D0B4-26D867CA50E1}"/>
          </ac:picMkLst>
        </pc:picChg>
      </pc:sldChg>
    </pc:docChg>
  </pc:docChgLst>
  <pc:docChgLst>
    <pc:chgData name="Trang Ha" userId="270efafb50020bd6" providerId="LiveId" clId="{AF58577C-9DA2-48DE-ADA7-823126F577E7}"/>
    <pc:docChg chg="modSld">
      <pc:chgData name="Trang Ha" userId="270efafb50020bd6" providerId="LiveId" clId="{AF58577C-9DA2-48DE-ADA7-823126F577E7}" dt="2022-07-30T05:23:06.472" v="184" actId="478"/>
      <pc:docMkLst>
        <pc:docMk/>
      </pc:docMkLst>
      <pc:sldChg chg="delSp modSp mod">
        <pc:chgData name="Trang Ha" userId="270efafb50020bd6" providerId="LiveId" clId="{AF58577C-9DA2-48DE-ADA7-823126F577E7}" dt="2022-07-30T05:23:06.472" v="184" actId="478"/>
        <pc:sldMkLst>
          <pc:docMk/>
          <pc:sldMk cId="4184934910" sldId="427"/>
        </pc:sldMkLst>
        <pc:spChg chg="mod">
          <ac:chgData name="Trang Ha" userId="270efafb50020bd6" providerId="LiveId" clId="{AF58577C-9DA2-48DE-ADA7-823126F577E7}" dt="2022-07-30T05:22:55.184" v="183" actId="20577"/>
          <ac:spMkLst>
            <pc:docMk/>
            <pc:sldMk cId="4184934910" sldId="427"/>
            <ac:spMk id="2" creationId="{00000000-0000-0000-0000-000000000000}"/>
          </ac:spMkLst>
        </pc:spChg>
        <pc:picChg chg="del">
          <ac:chgData name="Trang Ha" userId="270efafb50020bd6" providerId="LiveId" clId="{AF58577C-9DA2-48DE-ADA7-823126F577E7}" dt="2022-07-30T05:23:06.472" v="184" actId="478"/>
          <ac:picMkLst>
            <pc:docMk/>
            <pc:sldMk cId="4184934910" sldId="427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NGƯỠNG CỬA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7467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Dắt vòng đi men: 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(bố, mẹ hoặc ông bà, anh chẹ) cho bé bám vào tay để men tập đi.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9A13CB-99FD-BB61-D0B4-26D867CA5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8770" y="1466254"/>
            <a:ext cx="5543550" cy="68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9685</TotalTime>
  <Words>41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1041</cp:revision>
  <dcterms:created xsi:type="dcterms:W3CDTF">2008-09-09T22:52:10Z</dcterms:created>
  <dcterms:modified xsi:type="dcterms:W3CDTF">2022-08-10T07:27:05Z</dcterms:modified>
</cp:coreProperties>
</file>