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embeddedFontLst>
    <p:embeddedFont>
      <p:font typeface=".VnTime" panose="020B7200000000000000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Tahoma" panose="020B0604030504040204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openxmlformats.org/officeDocument/2006/relationships/image" Target="../media/image15.png"/><Relationship Id="rId26" Type="http://schemas.openxmlformats.org/officeDocument/2006/relationships/image" Target="../media/image20.png"/><Relationship Id="rId3" Type="http://schemas.openxmlformats.org/officeDocument/2006/relationships/image" Target="../media/image5.jpeg"/><Relationship Id="rId21" Type="http://schemas.openxmlformats.org/officeDocument/2006/relationships/image" Target="../media/image17.png"/><Relationship Id="rId34" Type="http://schemas.openxmlformats.org/officeDocument/2006/relationships/image" Target="../media/image26.gif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5" Type="http://schemas.openxmlformats.org/officeDocument/2006/relationships/slide" Target="slide10.xml"/><Relationship Id="rId33" Type="http://schemas.openxmlformats.org/officeDocument/2006/relationships/image" Target="../media/image25.png"/><Relationship Id="rId2" Type="http://schemas.openxmlformats.org/officeDocument/2006/relationships/image" Target="../media/image4.jpg"/><Relationship Id="rId16" Type="http://schemas.openxmlformats.org/officeDocument/2006/relationships/slide" Target="slide7.xml"/><Relationship Id="rId20" Type="http://schemas.openxmlformats.org/officeDocument/2006/relationships/image" Target="../media/image16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32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slide" Target="slide9.xml"/><Relationship Id="rId27" Type="http://schemas.openxmlformats.org/officeDocument/2006/relationships/image" Target="../media/image21.png"/><Relationship Id="rId30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trích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Lục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Vân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Kiều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Nguyệt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nằm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56" y="2415617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74" y="1806174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757415" y="1748747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035" y="2565909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035" y="2053800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=""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=""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=""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=""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=""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Nguyễn</a:t>
            </a:r>
            <a:r>
              <a:rPr 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Chiểu</a:t>
            </a:r>
            <a:r>
              <a:rPr 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Định</a:t>
            </a:r>
            <a:endParaRPr lang="en-US" sz="3200" b="1" i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214950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Nguyến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Chiểu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………………..</a:t>
            </a:r>
            <a:endParaRPr lang="en-US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79396" y="2724411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li.</a:t>
            </a:r>
            <a:endParaRPr lang="en-US" sz="3200" i="1" dirty="0">
              <a:solidFill>
                <a:srgbClr val="FF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Chiểu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009346" y="1989798"/>
            <a:ext cx="8985136" cy="209558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đạo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Lục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Vân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3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3200" b="1" i="1" dirty="0" err="1" smtClean="0">
                <a:solidFill>
                  <a:srgbClr val="FF0000"/>
                </a:solidFill>
              </a:rPr>
              <a:t>Lục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Vân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Tiên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được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sáng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tác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theo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thể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thơ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nào</a:t>
            </a:r>
            <a:r>
              <a:rPr lang="en-US" sz="3200" b="1" i="1" dirty="0" smtClean="0">
                <a:solidFill>
                  <a:srgbClr val="FF0000"/>
                </a:solidFill>
              </a:rPr>
              <a:t>? </a:t>
            </a: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Lục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sz="3200" b="1" i="1" dirty="0" err="1" smtClean="0">
                <a:solidFill>
                  <a:schemeClr val="tx1"/>
                </a:solidFill>
              </a:rPr>
              <a:t>Mục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đích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viết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tác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phẩm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</a:rPr>
              <a:t>L</a:t>
            </a:r>
            <a:r>
              <a:rPr lang="en-US" sz="3200" b="1" i="1" dirty="0" err="1" smtClean="0">
                <a:solidFill>
                  <a:schemeClr val="tx1"/>
                </a:solidFill>
              </a:rPr>
              <a:t>ục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Vân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Tiên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của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Nguyễn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Đình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Chiểu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là</a:t>
            </a:r>
            <a:r>
              <a:rPr lang="en-US" sz="3200" b="1" i="1" dirty="0" smtClean="0">
                <a:solidFill>
                  <a:schemeClr val="tx1"/>
                </a:solidFill>
              </a:rPr>
              <a:t> </a:t>
            </a:r>
            <a:r>
              <a:rPr lang="en-US" sz="3200" b="1" i="1" dirty="0" err="1" smtClean="0">
                <a:solidFill>
                  <a:schemeClr val="tx1"/>
                </a:solidFill>
              </a:rPr>
              <a:t>gì</a:t>
            </a:r>
            <a:r>
              <a:rPr lang="en-US" sz="3200" b="1" i="1" dirty="0" smtClean="0">
                <a:solidFill>
                  <a:schemeClr val="tx1"/>
                </a:solidFill>
              </a:rPr>
              <a:t>?</a:t>
            </a: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2800" b="1" dirty="0" err="1" smtClean="0">
                <a:solidFill>
                  <a:schemeClr val="tx1"/>
                </a:solidFill>
              </a:rPr>
              <a:t>Truyền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bá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đạo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lý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làm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người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249</Words>
  <PresentationFormat>Widescreen</PresentationFormat>
  <Paragraphs>40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Times New Roman</vt:lpstr>
      <vt:lpstr>.VnTime</vt:lpstr>
      <vt:lpstr>Calibri Light</vt:lpstr>
      <vt:lpstr>Arial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2018-05-24T12:43:45Z</dcterms:created>
  <dcterms:modified xsi:type="dcterms:W3CDTF">2021-07-19T03:55:34Z</dcterms:modified>
</cp:coreProperties>
</file>