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CC3CF0-FB59-4D43-9058-B320EE6AB355}" v="1" dt="2022-08-10T18:49:17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3" y="279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ECCC3CF0-FB59-4D43-9058-B320EE6AB355}"/>
    <pc:docChg chg="custSel modSld">
      <pc:chgData name="T H" userId="270efafb50020bd6" providerId="LiveId" clId="{ECCC3CF0-FB59-4D43-9058-B320EE6AB355}" dt="2022-08-10T18:49:32.150" v="350" actId="1076"/>
      <pc:docMkLst>
        <pc:docMk/>
      </pc:docMkLst>
      <pc:sldChg chg="addSp delSp modSp mod">
        <pc:chgData name="T H" userId="270efafb50020bd6" providerId="LiveId" clId="{ECCC3CF0-FB59-4D43-9058-B320EE6AB355}" dt="2022-08-10T18:49:32.150" v="350" actId="1076"/>
        <pc:sldMkLst>
          <pc:docMk/>
          <pc:sldMk cId="4184934910" sldId="427"/>
        </pc:sldMkLst>
        <pc:spChg chg="mod">
          <ac:chgData name="T H" userId="270efafb50020bd6" providerId="LiveId" clId="{ECCC3CF0-FB59-4D43-9058-B320EE6AB355}" dt="2022-08-10T16:58:21.580" v="342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 H" userId="270efafb50020bd6" providerId="LiveId" clId="{ECCC3CF0-FB59-4D43-9058-B320EE6AB355}" dt="2022-08-10T16:57:27.795" v="302" actId="20577"/>
          <ac:spMkLst>
            <pc:docMk/>
            <pc:sldMk cId="4184934910" sldId="427"/>
            <ac:spMk id="27" creationId="{00000000-0000-0000-0000-000000000000}"/>
          </ac:spMkLst>
        </pc:spChg>
        <pc:picChg chg="del">
          <ac:chgData name="T H" userId="270efafb50020bd6" providerId="LiveId" clId="{ECCC3CF0-FB59-4D43-9058-B320EE6AB355}" dt="2022-08-10T18:49:13.942" v="343" actId="478"/>
          <ac:picMkLst>
            <pc:docMk/>
            <pc:sldMk cId="4184934910" sldId="427"/>
            <ac:picMk id="2" creationId="{A442C229-2114-BA9E-8C48-CB1CA23A6CFD}"/>
          </ac:picMkLst>
        </pc:picChg>
        <pc:picChg chg="add mod">
          <ac:chgData name="T H" userId="270efafb50020bd6" providerId="LiveId" clId="{ECCC3CF0-FB59-4D43-9058-B320EE6AB355}" dt="2022-08-10T18:49:32.150" v="350" actId="1076"/>
          <ac:picMkLst>
            <pc:docMk/>
            <pc:sldMk cId="4184934910" sldId="427"/>
            <ac:picMk id="3" creationId="{2152AEEB-C132-A92A-6A18-E99535A67359}"/>
          </ac:picMkLst>
        </pc:picChg>
      </pc:sldChg>
    </pc:docChg>
  </pc:docChgLst>
  <pc:docChgLst>
    <pc:chgData name="Trang Ha" userId="270efafb50020bd6" providerId="LiveId" clId="{9B66032E-4F83-4293-940F-2B4BC4807120}"/>
    <pc:docChg chg="modSld">
      <pc:chgData name="Trang Ha" userId="270efafb50020bd6" providerId="LiveId" clId="{9B66032E-4F83-4293-940F-2B4BC4807120}" dt="2022-07-30T05:21:23.360" v="211" actId="20577"/>
      <pc:docMkLst>
        <pc:docMk/>
      </pc:docMkLst>
      <pc:sldChg chg="addSp delSp modSp mod">
        <pc:chgData name="Trang Ha" userId="270efafb50020bd6" providerId="LiveId" clId="{9B66032E-4F83-4293-940F-2B4BC4807120}" dt="2022-07-30T05:21:23.360" v="211" actId="20577"/>
        <pc:sldMkLst>
          <pc:docMk/>
          <pc:sldMk cId="4184934910" sldId="427"/>
        </pc:sldMkLst>
        <pc:spChg chg="mod">
          <ac:chgData name="Trang Ha" userId="270efafb50020bd6" providerId="LiveId" clId="{9B66032E-4F83-4293-940F-2B4BC4807120}" dt="2022-07-30T05:21:23.360" v="211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9B66032E-4F83-4293-940F-2B4BC4807120}" dt="2022-07-30T05:20:03.802" v="192" actId="14100"/>
          <ac:spMkLst>
            <pc:docMk/>
            <pc:sldMk cId="4184934910" sldId="427"/>
            <ac:spMk id="27" creationId="{00000000-0000-0000-0000-000000000000}"/>
          </ac:spMkLst>
        </pc:spChg>
        <pc:picChg chg="add mod">
          <ac:chgData name="Trang Ha" userId="270efafb50020bd6" providerId="LiveId" clId="{9B66032E-4F83-4293-940F-2B4BC4807120}" dt="2022-07-30T05:19:59.338" v="190" actId="1076"/>
          <ac:picMkLst>
            <pc:docMk/>
            <pc:sldMk cId="4184934910" sldId="427"/>
            <ac:picMk id="2" creationId="{A442C229-2114-BA9E-8C48-CB1CA23A6CFD}"/>
          </ac:picMkLst>
        </pc:picChg>
        <pc:picChg chg="del">
          <ac:chgData name="Trang Ha" userId="270efafb50020bd6" providerId="LiveId" clId="{9B66032E-4F83-4293-940F-2B4BC4807120}" dt="2022-07-30T05:19:32.899" v="180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2: CHA SẼ LUÔN Ở BÊN CON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53670" y="3581399"/>
            <a:ext cx="695604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 đất: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 tượng vỏ trái đất chuyển động, làm cho mặt đất nứt nẻ, trồi sụt, có thể làm đổ nhà cửa.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52AEEB-C132-A92A-6A18-E99535A67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9113" y="2676186"/>
            <a:ext cx="7260848" cy="536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9688</TotalTime>
  <Words>47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 H</cp:lastModifiedBy>
  <cp:revision>1042</cp:revision>
  <dcterms:created xsi:type="dcterms:W3CDTF">2008-09-09T22:52:10Z</dcterms:created>
  <dcterms:modified xsi:type="dcterms:W3CDTF">2022-08-10T18:49:32Z</dcterms:modified>
</cp:coreProperties>
</file>