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63" r:id="rId4"/>
    <p:sldId id="259" r:id="rId5"/>
    <p:sldId id="258" r:id="rId6"/>
    <p:sldId id="260" r:id="rId7"/>
    <p:sldId id="267" r:id="rId8"/>
    <p:sldId id="268" r:id="rId9"/>
    <p:sldId id="261" r:id="rId10"/>
    <p:sldId id="265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HP001 5H" panose="020B0603050302020204" pitchFamily="34" charset="0"/>
      <p:regular r:id="rId18"/>
      <p:bold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VNI-Avo" pitchFamily="2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65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246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826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813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44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26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92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49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7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86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1997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4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37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29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51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75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77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nHw1V9oWq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hyperlink" Target="https://www.youtube.com/playlist?list=PLkcD0OEnerH6a1syt67CQmnPHNXipOX5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34" y="324133"/>
            <a:ext cx="10824509" cy="2983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16"/>
          <a:stretch/>
        </p:blipFill>
        <p:spPr>
          <a:xfrm>
            <a:off x="1692173" y="2569184"/>
            <a:ext cx="8312623" cy="4267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3000" y="3788211"/>
            <a:ext cx="614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aêc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40159" y="3338166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40158" y="3788210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aêt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40158" y="4241950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aât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40158" y="4688914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62600" y="5078310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oât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62600" y="5488806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VNI-Avo" pitchFamily="2" charset="0"/>
              </a:rPr>
              <a:t>ôt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40558" y="4227249"/>
            <a:ext cx="62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aâc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51779" y="4688914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oc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2726" y="5091133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oâc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41679" y="5932390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uc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52188" y="6294017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VNI-Avo" pitchFamily="2" charset="0"/>
              </a:rPr>
              <a:t>öc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62" y="515011"/>
            <a:ext cx="9322809" cy="6150194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8290" y="396274"/>
            <a:ext cx="3602516" cy="1842599"/>
            <a:chOff x="6898545" y="271583"/>
            <a:chExt cx="3602516" cy="1842599"/>
          </a:xfrm>
        </p:grpSpPr>
        <p:sp>
          <p:nvSpPr>
            <p:cNvPr id="4" name="Rounded Rectangle 3"/>
            <p:cNvSpPr/>
            <p:nvPr/>
          </p:nvSpPr>
          <p:spPr>
            <a:xfrm>
              <a:off x="6898545" y="271583"/>
              <a:ext cx="3602516" cy="18425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5572" y="795439"/>
              <a:ext cx="1508462" cy="597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95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9642" y="2247002"/>
            <a:ext cx="102292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VNI-Avo" pitchFamily="2" charset="0"/>
              </a:rPr>
              <a:t>    Gaø meï daãn ñaøn con ñi aên. Choác choác, tìm thaáy moài, gaø meï “ tuïc ... Tuïc…...” goïi con. Ñaøn gaø con chaïy laïi, chen chuùc nhau aên roài ruùc vaøo beân meï. Gaø meï uû aám cho caùc con.</a:t>
            </a:r>
            <a:endParaRPr lang="en-US" sz="2800" b="1">
              <a:latin typeface="VNI-Avo" pitchFamily="2" charset="0"/>
            </a:endParaRP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9" y="424041"/>
            <a:ext cx="1514686" cy="6001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3" y="3754577"/>
            <a:ext cx="4835236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76248" y="2438400"/>
            <a:ext cx="8366235" cy="1618593"/>
            <a:chOff x="1734207" y="1755228"/>
            <a:chExt cx="8366235" cy="16185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8694"/>
            <a:stretch/>
          </p:blipFill>
          <p:spPr>
            <a:xfrm>
              <a:off x="1734207" y="1755228"/>
              <a:ext cx="8366235" cy="16185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06565" y="2253788"/>
              <a:ext cx="59383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mtClean="0">
                  <a:latin typeface="HP001 5H" panose="020B0603050302020204" pitchFamily="34" charset="0"/>
                  <a:cs typeface="HP001 5H" panose="020B0603050302020204" pitchFamily="34" charset="0"/>
                </a:rPr>
                <a:t>Hạt thŉ nảy mầm.</a:t>
              </a:r>
              <a:endParaRPr lang="en-US" sz="500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961" y="866402"/>
            <a:ext cx="1600423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86" y="261257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VNI-Avo" pitchFamily="2" charset="0"/>
              </a:rPr>
              <a:t>Baøi hoïc ñaàu tieân cuûa thoû con</a:t>
            </a:r>
            <a:endParaRPr lang="en-US" sz="3600">
              <a:latin typeface="VNI-Avo" pitchFamily="2" charset="0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8" y="438661"/>
            <a:ext cx="1848108" cy="5144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94" y="978082"/>
            <a:ext cx="10530384" cy="563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86" y="261257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VNI-Avo" pitchFamily="2" charset="0"/>
              </a:rPr>
              <a:t>Baøi hoïc ñaàu tieân cuûa thoû con</a:t>
            </a:r>
            <a:endParaRPr lang="en-US" sz="3600">
              <a:latin typeface="VNI-Avo" pitchFamily="2" charset="0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8" y="438661"/>
            <a:ext cx="1848108" cy="514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7" y="939227"/>
            <a:ext cx="11484779" cy="54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nHw1V9oWq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9241" y="404813"/>
            <a:ext cx="11107973" cy="62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022" y="1495887"/>
            <a:ext cx="9284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6600">
                  <a:solidFill>
                    <a:srgbClr val="FE80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801A"/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CÁM ƠN CÁC BẠN ĐÃ XEM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FE80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E801A"/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6663" y="2866854"/>
            <a:ext cx="8098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 w="0"/>
                <a:solidFill>
                  <a:srgbClr val="DF2E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Bấm like để ủng hộ kênh</a:t>
            </a:r>
            <a:endParaRPr kumimoji="0" lang="en-US" sz="5400" b="0" i="0" u="none" strike="noStrike" kern="1200" cap="none" spc="0" normalizeH="0" baseline="0" noProof="0">
              <a:ln w="0"/>
              <a:solidFill>
                <a:srgbClr val="DF2E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9946" y="4004370"/>
            <a:ext cx="1057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/>
                <a:solidFill>
                  <a:srgbClr val="81BB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Coment:  để nêu ý kiến của bạn</a:t>
            </a:r>
            <a:endParaRPr kumimoji="0" lang="en-US" sz="5400" b="1" i="0" u="none" strike="noStrike" kern="1200" cap="none" spc="0" normalizeH="0" baseline="0" noProof="0">
              <a:ln/>
              <a:solidFill>
                <a:srgbClr val="81BB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hlinkClick r:id="rId4"/>
          </p:cNvPr>
          <p:cNvSpPr/>
          <p:nvPr/>
        </p:nvSpPr>
        <p:spPr>
          <a:xfrm>
            <a:off x="782424" y="5141887"/>
            <a:ext cx="10564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/>
                <a:solidFill>
                  <a:srgbClr val="E9BF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Đăng kí kênh để xem video mới</a:t>
            </a:r>
            <a:endParaRPr kumimoji="0" lang="en-US" sz="5400" b="1" i="0" u="none" strike="noStrike" kern="1200" cap="none" spc="0" normalizeH="0" baseline="0" noProof="0">
              <a:ln/>
              <a:solidFill>
                <a:srgbClr val="E9BF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686" y="6065217"/>
            <a:ext cx="10206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Link đăng kí kênh: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4"/>
              </a:rPr>
              <a:t>https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4"/>
              </a:rPr>
              <a:t>://www.youtube.com/channel/UC4KJdxTA14SyBEAm7x2c09w?sub_confirmation=1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89" y="118169"/>
            <a:ext cx="1860161" cy="930081"/>
          </a:xfrm>
          <a:prstGeom prst="rect">
            <a:avLst/>
          </a:prstGeom>
        </p:spPr>
      </p:pic>
      <p:pic>
        <p:nvPicPr>
          <p:cNvPr id="10" name="FormatFactoryPar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617" y="118169"/>
            <a:ext cx="272354" cy="2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Sử dụng để dạy học thầy cô xoá 2 slide cuối cùng</a:t>
            </a:r>
          </a:p>
          <a:p>
            <a:r>
              <a:rPr lang="en-US" smtClean="0"/>
              <a:t>Font chữ sử dụng là VNI Ariston các thầy cô sử dụng bảng mã VNI Window để sửa bài.</a:t>
            </a:r>
          </a:p>
          <a:p>
            <a:pPr marL="0" indent="0">
              <a:buNone/>
            </a:pPr>
            <a:r>
              <a:rPr lang="en-US" smtClean="0">
                <a:hlinkClick r:id="rId2"/>
              </a:rPr>
              <a:t>Danh sách các bài giảng </a:t>
            </a:r>
            <a:r>
              <a:rPr lang="en-US" sz="1800" smtClean="0">
                <a:hlinkClick r:id="rId2"/>
              </a:rPr>
              <a:t>https</a:t>
            </a:r>
            <a:r>
              <a:rPr lang="en-US" sz="1800">
                <a:hlinkClick r:id="rId2"/>
              </a:rPr>
              <a:t>://</a:t>
            </a:r>
            <a:r>
              <a:rPr lang="en-US" sz="1800" smtClean="0">
                <a:hlinkClick r:id="rId2"/>
              </a:rPr>
              <a:t>www.youtube.com/playlist?list=PLkcD0OEnerH6a1syt67CQmnPHNXipOX52</a:t>
            </a:r>
            <a:endParaRPr lang="en-US" sz="1800" smtClean="0"/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smtClean="0">
                <a:solidFill>
                  <a:srgbClr val="FF0000"/>
                </a:solidFill>
              </a:rPr>
              <a:t>Hướng dẫn sửa bài giảng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001294"/>
            <a:ext cx="10206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Link đăng kí kênh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3"/>
              </a:rPr>
              <a:t>https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3"/>
              </a:rPr>
              <a:t>://www.youtube.com/channel/UC4KJdxTA14SyBEAm7x2c09w?sub_confirmation=1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391</TotalTime>
  <Words>192</Words>
  <PresentationFormat>Widescreen</PresentationFormat>
  <Paragraphs>32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</vt:lpstr>
      <vt:lpstr>Calibri Light</vt:lpstr>
      <vt:lpstr>HP001 5H</vt:lpstr>
      <vt:lpstr>Century Gothic</vt:lpstr>
      <vt:lpstr>VNI-Avo</vt:lpstr>
      <vt:lpstr>Arial</vt:lpstr>
      <vt:lpstr>Roboto</vt:lpstr>
      <vt:lpstr>Office Theme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sửa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2020-10-19T12:51:54Z</dcterms:created>
  <dcterms:modified xsi:type="dcterms:W3CDTF">2020-11-14T10:46:06Z</dcterms:modified>
</cp:coreProperties>
</file>