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1" r:id="rId2"/>
    <p:sldId id="256" r:id="rId3"/>
    <p:sldId id="257" r:id="rId4"/>
    <p:sldId id="258" r:id="rId5"/>
    <p:sldId id="259" r:id="rId6"/>
    <p:sldId id="269" r:id="rId7"/>
    <p:sldId id="270" r:id="rId8"/>
    <p:sldId id="260" r:id="rId9"/>
    <p:sldId id="261" r:id="rId10"/>
    <p:sldId id="265" r:id="rId11"/>
    <p:sldId id="266" r:id="rId12"/>
    <p:sldId id="267" r:id="rId13"/>
    <p:sldId id="264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FB7BD"/>
    <a:srgbClr val="A3E7FF"/>
    <a:srgbClr val="89E0FF"/>
    <a:srgbClr val="BDD7EE"/>
    <a:srgbClr val="B7B2D8"/>
    <a:srgbClr val="E1DFEF"/>
    <a:srgbClr val="A365D1"/>
    <a:srgbClr val="F8CBA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103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exciting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SUGGEST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2" y="1851434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204060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748" y="2886718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01748" y="423843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01748" y="5583014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86808" y="1500559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1. </a:t>
            </a:r>
            <a:r>
              <a:rPr lang="en-US" sz="360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3547" y="200070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5" y="191184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90843" y="2219546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C: </a:t>
            </a:r>
            <a:r>
              <a:rPr lang="en-US" sz="280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898" y="1371398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522"/>
            <a:ext cx="89820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/>
          <a:stretch/>
        </p:blipFill>
        <p:spPr>
          <a:xfrm>
            <a:off x="0" y="0"/>
            <a:ext cx="9144000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6780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3941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3207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7035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49228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7035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382453"/>
            <a:ext cx="3353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7" y="5280011"/>
            <a:ext cx="3353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664123"/>
            <a:ext cx="305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43" y="4495248"/>
            <a:ext cx="1258957" cy="368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419966" y="4499180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5" y="1999209"/>
            <a:ext cx="6498771" cy="48587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00F8723-3288-451A-A630-563A5997FFBA}"/>
              </a:ext>
            </a:extLst>
          </p:cNvPr>
          <p:cNvSpPr/>
          <p:nvPr/>
        </p:nvSpPr>
        <p:spPr>
          <a:xfrm>
            <a:off x="8403770" y="6164001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xmlns="" id="{B8419B24-0E2B-4612-AB94-3780CB9F803B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EBA31DB-BB86-4A12-A34F-B6A1FCE3CF9C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xmlns="" id="{5130862D-4E8C-41BF-BB6E-58D715F5368E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xmlns="" id="{83161FAA-EA93-4D93-8B78-040431EBF618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1727" y="-6196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1230086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7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268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21225"/>
            <a:ext cx="6455229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/>
              <a:t>Mai: </a:t>
            </a:r>
            <a:r>
              <a:rPr lang="en-US" sz="200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Tom: </a:t>
            </a:r>
            <a:r>
              <a:rPr lang="en-US" sz="200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Mai: </a:t>
            </a:r>
            <a:r>
              <a:rPr lang="en-US" sz="200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Tom: </a:t>
            </a:r>
            <a:r>
              <a:rPr lang="en-US" sz="200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Mai: </a:t>
            </a:r>
            <a:r>
              <a:rPr lang="en-US" sz="200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Tom: </a:t>
            </a:r>
            <a:r>
              <a:rPr lang="en-US" sz="200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Mai: </a:t>
            </a:r>
            <a:r>
              <a:rPr lang="en-US" sz="2000"/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000"/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Tom: </a:t>
            </a:r>
            <a:r>
              <a:rPr lang="en-US" sz="200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Mai: </a:t>
            </a:r>
            <a:r>
              <a:rPr lang="en-US" sz="200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Tom: </a:t>
            </a:r>
            <a:r>
              <a:rPr lang="en-US" sz="2000"/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Mai: </a:t>
            </a:r>
            <a:r>
              <a:rPr lang="en-US" sz="200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Tom: </a:t>
            </a:r>
            <a:r>
              <a:rPr lang="en-US" sz="200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000" b="1" i="1"/>
              <a:t>Mai</a:t>
            </a:r>
            <a:r>
              <a:rPr lang="en-US" sz="2000"/>
              <a:t>: Here are some photos of mine. This is ...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8BA66A9-7F75-4968-9372-49B57DD2C03D}"/>
              </a:ext>
            </a:extLst>
          </p:cNvPr>
          <p:cNvSpPr/>
          <p:nvPr/>
        </p:nvSpPr>
        <p:spPr>
          <a:xfrm>
            <a:off x="8403770" y="6164001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372E7796-7474-4CD3-8454-B4FA76060949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DD39138-D6BE-489D-8E5B-92C100F9F1CA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xmlns="" id="{593631D4-FB69-4F52-9D56-8DE250E8F3E9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xmlns="" id="{E01033C0-0636-46AD-9EA3-A0987EFCEBFA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xmlns="" id="{FE9E735A-5C5F-453A-878A-F3DFDA66D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502" y="29708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22995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4574BCF8-D95B-4FBD-9D52-8E731390F066}"/>
              </a:ext>
            </a:extLst>
          </p:cNvPr>
          <p:cNvSpPr/>
          <p:nvPr/>
        </p:nvSpPr>
        <p:spPr>
          <a:xfrm>
            <a:off x="7645604" y="6164001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85D38F2E-BBA4-41F8-B7A4-694618DBC408}"/>
              </a:ext>
            </a:extLst>
          </p:cNvPr>
          <p:cNvSpPr/>
          <p:nvPr/>
        </p:nvSpPr>
        <p:spPr>
          <a:xfrm>
            <a:off x="6887438" y="6154537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7268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9" y="135812"/>
            <a:ext cx="1694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STRUCTURE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9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your vacations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its beaches 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</a:t>
            </a:r>
            <a:r>
              <a:rPr lang="en-US" sz="2400" i="0" dirty="0">
                <a:effectLst/>
              </a:rPr>
              <a:t>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</a:t>
            </a:r>
            <a:r>
              <a:rPr lang="en-US" sz="2400" i="0" dirty="0">
                <a:effectLst/>
              </a:rPr>
              <a:t>What about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your vacations</a:t>
            </a:r>
            <a:r>
              <a:rPr lang="en-US" sz="2400" i="0" dirty="0">
                <a:effectLst/>
              </a:rPr>
              <a:t>?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some photos of mine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. This is…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7D81FC-37DB-4FB5-9734-64BA5B583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1"/>
            <a:ext cx="8726747" cy="8259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55EF60-59B4-4757-B066-A4ACC7BA287F}"/>
              </a:ext>
            </a:extLst>
          </p:cNvPr>
          <p:cNvSpPr txBox="1"/>
          <p:nvPr/>
        </p:nvSpPr>
        <p:spPr>
          <a:xfrm>
            <a:off x="3889569" y="135812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GRAMMAR</a:t>
            </a:r>
          </a:p>
        </p:txBody>
      </p:sp>
      <p:sp>
        <p:nvSpPr>
          <p:cNvPr id="8" name="Multiplication Sign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7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3485" y="170286"/>
            <a:ext cx="87312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595416" y="209912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07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2220" y="77215"/>
            <a:ext cx="7135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2. </a:t>
            </a:r>
            <a:r>
              <a:rPr lang="en-US" sz="36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70C0"/>
                </a:solidFill>
              </a:rPr>
              <a:t>3. </a:t>
            </a:r>
            <a:r>
              <a:rPr lang="en-US" sz="36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e.  interesting</a:t>
            </a:r>
          </a:p>
        </p:txBody>
      </p:sp>
      <p:sp>
        <p:nvSpPr>
          <p:cNvPr id="2" name="Oval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ABC8461A-87AB-4B64-B9FA-CE73A8E37473}"/>
              </a:ext>
            </a:extLst>
          </p:cNvPr>
          <p:cNvSpPr/>
          <p:nvPr/>
        </p:nvSpPr>
        <p:spPr>
          <a:xfrm>
            <a:off x="521110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C01FC17-17B3-43C1-A86E-99CA5954D0BA}"/>
              </a:ext>
            </a:extLst>
          </p:cNvPr>
          <p:cNvSpPr/>
          <p:nvPr/>
        </p:nvSpPr>
        <p:spPr>
          <a:xfrm>
            <a:off x="556998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9BA6858-2EEA-49A6-8F55-39256B3B3AA2}"/>
              </a:ext>
            </a:extLst>
          </p:cNvPr>
          <p:cNvSpPr/>
          <p:nvPr/>
        </p:nvSpPr>
        <p:spPr>
          <a:xfrm>
            <a:off x="551590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303</TotalTime>
  <Words>389</Words>
  <Application>Microsoft Office PowerPoint</Application>
  <PresentationFormat>On-screen Show (4:3)</PresentationFormat>
  <Paragraphs>140</Paragraphs>
  <Slides>14</Slides>
  <Notes>1</Notes>
  <HiddenSlides>5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23</cp:revision>
  <dcterms:created xsi:type="dcterms:W3CDTF">2020-12-09T02:04:09Z</dcterms:created>
  <dcterms:modified xsi:type="dcterms:W3CDTF">2021-03-19T02:52:46Z</dcterms:modified>
</cp:coreProperties>
</file>