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939" r:id="rId2"/>
    <p:sldId id="940" r:id="rId3"/>
    <p:sldId id="1037" r:id="rId4"/>
    <p:sldId id="1038" r:id="rId5"/>
    <p:sldId id="1039" r:id="rId6"/>
    <p:sldId id="1026" r:id="rId7"/>
    <p:sldId id="944" r:id="rId8"/>
    <p:sldId id="945" r:id="rId9"/>
    <p:sldId id="1040" r:id="rId10"/>
    <p:sldId id="1014" r:id="rId11"/>
    <p:sldId id="1015" r:id="rId12"/>
    <p:sldId id="1041" r:id="rId13"/>
    <p:sldId id="1016" r:id="rId14"/>
    <p:sldId id="1036" r:id="rId15"/>
    <p:sldId id="103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43D"/>
    <a:srgbClr val="A2CDD2"/>
    <a:srgbClr val="7AB8BF"/>
    <a:srgbClr val="82BDFE"/>
    <a:srgbClr val="B2D6FE"/>
    <a:srgbClr val="5C92CF"/>
    <a:srgbClr val="FA938E"/>
    <a:srgbClr val="9CCBFE"/>
    <a:srgbClr val="AFD5D9"/>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45" autoAdjust="0"/>
    <p:restoredTop sz="90941" autoAdjust="0"/>
  </p:normalViewPr>
  <p:slideViewPr>
    <p:cSldViewPr snapToGrid="0" showGuides="1">
      <p:cViewPr varScale="1">
        <p:scale>
          <a:sx n="61" d="100"/>
          <a:sy n="61" d="100"/>
        </p:scale>
        <p:origin x="584"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9E13E272-A017-45D1-BF50-E01C56DEC431}" type="datetimeFigureOut">
              <a:rPr lang="zh-CN" altLang="en-US" smtClean="0"/>
              <a:pPr/>
              <a:t>2020/9/28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1D5DD8BC-D6FC-4DC7-95EE-0B21F35818F6}" type="slidenum">
              <a:rPr lang="zh-CN" altLang="en-US" smtClean="0"/>
              <a:pPr/>
              <a:t>‹#›</a:t>
            </a:fld>
            <a:endParaRPr lang="zh-CN" altLang="en-US" dirty="0"/>
          </a:p>
        </p:txBody>
      </p:sp>
    </p:spTree>
    <p:extLst>
      <p:ext uri="{BB962C8B-B14F-4D97-AF65-F5344CB8AC3E}">
        <p14:creationId xmlns:p14="http://schemas.microsoft.com/office/powerpoint/2010/main" val="189525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1</a:t>
            </a:fld>
            <a:endParaRPr lang="zh-CN" altLang="en-US"/>
          </a:p>
        </p:txBody>
      </p:sp>
    </p:spTree>
    <p:extLst>
      <p:ext uri="{BB962C8B-B14F-4D97-AF65-F5344CB8AC3E}">
        <p14:creationId xmlns:p14="http://schemas.microsoft.com/office/powerpoint/2010/main" val="22410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13</a:t>
            </a:fld>
            <a:endParaRPr lang="zh-CN" altLang="en-US"/>
          </a:p>
        </p:txBody>
      </p:sp>
    </p:spTree>
    <p:extLst>
      <p:ext uri="{BB962C8B-B14F-4D97-AF65-F5344CB8AC3E}">
        <p14:creationId xmlns:p14="http://schemas.microsoft.com/office/powerpoint/2010/main" val="255975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15</a:t>
            </a:fld>
            <a:endParaRPr lang="zh-CN" altLang="en-US"/>
          </a:p>
        </p:txBody>
      </p:sp>
    </p:spTree>
    <p:extLst>
      <p:ext uri="{BB962C8B-B14F-4D97-AF65-F5344CB8AC3E}">
        <p14:creationId xmlns:p14="http://schemas.microsoft.com/office/powerpoint/2010/main" val="425365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2</a:t>
            </a:fld>
            <a:endParaRPr lang="zh-CN" altLang="en-US"/>
          </a:p>
        </p:txBody>
      </p:sp>
    </p:spTree>
    <p:extLst>
      <p:ext uri="{BB962C8B-B14F-4D97-AF65-F5344CB8AC3E}">
        <p14:creationId xmlns:p14="http://schemas.microsoft.com/office/powerpoint/2010/main" val="162999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3</a:t>
            </a:fld>
            <a:endParaRPr lang="zh-CN" altLang="en-US"/>
          </a:p>
        </p:txBody>
      </p:sp>
    </p:spTree>
    <p:extLst>
      <p:ext uri="{BB962C8B-B14F-4D97-AF65-F5344CB8AC3E}">
        <p14:creationId xmlns:p14="http://schemas.microsoft.com/office/powerpoint/2010/main" val="236352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4</a:t>
            </a:fld>
            <a:endParaRPr lang="zh-CN" altLang="en-US"/>
          </a:p>
        </p:txBody>
      </p:sp>
    </p:spTree>
    <p:extLst>
      <p:ext uri="{BB962C8B-B14F-4D97-AF65-F5344CB8AC3E}">
        <p14:creationId xmlns:p14="http://schemas.microsoft.com/office/powerpoint/2010/main" val="238065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6</a:t>
            </a:fld>
            <a:endParaRPr lang="zh-CN" altLang="en-US"/>
          </a:p>
        </p:txBody>
      </p:sp>
    </p:spTree>
    <p:extLst>
      <p:ext uri="{BB962C8B-B14F-4D97-AF65-F5344CB8AC3E}">
        <p14:creationId xmlns:p14="http://schemas.microsoft.com/office/powerpoint/2010/main" val="394148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7</a:t>
            </a:fld>
            <a:endParaRPr lang="zh-CN" altLang="en-US"/>
          </a:p>
        </p:txBody>
      </p:sp>
    </p:spTree>
    <p:extLst>
      <p:ext uri="{BB962C8B-B14F-4D97-AF65-F5344CB8AC3E}">
        <p14:creationId xmlns:p14="http://schemas.microsoft.com/office/powerpoint/2010/main" val="157957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8</a:t>
            </a:fld>
            <a:endParaRPr lang="zh-CN" altLang="en-US"/>
          </a:p>
        </p:txBody>
      </p:sp>
    </p:spTree>
    <p:extLst>
      <p:ext uri="{BB962C8B-B14F-4D97-AF65-F5344CB8AC3E}">
        <p14:creationId xmlns:p14="http://schemas.microsoft.com/office/powerpoint/2010/main" val="244979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10</a:t>
            </a:fld>
            <a:endParaRPr lang="zh-CN" altLang="en-US"/>
          </a:p>
        </p:txBody>
      </p:sp>
    </p:spTree>
    <p:extLst>
      <p:ext uri="{BB962C8B-B14F-4D97-AF65-F5344CB8AC3E}">
        <p14:creationId xmlns:p14="http://schemas.microsoft.com/office/powerpoint/2010/main" val="23720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DD8BC-D6FC-4DC7-95EE-0B21F35818F6}" type="slidenum">
              <a:rPr lang="zh-CN" altLang="en-US" smtClean="0"/>
              <a:t>11</a:t>
            </a:fld>
            <a:endParaRPr lang="zh-CN" altLang="en-US"/>
          </a:p>
        </p:txBody>
      </p:sp>
    </p:spTree>
    <p:extLst>
      <p:ext uri="{BB962C8B-B14F-4D97-AF65-F5344CB8AC3E}">
        <p14:creationId xmlns:p14="http://schemas.microsoft.com/office/powerpoint/2010/main" val="309152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0D3CD5-2856-4FBB-B945-A5AAD51A37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BA84670-E173-4350-8DBA-0DDF41458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06F2C9-6204-4CDC-8A7B-B1FF921C71A1}"/>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5" name="页脚占位符 4">
            <a:extLst>
              <a:ext uri="{FF2B5EF4-FFF2-40B4-BE49-F238E27FC236}">
                <a16:creationId xmlns:a16="http://schemas.microsoft.com/office/drawing/2014/main" id="{6C8487E7-FDBF-4D2A-8D5B-2D5A24551A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4F7A92-F3E2-4CAD-8740-9DB6CE3CDE28}"/>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3194488515"/>
      </p:ext>
    </p:extLst>
  </p:cSld>
  <p:clrMapOvr>
    <a:masterClrMapping/>
  </p:clrMapOvr>
  <p:transition advClick="0">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9A77-1441-4A90-949D-DB4972659AA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265DE50-21FD-4139-8B7B-24865738570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9B5924E-B103-452A-9096-C3D5CF13E4AD}"/>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5" name="页脚占位符 4">
            <a:extLst>
              <a:ext uri="{FF2B5EF4-FFF2-40B4-BE49-F238E27FC236}">
                <a16:creationId xmlns:a16="http://schemas.microsoft.com/office/drawing/2014/main" id="{6B71C771-13F6-47BF-8380-D7AD749E85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F76AE8-3F8E-48ED-9684-5C8D8302D18A}"/>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3308580143"/>
      </p:ext>
    </p:extLst>
  </p:cSld>
  <p:clrMapOvr>
    <a:masterClrMapping/>
  </p:clrMapOvr>
  <p:transition advClick="0">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4DF8C08-8700-4D56-BE9A-3C9FC1EF3A9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EA194EE-3132-498C-8989-2F2B0A58750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F68F920-4FD1-4537-BB6C-83DD0C023EEB}"/>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5" name="页脚占位符 4">
            <a:extLst>
              <a:ext uri="{FF2B5EF4-FFF2-40B4-BE49-F238E27FC236}">
                <a16:creationId xmlns:a16="http://schemas.microsoft.com/office/drawing/2014/main" id="{F13330DC-893A-4C0D-BFC0-545999F4C5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A8451E-E009-4858-91B8-768D838F6CA9}"/>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133814039"/>
      </p:ext>
    </p:extLst>
  </p:cSld>
  <p:clrMapOvr>
    <a:masterClrMapping/>
  </p:clrMapOvr>
  <p:transition advClick="0">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B30E8C-3688-4423-8BA1-9353733FB2E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B5F798-345D-4161-8985-38F4EA392EC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94C21D3-701F-45BA-9941-27756E67D258}"/>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5" name="页脚占位符 4">
            <a:extLst>
              <a:ext uri="{FF2B5EF4-FFF2-40B4-BE49-F238E27FC236}">
                <a16:creationId xmlns:a16="http://schemas.microsoft.com/office/drawing/2014/main" id="{ACD6A84C-15C9-4808-89FB-ABC2261A69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D8FA99-F91B-44D2-AF46-BEABD6CD8DFE}"/>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792108355"/>
      </p:ext>
    </p:extLst>
  </p:cSld>
  <p:clrMapOvr>
    <a:masterClrMapping/>
  </p:clrMapOvr>
  <p:transition advClick="0">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AA746F-767A-4EB6-9785-49809D5BC86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03D88C4-1C31-4440-902B-C3CAECD19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B988CA2-A5F0-4BAA-BD04-493091F3A22A}"/>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5" name="页脚占位符 4">
            <a:extLst>
              <a:ext uri="{FF2B5EF4-FFF2-40B4-BE49-F238E27FC236}">
                <a16:creationId xmlns:a16="http://schemas.microsoft.com/office/drawing/2014/main" id="{772057D3-ED9B-4949-AB4F-5C22EBD9B4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3CFA0C-17FF-44A0-B95B-A0A42ECDF5E3}"/>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800844197"/>
      </p:ext>
    </p:extLst>
  </p:cSld>
  <p:clrMapOvr>
    <a:masterClrMapping/>
  </p:clrMapOvr>
  <p:transition advClick="0">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0253A2-7246-4000-BBE5-74CD6E9B07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9F10CC-A678-41FF-B910-5D8CBACD9D2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72FDB5E-1D8C-4777-8BAA-4E87A1C7049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C5EEC61-1A6D-4106-8173-8EA768A446C8}"/>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6" name="页脚占位符 5">
            <a:extLst>
              <a:ext uri="{FF2B5EF4-FFF2-40B4-BE49-F238E27FC236}">
                <a16:creationId xmlns:a16="http://schemas.microsoft.com/office/drawing/2014/main" id="{847B5362-D05F-47BF-865F-06BFB93CD0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B0ED683-F6A8-486C-9335-EE0A711FB961}"/>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3572972735"/>
      </p:ext>
    </p:extLst>
  </p:cSld>
  <p:clrMapOvr>
    <a:masterClrMapping/>
  </p:clrMapOvr>
  <p:transition advClick="0">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F0EAD-1DBF-4B90-A988-E59FB6DE012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F823B2-199A-4F9B-90E5-AAE0DA4A7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98D05C2-C2A9-45AB-96FF-3741CB8999B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4561BCF-7A13-4AAC-A2EF-D24AB1A13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BA8D4A6-DAE7-46C1-AADC-36385DDAEAD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5D1820A-BBFA-43AF-9F6B-98A097BA76CE}"/>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8" name="页脚占位符 7">
            <a:extLst>
              <a:ext uri="{FF2B5EF4-FFF2-40B4-BE49-F238E27FC236}">
                <a16:creationId xmlns:a16="http://schemas.microsoft.com/office/drawing/2014/main" id="{A23C08DB-1A4D-4916-8CF7-EFB651E429B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C8DA110-1894-497F-92BB-F2006504B41D}"/>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2816887826"/>
      </p:ext>
    </p:extLst>
  </p:cSld>
  <p:clrMapOvr>
    <a:masterClrMapping/>
  </p:clrMapOvr>
  <p:transition advClick="0">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AD8AD-C1A3-4B59-B0F9-98C2DB5A48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72A0638-BD93-41A2-A95E-8F30223ADB38}"/>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4" name="页脚占位符 3">
            <a:extLst>
              <a:ext uri="{FF2B5EF4-FFF2-40B4-BE49-F238E27FC236}">
                <a16:creationId xmlns:a16="http://schemas.microsoft.com/office/drawing/2014/main" id="{22DAEA7A-1C9A-40B7-9051-96A559B493E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109A3E8-54B0-4742-A3C3-7863BFEEF6B4}"/>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166705476"/>
      </p:ext>
    </p:extLst>
  </p:cSld>
  <p:clrMapOvr>
    <a:masterClrMapping/>
  </p:clrMapOvr>
  <p:transition advClick="0">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0F0FBC-4A3E-451D-9DCF-F7A5E4BC677A}"/>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3" name="页脚占位符 2">
            <a:extLst>
              <a:ext uri="{FF2B5EF4-FFF2-40B4-BE49-F238E27FC236}">
                <a16:creationId xmlns:a16="http://schemas.microsoft.com/office/drawing/2014/main" id="{29570197-FA96-46EF-BBAF-BABAC0A0A63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10E03EA-6DCD-45FF-A2CD-07A7CBB2C69B}"/>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1195141208"/>
      </p:ext>
    </p:extLst>
  </p:cSld>
  <p:clrMapOvr>
    <a:masterClrMapping/>
  </p:clrMapOvr>
  <p:transition advClick="0">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3EA933-38FB-4E95-A113-EA50929237F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600D57B-7DD6-4130-B481-F645AB1C75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0CDC4E7-4C9A-480C-BE85-110253D00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BAB418D-F73B-493E-98D8-07DCEB48FCC9}"/>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6" name="页脚占位符 5">
            <a:extLst>
              <a:ext uri="{FF2B5EF4-FFF2-40B4-BE49-F238E27FC236}">
                <a16:creationId xmlns:a16="http://schemas.microsoft.com/office/drawing/2014/main" id="{236F2EF3-2177-45FB-9E8E-B4F9EF2A267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999E1A9-A17A-42D1-A6EE-256169024C32}"/>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1038233103"/>
      </p:ext>
    </p:extLst>
  </p:cSld>
  <p:clrMapOvr>
    <a:masterClrMapping/>
  </p:clrMapOvr>
  <p:transition advClick="0">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0D1A9-6505-46B5-8FC4-5F2A9607292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0A8384-EF42-49C7-8B72-47CAC940D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F41794D-17D9-4743-AF97-AE0528BA9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D3E264-E40A-4D58-96A1-82ECE62A5340}"/>
              </a:ext>
            </a:extLst>
          </p:cNvPr>
          <p:cNvSpPr>
            <a:spLocks noGrp="1"/>
          </p:cNvSpPr>
          <p:nvPr>
            <p:ph type="dt" sz="half" idx="10"/>
          </p:nvPr>
        </p:nvSpPr>
        <p:spPr/>
        <p:txBody>
          <a:bodyPr/>
          <a:lstStyle/>
          <a:p>
            <a:fld id="{EE8C1BB4-362A-4FA9-8DB1-67ED03367B5F}" type="datetimeFigureOut">
              <a:rPr lang="zh-CN" altLang="en-US" smtClean="0"/>
              <a:t>2020/9/28</a:t>
            </a:fld>
            <a:endParaRPr lang="zh-CN" altLang="en-US"/>
          </a:p>
        </p:txBody>
      </p:sp>
      <p:sp>
        <p:nvSpPr>
          <p:cNvPr id="6" name="页脚占位符 5">
            <a:extLst>
              <a:ext uri="{FF2B5EF4-FFF2-40B4-BE49-F238E27FC236}">
                <a16:creationId xmlns:a16="http://schemas.microsoft.com/office/drawing/2014/main" id="{E271EC6F-D819-4E4A-BA56-03A95BF982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058CC60-3B58-4FEF-BDDE-12351A8BF949}"/>
              </a:ext>
            </a:extLst>
          </p:cNvPr>
          <p:cNvSpPr>
            <a:spLocks noGrp="1"/>
          </p:cNvSpPr>
          <p:nvPr>
            <p:ph type="sldNum" sz="quarter" idx="12"/>
          </p:nvPr>
        </p:nvSpPr>
        <p:spPr/>
        <p:txBody>
          <a:bodyPr/>
          <a:lstStyle/>
          <a:p>
            <a:fld id="{FF8A68BC-99F0-46F7-8FC8-CC50DBF267E9}" type="slidenum">
              <a:rPr lang="zh-CN" altLang="en-US" smtClean="0"/>
              <a:t>‹#›</a:t>
            </a:fld>
            <a:endParaRPr lang="zh-CN" altLang="en-US"/>
          </a:p>
        </p:txBody>
      </p:sp>
    </p:spTree>
    <p:extLst>
      <p:ext uri="{BB962C8B-B14F-4D97-AF65-F5344CB8AC3E}">
        <p14:creationId xmlns:p14="http://schemas.microsoft.com/office/powerpoint/2010/main" val="2117135327"/>
      </p:ext>
    </p:extLst>
  </p:cSld>
  <p:clrMapOvr>
    <a:masterClrMapping/>
  </p:clrMapOvr>
  <p:transition advClick="0">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043C670-1FE1-4AC4-990A-97B10D12B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57C0A71-7D3E-4B34-A627-8CDC308EC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3E601AC-2103-4D25-BF42-7089F74348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EE8C1BB4-362A-4FA9-8DB1-67ED03367B5F}" type="datetimeFigureOut">
              <a:rPr lang="zh-CN" altLang="en-US" smtClean="0"/>
              <a:pPr/>
              <a:t>2020/9/28</a:t>
            </a:fld>
            <a:endParaRPr lang="zh-CN" altLang="en-US" dirty="0"/>
          </a:p>
        </p:txBody>
      </p:sp>
      <p:sp>
        <p:nvSpPr>
          <p:cNvPr id="5" name="页脚占位符 4">
            <a:extLst>
              <a:ext uri="{FF2B5EF4-FFF2-40B4-BE49-F238E27FC236}">
                <a16:creationId xmlns:a16="http://schemas.microsoft.com/office/drawing/2014/main" id="{BA57B1BC-5512-4476-B28B-7AA7E05E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8CA7CD38-6541-44CE-A201-EF6C1356E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FF8A68BC-99F0-46F7-8FC8-CC50DBF267E9}" type="slidenum">
              <a:rPr lang="zh-CN" altLang="en-US" smtClean="0"/>
              <a:pPr/>
              <a:t>‹#›</a:t>
            </a:fld>
            <a:endParaRPr lang="zh-CN" altLang="en-US" dirty="0"/>
          </a:p>
        </p:txBody>
      </p:sp>
    </p:spTree>
    <p:extLst>
      <p:ext uri="{BB962C8B-B14F-4D97-AF65-F5344CB8AC3E}">
        <p14:creationId xmlns:p14="http://schemas.microsoft.com/office/powerpoint/2010/main" val="268281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check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F22C5C-F2C7-4ECB-8DBE-0B218291E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25" y="-19050"/>
            <a:ext cx="12192000" cy="6858000"/>
          </a:xfrm>
          <a:prstGeom prst="rect">
            <a:avLst/>
          </a:prstGeom>
        </p:spPr>
      </p:pic>
      <p:grpSp>
        <p:nvGrpSpPr>
          <p:cNvPr id="2" name="组合 1"/>
          <p:cNvGrpSpPr/>
          <p:nvPr/>
        </p:nvGrpSpPr>
        <p:grpSpPr>
          <a:xfrm>
            <a:off x="206673" y="152007"/>
            <a:ext cx="11760364" cy="6424120"/>
            <a:chOff x="442913" y="428624"/>
            <a:chExt cx="11280774" cy="5962652"/>
          </a:xfrm>
        </p:grpSpPr>
        <p:sp>
          <p:nvSpPr>
            <p:cNvPr id="9" name="矩形: 圆角 8">
              <a:extLst>
                <a:ext uri="{FF2B5EF4-FFF2-40B4-BE49-F238E27FC236}">
                  <a16:creationId xmlns:a16="http://schemas.microsoft.com/office/drawing/2014/main" id="{6DD460CE-C7A2-4167-85F6-970DBAABFAAB}"/>
                </a:ext>
              </a:extLst>
            </p:cNvPr>
            <p:cNvSpPr/>
            <p:nvPr/>
          </p:nvSpPr>
          <p:spPr>
            <a:xfrm>
              <a:off x="442913" y="5232043"/>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10" name="矩形: 圆角 9">
              <a:extLst>
                <a:ext uri="{FF2B5EF4-FFF2-40B4-BE49-F238E27FC236}">
                  <a16:creationId xmlns:a16="http://schemas.microsoft.com/office/drawing/2014/main" id="{0C509314-6185-4AA5-9B2B-28C317A9212E}"/>
                </a:ext>
              </a:extLst>
            </p:cNvPr>
            <p:cNvSpPr/>
            <p:nvPr/>
          </p:nvSpPr>
          <p:spPr>
            <a:xfrm>
              <a:off x="10499725" y="428624"/>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7" name="矩形 6">
              <a:extLst>
                <a:ext uri="{FF2B5EF4-FFF2-40B4-BE49-F238E27FC236}">
                  <a16:creationId xmlns:a16="http://schemas.microsoft.com/office/drawing/2014/main" id="{0737C4A3-29D0-4F88-8FB4-616A36653686}"/>
                </a:ext>
              </a:extLst>
            </p:cNvPr>
            <p:cNvSpPr/>
            <p:nvPr/>
          </p:nvSpPr>
          <p:spPr>
            <a:xfrm>
              <a:off x="673100" y="622300"/>
              <a:ext cx="10858500" cy="5575300"/>
            </a:xfrm>
            <a:prstGeom prst="rect">
              <a:avLst/>
            </a:prstGeom>
            <a:solidFill>
              <a:schemeClr val="bg1">
                <a:lumMod val="95000"/>
              </a:schemeClr>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grpSp>
      <p:sp>
        <p:nvSpPr>
          <p:cNvPr id="35" name="矩形: 圆顶角 34">
            <a:extLst>
              <a:ext uri="{FF2B5EF4-FFF2-40B4-BE49-F238E27FC236}">
                <a16:creationId xmlns:a16="http://schemas.microsoft.com/office/drawing/2014/main" id="{D16B0F3F-FEA2-4D41-AB6E-F01991902773}"/>
              </a:ext>
            </a:extLst>
          </p:cNvPr>
          <p:cNvSpPr/>
          <p:nvPr/>
        </p:nvSpPr>
        <p:spPr>
          <a:xfrm rot="10800000">
            <a:off x="4848375" y="402690"/>
            <a:ext cx="2504926" cy="616485"/>
          </a:xfrm>
          <a:prstGeom prst="round2SameRect">
            <a:avLst>
              <a:gd name="adj1" fmla="val 21302"/>
              <a:gd name="adj2" fmla="val 0"/>
            </a:avLst>
          </a:prstGeom>
          <a:solidFill>
            <a:srgbClr val="7AB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grpSp>
        <p:nvGrpSpPr>
          <p:cNvPr id="3" name="组合 2"/>
          <p:cNvGrpSpPr/>
          <p:nvPr/>
        </p:nvGrpSpPr>
        <p:grpSpPr>
          <a:xfrm>
            <a:off x="4848375" y="5799125"/>
            <a:ext cx="2504926" cy="782650"/>
            <a:chOff x="4848375" y="5799125"/>
            <a:chExt cx="2504926" cy="782650"/>
          </a:xfrm>
        </p:grpSpPr>
        <p:sp>
          <p:nvSpPr>
            <p:cNvPr id="36" name="矩形 35">
              <a:extLst>
                <a:ext uri="{FF2B5EF4-FFF2-40B4-BE49-F238E27FC236}">
                  <a16:creationId xmlns:a16="http://schemas.microsoft.com/office/drawing/2014/main" id="{C85B44E8-A826-4BB7-BDFD-5EB0E57D5C75}"/>
                </a:ext>
              </a:extLst>
            </p:cNvPr>
            <p:cNvSpPr/>
            <p:nvPr/>
          </p:nvSpPr>
          <p:spPr>
            <a:xfrm>
              <a:off x="4848375" y="6197600"/>
              <a:ext cx="2504926" cy="384175"/>
            </a:xfrm>
            <a:prstGeom prst="rect">
              <a:avLst/>
            </a:prstGeom>
            <a:solidFill>
              <a:srgbClr val="7AB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37" name="等腰三角形 36">
              <a:extLst>
                <a:ext uri="{FF2B5EF4-FFF2-40B4-BE49-F238E27FC236}">
                  <a16:creationId xmlns:a16="http://schemas.microsoft.com/office/drawing/2014/main" id="{DBD0BDBB-5443-4E31-86AD-7606FF7FC289}"/>
                </a:ext>
              </a:extLst>
            </p:cNvPr>
            <p:cNvSpPr/>
            <p:nvPr/>
          </p:nvSpPr>
          <p:spPr>
            <a:xfrm>
              <a:off x="5759985" y="5799125"/>
              <a:ext cx="690563" cy="399124"/>
            </a:xfrm>
            <a:prstGeom prst="triangle">
              <a:avLst/>
            </a:prstGeom>
            <a:solidFill>
              <a:srgbClr val="7AB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grpSp>
      <p:grpSp>
        <p:nvGrpSpPr>
          <p:cNvPr id="4" name="组合 3"/>
          <p:cNvGrpSpPr/>
          <p:nvPr/>
        </p:nvGrpSpPr>
        <p:grpSpPr>
          <a:xfrm>
            <a:off x="735724" y="1656823"/>
            <a:ext cx="10825655" cy="2298022"/>
            <a:chOff x="1427663" y="1534224"/>
            <a:chExt cx="9340118" cy="2298022"/>
          </a:xfrm>
        </p:grpSpPr>
        <p:grpSp>
          <p:nvGrpSpPr>
            <p:cNvPr id="53" name="组合 52">
              <a:extLst>
                <a:ext uri="{FF2B5EF4-FFF2-40B4-BE49-F238E27FC236}">
                  <a16:creationId xmlns:a16="http://schemas.microsoft.com/office/drawing/2014/main" id="{F9F11864-7040-44FE-B08F-D90A789A818A}"/>
                </a:ext>
              </a:extLst>
            </p:cNvPr>
            <p:cNvGrpSpPr/>
            <p:nvPr/>
          </p:nvGrpSpPr>
          <p:grpSpPr>
            <a:xfrm>
              <a:off x="1427663" y="1534224"/>
              <a:ext cx="1795210" cy="2238682"/>
              <a:chOff x="-2433008" y="3178155"/>
              <a:chExt cx="1338964" cy="1669729"/>
            </a:xfrm>
          </p:grpSpPr>
          <p:pic>
            <p:nvPicPr>
              <p:cNvPr id="51" name="图片 50">
                <a:extLst>
                  <a:ext uri="{FF2B5EF4-FFF2-40B4-BE49-F238E27FC236}">
                    <a16:creationId xmlns:a16="http://schemas.microsoft.com/office/drawing/2014/main" id="{006FBC61-302D-43BA-8480-83D7DB716F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360720">
                <a:off x="-2565550" y="3778712"/>
                <a:ext cx="1201714" cy="936630"/>
              </a:xfrm>
              <a:prstGeom prst="rect">
                <a:avLst/>
              </a:prstGeom>
            </p:spPr>
          </p:pic>
          <p:grpSp>
            <p:nvGrpSpPr>
              <p:cNvPr id="52" name="组合 51">
                <a:extLst>
                  <a:ext uri="{FF2B5EF4-FFF2-40B4-BE49-F238E27FC236}">
                    <a16:creationId xmlns:a16="http://schemas.microsoft.com/office/drawing/2014/main" id="{3BE5D2E2-4BC1-47FD-A499-3DA182AD44A2}"/>
                  </a:ext>
                </a:extLst>
              </p:cNvPr>
              <p:cNvGrpSpPr/>
              <p:nvPr/>
            </p:nvGrpSpPr>
            <p:grpSpPr>
              <a:xfrm>
                <a:off x="-2339675" y="3178155"/>
                <a:ext cx="1245631" cy="1512324"/>
                <a:chOff x="-2339675" y="3178155"/>
                <a:chExt cx="1245631" cy="1512324"/>
              </a:xfrm>
            </p:grpSpPr>
            <p:pic>
              <p:nvPicPr>
                <p:cNvPr id="50" name="图片 49">
                  <a:extLst>
                    <a:ext uri="{FF2B5EF4-FFF2-40B4-BE49-F238E27FC236}">
                      <a16:creationId xmlns:a16="http://schemas.microsoft.com/office/drawing/2014/main" id="{28EF2FC6-3239-429A-A909-9749CFF96F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868440" flipH="1">
                  <a:off x="-2246281" y="3478369"/>
                  <a:ext cx="1392582" cy="911893"/>
                </a:xfrm>
                <a:prstGeom prst="rect">
                  <a:avLst/>
                </a:prstGeom>
              </p:spPr>
            </p:pic>
            <p:pic>
              <p:nvPicPr>
                <p:cNvPr id="49" name="图片 48">
                  <a:extLst>
                    <a:ext uri="{FF2B5EF4-FFF2-40B4-BE49-F238E27FC236}">
                      <a16:creationId xmlns:a16="http://schemas.microsoft.com/office/drawing/2014/main" id="{FDB969C3-6393-4CAC-A181-E8E7D01450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985227">
                  <a:off x="-2339675" y="3178155"/>
                  <a:ext cx="863140" cy="1512324"/>
                </a:xfrm>
                <a:prstGeom prst="rect">
                  <a:avLst/>
                </a:prstGeom>
              </p:spPr>
            </p:pic>
          </p:grpSp>
        </p:grpSp>
        <p:grpSp>
          <p:nvGrpSpPr>
            <p:cNvPr id="54" name="组合 53">
              <a:extLst>
                <a:ext uri="{FF2B5EF4-FFF2-40B4-BE49-F238E27FC236}">
                  <a16:creationId xmlns:a16="http://schemas.microsoft.com/office/drawing/2014/main" id="{A2913E32-4070-45DC-A4D3-DDBD26BD38D5}"/>
                </a:ext>
              </a:extLst>
            </p:cNvPr>
            <p:cNvGrpSpPr/>
            <p:nvPr/>
          </p:nvGrpSpPr>
          <p:grpSpPr>
            <a:xfrm flipH="1">
              <a:off x="8972559" y="1593564"/>
              <a:ext cx="1795222" cy="2238682"/>
              <a:chOff x="-2411184" y="3178155"/>
              <a:chExt cx="1338972" cy="1669729"/>
            </a:xfrm>
          </p:grpSpPr>
          <p:pic>
            <p:nvPicPr>
              <p:cNvPr id="55" name="图片 54">
                <a:extLst>
                  <a:ext uri="{FF2B5EF4-FFF2-40B4-BE49-F238E27FC236}">
                    <a16:creationId xmlns:a16="http://schemas.microsoft.com/office/drawing/2014/main" id="{F85B0322-F87C-4BA4-837A-3ABC4623EF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360720">
                <a:off x="-2543726" y="3778712"/>
                <a:ext cx="1201714" cy="936630"/>
              </a:xfrm>
              <a:prstGeom prst="rect">
                <a:avLst/>
              </a:prstGeom>
            </p:spPr>
          </p:pic>
          <p:grpSp>
            <p:nvGrpSpPr>
              <p:cNvPr id="56" name="组合 55">
                <a:extLst>
                  <a:ext uri="{FF2B5EF4-FFF2-40B4-BE49-F238E27FC236}">
                    <a16:creationId xmlns:a16="http://schemas.microsoft.com/office/drawing/2014/main" id="{9B52007C-70FA-4FEC-BF8E-075C60332DB8}"/>
                  </a:ext>
                </a:extLst>
              </p:cNvPr>
              <p:cNvGrpSpPr/>
              <p:nvPr/>
            </p:nvGrpSpPr>
            <p:grpSpPr>
              <a:xfrm>
                <a:off x="-2317846" y="3178155"/>
                <a:ext cx="1245634" cy="1512324"/>
                <a:chOff x="-2317846" y="3178155"/>
                <a:chExt cx="1245634" cy="1512324"/>
              </a:xfrm>
            </p:grpSpPr>
            <p:pic>
              <p:nvPicPr>
                <p:cNvPr id="57" name="图片 56">
                  <a:extLst>
                    <a:ext uri="{FF2B5EF4-FFF2-40B4-BE49-F238E27FC236}">
                      <a16:creationId xmlns:a16="http://schemas.microsoft.com/office/drawing/2014/main" id="{2B96CB82-9146-4846-BA44-222F8FA9F8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868440" flipH="1">
                  <a:off x="-2224449" y="3478369"/>
                  <a:ext cx="1392582" cy="911893"/>
                </a:xfrm>
                <a:prstGeom prst="rect">
                  <a:avLst/>
                </a:prstGeom>
              </p:spPr>
            </p:pic>
            <p:pic>
              <p:nvPicPr>
                <p:cNvPr id="58" name="图片 57">
                  <a:extLst>
                    <a:ext uri="{FF2B5EF4-FFF2-40B4-BE49-F238E27FC236}">
                      <a16:creationId xmlns:a16="http://schemas.microsoft.com/office/drawing/2014/main" id="{6CAE2B92-D920-47D6-B07C-474DA57108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985227">
                  <a:off x="-2317846" y="3178155"/>
                  <a:ext cx="863140" cy="1512324"/>
                </a:xfrm>
                <a:prstGeom prst="rect">
                  <a:avLst/>
                </a:prstGeom>
              </p:spPr>
            </p:pic>
          </p:grpSp>
        </p:grpSp>
      </p:grpSp>
      <p:pic>
        <p:nvPicPr>
          <p:cNvPr id="6" name="宫崎骏-音乐盒">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0213" y="-590550"/>
            <a:ext cx="609601" cy="609600"/>
          </a:xfrm>
          <a:prstGeom prst="rect">
            <a:avLst/>
          </a:prstGeom>
        </p:spPr>
      </p:pic>
      <p:sp>
        <p:nvSpPr>
          <p:cNvPr id="11" name="TextBox 4">
            <a:extLst>
              <a:ext uri="{FF2B5EF4-FFF2-40B4-BE49-F238E27FC236}">
                <a16:creationId xmlns:a16="http://schemas.microsoft.com/office/drawing/2014/main" id="{E377EB04-DF81-496A-B5D0-0173ECE512A8}"/>
              </a:ext>
            </a:extLst>
          </p:cNvPr>
          <p:cNvSpPr txBox="1"/>
          <p:nvPr/>
        </p:nvSpPr>
        <p:spPr>
          <a:xfrm>
            <a:off x="2192077" y="1099506"/>
            <a:ext cx="8326386" cy="1571136"/>
          </a:xfrm>
          <a:prstGeom prst="rect">
            <a:avLst/>
          </a:prstGeom>
          <a:noFill/>
        </p:spPr>
        <p:txBody>
          <a:bodyPr wrap="square" rtlCol="0">
            <a:spAutoFit/>
          </a:bodyPr>
          <a:lstStyle/>
          <a:p>
            <a:pPr algn="ctr">
              <a:lnSpc>
                <a:spcPts val="6000"/>
              </a:lnSpc>
            </a:pPr>
            <a:r>
              <a:rPr lang="en-US" sz="4400" b="1" dirty="0">
                <a:solidFill>
                  <a:srgbClr val="FF0000"/>
                </a:solidFill>
                <a:latin typeface="Times New Roman" panose="02020603050405020304" pitchFamily="18" charset="0"/>
                <a:cs typeface="Times New Roman" panose="02020603050405020304" pitchFamily="18" charset="0"/>
              </a:rPr>
              <a:t>PHỎNG VẤN </a:t>
            </a:r>
          </a:p>
          <a:p>
            <a:pPr algn="ctr">
              <a:lnSpc>
                <a:spcPts val="6000"/>
              </a:lnSpc>
            </a:pPr>
            <a:r>
              <a:rPr lang="en-US" sz="4400" b="1" dirty="0">
                <a:solidFill>
                  <a:srgbClr val="FF0000"/>
                </a:solidFill>
                <a:latin typeface="Times New Roman" panose="02020603050405020304" pitchFamily="18" charset="0"/>
                <a:cs typeface="Times New Roman" panose="02020603050405020304" pitchFamily="18" charset="0"/>
              </a:rPr>
              <a:t>VÀ TRẢ LỜI PHỎNG VẤN</a:t>
            </a:r>
            <a:r>
              <a:rPr lang="en-US" sz="4400" b="1" dirty="0">
                <a:latin typeface="Times New Roman" panose="02020603050405020304" pitchFamily="18" charset="0"/>
                <a:cs typeface="Times New Roman" panose="02020603050405020304" pitchFamily="18" charset="0"/>
              </a:rPr>
              <a:t> </a:t>
            </a:r>
            <a:endParaRPr lang="zh-CN" altLang="en-US" sz="7200" b="1" dirty="0">
              <a:solidFill>
                <a:schemeClr val="tx1">
                  <a:lumMod val="95000"/>
                  <a:lumOff val="5000"/>
                </a:schemeClr>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8" name="Picture 7">
            <a:extLst>
              <a:ext uri="{FF2B5EF4-FFF2-40B4-BE49-F238E27FC236}">
                <a16:creationId xmlns:a16="http://schemas.microsoft.com/office/drawing/2014/main" id="{F23E2ADF-7A5C-47F4-B77C-063C03B6A1AA}"/>
              </a:ext>
            </a:extLst>
          </p:cNvPr>
          <p:cNvPicPr>
            <a:picLocks noChangeAspect="1"/>
          </p:cNvPicPr>
          <p:nvPr/>
        </p:nvPicPr>
        <p:blipFill>
          <a:blip r:embed="rId10"/>
          <a:stretch>
            <a:fillRect/>
          </a:stretch>
        </p:blipFill>
        <p:spPr>
          <a:xfrm>
            <a:off x="505330" y="3584028"/>
            <a:ext cx="4343045" cy="2742930"/>
          </a:xfrm>
          <a:prstGeom prst="rect">
            <a:avLst/>
          </a:prstGeom>
        </p:spPr>
      </p:pic>
      <p:pic>
        <p:nvPicPr>
          <p:cNvPr id="12" name="Picture 11">
            <a:extLst>
              <a:ext uri="{FF2B5EF4-FFF2-40B4-BE49-F238E27FC236}">
                <a16:creationId xmlns:a16="http://schemas.microsoft.com/office/drawing/2014/main" id="{079E6BF0-B80D-4E62-A355-50C49B064A00}"/>
              </a:ext>
            </a:extLst>
          </p:cNvPr>
          <p:cNvPicPr>
            <a:picLocks noChangeAspect="1"/>
          </p:cNvPicPr>
          <p:nvPr/>
        </p:nvPicPr>
        <p:blipFill>
          <a:blip r:embed="rId11"/>
          <a:stretch>
            <a:fillRect/>
          </a:stretch>
        </p:blipFill>
        <p:spPr>
          <a:xfrm>
            <a:off x="7433252" y="3429001"/>
            <a:ext cx="4312101" cy="2962966"/>
          </a:xfrm>
          <a:prstGeom prst="rect">
            <a:avLst/>
          </a:prstGeom>
        </p:spPr>
      </p:pic>
    </p:spTree>
    <p:extLst>
      <p:ext uri="{BB962C8B-B14F-4D97-AF65-F5344CB8AC3E}">
        <p14:creationId xmlns:p14="http://schemas.microsoft.com/office/powerpoint/2010/main" val="1147828581"/>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53"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500"/>
                                        <p:tgtEl>
                                          <p:spTgt spid="35"/>
                                        </p:tgtEl>
                                      </p:cBhvr>
                                    </p:animEffect>
                                  </p:childTnLst>
                                </p:cTn>
                              </p:par>
                              <p:par>
                                <p:cTn id="15" presetID="22" presetClass="entr" presetSubtype="4" fill="hold" nodeType="with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16" presetClass="entr" presetSubtype="37" fill="hold" nodeType="withEffect">
                                  <p:stCondLst>
                                    <p:cond delay="150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par>
                                <p:cTn id="21" presetID="26" presetClass="entr" presetSubtype="0" fill="hold" grpId="0" nodeType="withEffect">
                                  <p:stCondLst>
                                    <p:cond delay="2750"/>
                                  </p:stCondLst>
                                  <p:iterate type="lt">
                                    <p:tmPct val="6000"/>
                                  </p:iterate>
                                  <p:childTnLst>
                                    <p:set>
                                      <p:cBhvr>
                                        <p:cTn id="22" dur="1" fill="hold">
                                          <p:stCondLst>
                                            <p:cond delay="0"/>
                                          </p:stCondLst>
                                        </p:cTn>
                                        <p:tgtEl>
                                          <p:spTgt spid="11"/>
                                        </p:tgtEl>
                                        <p:attrNameLst>
                                          <p:attrName>style.visibility</p:attrName>
                                        </p:attrNameLst>
                                      </p:cBhvr>
                                      <p:to>
                                        <p:strVal val="visible"/>
                                      </p:to>
                                    </p:set>
                                    <p:animEffect transition="in" filter="wipe(down)">
                                      <p:cBhvr>
                                        <p:cTn id="23" dur="406">
                                          <p:stCondLst>
                                            <p:cond delay="0"/>
                                          </p:stCondLst>
                                        </p:cTn>
                                        <p:tgtEl>
                                          <p:spTgt spid="11"/>
                                        </p:tgtEl>
                                      </p:cBhvr>
                                    </p:animEffect>
                                    <p:anim calcmode="lin" valueType="num">
                                      <p:cBhvr>
                                        <p:cTn id="24" dur="1275"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46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465" tmFilter="0, 0; 0.125,0.2665; 0.25,0.4; 0.375,0.465; 0.5,0.5;  0.625,0.535; 0.75,0.6; 0.875,0.7335; 1,1">
                                          <p:stCondLst>
                                            <p:cond delay="465"/>
                                          </p:stCondLst>
                                        </p:cTn>
                                        <p:tgtEl>
                                          <p:spTgt spid="11"/>
                                        </p:tgtEl>
                                        <p:attrNameLst>
                                          <p:attrName>ppt_y</p:attrName>
                                        </p:attrNameLst>
                                      </p:cBhvr>
                                      <p:tavLst>
                                        <p:tav tm="0" fmla="#ppt_y-sin(pi*$)/9">
                                          <p:val>
                                            <p:fltVal val="0"/>
                                          </p:val>
                                        </p:tav>
                                        <p:tav tm="100000">
                                          <p:val>
                                            <p:fltVal val="1"/>
                                          </p:val>
                                        </p:tav>
                                      </p:tavLst>
                                    </p:anim>
                                    <p:anim calcmode="lin" valueType="num">
                                      <p:cBhvr>
                                        <p:cTn id="27" dur="232" tmFilter="0, 0; 0.125,0.2665; 0.25,0.4; 0.375,0.465; 0.5,0.5;  0.625,0.535; 0.75,0.6; 0.875,0.7335; 1,1">
                                          <p:stCondLst>
                                            <p:cond delay="927"/>
                                          </p:stCondLst>
                                        </p:cTn>
                                        <p:tgtEl>
                                          <p:spTgt spid="11"/>
                                        </p:tgtEl>
                                        <p:attrNameLst>
                                          <p:attrName>ppt_y</p:attrName>
                                        </p:attrNameLst>
                                      </p:cBhvr>
                                      <p:tavLst>
                                        <p:tav tm="0" fmla="#ppt_y-sin(pi*$)/27">
                                          <p:val>
                                            <p:fltVal val="0"/>
                                          </p:val>
                                        </p:tav>
                                        <p:tav tm="100000">
                                          <p:val>
                                            <p:fltVal val="1"/>
                                          </p:val>
                                        </p:tav>
                                      </p:tavLst>
                                    </p:anim>
                                    <p:anim calcmode="lin" valueType="num">
                                      <p:cBhvr>
                                        <p:cTn id="28" dur="115" tmFilter="0, 0; 0.125,0.2665; 0.25,0.4; 0.375,0.465; 0.5,0.5;  0.625,0.535; 0.75,0.6; 0.875,0.7335; 1,1">
                                          <p:stCondLst>
                                            <p:cond delay="1159"/>
                                          </p:stCondLst>
                                        </p:cTn>
                                        <p:tgtEl>
                                          <p:spTgt spid="11"/>
                                        </p:tgtEl>
                                        <p:attrNameLst>
                                          <p:attrName>ppt_y</p:attrName>
                                        </p:attrNameLst>
                                      </p:cBhvr>
                                      <p:tavLst>
                                        <p:tav tm="0" fmla="#ppt_y-sin(pi*$)/81">
                                          <p:val>
                                            <p:fltVal val="0"/>
                                          </p:val>
                                        </p:tav>
                                        <p:tav tm="100000">
                                          <p:val>
                                            <p:fltVal val="1"/>
                                          </p:val>
                                        </p:tav>
                                      </p:tavLst>
                                    </p:anim>
                                    <p:animScale>
                                      <p:cBhvr>
                                        <p:cTn id="29" dur="18">
                                          <p:stCondLst>
                                            <p:cond delay="455"/>
                                          </p:stCondLst>
                                        </p:cTn>
                                        <p:tgtEl>
                                          <p:spTgt spid="11"/>
                                        </p:tgtEl>
                                      </p:cBhvr>
                                      <p:to x="100000" y="60000"/>
                                    </p:animScale>
                                    <p:animScale>
                                      <p:cBhvr>
                                        <p:cTn id="30" dur="116" decel="50000">
                                          <p:stCondLst>
                                            <p:cond delay="473"/>
                                          </p:stCondLst>
                                        </p:cTn>
                                        <p:tgtEl>
                                          <p:spTgt spid="11"/>
                                        </p:tgtEl>
                                      </p:cBhvr>
                                      <p:to x="100000" y="100000"/>
                                    </p:animScale>
                                    <p:animScale>
                                      <p:cBhvr>
                                        <p:cTn id="31" dur="18">
                                          <p:stCondLst>
                                            <p:cond delay="918"/>
                                          </p:stCondLst>
                                        </p:cTn>
                                        <p:tgtEl>
                                          <p:spTgt spid="11"/>
                                        </p:tgtEl>
                                      </p:cBhvr>
                                      <p:to x="100000" y="80000"/>
                                    </p:animScale>
                                    <p:animScale>
                                      <p:cBhvr>
                                        <p:cTn id="32" dur="116" decel="50000">
                                          <p:stCondLst>
                                            <p:cond delay="937"/>
                                          </p:stCondLst>
                                        </p:cTn>
                                        <p:tgtEl>
                                          <p:spTgt spid="11"/>
                                        </p:tgtEl>
                                      </p:cBhvr>
                                      <p:to x="100000" y="100000"/>
                                    </p:animScale>
                                    <p:animScale>
                                      <p:cBhvr>
                                        <p:cTn id="33" dur="18">
                                          <p:stCondLst>
                                            <p:cond delay="1149"/>
                                          </p:stCondLst>
                                        </p:cTn>
                                        <p:tgtEl>
                                          <p:spTgt spid="11"/>
                                        </p:tgtEl>
                                      </p:cBhvr>
                                      <p:to x="100000" y="90000"/>
                                    </p:animScale>
                                    <p:animScale>
                                      <p:cBhvr>
                                        <p:cTn id="34" dur="116" decel="50000">
                                          <p:stCondLst>
                                            <p:cond delay="1168"/>
                                          </p:stCondLst>
                                        </p:cTn>
                                        <p:tgtEl>
                                          <p:spTgt spid="11"/>
                                        </p:tgtEl>
                                      </p:cBhvr>
                                      <p:to x="100000" y="100000"/>
                                    </p:animScale>
                                    <p:animScale>
                                      <p:cBhvr>
                                        <p:cTn id="35" dur="18">
                                          <p:stCondLst>
                                            <p:cond delay="1266"/>
                                          </p:stCondLst>
                                        </p:cTn>
                                        <p:tgtEl>
                                          <p:spTgt spid="11"/>
                                        </p:tgtEl>
                                      </p:cBhvr>
                                      <p:to x="100000" y="95000"/>
                                    </p:animScale>
                                    <p:animScale>
                                      <p:cBhvr>
                                        <p:cTn id="36" dur="116" decel="50000">
                                          <p:stCondLst>
                                            <p:cond delay="128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7" repeatCount="indefinite" fill="hold" display="0">
                  <p:stCondLst>
                    <p:cond delay="indefinite"/>
                  </p:stCondLst>
                  <p:endCondLst>
                    <p:cond evt="onStopAudio" delay="0">
                      <p:tgtEl>
                        <p:sldTgt/>
                      </p:tgtEl>
                    </p:cond>
                  </p:endCondLst>
                </p:cTn>
                <p:tgtEl>
                  <p:spTgt spid="6"/>
                </p:tgtEl>
              </p:cMediaNode>
            </p:audio>
          </p:childTnLst>
        </p:cTn>
      </p:par>
    </p:tnLst>
    <p:bldLst>
      <p:bldP spid="35"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D86E311D-CF28-411F-814A-9FB4F0E5B5BC}"/>
              </a:ext>
            </a:extLst>
          </p:cNvPr>
          <p:cNvGrpSpPr/>
          <p:nvPr/>
        </p:nvGrpSpPr>
        <p:grpSpPr>
          <a:xfrm rot="3647498">
            <a:off x="-244668" y="187516"/>
            <a:ext cx="1452625" cy="1160134"/>
            <a:chOff x="3427504" y="564966"/>
            <a:chExt cx="2219438" cy="1772546"/>
          </a:xfrm>
        </p:grpSpPr>
        <p:pic>
          <p:nvPicPr>
            <p:cNvPr id="16" name="图片 15">
              <a:extLst>
                <a:ext uri="{FF2B5EF4-FFF2-40B4-BE49-F238E27FC236}">
                  <a16:creationId xmlns:a16="http://schemas.microsoft.com/office/drawing/2014/main" id="{201CAC49-8BAB-4AFA-BBDE-F262DD887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8155" flipH="1">
              <a:off x="3650950" y="341520"/>
              <a:ext cx="1772546" cy="2219438"/>
            </a:xfrm>
            <a:prstGeom prst="rect">
              <a:avLst/>
            </a:prstGeom>
          </p:spPr>
        </p:pic>
        <p:pic>
          <p:nvPicPr>
            <p:cNvPr id="17" name="图片 16">
              <a:extLst>
                <a:ext uri="{FF2B5EF4-FFF2-40B4-BE49-F238E27FC236}">
                  <a16:creationId xmlns:a16="http://schemas.microsoft.com/office/drawing/2014/main" id="{B581F98F-9DCA-46F2-A279-CA7D6B981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0612" flipH="1">
              <a:off x="4051643" y="712184"/>
              <a:ext cx="1392582" cy="911893"/>
            </a:xfrm>
            <a:prstGeom prst="rect">
              <a:avLst/>
            </a:prstGeom>
          </p:spPr>
        </p:pic>
      </p:grpSp>
      <p:sp>
        <p:nvSpPr>
          <p:cNvPr id="40" name="Text Box 12">
            <a:extLst>
              <a:ext uri="{FF2B5EF4-FFF2-40B4-BE49-F238E27FC236}">
                <a16:creationId xmlns:a16="http://schemas.microsoft.com/office/drawing/2014/main" id="{F9A554AD-9DB0-4D77-81C7-9F16435DF457}"/>
              </a:ext>
            </a:extLst>
          </p:cNvPr>
          <p:cNvSpPr txBox="1">
            <a:spLocks noChangeArrowheads="1"/>
          </p:cNvSpPr>
          <p:nvPr/>
        </p:nvSpPr>
        <p:spPr bwMode="auto">
          <a:xfrm>
            <a:off x="1156098" y="4781891"/>
            <a:ext cx="109307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Trước</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khi</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kết</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thúc</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không</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quên</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cảm</a:t>
            </a:r>
            <a:r>
              <a:rPr lang="en-US" altLang="en-US" dirty="0">
                <a:solidFill>
                  <a:schemeClr val="tx2"/>
                </a:solidFill>
                <a:latin typeface="Times New Roman" panose="02020603050405020304" pitchFamily="18" charset="0"/>
              </a:rPr>
              <a:t> </a:t>
            </a:r>
            <a:r>
              <a:rPr lang="en-US" altLang="en-US" dirty="0" err="1">
                <a:solidFill>
                  <a:schemeClr val="tx1"/>
                </a:solidFill>
                <a:latin typeface="Times New Roman" panose="02020603050405020304" pitchFamily="18" charset="0"/>
              </a:rPr>
              <a:t>ơn</a:t>
            </a:r>
            <a:r>
              <a:rPr lang="en-US" altLang="en-US" dirty="0">
                <a:solidFill>
                  <a:srgbClr val="3333FF"/>
                </a:solidFill>
                <a:latin typeface="Times New Roman" panose="02020603050405020304" pitchFamily="18" charset="0"/>
              </a:rPr>
              <a:t>    </a:t>
            </a:r>
          </a:p>
        </p:txBody>
      </p:sp>
      <p:sp>
        <p:nvSpPr>
          <p:cNvPr id="41" name="Text Box 15">
            <a:extLst>
              <a:ext uri="{FF2B5EF4-FFF2-40B4-BE49-F238E27FC236}">
                <a16:creationId xmlns:a16="http://schemas.microsoft.com/office/drawing/2014/main" id="{AE5F74DB-3079-4B9A-8480-685AA3E6EAB0}"/>
              </a:ext>
            </a:extLst>
          </p:cNvPr>
          <p:cNvSpPr txBox="1">
            <a:spLocks noChangeArrowheads="1"/>
          </p:cNvSpPr>
          <p:nvPr/>
        </p:nvSpPr>
        <p:spPr bwMode="auto">
          <a:xfrm>
            <a:off x="2342655" y="2457845"/>
            <a:ext cx="9576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gợi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mở</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để</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người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trả</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lời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pv</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có</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thể</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nêu</a:t>
            </a:r>
            <a:r>
              <a:rPr lang="en-US" altLang="en-US" dirty="0">
                <a:solidFill>
                  <a:schemeClr val="tx2"/>
                </a:solidFill>
                <a:latin typeface="Times New Roman" panose="02020603050405020304" pitchFamily="18" charset="0"/>
              </a:rPr>
              <a:t> ý </a:t>
            </a:r>
            <a:r>
              <a:rPr lang="en-US" altLang="en-US" dirty="0" err="1">
                <a:solidFill>
                  <a:schemeClr val="tx2"/>
                </a:solidFill>
                <a:latin typeface="Times New Roman" panose="02020603050405020304" pitchFamily="18" charset="0"/>
              </a:rPr>
              <a:t>kiến</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được</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rõ</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hơn</a:t>
            </a:r>
            <a:r>
              <a:rPr lang="en-US" altLang="en-US" dirty="0">
                <a:solidFill>
                  <a:srgbClr val="3333FF"/>
                </a:solidFill>
                <a:latin typeface="Times New Roman" panose="02020603050405020304" pitchFamily="18" charset="0"/>
              </a:rPr>
              <a:t>    </a:t>
            </a:r>
          </a:p>
        </p:txBody>
      </p:sp>
      <p:sp>
        <p:nvSpPr>
          <p:cNvPr id="42" name="Text Box 16">
            <a:extLst>
              <a:ext uri="{FF2B5EF4-FFF2-40B4-BE49-F238E27FC236}">
                <a16:creationId xmlns:a16="http://schemas.microsoft.com/office/drawing/2014/main" id="{26DC7DB6-9965-416B-9178-70961BA41E9E}"/>
              </a:ext>
            </a:extLst>
          </p:cNvPr>
          <p:cNvSpPr txBox="1">
            <a:spLocks noChangeArrowheads="1"/>
          </p:cNvSpPr>
          <p:nvPr/>
        </p:nvSpPr>
        <p:spPr bwMode="auto">
          <a:xfrm>
            <a:off x="1156098" y="4052231"/>
            <a:ext cx="10930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Thái</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độ</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lịch</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thiệp</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biết</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lắng</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nghe</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đồng</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cảm</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tôn</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trọng</a:t>
            </a:r>
            <a:r>
              <a:rPr lang="en-US" altLang="en-US" dirty="0">
                <a:solidFill>
                  <a:srgbClr val="3333FF"/>
                </a:solidFill>
                <a:latin typeface="Times New Roman" panose="02020603050405020304" pitchFamily="18" charset="0"/>
              </a:rPr>
              <a:t>    </a:t>
            </a:r>
          </a:p>
        </p:txBody>
      </p:sp>
      <p:sp>
        <p:nvSpPr>
          <p:cNvPr id="43" name="Text Box 17">
            <a:extLst>
              <a:ext uri="{FF2B5EF4-FFF2-40B4-BE49-F238E27FC236}">
                <a16:creationId xmlns:a16="http://schemas.microsoft.com/office/drawing/2014/main" id="{4AAB1339-049A-4C3C-808B-EF442D0F00AC}"/>
              </a:ext>
            </a:extLst>
          </p:cNvPr>
          <p:cNvSpPr txBox="1">
            <a:spLocks noChangeArrowheads="1"/>
          </p:cNvSpPr>
          <p:nvPr/>
        </p:nvSpPr>
        <p:spPr bwMode="auto">
          <a:xfrm>
            <a:off x="1156099" y="3326336"/>
            <a:ext cx="10762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Không</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khí</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pv</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thân</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tình</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tự</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nhiên</a:t>
            </a:r>
            <a:r>
              <a:rPr lang="en-US" altLang="en-US" dirty="0">
                <a:solidFill>
                  <a:srgbClr val="3333FF"/>
                </a:solidFill>
                <a:latin typeface="Times New Roman" panose="02020603050405020304" pitchFamily="18" charset="0"/>
              </a:rPr>
              <a:t>    </a:t>
            </a:r>
          </a:p>
        </p:txBody>
      </p:sp>
      <p:sp>
        <p:nvSpPr>
          <p:cNvPr id="44" name="Text Box 5">
            <a:extLst>
              <a:ext uri="{FF2B5EF4-FFF2-40B4-BE49-F238E27FC236}">
                <a16:creationId xmlns:a16="http://schemas.microsoft.com/office/drawing/2014/main" id="{72AF16C7-A387-4374-83BB-42E77932C2EE}"/>
              </a:ext>
            </a:extLst>
          </p:cNvPr>
          <p:cNvSpPr txBox="1">
            <a:spLocks noChangeArrowheads="1"/>
          </p:cNvSpPr>
          <p:nvPr/>
        </p:nvSpPr>
        <p:spPr bwMode="auto">
          <a:xfrm>
            <a:off x="1076324" y="128331"/>
            <a:ext cx="7077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rgbClr val="0000FF"/>
                </a:solidFill>
                <a:latin typeface="Times New Roman" panose="02020603050405020304" pitchFamily="18" charset="0"/>
              </a:rPr>
              <a:t>b. </a:t>
            </a:r>
            <a:r>
              <a:rPr lang="en-US" altLang="en-US" dirty="0" err="1">
                <a:solidFill>
                  <a:srgbClr val="0000FF"/>
                </a:solidFill>
                <a:latin typeface="Times New Roman" panose="02020603050405020304" pitchFamily="18" charset="0"/>
              </a:rPr>
              <a:t>Tiến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hành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phỏng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vấn</a:t>
            </a:r>
            <a:endParaRPr lang="en-US" altLang="en-US" dirty="0">
              <a:solidFill>
                <a:srgbClr val="0000FF"/>
              </a:solidFill>
              <a:latin typeface="Times New Roman" panose="02020603050405020304" pitchFamily="18" charset="0"/>
            </a:endParaRPr>
          </a:p>
        </p:txBody>
      </p:sp>
      <p:sp>
        <p:nvSpPr>
          <p:cNvPr id="45" name="Text Box 8">
            <a:extLst>
              <a:ext uri="{FF2B5EF4-FFF2-40B4-BE49-F238E27FC236}">
                <a16:creationId xmlns:a16="http://schemas.microsoft.com/office/drawing/2014/main" id="{5A898C3A-5396-4A94-A4E6-584191D97EE1}"/>
              </a:ext>
            </a:extLst>
          </p:cNvPr>
          <p:cNvSpPr txBox="1">
            <a:spLocks noChangeArrowheads="1"/>
          </p:cNvSpPr>
          <p:nvPr/>
        </p:nvSpPr>
        <p:spPr bwMode="auto">
          <a:xfrm>
            <a:off x="1132817" y="632111"/>
            <a:ext cx="109540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Ngoài</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những</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câu</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hỏi</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đã</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chuẩn</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bị</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cần</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thêm</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những</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câu</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hỏi</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khác</a:t>
            </a:r>
            <a:r>
              <a:rPr lang="en-US" altLang="en-US" dirty="0">
                <a:solidFill>
                  <a:schemeClr val="tx1"/>
                </a:solidFill>
                <a:latin typeface="Times New Roman" panose="02020603050405020304" pitchFamily="18" charset="0"/>
              </a:rPr>
              <a:t> </a:t>
            </a:r>
            <a:r>
              <a:rPr lang="en-US" altLang="en-US" dirty="0" err="1">
                <a:solidFill>
                  <a:schemeClr val="tx1"/>
                </a:solidFill>
                <a:latin typeface="Times New Roman" panose="02020603050405020304" pitchFamily="18" charset="0"/>
              </a:rPr>
              <a:t>nhằm</a:t>
            </a:r>
            <a:r>
              <a:rPr lang="en-US" altLang="en-US" dirty="0">
                <a:solidFill>
                  <a:schemeClr val="tx1"/>
                </a:solidFill>
                <a:latin typeface="Times New Roman" panose="02020603050405020304" pitchFamily="18" charset="0"/>
              </a:rPr>
              <a:t>:     </a:t>
            </a:r>
          </a:p>
        </p:txBody>
      </p:sp>
      <p:sp>
        <p:nvSpPr>
          <p:cNvPr id="46" name="Text Box 9">
            <a:extLst>
              <a:ext uri="{FF2B5EF4-FFF2-40B4-BE49-F238E27FC236}">
                <a16:creationId xmlns:a16="http://schemas.microsoft.com/office/drawing/2014/main" id="{FBE21A4C-13F1-43FB-B324-FCD3BD43D574}"/>
              </a:ext>
            </a:extLst>
          </p:cNvPr>
          <p:cNvSpPr txBox="1">
            <a:spLocks noChangeArrowheads="1"/>
          </p:cNvSpPr>
          <p:nvPr/>
        </p:nvSpPr>
        <p:spPr bwMode="auto">
          <a:xfrm>
            <a:off x="2308661" y="1231595"/>
            <a:ext cx="86023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làm</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cho</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câu</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chuyện</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liên</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tục</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không</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rời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rạc</a:t>
            </a:r>
            <a:endParaRPr lang="en-US" altLang="en-US" dirty="0">
              <a:solidFill>
                <a:schemeClr val="tx2"/>
              </a:solidFill>
              <a:latin typeface="Times New Roman" panose="02020603050405020304" pitchFamily="18" charset="0"/>
            </a:endParaRPr>
          </a:p>
        </p:txBody>
      </p:sp>
      <p:sp>
        <p:nvSpPr>
          <p:cNvPr id="47" name="Text Box 10">
            <a:extLst>
              <a:ext uri="{FF2B5EF4-FFF2-40B4-BE49-F238E27FC236}">
                <a16:creationId xmlns:a16="http://schemas.microsoft.com/office/drawing/2014/main" id="{F3928FDE-029C-4F20-A36B-A5AF4C559189}"/>
              </a:ext>
            </a:extLst>
          </p:cNvPr>
          <p:cNvSpPr txBox="1">
            <a:spLocks noChangeArrowheads="1"/>
          </p:cNvSpPr>
          <p:nvPr/>
        </p:nvSpPr>
        <p:spPr bwMode="auto">
          <a:xfrm>
            <a:off x="2308661" y="1788893"/>
            <a:ext cx="76446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khéo</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léo</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lái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người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trả</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lời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pv</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trở</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lại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chủ</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đề</a:t>
            </a:r>
            <a:r>
              <a:rPr lang="en-US" altLang="en-US" dirty="0">
                <a:solidFill>
                  <a:srgbClr val="3333FF"/>
                </a:solidFill>
                <a:latin typeface="Times New Roman" panose="02020603050405020304" pitchFamily="18" charset="0"/>
              </a:rPr>
              <a:t>    </a:t>
            </a:r>
          </a:p>
        </p:txBody>
      </p:sp>
      <p:pic>
        <p:nvPicPr>
          <p:cNvPr id="3" name="Picture 2">
            <a:extLst>
              <a:ext uri="{FF2B5EF4-FFF2-40B4-BE49-F238E27FC236}">
                <a16:creationId xmlns:a16="http://schemas.microsoft.com/office/drawing/2014/main" id="{3D74E03C-4F8C-4663-81D9-CB2C1B7F5693}"/>
              </a:ext>
            </a:extLst>
          </p:cNvPr>
          <p:cNvPicPr>
            <a:picLocks noChangeAspect="1"/>
          </p:cNvPicPr>
          <p:nvPr/>
        </p:nvPicPr>
        <p:blipFill>
          <a:blip r:embed="rId5"/>
          <a:stretch>
            <a:fillRect/>
          </a:stretch>
        </p:blipFill>
        <p:spPr>
          <a:xfrm>
            <a:off x="136634" y="1602890"/>
            <a:ext cx="2102069" cy="1667894"/>
          </a:xfrm>
          <a:prstGeom prst="rect">
            <a:avLst/>
          </a:prstGeom>
        </p:spPr>
      </p:pic>
      <p:pic>
        <p:nvPicPr>
          <p:cNvPr id="4" name="Picture 3">
            <a:extLst>
              <a:ext uri="{FF2B5EF4-FFF2-40B4-BE49-F238E27FC236}">
                <a16:creationId xmlns:a16="http://schemas.microsoft.com/office/drawing/2014/main" id="{9EEEA50F-230A-4457-9D4E-88784000518D}"/>
              </a:ext>
            </a:extLst>
          </p:cNvPr>
          <p:cNvPicPr>
            <a:picLocks noChangeAspect="1"/>
          </p:cNvPicPr>
          <p:nvPr/>
        </p:nvPicPr>
        <p:blipFill>
          <a:blip r:embed="rId6"/>
          <a:stretch>
            <a:fillRect/>
          </a:stretch>
        </p:blipFill>
        <p:spPr>
          <a:xfrm>
            <a:off x="8986344" y="4575450"/>
            <a:ext cx="3100549" cy="2187299"/>
          </a:xfrm>
          <a:prstGeom prst="rect">
            <a:avLst/>
          </a:prstGeom>
        </p:spPr>
      </p:pic>
    </p:spTree>
    <p:extLst>
      <p:ext uri="{BB962C8B-B14F-4D97-AF65-F5344CB8AC3E}">
        <p14:creationId xmlns:p14="http://schemas.microsoft.com/office/powerpoint/2010/main" val="2497492647"/>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ox(i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0-#ppt_w/2"/>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in)">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0-#ppt_w/2"/>
                                          </p:val>
                                        </p:tav>
                                        <p:tav tm="100000">
                                          <p:val>
                                            <p:strVal val="#ppt_x"/>
                                          </p:val>
                                        </p:tav>
                                      </p:tavLst>
                                    </p:anim>
                                    <p:anim calcmode="lin" valueType="num">
                                      <p:cBhvr additive="base">
                                        <p:cTn id="35"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1+#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ppt_x"/>
                                          </p:val>
                                        </p:tav>
                                        <p:tav tm="100000">
                                          <p:val>
                                            <p:strVal val="#ppt_x"/>
                                          </p:val>
                                        </p:tav>
                                      </p:tavLst>
                                    </p:anim>
                                    <p:anim calcmode="lin" valueType="num">
                                      <p:cBhvr additive="base">
                                        <p:cTn id="53"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41" grpId="0" autoUpdateAnimBg="0"/>
      <p:bldP spid="42" grpId="0" autoUpdateAnimBg="0"/>
      <p:bldP spid="43" grpId="0" autoUpdateAnimBg="0"/>
      <p:bldP spid="44" grpId="0" autoUpdateAnimBg="0"/>
      <p:bldP spid="45" grpId="0" autoUpdateAnimBg="0"/>
      <p:bldP spid="46" grpId="0" autoUpdateAnimBg="0"/>
      <p:bldP spid="4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D86E311D-CF28-411F-814A-9FB4F0E5B5BC}"/>
              </a:ext>
            </a:extLst>
          </p:cNvPr>
          <p:cNvGrpSpPr/>
          <p:nvPr/>
        </p:nvGrpSpPr>
        <p:grpSpPr>
          <a:xfrm rot="2496393">
            <a:off x="-360282" y="5831572"/>
            <a:ext cx="1452625" cy="1160134"/>
            <a:chOff x="3427504" y="564966"/>
            <a:chExt cx="2219438" cy="1772546"/>
          </a:xfrm>
        </p:grpSpPr>
        <p:pic>
          <p:nvPicPr>
            <p:cNvPr id="16" name="图片 15">
              <a:extLst>
                <a:ext uri="{FF2B5EF4-FFF2-40B4-BE49-F238E27FC236}">
                  <a16:creationId xmlns:a16="http://schemas.microsoft.com/office/drawing/2014/main" id="{201CAC49-8BAB-4AFA-BBDE-F262DD887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8155" flipH="1">
              <a:off x="3650950" y="341520"/>
              <a:ext cx="1772546" cy="2219438"/>
            </a:xfrm>
            <a:prstGeom prst="rect">
              <a:avLst/>
            </a:prstGeom>
          </p:spPr>
        </p:pic>
        <p:pic>
          <p:nvPicPr>
            <p:cNvPr id="17" name="图片 16">
              <a:extLst>
                <a:ext uri="{FF2B5EF4-FFF2-40B4-BE49-F238E27FC236}">
                  <a16:creationId xmlns:a16="http://schemas.microsoft.com/office/drawing/2014/main" id="{B581F98F-9DCA-46F2-A279-CA7D6B981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0612" flipH="1">
              <a:off x="4051643" y="712184"/>
              <a:ext cx="1392582" cy="911893"/>
            </a:xfrm>
            <a:prstGeom prst="rect">
              <a:avLst/>
            </a:prstGeom>
          </p:spPr>
        </p:pic>
      </p:grpSp>
      <p:sp>
        <p:nvSpPr>
          <p:cNvPr id="3" name="TextBox 2">
            <a:extLst>
              <a:ext uri="{FF2B5EF4-FFF2-40B4-BE49-F238E27FC236}">
                <a16:creationId xmlns:a16="http://schemas.microsoft.com/office/drawing/2014/main" id="{22D5B877-2803-497B-BE17-1A28B85DAB46}"/>
              </a:ext>
            </a:extLst>
          </p:cNvPr>
          <p:cNvSpPr txBox="1"/>
          <p:nvPr/>
        </p:nvSpPr>
        <p:spPr>
          <a:xfrm>
            <a:off x="3489435" y="315310"/>
            <a:ext cx="8008883" cy="4718215"/>
          </a:xfrm>
          <a:prstGeom prst="rect">
            <a:avLst/>
          </a:prstGeom>
          <a:noFill/>
        </p:spPr>
        <p:txBody>
          <a:bodyPr wrap="square" rtlCol="0">
            <a:spAutoFit/>
          </a:bodyPr>
          <a:lstStyle/>
          <a:p>
            <a:pPr marL="0" marR="0" algn="just">
              <a:lnSpc>
                <a:spcPct val="115000"/>
              </a:lnSpc>
              <a:spcBef>
                <a:spcPts val="0"/>
              </a:spcBef>
              <a:spcAft>
                <a:spcPts val="1000"/>
              </a:spcAft>
            </a:pPr>
            <a:r>
              <a:rPr lang="nl-NL" sz="2800" b="1" dirty="0">
                <a:solidFill>
                  <a:srgbClr val="0000FF"/>
                </a:solidFill>
                <a:latin typeface="Times New Roman" panose="02020603050405020304" pitchFamily="18" charset="0"/>
              </a:rPr>
              <a:t>c. Biên tập sau khi phỏng vấn.</a:t>
            </a:r>
            <a:endParaRPr lang="en-US" sz="2800" b="1" dirty="0">
              <a:solidFill>
                <a:srgbClr val="0000FF"/>
              </a:solidFill>
              <a:latin typeface="Times New Roman" panose="02020603050405020304" pitchFamily="18" charset="0"/>
            </a:endParaRPr>
          </a:p>
          <a:p>
            <a:pPr marL="0" marR="0" algn="just">
              <a:lnSpc>
                <a:spcPct val="115000"/>
              </a:lnSpc>
              <a:spcBef>
                <a:spcPts val="0"/>
              </a:spcBef>
              <a:spcAft>
                <a:spcPts val="1000"/>
              </a:spcAft>
            </a:pPr>
            <a:r>
              <a:rPr lang="nl-NL" sz="2800" b="1" dirty="0">
                <a:latin typeface="Times New Roman" panose="02020603050405020304" pitchFamily="18" charset="0"/>
              </a:rPr>
              <a:t>- Người phỏng vấn </a:t>
            </a:r>
            <a:r>
              <a:rPr lang="nl-NL" sz="2800" b="1" dirty="0">
                <a:solidFill>
                  <a:srgbClr val="0000FF"/>
                </a:solidFill>
                <a:latin typeface="Times New Roman" panose="02020603050405020304" pitchFamily="18" charset="0"/>
              </a:rPr>
              <a:t>không được tự ý thay đổi nội dung các câu trả lời </a:t>
            </a:r>
            <a:r>
              <a:rPr lang="nl-NL" sz="2800" b="1" dirty="0">
                <a:latin typeface="Times New Roman" panose="02020603050405020304" pitchFamily="18" charset="0"/>
              </a:rPr>
              <a:t>để đảm bảo tính trung thực của thông tin; nhưng có thể sắp xếp lại một số câu chữ cho ngắn gọn, trong sáng, dễ hiểu.</a:t>
            </a:r>
            <a:endParaRPr lang="en-US" sz="2800" b="1" dirty="0">
              <a:latin typeface="Times New Roman" panose="02020603050405020304" pitchFamily="18" charset="0"/>
            </a:endParaRPr>
          </a:p>
          <a:p>
            <a:pPr marL="0" marR="0">
              <a:lnSpc>
                <a:spcPct val="115000"/>
              </a:lnSpc>
              <a:spcBef>
                <a:spcPts val="0"/>
              </a:spcBef>
              <a:spcAft>
                <a:spcPts val="1000"/>
              </a:spcAft>
            </a:pPr>
            <a:r>
              <a:rPr lang="nl-NL" sz="2800" b="1" dirty="0">
                <a:latin typeface="Times New Roman" panose="02020603050405020304" pitchFamily="18" charset="0"/>
              </a:rPr>
              <a:t>- Có thể ghi lại một số cử chỉ, điệu bộ của người trả lời phỏng vấn để người đọc hiêủ rõ hơn tình huống của câu nói.</a:t>
            </a:r>
            <a:endParaRPr lang="en-US" sz="2800" b="1" dirty="0">
              <a:latin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B67977B6-432C-4174-8F44-0832762F434F}"/>
              </a:ext>
            </a:extLst>
          </p:cNvPr>
          <p:cNvPicPr>
            <a:picLocks noChangeAspect="1"/>
          </p:cNvPicPr>
          <p:nvPr/>
        </p:nvPicPr>
        <p:blipFill>
          <a:blip r:embed="rId5"/>
          <a:stretch>
            <a:fillRect/>
          </a:stretch>
        </p:blipFill>
        <p:spPr>
          <a:xfrm>
            <a:off x="366030" y="1135609"/>
            <a:ext cx="3016469" cy="2293391"/>
          </a:xfrm>
          <a:prstGeom prst="ellipse">
            <a:avLst/>
          </a:prstGeom>
        </p:spPr>
      </p:pic>
    </p:spTree>
    <p:extLst>
      <p:ext uri="{BB962C8B-B14F-4D97-AF65-F5344CB8AC3E}">
        <p14:creationId xmlns:p14="http://schemas.microsoft.com/office/powerpoint/2010/main" val="1092476026"/>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ho-28">
            <a:extLst>
              <a:ext uri="{FF2B5EF4-FFF2-40B4-BE49-F238E27FC236}">
                <a16:creationId xmlns:a16="http://schemas.microsoft.com/office/drawing/2014/main" id="{D6C1AFC9-9546-4EFE-BC6A-8AA611EC8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00248" cy="30585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852499-98B2-4471-BA5C-E7EC2662542B}"/>
              </a:ext>
            </a:extLst>
          </p:cNvPr>
          <p:cNvSpPr txBox="1"/>
          <p:nvPr/>
        </p:nvSpPr>
        <p:spPr>
          <a:xfrm>
            <a:off x="3405352" y="0"/>
            <a:ext cx="7945821" cy="954107"/>
          </a:xfrm>
          <a:prstGeom prst="rect">
            <a:avLst/>
          </a:prstGeom>
          <a:noFill/>
        </p:spPr>
        <p:txBody>
          <a:bodyPr wrap="square" rtlCol="0">
            <a:spAutoFit/>
          </a:bodyPr>
          <a:lstStyle/>
          <a:p>
            <a:r>
              <a:rPr lang="en-US" sz="2800" b="1" i="1" dirty="0">
                <a:solidFill>
                  <a:srgbClr val="333333"/>
                </a:solidFill>
                <a:latin typeface="Times New Roman" panose="02020603050405020304" pitchFamily="18" charset="0"/>
                <a:cs typeface="Times New Roman" panose="02020603050405020304" pitchFamily="18" charset="0"/>
              </a:rPr>
              <a:t>C</a:t>
            </a:r>
            <a:r>
              <a:rPr lang="vi-VN" sz="2800" b="1" i="1" dirty="0">
                <a:solidFill>
                  <a:srgbClr val="333333"/>
                </a:solidFill>
                <a:effectLst/>
                <a:latin typeface="Times New Roman" panose="02020603050405020304" pitchFamily="18" charset="0"/>
                <a:cs typeface="Times New Roman" panose="02020603050405020304" pitchFamily="18" charset="0"/>
              </a:rPr>
              <a:t>uộc phỏng vấn giữa Chủ tịch Hồ Chí Minh và một phóng viên Pháp được thực hiện vào tháng 6/1964</a:t>
            </a:r>
            <a:endParaRPr lang="en-US" sz="2800" b="1"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91BDCB2-FA36-426E-AEF5-DB097DA224D9}"/>
              </a:ext>
            </a:extLst>
          </p:cNvPr>
          <p:cNvSpPr txBox="1"/>
          <p:nvPr/>
        </p:nvSpPr>
        <p:spPr>
          <a:xfrm>
            <a:off x="3405351" y="1093075"/>
            <a:ext cx="8607973" cy="2462213"/>
          </a:xfrm>
          <a:prstGeom prst="rect">
            <a:avLst/>
          </a:prstGeom>
          <a:noFill/>
        </p:spPr>
        <p:txBody>
          <a:bodyPr wrap="square" rtlCol="0">
            <a:spAutoFit/>
          </a:bodyPr>
          <a:lstStyle/>
          <a:p>
            <a:pPr marL="0" marR="0" algn="just">
              <a:spcBef>
                <a:spcPts val="600"/>
              </a:spcBef>
              <a:spcAft>
                <a:spcPts val="600"/>
              </a:spcAft>
            </a:pPr>
            <a:r>
              <a:rPr lang="vi-VN" sz="1800" b="0" i="1" dirty="0">
                <a:solidFill>
                  <a:srgbClr val="333333"/>
                </a:solidFill>
                <a:effectLst/>
                <a:latin typeface="arial" panose="020B0604020202020204" pitchFamily="34" charset="0"/>
              </a:rPr>
              <a:t>– </a:t>
            </a:r>
            <a:r>
              <a:rPr lang="vi-VN" sz="1800" b="1" i="0" dirty="0">
                <a:solidFill>
                  <a:srgbClr val="333333"/>
                </a:solidFill>
                <a:effectLst/>
                <a:latin typeface="arial" panose="020B0604020202020204" pitchFamily="34" charset="0"/>
              </a:rPr>
              <a:t>Phóng viên:</a:t>
            </a:r>
            <a:r>
              <a:rPr lang="vi-VN" sz="1800" b="0" i="0" dirty="0">
                <a:solidFill>
                  <a:srgbClr val="333333"/>
                </a:solidFill>
                <a:effectLst/>
                <a:latin typeface="arial" panose="020B0604020202020204" pitchFamily="34" charset="0"/>
              </a:rPr>
              <a:t> </a:t>
            </a:r>
            <a:r>
              <a:rPr lang="vi-VN" sz="1800" b="0" i="1" dirty="0">
                <a:solidFill>
                  <a:srgbClr val="333333"/>
                </a:solidFill>
                <a:effectLst/>
                <a:latin typeface="arial" panose="020B0604020202020204" pitchFamily="34" charset="0"/>
              </a:rPr>
              <a:t>Thưa Ngài chủ tịch, Ngài có thể cho biết liệu có một giải pháp quân sự nào cho chiến sự tại miền Nam Việt Nam?</a:t>
            </a:r>
            <a:endParaRPr lang="vi-VN" b="0" i="0" dirty="0">
              <a:solidFill>
                <a:srgbClr val="333333"/>
              </a:solidFill>
              <a:effectLst/>
              <a:latin typeface="Roboto"/>
            </a:endParaRPr>
          </a:p>
          <a:p>
            <a:pPr marL="0" marR="0" algn="just">
              <a:spcBef>
                <a:spcPts val="600"/>
              </a:spcBef>
              <a:spcAft>
                <a:spcPts val="600"/>
              </a:spcAft>
            </a:pPr>
            <a:r>
              <a:rPr lang="vi-VN" sz="1800" b="1" i="0" dirty="0">
                <a:solidFill>
                  <a:srgbClr val="333333"/>
                </a:solidFill>
                <a:effectLst/>
                <a:latin typeface="arial" panose="020B0604020202020204" pitchFamily="34" charset="0"/>
              </a:rPr>
              <a:t>– Bác Hồ: </a:t>
            </a:r>
            <a:r>
              <a:rPr lang="vi-VN" b="1" dirty="0">
                <a:solidFill>
                  <a:srgbClr val="FF0000"/>
                </a:solidFill>
              </a:rPr>
              <a:t>Không</a:t>
            </a:r>
            <a:r>
              <a:rPr lang="vi-VN" sz="1800" b="1" i="0" dirty="0">
                <a:solidFill>
                  <a:srgbClr val="333333"/>
                </a:solidFill>
                <a:effectLst/>
                <a:latin typeface="arial" panose="020B0604020202020204" pitchFamily="34" charset="0"/>
              </a:rPr>
              <a:t>. Bởi vì như cô biết đấy, “Dân tộc Việt Nam là một, đất nước Việt Nam là một”. Người Mỹ đã vô cớ gây chiến tranh. Cô cũng biết rằng, như trên các mặt báo đã đưa, nếu chiến tranh càng kéo dài, người Mỹ sẽ càng sa lầy và sẽ càng chuốc lấy thất bại. Chiến tranh không thể kéo dài mãi mãi được, tôi cũng vui mừng là các nhà chính trị Pháp cũng đã biết rõ điều này</a:t>
            </a:r>
            <a:endParaRPr lang="vi-VN" b="0" i="0" dirty="0">
              <a:solidFill>
                <a:srgbClr val="333333"/>
              </a:solidFill>
              <a:effectLst/>
              <a:latin typeface="Roboto"/>
            </a:endParaRPr>
          </a:p>
        </p:txBody>
      </p:sp>
      <p:sp>
        <p:nvSpPr>
          <p:cNvPr id="6" name="TextBox 5">
            <a:extLst>
              <a:ext uri="{FF2B5EF4-FFF2-40B4-BE49-F238E27FC236}">
                <a16:creationId xmlns:a16="http://schemas.microsoft.com/office/drawing/2014/main" id="{151A00E4-B239-4744-9968-342023DA0795}"/>
              </a:ext>
            </a:extLst>
          </p:cNvPr>
          <p:cNvSpPr txBox="1"/>
          <p:nvPr/>
        </p:nvSpPr>
        <p:spPr>
          <a:xfrm>
            <a:off x="189186" y="3568590"/>
            <a:ext cx="11750566" cy="2769989"/>
          </a:xfrm>
          <a:prstGeom prst="rect">
            <a:avLst/>
          </a:prstGeom>
          <a:noFill/>
        </p:spPr>
        <p:txBody>
          <a:bodyPr wrap="square" rtlCol="0">
            <a:spAutoFit/>
          </a:bodyPr>
          <a:lstStyle/>
          <a:p>
            <a:pPr marL="0" marR="0" algn="just">
              <a:spcBef>
                <a:spcPts val="600"/>
              </a:spcBef>
              <a:spcAft>
                <a:spcPts val="600"/>
              </a:spcAft>
            </a:pPr>
            <a:r>
              <a:rPr lang="vi-VN" sz="1800" b="0" i="1" dirty="0">
                <a:solidFill>
                  <a:srgbClr val="333333"/>
                </a:solidFill>
                <a:effectLst/>
                <a:latin typeface="arial" panose="020B0604020202020204" pitchFamily="34" charset="0"/>
              </a:rPr>
              <a:t>– Liệu Ngài có nghĩ rằng tướng De Gaule có thể sẽ có biện pháp nào đó phân định sự xung đột này?</a:t>
            </a:r>
            <a:endParaRPr lang="vi-VN" b="0" i="0" dirty="0">
              <a:solidFill>
                <a:srgbClr val="333333"/>
              </a:solidFill>
              <a:effectLst/>
              <a:latin typeface="Roboto"/>
            </a:endParaRPr>
          </a:p>
          <a:p>
            <a:pPr marL="0" marR="0" algn="just">
              <a:spcBef>
                <a:spcPts val="600"/>
              </a:spcBef>
              <a:spcAft>
                <a:spcPts val="600"/>
              </a:spcAft>
            </a:pPr>
            <a:r>
              <a:rPr lang="vi-VN" sz="1800" b="1" i="0" dirty="0">
                <a:solidFill>
                  <a:srgbClr val="333333"/>
                </a:solidFill>
                <a:effectLst/>
                <a:latin typeface="arial" panose="020B0604020202020204" pitchFamily="34" charset="0"/>
              </a:rPr>
              <a:t>– Không biết cô hiểu thế nào về từ phân định </a:t>
            </a:r>
            <a:r>
              <a:rPr lang="vi-VN" sz="1800" b="1" i="0" dirty="0">
                <a:solidFill>
                  <a:srgbClr val="FF0000"/>
                </a:solidFill>
                <a:effectLst/>
                <a:latin typeface="arial" panose="020B0604020202020204" pitchFamily="34" charset="0"/>
              </a:rPr>
              <a:t>(arbitrer), </a:t>
            </a:r>
            <a:r>
              <a:rPr lang="vi-VN" sz="1800" b="1" i="0" dirty="0">
                <a:solidFill>
                  <a:srgbClr val="333333"/>
                </a:solidFill>
                <a:effectLst/>
                <a:latin typeface="arial" panose="020B0604020202020204" pitchFamily="34" charset="0"/>
              </a:rPr>
              <a:t>chúng tôi đâu có phải là một đội bóng đâu (cười)</a:t>
            </a:r>
            <a:endParaRPr lang="vi-VN" b="0" i="0" dirty="0">
              <a:solidFill>
                <a:srgbClr val="333333"/>
              </a:solidFill>
              <a:effectLst/>
              <a:latin typeface="Roboto"/>
            </a:endParaRPr>
          </a:p>
          <a:p>
            <a:pPr marL="0" marR="0" algn="just">
              <a:spcBef>
                <a:spcPts val="600"/>
              </a:spcBef>
              <a:spcAft>
                <a:spcPts val="600"/>
              </a:spcAft>
            </a:pPr>
            <a:r>
              <a:rPr lang="vi-VN" sz="1800" b="0" i="1" dirty="0">
                <a:solidFill>
                  <a:srgbClr val="333333"/>
                </a:solidFill>
                <a:effectLst/>
                <a:latin typeface="arial" panose="020B0604020202020204" pitchFamily="34" charset="0"/>
              </a:rPr>
              <a:t>– Nhưng nếu tôi không nhầm thì ngoài Hiệp định Genève, tướng De Gaule có nói về một ý tưởng về sự thống nhất tất cả các nước ở khu vực Đông Nam Á, Ngài nghĩ sao về điều này?</a:t>
            </a:r>
            <a:endParaRPr lang="vi-VN" b="0" i="0" dirty="0">
              <a:solidFill>
                <a:srgbClr val="333333"/>
              </a:solidFill>
              <a:effectLst/>
              <a:latin typeface="Roboto"/>
            </a:endParaRPr>
          </a:p>
          <a:p>
            <a:pPr marL="0" marR="0" algn="just">
              <a:spcBef>
                <a:spcPts val="600"/>
              </a:spcBef>
              <a:spcAft>
                <a:spcPts val="600"/>
              </a:spcAft>
            </a:pPr>
            <a:r>
              <a:rPr lang="vi-VN" sz="1800" b="1" i="0" dirty="0">
                <a:solidFill>
                  <a:srgbClr val="333333"/>
                </a:solidFill>
                <a:effectLst/>
                <a:latin typeface="arial" panose="020B0604020202020204" pitchFamily="34" charset="0"/>
              </a:rPr>
              <a:t>– Như tôi đã nói một lần rồi, đây là một ý tưởng khá hấp dẫn. Nhưng nó còn phụ thuộc vào sự ủng hộ của từng nước, phụ thuộc vào cách chúng ta thực hiện nó nữa, đó là một câu hỏi lớn. Tôi không nói là tôi phản đối hay tán thành ý kiến này. Lấy ví dụ về hoa, có rất nhiều loại hoa: hoa trắng, hoa đỏ, hoa vàng … có loài hoa đẹp nhưng cũng có loài không đẹp, nhưng chúng ta vẫn gọi chung là hoa .</a:t>
            </a:r>
            <a:endParaRPr lang="vi-VN" b="0" i="0" dirty="0">
              <a:solidFill>
                <a:srgbClr val="333333"/>
              </a:solidFill>
              <a:effectLst/>
              <a:latin typeface="Roboto"/>
            </a:endParaRPr>
          </a:p>
        </p:txBody>
      </p:sp>
      <p:sp>
        <p:nvSpPr>
          <p:cNvPr id="7" name="Flowchart: Sequential Access Storage 6">
            <a:extLst>
              <a:ext uri="{FF2B5EF4-FFF2-40B4-BE49-F238E27FC236}">
                <a16:creationId xmlns:a16="http://schemas.microsoft.com/office/drawing/2014/main" id="{58E80E8F-E7C9-4A2F-9AB7-EB3A57BD7C00}"/>
              </a:ext>
            </a:extLst>
          </p:cNvPr>
          <p:cNvSpPr/>
          <p:nvPr/>
        </p:nvSpPr>
        <p:spPr>
          <a:xfrm>
            <a:off x="2183524" y="846082"/>
            <a:ext cx="2317531" cy="1366345"/>
          </a:xfrm>
          <a:prstGeom prst="flowChartMagnetic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khoát</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8" name="Speech Bubble: Oval 7">
            <a:extLst>
              <a:ext uri="{FF2B5EF4-FFF2-40B4-BE49-F238E27FC236}">
                <a16:creationId xmlns:a16="http://schemas.microsoft.com/office/drawing/2014/main" id="{E0E67ED0-47D7-46E4-93FF-1F1489A359A8}"/>
              </a:ext>
            </a:extLst>
          </p:cNvPr>
          <p:cNvSpPr/>
          <p:nvPr/>
        </p:nvSpPr>
        <p:spPr>
          <a:xfrm>
            <a:off x="6364012" y="141397"/>
            <a:ext cx="4855782" cy="3287602"/>
          </a:xfrm>
          <a:prstGeom prst="wedgeEllipseCallout">
            <a:avLst>
              <a:gd name="adj1" fmla="val -65900"/>
              <a:gd name="adj2" fmla="val 69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562DE30-301F-4355-B54C-60D097C5C6E4}"/>
              </a:ext>
            </a:extLst>
          </p:cNvPr>
          <p:cNvSpPr txBox="1"/>
          <p:nvPr/>
        </p:nvSpPr>
        <p:spPr>
          <a:xfrm>
            <a:off x="6963103" y="635894"/>
            <a:ext cx="3657600" cy="2677656"/>
          </a:xfrm>
          <a:prstGeom prst="rect">
            <a:avLst/>
          </a:prstGeom>
          <a:noFill/>
        </p:spPr>
        <p:txBody>
          <a:bodyPr wrap="square" rtlCol="0">
            <a:spAutoFit/>
          </a:bodyPr>
          <a:lstStyle/>
          <a:p>
            <a:r>
              <a:rPr lang="en-US" sz="2400" b="0" i="0" dirty="0">
                <a:solidFill>
                  <a:schemeClr val="bg1"/>
                </a:solidFill>
                <a:effectLst/>
                <a:latin typeface="Times New Roman" panose="02020603050405020304" pitchFamily="18" charset="0"/>
                <a:cs typeface="Times New Roman" panose="02020603050405020304" pitchFamily="18" charset="0"/>
              </a:rPr>
              <a:t>C</a:t>
            </a:r>
            <a:r>
              <a:rPr lang="vi-VN" sz="2400" b="0" i="0" dirty="0">
                <a:solidFill>
                  <a:schemeClr val="bg1"/>
                </a:solidFill>
                <a:effectLst/>
                <a:latin typeface="Times New Roman" panose="02020603050405020304" pitchFamily="18" charset="0"/>
                <a:cs typeface="Times New Roman" panose="02020603050405020304" pitchFamily="18" charset="0"/>
              </a:rPr>
              <a:t>âu trả lời thông minh, dí dỏm, không thô với người đối thoại mà vẫn thể hiện được thần thái cốt cách của cá nhân ông, đại diện cho ý chí của cả một dân tộc</a:t>
            </a: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p>
        </p:txBody>
      </p:sp>
      <p:sp>
        <p:nvSpPr>
          <p:cNvPr id="10" name="Flowchart: Sequential Access Storage 9">
            <a:extLst>
              <a:ext uri="{FF2B5EF4-FFF2-40B4-BE49-F238E27FC236}">
                <a16:creationId xmlns:a16="http://schemas.microsoft.com/office/drawing/2014/main" id="{053BCE24-7AA4-40D0-9573-A1E302E14D1E}"/>
              </a:ext>
            </a:extLst>
          </p:cNvPr>
          <p:cNvSpPr/>
          <p:nvPr/>
        </p:nvSpPr>
        <p:spPr>
          <a:xfrm>
            <a:off x="1786759" y="3071812"/>
            <a:ext cx="2564524" cy="21517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8E9011-3FCE-460E-9F5D-BEA6473435BD}"/>
              </a:ext>
            </a:extLst>
          </p:cNvPr>
          <p:cNvSpPr txBox="1"/>
          <p:nvPr/>
        </p:nvSpPr>
        <p:spPr>
          <a:xfrm>
            <a:off x="2246585" y="3555288"/>
            <a:ext cx="1860331" cy="1200329"/>
          </a:xfrm>
          <a:prstGeom prst="rect">
            <a:avLst/>
          </a:prstGeom>
          <a:noFill/>
        </p:spPr>
        <p:txBody>
          <a:bodyPr wrap="square" rtlCol="0">
            <a:spAutoFit/>
          </a:bodyPr>
          <a:lstStyle/>
          <a:p>
            <a:r>
              <a:rPr lang="en-US" sz="2400" b="1" i="0" dirty="0" err="1">
                <a:solidFill>
                  <a:schemeClr val="bg1"/>
                </a:solidFill>
                <a:effectLst/>
                <a:latin typeface="arial" panose="020B0604020202020204" pitchFamily="34" charset="0"/>
              </a:rPr>
              <a:t>câu</a:t>
            </a:r>
            <a:r>
              <a:rPr lang="en-US" sz="2400" b="1" i="0" dirty="0">
                <a:solidFill>
                  <a:schemeClr val="bg1"/>
                </a:solidFill>
                <a:effectLst/>
                <a:latin typeface="arial" panose="020B0604020202020204" pitchFamily="34" charset="0"/>
              </a:rPr>
              <a:t> </a:t>
            </a:r>
            <a:r>
              <a:rPr lang="en-US" sz="2400" b="1" i="0" dirty="0" err="1">
                <a:solidFill>
                  <a:schemeClr val="bg1"/>
                </a:solidFill>
                <a:effectLst/>
                <a:latin typeface="arial" panose="020B0604020202020204" pitchFamily="34" charset="0"/>
              </a:rPr>
              <a:t>trả</a:t>
            </a:r>
            <a:r>
              <a:rPr lang="en-US" sz="2400" b="1" i="0" dirty="0">
                <a:solidFill>
                  <a:schemeClr val="bg1"/>
                </a:solidFill>
                <a:effectLst/>
                <a:latin typeface="arial" panose="020B0604020202020204" pitchFamily="34" charset="0"/>
              </a:rPr>
              <a:t> </a:t>
            </a:r>
            <a:r>
              <a:rPr lang="en-US" sz="2400" b="1" i="0" dirty="0" err="1">
                <a:solidFill>
                  <a:schemeClr val="bg1"/>
                </a:solidFill>
                <a:effectLst/>
                <a:latin typeface="arial" panose="020B0604020202020204" pitchFamily="34" charset="0"/>
              </a:rPr>
              <a:t>lời</a:t>
            </a:r>
            <a:r>
              <a:rPr lang="en-US" sz="2400" b="1" i="0" dirty="0">
                <a:solidFill>
                  <a:schemeClr val="bg1"/>
                </a:solidFill>
                <a:effectLst/>
                <a:latin typeface="arial" panose="020B0604020202020204" pitchFamily="34" charset="0"/>
              </a:rPr>
              <a:t> </a:t>
            </a:r>
            <a:r>
              <a:rPr lang="en-US" sz="2400" b="1" i="0" dirty="0" err="1">
                <a:solidFill>
                  <a:schemeClr val="bg1"/>
                </a:solidFill>
                <a:effectLst/>
                <a:latin typeface="arial" panose="020B0604020202020204" pitchFamily="34" charset="0"/>
              </a:rPr>
              <a:t>tài</a:t>
            </a:r>
            <a:r>
              <a:rPr lang="en-US" sz="2400" b="1" i="0" dirty="0">
                <a:solidFill>
                  <a:schemeClr val="bg1"/>
                </a:solidFill>
                <a:effectLst/>
                <a:latin typeface="arial" panose="020B0604020202020204" pitchFamily="34" charset="0"/>
              </a:rPr>
              <a:t> </a:t>
            </a:r>
            <a:r>
              <a:rPr lang="en-US" sz="2400" b="1" i="0" dirty="0" err="1">
                <a:solidFill>
                  <a:schemeClr val="bg1"/>
                </a:solidFill>
                <a:effectLst/>
                <a:latin typeface="arial" panose="020B0604020202020204" pitchFamily="34" charset="0"/>
              </a:rPr>
              <a:t>giỏi</a:t>
            </a:r>
            <a:r>
              <a:rPr lang="en-US" sz="2400" b="1" i="0" dirty="0">
                <a:solidFill>
                  <a:schemeClr val="bg1"/>
                </a:solidFill>
                <a:effectLst/>
                <a:latin typeface="arial" panose="020B0604020202020204" pitchFamily="34" charset="0"/>
              </a:rPr>
              <a:t>, </a:t>
            </a:r>
            <a:r>
              <a:rPr lang="en-US" sz="2400" b="1" i="0" dirty="0" err="1">
                <a:solidFill>
                  <a:schemeClr val="bg1"/>
                </a:solidFill>
                <a:effectLst/>
                <a:latin typeface="arial" panose="020B0604020202020204" pitchFamily="34" charset="0"/>
              </a:rPr>
              <a:t>sắc</a:t>
            </a:r>
            <a:r>
              <a:rPr lang="en-US" sz="2400" b="1" i="0" dirty="0">
                <a:solidFill>
                  <a:schemeClr val="bg1"/>
                </a:solidFill>
                <a:effectLst/>
                <a:latin typeface="arial" panose="020B0604020202020204" pitchFamily="34" charset="0"/>
              </a:rPr>
              <a:t> </a:t>
            </a:r>
            <a:r>
              <a:rPr lang="en-US" sz="2400" b="1" dirty="0" err="1">
                <a:solidFill>
                  <a:schemeClr val="bg1"/>
                </a:solidFill>
                <a:latin typeface="arial" panose="020B0604020202020204" pitchFamily="34" charset="0"/>
              </a:rPr>
              <a:t>s</a:t>
            </a:r>
            <a:r>
              <a:rPr lang="en-US" sz="2400" b="1" i="0" dirty="0" err="1">
                <a:solidFill>
                  <a:schemeClr val="bg1"/>
                </a:solidFill>
                <a:effectLst/>
                <a:latin typeface="arial" panose="020B0604020202020204" pitchFamily="34" charset="0"/>
              </a:rPr>
              <a:t>ảo</a:t>
            </a:r>
            <a:endParaRPr lang="en-US" sz="2400" b="1" dirty="0">
              <a:solidFill>
                <a:schemeClr val="bg1"/>
              </a:solidFill>
            </a:endParaRPr>
          </a:p>
        </p:txBody>
      </p:sp>
      <p:sp>
        <p:nvSpPr>
          <p:cNvPr id="12" name="Speech Bubble: Oval 11">
            <a:extLst>
              <a:ext uri="{FF2B5EF4-FFF2-40B4-BE49-F238E27FC236}">
                <a16:creationId xmlns:a16="http://schemas.microsoft.com/office/drawing/2014/main" id="{E13993B5-7267-4235-B345-90312276E3D6}"/>
              </a:ext>
            </a:extLst>
          </p:cNvPr>
          <p:cNvSpPr/>
          <p:nvPr/>
        </p:nvSpPr>
        <p:spPr>
          <a:xfrm>
            <a:off x="7065576" y="846082"/>
            <a:ext cx="4758558" cy="4139251"/>
          </a:xfrm>
          <a:prstGeom prst="wedgeEllipseCallout">
            <a:avLst>
              <a:gd name="adj1" fmla="val -50194"/>
              <a:gd name="adj2" fmla="val 55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968FA27-38D7-438A-9E6E-D57FF0D98D68}"/>
              </a:ext>
            </a:extLst>
          </p:cNvPr>
          <p:cNvSpPr txBox="1"/>
          <p:nvPr/>
        </p:nvSpPr>
        <p:spPr>
          <a:xfrm>
            <a:off x="7754009" y="1330657"/>
            <a:ext cx="3597164" cy="3170099"/>
          </a:xfrm>
          <a:prstGeom prst="rect">
            <a:avLst/>
          </a:prstGeom>
          <a:noFill/>
        </p:spPr>
        <p:txBody>
          <a:bodyPr wrap="square" rtlCol="0">
            <a:spAutoFit/>
          </a:bodyPr>
          <a:lstStyle/>
          <a:p>
            <a:r>
              <a:rPr lang="vi-VN" sz="2000" b="0" i="0" dirty="0">
                <a:solidFill>
                  <a:schemeClr val="bg1"/>
                </a:solidFill>
                <a:effectLst/>
                <a:latin typeface="arial" panose="020B0604020202020204" pitchFamily="34" charset="0"/>
              </a:rPr>
              <a:t>Việc có thống nhất các nước Đông Dương hay không thì đó là ý nguyện của mỗi nước; giống như hoa, mỗi loài mỗi sắc màu, còn cá nhân Chủ tịch Hồ Chí Minh thì ông cho biết: ông không nói là ông ủng hộ hay phản đối ý tưởng hợp nhất này. Chủ tịch chỉ nói nó là quan trọng</a:t>
            </a:r>
            <a:endParaRPr lang="en-US" sz="2000" dirty="0">
              <a:solidFill>
                <a:schemeClr val="bg1"/>
              </a:solidFill>
            </a:endParaRPr>
          </a:p>
        </p:txBody>
      </p:sp>
    </p:spTree>
    <p:extLst>
      <p:ext uri="{BB962C8B-B14F-4D97-AF65-F5344CB8AC3E}">
        <p14:creationId xmlns:p14="http://schemas.microsoft.com/office/powerpoint/2010/main" val="2232769236"/>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p:bldP spid="9" grpId="1"/>
      <p:bldP spid="10" grpId="0" animBg="1"/>
      <p:bldP spid="10" grpId="1" animBg="1"/>
      <p:bldP spid="11" grpId="0"/>
      <p:bldP spid="11" grpId="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F22C5C-F2C7-4ECB-8DBE-0B218291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BAD7FE07-FE85-4961-B86F-C1791AD31D8C}"/>
              </a:ext>
            </a:extLst>
          </p:cNvPr>
          <p:cNvGrpSpPr/>
          <p:nvPr/>
        </p:nvGrpSpPr>
        <p:grpSpPr>
          <a:xfrm>
            <a:off x="490363" y="348890"/>
            <a:ext cx="11280774" cy="5962652"/>
            <a:chOff x="442913" y="428624"/>
            <a:chExt cx="11280774" cy="5962652"/>
          </a:xfrm>
        </p:grpSpPr>
        <p:sp>
          <p:nvSpPr>
            <p:cNvPr id="9" name="矩形: 圆角 8">
              <a:extLst>
                <a:ext uri="{FF2B5EF4-FFF2-40B4-BE49-F238E27FC236}">
                  <a16:creationId xmlns:a16="http://schemas.microsoft.com/office/drawing/2014/main" id="{6DD460CE-C7A2-4167-85F6-970DBAABFAAB}"/>
                </a:ext>
              </a:extLst>
            </p:cNvPr>
            <p:cNvSpPr/>
            <p:nvPr/>
          </p:nvSpPr>
          <p:spPr>
            <a:xfrm>
              <a:off x="442913" y="5232043"/>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10" name="矩形: 圆角 9">
              <a:extLst>
                <a:ext uri="{FF2B5EF4-FFF2-40B4-BE49-F238E27FC236}">
                  <a16:creationId xmlns:a16="http://schemas.microsoft.com/office/drawing/2014/main" id="{0C509314-6185-4AA5-9B2B-28C317A9212E}"/>
                </a:ext>
              </a:extLst>
            </p:cNvPr>
            <p:cNvSpPr/>
            <p:nvPr/>
          </p:nvSpPr>
          <p:spPr>
            <a:xfrm>
              <a:off x="10499725" y="428624"/>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7" name="矩形 6">
              <a:extLst>
                <a:ext uri="{FF2B5EF4-FFF2-40B4-BE49-F238E27FC236}">
                  <a16:creationId xmlns:a16="http://schemas.microsoft.com/office/drawing/2014/main" id="{0737C4A3-29D0-4F88-8FB4-616A36653686}"/>
                </a:ext>
              </a:extLst>
            </p:cNvPr>
            <p:cNvSpPr/>
            <p:nvPr/>
          </p:nvSpPr>
          <p:spPr>
            <a:xfrm>
              <a:off x="673100" y="622300"/>
              <a:ext cx="10858500" cy="5575300"/>
            </a:xfrm>
            <a:prstGeom prst="rect">
              <a:avLst/>
            </a:prstGeom>
            <a:solidFill>
              <a:schemeClr val="bg1">
                <a:lumMod val="95000"/>
              </a:schemeClr>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grpSp>
      <p:grpSp>
        <p:nvGrpSpPr>
          <p:cNvPr id="12" name="组合 11">
            <a:extLst>
              <a:ext uri="{FF2B5EF4-FFF2-40B4-BE49-F238E27FC236}">
                <a16:creationId xmlns:a16="http://schemas.microsoft.com/office/drawing/2014/main" id="{D86E311D-CF28-411F-814A-9FB4F0E5B5BC}"/>
              </a:ext>
            </a:extLst>
          </p:cNvPr>
          <p:cNvGrpSpPr/>
          <p:nvPr/>
        </p:nvGrpSpPr>
        <p:grpSpPr>
          <a:xfrm rot="3647498">
            <a:off x="438505" y="765585"/>
            <a:ext cx="1452625" cy="1160134"/>
            <a:chOff x="3427504" y="564966"/>
            <a:chExt cx="2219438" cy="1772546"/>
          </a:xfrm>
        </p:grpSpPr>
        <p:pic>
          <p:nvPicPr>
            <p:cNvPr id="16" name="图片 15">
              <a:extLst>
                <a:ext uri="{FF2B5EF4-FFF2-40B4-BE49-F238E27FC236}">
                  <a16:creationId xmlns:a16="http://schemas.microsoft.com/office/drawing/2014/main" id="{201CAC49-8BAB-4AFA-BBDE-F262DD887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78155" flipH="1">
              <a:off x="3650950" y="341520"/>
              <a:ext cx="1772546" cy="2219438"/>
            </a:xfrm>
            <a:prstGeom prst="rect">
              <a:avLst/>
            </a:prstGeom>
          </p:spPr>
        </p:pic>
        <p:pic>
          <p:nvPicPr>
            <p:cNvPr id="17" name="图片 16">
              <a:extLst>
                <a:ext uri="{FF2B5EF4-FFF2-40B4-BE49-F238E27FC236}">
                  <a16:creationId xmlns:a16="http://schemas.microsoft.com/office/drawing/2014/main" id="{B581F98F-9DCA-46F2-A279-CA7D6B9819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50612" flipH="1">
              <a:off x="4051643" y="712184"/>
              <a:ext cx="1392582" cy="911893"/>
            </a:xfrm>
            <a:prstGeom prst="rect">
              <a:avLst/>
            </a:prstGeom>
          </p:spPr>
        </p:pic>
      </p:grpSp>
      <p:sp>
        <p:nvSpPr>
          <p:cNvPr id="3" name="TextBox 2">
            <a:extLst>
              <a:ext uri="{FF2B5EF4-FFF2-40B4-BE49-F238E27FC236}">
                <a16:creationId xmlns:a16="http://schemas.microsoft.com/office/drawing/2014/main" id="{578EA867-F76B-43EB-9BAA-2B6F2D4C5618}"/>
              </a:ext>
            </a:extLst>
          </p:cNvPr>
          <p:cNvSpPr txBox="1"/>
          <p:nvPr/>
        </p:nvSpPr>
        <p:spPr>
          <a:xfrm>
            <a:off x="1714324" y="542566"/>
            <a:ext cx="9069289" cy="3320909"/>
          </a:xfrm>
          <a:prstGeom prst="rect">
            <a:avLst/>
          </a:prstGeom>
          <a:noFill/>
        </p:spPr>
        <p:txBody>
          <a:bodyPr wrap="square" rtlCol="0">
            <a:spAutoFit/>
          </a:bodyPr>
          <a:lstStyle/>
          <a:p>
            <a:pPr marL="0" marR="0" algn="just">
              <a:lnSpc>
                <a:spcPct val="115000"/>
              </a:lnSpc>
              <a:spcBef>
                <a:spcPts val="0"/>
              </a:spcBef>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3. Những yêu cầu đối với người trả lời PV.</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Người trả lời phỏng vấn cần có phẩm chất: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Thẳng thắn, trung thực, dám chịu trách nhiệm về lời nói của mình.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800" dirty="0">
                <a:effectLst/>
                <a:latin typeface="Times New Roman" panose="02020603050405020304" pitchFamily="18" charset="0"/>
                <a:ea typeface="Times New Roman" panose="02020603050405020304" pitchFamily="18" charset="0"/>
              </a:rPr>
              <a:t>+ Trả lời trúng chủ đề, ngắn gọn, sâu sắc, hấp dẫn. Có thể pha chút hóm hỉnh, gây ấn tượng </a:t>
            </a:r>
            <a:endParaRPr lang="en-US" sz="2800" dirty="0"/>
          </a:p>
        </p:txBody>
      </p:sp>
      <p:pic>
        <p:nvPicPr>
          <p:cNvPr id="4" name="Picture 3">
            <a:extLst>
              <a:ext uri="{FF2B5EF4-FFF2-40B4-BE49-F238E27FC236}">
                <a16:creationId xmlns:a16="http://schemas.microsoft.com/office/drawing/2014/main" id="{10648D37-9AEF-436A-873F-F734E0A48E72}"/>
              </a:ext>
            </a:extLst>
          </p:cNvPr>
          <p:cNvPicPr>
            <a:picLocks noChangeAspect="1"/>
          </p:cNvPicPr>
          <p:nvPr/>
        </p:nvPicPr>
        <p:blipFill>
          <a:blip r:embed="rId6"/>
          <a:stretch>
            <a:fillRect/>
          </a:stretch>
        </p:blipFill>
        <p:spPr>
          <a:xfrm>
            <a:off x="6516414" y="4361433"/>
            <a:ext cx="5433848" cy="2496567"/>
          </a:xfrm>
          <a:prstGeom prst="rect">
            <a:avLst/>
          </a:prstGeom>
        </p:spPr>
      </p:pic>
      <p:sp>
        <p:nvSpPr>
          <p:cNvPr id="5" name="TextBox 4">
            <a:extLst>
              <a:ext uri="{FF2B5EF4-FFF2-40B4-BE49-F238E27FC236}">
                <a16:creationId xmlns:a16="http://schemas.microsoft.com/office/drawing/2014/main" id="{9A429F92-9E7B-4F3B-8469-D45FF77917AB}"/>
              </a:ext>
            </a:extLst>
          </p:cNvPr>
          <p:cNvSpPr txBox="1"/>
          <p:nvPr/>
        </p:nvSpPr>
        <p:spPr>
          <a:xfrm>
            <a:off x="6642538" y="3390378"/>
            <a:ext cx="5181600" cy="1015663"/>
          </a:xfrm>
          <a:prstGeom prst="rect">
            <a:avLst/>
          </a:prstGeom>
          <a:noFill/>
        </p:spPr>
        <p:txBody>
          <a:bodyPr wrap="square" rtlCol="0">
            <a:spAutoFit/>
          </a:bodyPr>
          <a:lstStyle/>
          <a:p>
            <a:r>
              <a:rPr lang="en-US" sz="2000" b="0" i="1" dirty="0" err="1">
                <a:solidFill>
                  <a:srgbClr val="0A70BD"/>
                </a:solidFill>
                <a:effectLst/>
                <a:latin typeface="Helvetica Neue"/>
              </a:rPr>
              <a:t>Chủ</a:t>
            </a:r>
            <a:r>
              <a:rPr lang="en-US" sz="2000" b="0" i="1" dirty="0">
                <a:solidFill>
                  <a:srgbClr val="0A70BD"/>
                </a:solidFill>
                <a:effectLst/>
                <a:latin typeface="Helvetica Neue"/>
              </a:rPr>
              <a:t> </a:t>
            </a:r>
            <a:r>
              <a:rPr lang="en-US" sz="2000" b="0" i="1" dirty="0" err="1">
                <a:solidFill>
                  <a:srgbClr val="0A70BD"/>
                </a:solidFill>
                <a:effectLst/>
                <a:latin typeface="Helvetica Neue"/>
              </a:rPr>
              <a:t>tịch</a:t>
            </a:r>
            <a:r>
              <a:rPr lang="en-US" sz="2000" b="0" i="1" dirty="0">
                <a:solidFill>
                  <a:srgbClr val="0A70BD"/>
                </a:solidFill>
                <a:effectLst/>
                <a:latin typeface="Helvetica Neue"/>
              </a:rPr>
              <a:t> </a:t>
            </a:r>
            <a:r>
              <a:rPr lang="en-US" sz="2000" b="0" i="1" dirty="0" err="1">
                <a:solidFill>
                  <a:srgbClr val="0A70BD"/>
                </a:solidFill>
                <a:effectLst/>
                <a:latin typeface="Helvetica Neue"/>
              </a:rPr>
              <a:t>Hồ</a:t>
            </a:r>
            <a:r>
              <a:rPr lang="en-US" sz="2000" b="0" i="1" dirty="0">
                <a:solidFill>
                  <a:srgbClr val="0A70BD"/>
                </a:solidFill>
                <a:effectLst/>
                <a:latin typeface="Helvetica Neue"/>
              </a:rPr>
              <a:t> </a:t>
            </a:r>
            <a:r>
              <a:rPr lang="en-US" sz="2000" b="0" i="1" dirty="0" err="1">
                <a:solidFill>
                  <a:srgbClr val="0A70BD"/>
                </a:solidFill>
                <a:effectLst/>
                <a:latin typeface="Helvetica Neue"/>
              </a:rPr>
              <a:t>Chí</a:t>
            </a:r>
            <a:r>
              <a:rPr lang="en-US" sz="2000" b="0" i="1" dirty="0">
                <a:solidFill>
                  <a:srgbClr val="0A70BD"/>
                </a:solidFill>
                <a:effectLst/>
                <a:latin typeface="Helvetica Neue"/>
              </a:rPr>
              <a:t> Minh </a:t>
            </a:r>
            <a:r>
              <a:rPr lang="en-US" sz="2000" b="0" i="1" dirty="0" err="1">
                <a:solidFill>
                  <a:srgbClr val="0A70BD"/>
                </a:solidFill>
                <a:effectLst/>
                <a:latin typeface="Helvetica Neue"/>
              </a:rPr>
              <a:t>tiếp</a:t>
            </a:r>
            <a:r>
              <a:rPr lang="en-US" sz="2000" b="0" i="1" dirty="0">
                <a:solidFill>
                  <a:srgbClr val="0A70BD"/>
                </a:solidFill>
                <a:effectLst/>
                <a:latin typeface="Helvetica Neue"/>
              </a:rPr>
              <a:t> </a:t>
            </a:r>
            <a:r>
              <a:rPr lang="en-US" sz="2000" b="0" i="1" dirty="0" err="1">
                <a:solidFill>
                  <a:srgbClr val="0A70BD"/>
                </a:solidFill>
                <a:effectLst/>
                <a:latin typeface="Helvetica Neue"/>
              </a:rPr>
              <a:t>đoàn</a:t>
            </a:r>
            <a:r>
              <a:rPr lang="en-US" sz="2000" b="0" i="1" dirty="0">
                <a:solidFill>
                  <a:srgbClr val="0A70BD"/>
                </a:solidFill>
                <a:effectLst/>
                <a:latin typeface="Helvetica Neue"/>
              </a:rPr>
              <a:t> </a:t>
            </a:r>
            <a:r>
              <a:rPr lang="en-US" sz="2000" b="0" i="1" dirty="0" err="1">
                <a:solidFill>
                  <a:srgbClr val="0A70BD"/>
                </a:solidFill>
                <a:effectLst/>
                <a:latin typeface="Helvetica Neue"/>
              </a:rPr>
              <a:t>nhà</a:t>
            </a:r>
            <a:r>
              <a:rPr lang="en-US" sz="2000" b="0" i="1" dirty="0">
                <a:solidFill>
                  <a:srgbClr val="0A70BD"/>
                </a:solidFill>
                <a:effectLst/>
                <a:latin typeface="Helvetica Neue"/>
              </a:rPr>
              <a:t> </a:t>
            </a:r>
            <a:r>
              <a:rPr lang="en-US" sz="2000" b="0" i="1" dirty="0" err="1">
                <a:solidFill>
                  <a:srgbClr val="0A70BD"/>
                </a:solidFill>
                <a:effectLst/>
                <a:latin typeface="Helvetica Neue"/>
              </a:rPr>
              <a:t>báo</a:t>
            </a:r>
            <a:r>
              <a:rPr lang="en-US" sz="2000" b="0" i="1" dirty="0">
                <a:solidFill>
                  <a:srgbClr val="0A70BD"/>
                </a:solidFill>
                <a:effectLst/>
                <a:latin typeface="Helvetica Neue"/>
              </a:rPr>
              <a:t> </a:t>
            </a:r>
            <a:r>
              <a:rPr lang="en-US" sz="2000" b="0" i="1" dirty="0" err="1">
                <a:solidFill>
                  <a:srgbClr val="0A70BD"/>
                </a:solidFill>
                <a:effectLst/>
                <a:latin typeface="Helvetica Neue"/>
              </a:rPr>
              <a:t>L’Unita</a:t>
            </a:r>
            <a:r>
              <a:rPr lang="en-US" sz="2000" b="0" i="1" dirty="0">
                <a:solidFill>
                  <a:srgbClr val="0A70BD"/>
                </a:solidFill>
                <a:effectLst/>
                <a:latin typeface="Helvetica Neue"/>
              </a:rPr>
              <a:t> </a:t>
            </a:r>
            <a:r>
              <a:rPr lang="en-US" sz="2000" b="0" i="1" dirty="0" err="1">
                <a:solidFill>
                  <a:srgbClr val="0A70BD"/>
                </a:solidFill>
                <a:effectLst/>
                <a:latin typeface="Helvetica Neue"/>
              </a:rPr>
              <a:t>của</a:t>
            </a:r>
            <a:r>
              <a:rPr lang="en-US" sz="2000" b="0" i="1" dirty="0">
                <a:solidFill>
                  <a:srgbClr val="0A70BD"/>
                </a:solidFill>
                <a:effectLst/>
                <a:latin typeface="Helvetica Neue"/>
              </a:rPr>
              <a:t> </a:t>
            </a:r>
            <a:r>
              <a:rPr lang="en-US" sz="2000" b="0" i="1" dirty="0" err="1">
                <a:solidFill>
                  <a:srgbClr val="0A70BD"/>
                </a:solidFill>
                <a:effectLst/>
                <a:latin typeface="Helvetica Neue"/>
              </a:rPr>
              <a:t>Đảng</a:t>
            </a:r>
            <a:r>
              <a:rPr lang="en-US" sz="2000" b="0" i="1" dirty="0">
                <a:solidFill>
                  <a:srgbClr val="0A70BD"/>
                </a:solidFill>
                <a:effectLst/>
                <a:latin typeface="Helvetica Neue"/>
              </a:rPr>
              <a:t> </a:t>
            </a:r>
            <a:r>
              <a:rPr lang="en-US" sz="2000" b="0" i="1" dirty="0" err="1">
                <a:solidFill>
                  <a:srgbClr val="0A70BD"/>
                </a:solidFill>
                <a:effectLst/>
                <a:latin typeface="Helvetica Neue"/>
              </a:rPr>
              <a:t>Cộng</a:t>
            </a:r>
            <a:r>
              <a:rPr lang="en-US" sz="2000" b="0" i="1" dirty="0">
                <a:solidFill>
                  <a:srgbClr val="0A70BD"/>
                </a:solidFill>
                <a:effectLst/>
                <a:latin typeface="Helvetica Neue"/>
              </a:rPr>
              <a:t> </a:t>
            </a:r>
            <a:r>
              <a:rPr lang="en-US" sz="2000" b="0" i="1" dirty="0" err="1">
                <a:solidFill>
                  <a:srgbClr val="0A70BD"/>
                </a:solidFill>
                <a:effectLst/>
                <a:latin typeface="Helvetica Neue"/>
              </a:rPr>
              <a:t>sản</a:t>
            </a:r>
            <a:r>
              <a:rPr lang="en-US" sz="2000" b="0" i="1" dirty="0">
                <a:solidFill>
                  <a:srgbClr val="0A70BD"/>
                </a:solidFill>
                <a:effectLst/>
                <a:latin typeface="Helvetica Neue"/>
              </a:rPr>
              <a:t> I-ta-li-a, </a:t>
            </a:r>
            <a:r>
              <a:rPr lang="en-US" sz="2000" b="0" i="1" dirty="0" err="1">
                <a:solidFill>
                  <a:srgbClr val="0A70BD"/>
                </a:solidFill>
                <a:effectLst/>
                <a:latin typeface="Helvetica Neue"/>
              </a:rPr>
              <a:t>ngày</a:t>
            </a:r>
            <a:r>
              <a:rPr lang="en-US" sz="2000" b="0" i="1" dirty="0">
                <a:solidFill>
                  <a:srgbClr val="0A70BD"/>
                </a:solidFill>
                <a:effectLst/>
                <a:latin typeface="Helvetica Neue"/>
              </a:rPr>
              <a:t> 12-5-1959.</a:t>
            </a:r>
            <a:endParaRPr lang="en-US" sz="2000" dirty="0"/>
          </a:p>
        </p:txBody>
      </p:sp>
    </p:spTree>
    <p:extLst>
      <p:ext uri="{BB962C8B-B14F-4D97-AF65-F5344CB8AC3E}">
        <p14:creationId xmlns:p14="http://schemas.microsoft.com/office/powerpoint/2010/main" val="3491248027"/>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AF30A0-198E-4A26-BB6F-5FBD5083E8A3}"/>
              </a:ext>
            </a:extLst>
          </p:cNvPr>
          <p:cNvSpPr txBox="1"/>
          <p:nvPr/>
        </p:nvSpPr>
        <p:spPr>
          <a:xfrm>
            <a:off x="430924" y="0"/>
            <a:ext cx="11519338" cy="6852132"/>
          </a:xfrm>
          <a:prstGeom prst="rect">
            <a:avLst/>
          </a:prstGeom>
          <a:noFill/>
        </p:spPr>
        <p:txBody>
          <a:bodyPr wrap="square" rtlCol="0">
            <a:spAutoFit/>
          </a:bodyPr>
          <a:lstStyle/>
          <a:p>
            <a:pPr marL="0" marR="0">
              <a:lnSpc>
                <a:spcPct val="115000"/>
              </a:lnSpc>
              <a:spcBef>
                <a:spcPts val="0"/>
              </a:spcBef>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just" fontAlgn="base">
              <a:lnSpc>
                <a:spcPct val="115000"/>
              </a:lnSpc>
              <a:spcBef>
                <a:spcPts val="0"/>
              </a:spcBef>
              <a:spcAft>
                <a:spcPts val="1000"/>
              </a:spcAft>
              <a:buFont typeface="+mj-lt"/>
              <a:buAutoNum type="arabicPeriod"/>
              <a:tabLst>
                <a:tab pos="45720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THPT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video)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fontAlgn="base">
              <a:lnSpc>
                <a:spcPct val="115000"/>
              </a:lnSpc>
              <a:spcBef>
                <a:spcPts val="0"/>
              </a:spcBef>
              <a:spcAft>
                <a:spcPts val="1000"/>
              </a:spcAft>
              <a:buFont typeface="+mj-lt"/>
              <a:buAutoNum type="arabicPeriod"/>
              <a:tabLst>
                <a:tab pos="45720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Phóng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THPT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mê</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(video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fontAlgn="base">
              <a:lnSpc>
                <a:spcPct val="115000"/>
              </a:lnSpc>
              <a:spcBef>
                <a:spcPts val="0"/>
              </a:spcBef>
              <a:spcAft>
                <a:spcPts val="1000"/>
              </a:spcAft>
              <a:buFont typeface="+mj-lt"/>
              <a:buAutoNum type="arabicPeriod"/>
              <a:tabLst>
                <a:tab pos="45720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Phỏng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2020</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(video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fontAlgn="base">
              <a:lnSpc>
                <a:spcPct val="115000"/>
              </a:lnSpc>
              <a:spcBef>
                <a:spcPts val="0"/>
              </a:spcBef>
              <a:spcAft>
                <a:spcPts val="1000"/>
              </a:spcAft>
              <a:buFont typeface="+mj-lt"/>
              <a:buAutoNum type="arabicPeriod"/>
              <a:tabLst>
                <a:tab pos="45720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err="1">
                <a:solidFill>
                  <a:srgbClr val="000000"/>
                </a:solidFill>
                <a:effectLst/>
                <a:latin typeface="Times New Roman" panose="02020603050405020304" pitchFamily="18" charset="0"/>
                <a:ea typeface="Times New Roman" panose="02020603050405020304" pitchFamily="18" charset="0"/>
              </a:rPr>
              <a:t>Thời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gian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báo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sản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phẩm</a:t>
            </a:r>
            <a:r>
              <a:rPr lang="en-US" sz="2800" b="1" dirty="0">
                <a:solidFill>
                  <a:srgbClr val="000000"/>
                </a:solidFill>
                <a:effectLst/>
                <a:latin typeface="Times New Roman" panose="02020603050405020304" pitchFamily="18" charset="0"/>
                <a:ea typeface="Times New Roman" panose="02020603050405020304" pitchFamily="18" charset="0"/>
              </a:rPr>
              <a:t> – </a:t>
            </a:r>
            <a:r>
              <a:rPr lang="en-US" sz="2800" b="1" dirty="0" err="1">
                <a:solidFill>
                  <a:srgbClr val="000000"/>
                </a:solidFill>
                <a:effectLst/>
                <a:latin typeface="Times New Roman" panose="02020603050405020304" pitchFamily="18" charset="0"/>
                <a:ea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rPr>
              <a:t> 67</a:t>
            </a:r>
            <a:endParaRPr lang="en-US" sz="2800" dirty="0"/>
          </a:p>
        </p:txBody>
      </p:sp>
    </p:spTree>
    <p:extLst>
      <p:ext uri="{BB962C8B-B14F-4D97-AF65-F5344CB8AC3E}">
        <p14:creationId xmlns:p14="http://schemas.microsoft.com/office/powerpoint/2010/main" val="1293634357"/>
      </p:ext>
    </p:extLst>
  </p:cSld>
  <p:clrMapOvr>
    <a:masterClrMapping/>
  </p:clrMapOvr>
  <p:transition advClick="0">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F22C5C-F2C7-4ECB-8DBE-0B218291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42913" y="428624"/>
            <a:ext cx="11280774" cy="5962652"/>
            <a:chOff x="442913" y="428624"/>
            <a:chExt cx="11280774" cy="5962652"/>
          </a:xfrm>
        </p:grpSpPr>
        <p:sp>
          <p:nvSpPr>
            <p:cNvPr id="9" name="矩形: 圆角 8">
              <a:extLst>
                <a:ext uri="{FF2B5EF4-FFF2-40B4-BE49-F238E27FC236}">
                  <a16:creationId xmlns:a16="http://schemas.microsoft.com/office/drawing/2014/main" id="{6DD460CE-C7A2-4167-85F6-970DBAABFAAB}"/>
                </a:ext>
              </a:extLst>
            </p:cNvPr>
            <p:cNvSpPr/>
            <p:nvPr/>
          </p:nvSpPr>
          <p:spPr>
            <a:xfrm>
              <a:off x="442913" y="5232043"/>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10" name="矩形: 圆角 9">
              <a:extLst>
                <a:ext uri="{FF2B5EF4-FFF2-40B4-BE49-F238E27FC236}">
                  <a16:creationId xmlns:a16="http://schemas.microsoft.com/office/drawing/2014/main" id="{0C509314-6185-4AA5-9B2B-28C317A9212E}"/>
                </a:ext>
              </a:extLst>
            </p:cNvPr>
            <p:cNvSpPr/>
            <p:nvPr/>
          </p:nvSpPr>
          <p:spPr>
            <a:xfrm>
              <a:off x="10499725" y="428624"/>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7" name="矩形 6">
              <a:extLst>
                <a:ext uri="{FF2B5EF4-FFF2-40B4-BE49-F238E27FC236}">
                  <a16:creationId xmlns:a16="http://schemas.microsoft.com/office/drawing/2014/main" id="{0737C4A3-29D0-4F88-8FB4-616A36653686}"/>
                </a:ext>
              </a:extLst>
            </p:cNvPr>
            <p:cNvSpPr/>
            <p:nvPr/>
          </p:nvSpPr>
          <p:spPr>
            <a:xfrm>
              <a:off x="673100" y="622300"/>
              <a:ext cx="10858500" cy="5575300"/>
            </a:xfrm>
            <a:prstGeom prst="rect">
              <a:avLst/>
            </a:prstGeom>
            <a:solidFill>
              <a:schemeClr val="bg1">
                <a:lumMod val="95000"/>
              </a:schemeClr>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grpSp>
      <p:sp>
        <p:nvSpPr>
          <p:cNvPr id="35" name="矩形: 圆顶角 34">
            <a:extLst>
              <a:ext uri="{FF2B5EF4-FFF2-40B4-BE49-F238E27FC236}">
                <a16:creationId xmlns:a16="http://schemas.microsoft.com/office/drawing/2014/main" id="{D16B0F3F-FEA2-4D41-AB6E-F01991902773}"/>
              </a:ext>
            </a:extLst>
          </p:cNvPr>
          <p:cNvSpPr/>
          <p:nvPr/>
        </p:nvSpPr>
        <p:spPr>
          <a:xfrm rot="10800000">
            <a:off x="4848375" y="402690"/>
            <a:ext cx="2504926" cy="616485"/>
          </a:xfrm>
          <a:prstGeom prst="round2SameRect">
            <a:avLst>
              <a:gd name="adj1" fmla="val 21302"/>
              <a:gd name="adj2" fmla="val 0"/>
            </a:avLst>
          </a:prstGeom>
          <a:solidFill>
            <a:srgbClr val="7AB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grpSp>
        <p:nvGrpSpPr>
          <p:cNvPr id="3" name="组合 2"/>
          <p:cNvGrpSpPr/>
          <p:nvPr/>
        </p:nvGrpSpPr>
        <p:grpSpPr>
          <a:xfrm>
            <a:off x="4848375" y="5799125"/>
            <a:ext cx="2504926" cy="782650"/>
            <a:chOff x="4848375" y="5799125"/>
            <a:chExt cx="2504926" cy="782650"/>
          </a:xfrm>
        </p:grpSpPr>
        <p:sp>
          <p:nvSpPr>
            <p:cNvPr id="36" name="矩形 35">
              <a:extLst>
                <a:ext uri="{FF2B5EF4-FFF2-40B4-BE49-F238E27FC236}">
                  <a16:creationId xmlns:a16="http://schemas.microsoft.com/office/drawing/2014/main" id="{C85B44E8-A826-4BB7-BDFD-5EB0E57D5C75}"/>
                </a:ext>
              </a:extLst>
            </p:cNvPr>
            <p:cNvSpPr/>
            <p:nvPr/>
          </p:nvSpPr>
          <p:spPr>
            <a:xfrm>
              <a:off x="4848375" y="6197600"/>
              <a:ext cx="2504926" cy="384175"/>
            </a:xfrm>
            <a:prstGeom prst="rect">
              <a:avLst/>
            </a:prstGeom>
            <a:solidFill>
              <a:srgbClr val="7AB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37" name="等腰三角形 36">
              <a:extLst>
                <a:ext uri="{FF2B5EF4-FFF2-40B4-BE49-F238E27FC236}">
                  <a16:creationId xmlns:a16="http://schemas.microsoft.com/office/drawing/2014/main" id="{DBD0BDBB-5443-4E31-86AD-7606FF7FC289}"/>
                </a:ext>
              </a:extLst>
            </p:cNvPr>
            <p:cNvSpPr/>
            <p:nvPr/>
          </p:nvSpPr>
          <p:spPr>
            <a:xfrm>
              <a:off x="5759985" y="5799125"/>
              <a:ext cx="690563" cy="399124"/>
            </a:xfrm>
            <a:prstGeom prst="triangle">
              <a:avLst/>
            </a:prstGeom>
            <a:solidFill>
              <a:srgbClr val="7AB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grpSp>
      <p:grpSp>
        <p:nvGrpSpPr>
          <p:cNvPr id="4" name="组合 3"/>
          <p:cNvGrpSpPr/>
          <p:nvPr/>
        </p:nvGrpSpPr>
        <p:grpSpPr>
          <a:xfrm>
            <a:off x="935421" y="1417651"/>
            <a:ext cx="10321158" cy="2298022"/>
            <a:chOff x="1427663" y="1534224"/>
            <a:chExt cx="9340118" cy="2298022"/>
          </a:xfrm>
        </p:grpSpPr>
        <p:grpSp>
          <p:nvGrpSpPr>
            <p:cNvPr id="53" name="组合 52">
              <a:extLst>
                <a:ext uri="{FF2B5EF4-FFF2-40B4-BE49-F238E27FC236}">
                  <a16:creationId xmlns:a16="http://schemas.microsoft.com/office/drawing/2014/main" id="{F9F11864-7040-44FE-B08F-D90A789A818A}"/>
                </a:ext>
              </a:extLst>
            </p:cNvPr>
            <p:cNvGrpSpPr/>
            <p:nvPr/>
          </p:nvGrpSpPr>
          <p:grpSpPr>
            <a:xfrm>
              <a:off x="1427663" y="1534224"/>
              <a:ext cx="1795210" cy="2238682"/>
              <a:chOff x="-2433008" y="3178155"/>
              <a:chExt cx="1338964" cy="1669729"/>
            </a:xfrm>
          </p:grpSpPr>
          <p:pic>
            <p:nvPicPr>
              <p:cNvPr id="51" name="图片 50">
                <a:extLst>
                  <a:ext uri="{FF2B5EF4-FFF2-40B4-BE49-F238E27FC236}">
                    <a16:creationId xmlns:a16="http://schemas.microsoft.com/office/drawing/2014/main" id="{006FBC61-302D-43BA-8480-83D7DB716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360720">
                <a:off x="-2565550" y="3778712"/>
                <a:ext cx="1201714" cy="936630"/>
              </a:xfrm>
              <a:prstGeom prst="rect">
                <a:avLst/>
              </a:prstGeom>
            </p:spPr>
          </p:pic>
          <p:grpSp>
            <p:nvGrpSpPr>
              <p:cNvPr id="52" name="组合 51">
                <a:extLst>
                  <a:ext uri="{FF2B5EF4-FFF2-40B4-BE49-F238E27FC236}">
                    <a16:creationId xmlns:a16="http://schemas.microsoft.com/office/drawing/2014/main" id="{3BE5D2E2-4BC1-47FD-A499-3DA182AD44A2}"/>
                  </a:ext>
                </a:extLst>
              </p:cNvPr>
              <p:cNvGrpSpPr/>
              <p:nvPr/>
            </p:nvGrpSpPr>
            <p:grpSpPr>
              <a:xfrm>
                <a:off x="-2339675" y="3178155"/>
                <a:ext cx="1245631" cy="1512324"/>
                <a:chOff x="-2339675" y="3178155"/>
                <a:chExt cx="1245631" cy="1512324"/>
              </a:xfrm>
            </p:grpSpPr>
            <p:pic>
              <p:nvPicPr>
                <p:cNvPr id="50" name="图片 49">
                  <a:extLst>
                    <a:ext uri="{FF2B5EF4-FFF2-40B4-BE49-F238E27FC236}">
                      <a16:creationId xmlns:a16="http://schemas.microsoft.com/office/drawing/2014/main" id="{28EF2FC6-3239-429A-A909-9749CFF96F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868440" flipH="1">
                  <a:off x="-2246281" y="3478369"/>
                  <a:ext cx="1392582" cy="911893"/>
                </a:xfrm>
                <a:prstGeom prst="rect">
                  <a:avLst/>
                </a:prstGeom>
              </p:spPr>
            </p:pic>
            <p:pic>
              <p:nvPicPr>
                <p:cNvPr id="49" name="图片 48">
                  <a:extLst>
                    <a:ext uri="{FF2B5EF4-FFF2-40B4-BE49-F238E27FC236}">
                      <a16:creationId xmlns:a16="http://schemas.microsoft.com/office/drawing/2014/main" id="{FDB969C3-6393-4CAC-A181-E8E7D01450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85227">
                  <a:off x="-2339675" y="3178155"/>
                  <a:ext cx="863140" cy="1512324"/>
                </a:xfrm>
                <a:prstGeom prst="rect">
                  <a:avLst/>
                </a:prstGeom>
              </p:spPr>
            </p:pic>
          </p:grpSp>
        </p:grpSp>
        <p:grpSp>
          <p:nvGrpSpPr>
            <p:cNvPr id="54" name="组合 53">
              <a:extLst>
                <a:ext uri="{FF2B5EF4-FFF2-40B4-BE49-F238E27FC236}">
                  <a16:creationId xmlns:a16="http://schemas.microsoft.com/office/drawing/2014/main" id="{A2913E32-4070-45DC-A4D3-DDBD26BD38D5}"/>
                </a:ext>
              </a:extLst>
            </p:cNvPr>
            <p:cNvGrpSpPr/>
            <p:nvPr/>
          </p:nvGrpSpPr>
          <p:grpSpPr>
            <a:xfrm flipH="1">
              <a:off x="8972559" y="1593564"/>
              <a:ext cx="1795222" cy="2238682"/>
              <a:chOff x="-2411184" y="3178155"/>
              <a:chExt cx="1338972" cy="1669729"/>
            </a:xfrm>
          </p:grpSpPr>
          <p:pic>
            <p:nvPicPr>
              <p:cNvPr id="55" name="图片 54">
                <a:extLst>
                  <a:ext uri="{FF2B5EF4-FFF2-40B4-BE49-F238E27FC236}">
                    <a16:creationId xmlns:a16="http://schemas.microsoft.com/office/drawing/2014/main" id="{F85B0322-F87C-4BA4-837A-3ABC4623E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360720">
                <a:off x="-2543726" y="3778712"/>
                <a:ext cx="1201714" cy="936630"/>
              </a:xfrm>
              <a:prstGeom prst="rect">
                <a:avLst/>
              </a:prstGeom>
            </p:spPr>
          </p:pic>
          <p:grpSp>
            <p:nvGrpSpPr>
              <p:cNvPr id="56" name="组合 55">
                <a:extLst>
                  <a:ext uri="{FF2B5EF4-FFF2-40B4-BE49-F238E27FC236}">
                    <a16:creationId xmlns:a16="http://schemas.microsoft.com/office/drawing/2014/main" id="{9B52007C-70FA-4FEC-BF8E-075C60332DB8}"/>
                  </a:ext>
                </a:extLst>
              </p:cNvPr>
              <p:cNvGrpSpPr/>
              <p:nvPr/>
            </p:nvGrpSpPr>
            <p:grpSpPr>
              <a:xfrm>
                <a:off x="-2317846" y="3178155"/>
                <a:ext cx="1245634" cy="1512324"/>
                <a:chOff x="-2317846" y="3178155"/>
                <a:chExt cx="1245634" cy="1512324"/>
              </a:xfrm>
            </p:grpSpPr>
            <p:pic>
              <p:nvPicPr>
                <p:cNvPr id="57" name="图片 56">
                  <a:extLst>
                    <a:ext uri="{FF2B5EF4-FFF2-40B4-BE49-F238E27FC236}">
                      <a16:creationId xmlns:a16="http://schemas.microsoft.com/office/drawing/2014/main" id="{2B96CB82-9146-4846-BA44-222F8FA9F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868440" flipH="1">
                  <a:off x="-2224449" y="3478369"/>
                  <a:ext cx="1392582" cy="911893"/>
                </a:xfrm>
                <a:prstGeom prst="rect">
                  <a:avLst/>
                </a:prstGeom>
              </p:spPr>
            </p:pic>
            <p:pic>
              <p:nvPicPr>
                <p:cNvPr id="58" name="图片 57">
                  <a:extLst>
                    <a:ext uri="{FF2B5EF4-FFF2-40B4-BE49-F238E27FC236}">
                      <a16:creationId xmlns:a16="http://schemas.microsoft.com/office/drawing/2014/main" id="{6CAE2B92-D920-47D6-B07C-474DA57108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85227">
                  <a:off x="-2317846" y="3178155"/>
                  <a:ext cx="863140" cy="1512324"/>
                </a:xfrm>
                <a:prstGeom prst="rect">
                  <a:avLst/>
                </a:prstGeom>
              </p:spPr>
            </p:pic>
          </p:grpSp>
        </p:grpSp>
      </p:grpSp>
      <p:sp>
        <p:nvSpPr>
          <p:cNvPr id="11" name="TextBox 4">
            <a:extLst>
              <a:ext uri="{FF2B5EF4-FFF2-40B4-BE49-F238E27FC236}">
                <a16:creationId xmlns:a16="http://schemas.microsoft.com/office/drawing/2014/main" id="{E377EB04-DF81-496A-B5D0-0173ECE512A8}"/>
              </a:ext>
            </a:extLst>
          </p:cNvPr>
          <p:cNvSpPr txBox="1"/>
          <p:nvPr/>
        </p:nvSpPr>
        <p:spPr>
          <a:xfrm>
            <a:off x="2152428" y="2043113"/>
            <a:ext cx="7841894" cy="1555619"/>
          </a:xfrm>
          <a:prstGeom prst="rect">
            <a:avLst/>
          </a:prstGeom>
          <a:noFill/>
        </p:spPr>
        <p:txBody>
          <a:bodyPr wrap="square" rtlCol="0">
            <a:spAutoFit/>
          </a:bodyPr>
          <a:lstStyle/>
          <a:p>
            <a:pPr algn="ctr">
              <a:lnSpc>
                <a:spcPts val="6000"/>
              </a:lnSpc>
            </a:pPr>
            <a:r>
              <a:rPr lang="en-US" altLang="zh-CN" sz="4000" b="1" dirty="0">
                <a:solidFill>
                  <a:schemeClr val="tx1">
                    <a:lumMod val="95000"/>
                    <a:lumOff val="5000"/>
                  </a:schemeClr>
                </a:solidFill>
                <a:latin typeface="Arial" panose="020B0604020202020204" pitchFamily="34" charset="0"/>
                <a:ea typeface="Microsoft YaHei UI" panose="020B0503020204020204" pitchFamily="34" charset="-122"/>
                <a:cs typeface="Arial" panose="020B0604020202020204" pitchFamily="34" charset="0"/>
              </a:rPr>
              <a:t>CHÚC CÁC EM LÀM TỐT BÀI THU HOẠCH! </a:t>
            </a:r>
            <a:endParaRPr lang="zh-CN" altLang="en-US" sz="3600" b="1" dirty="0">
              <a:solidFill>
                <a:schemeClr val="tx1">
                  <a:lumMod val="95000"/>
                  <a:lumOff val="5000"/>
                </a:schemeClr>
              </a:solidFill>
              <a:latin typeface="Arial" panose="020B0604020202020204" pitchFamily="34" charset="0"/>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071148276"/>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1" fill="hold" grpId="0" nodeType="withEffect">
                                  <p:stCondLst>
                                    <p:cond delay="50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par>
                                <p:cTn id="13" presetID="22" presetClass="entr" presetSubtype="4"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16" presetClass="entr" presetSubtype="37" fill="hold" nodeType="withEffect">
                                  <p:stCondLst>
                                    <p:cond delay="150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26" presetClass="entr" presetSubtype="0" fill="hold" grpId="0" nodeType="withEffect">
                                  <p:stCondLst>
                                    <p:cond delay="2750"/>
                                  </p:stCondLst>
                                  <p:iterate type="lt">
                                    <p:tmPct val="6000"/>
                                  </p:iterate>
                                  <p:childTnLst>
                                    <p:set>
                                      <p:cBhvr>
                                        <p:cTn id="20" dur="1" fill="hold">
                                          <p:stCondLst>
                                            <p:cond delay="0"/>
                                          </p:stCondLst>
                                        </p:cTn>
                                        <p:tgtEl>
                                          <p:spTgt spid="11"/>
                                        </p:tgtEl>
                                        <p:attrNameLst>
                                          <p:attrName>style.visibility</p:attrName>
                                        </p:attrNameLst>
                                      </p:cBhvr>
                                      <p:to>
                                        <p:strVal val="visible"/>
                                      </p:to>
                                    </p:set>
                                    <p:animEffect transition="in" filter="wipe(down)">
                                      <p:cBhvr>
                                        <p:cTn id="21" dur="406">
                                          <p:stCondLst>
                                            <p:cond delay="0"/>
                                          </p:stCondLst>
                                        </p:cTn>
                                        <p:tgtEl>
                                          <p:spTgt spid="11"/>
                                        </p:tgtEl>
                                      </p:cBhvr>
                                    </p:animEffect>
                                    <p:anim calcmode="lin" valueType="num">
                                      <p:cBhvr>
                                        <p:cTn id="22" dur="1275"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3" dur="46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4" dur="465" tmFilter="0, 0; 0.125,0.2665; 0.25,0.4; 0.375,0.465; 0.5,0.5;  0.625,0.535; 0.75,0.6; 0.875,0.7335; 1,1">
                                          <p:stCondLst>
                                            <p:cond delay="465"/>
                                          </p:stCondLst>
                                        </p:cTn>
                                        <p:tgtEl>
                                          <p:spTgt spid="11"/>
                                        </p:tgtEl>
                                        <p:attrNameLst>
                                          <p:attrName>ppt_y</p:attrName>
                                        </p:attrNameLst>
                                      </p:cBhvr>
                                      <p:tavLst>
                                        <p:tav tm="0" fmla="#ppt_y-sin(pi*$)/9">
                                          <p:val>
                                            <p:fltVal val="0"/>
                                          </p:val>
                                        </p:tav>
                                        <p:tav tm="100000">
                                          <p:val>
                                            <p:fltVal val="1"/>
                                          </p:val>
                                        </p:tav>
                                      </p:tavLst>
                                    </p:anim>
                                    <p:anim calcmode="lin" valueType="num">
                                      <p:cBhvr>
                                        <p:cTn id="25" dur="232" tmFilter="0, 0; 0.125,0.2665; 0.25,0.4; 0.375,0.465; 0.5,0.5;  0.625,0.535; 0.75,0.6; 0.875,0.7335; 1,1">
                                          <p:stCondLst>
                                            <p:cond delay="927"/>
                                          </p:stCondLst>
                                        </p:cTn>
                                        <p:tgtEl>
                                          <p:spTgt spid="11"/>
                                        </p:tgtEl>
                                        <p:attrNameLst>
                                          <p:attrName>ppt_y</p:attrName>
                                        </p:attrNameLst>
                                      </p:cBhvr>
                                      <p:tavLst>
                                        <p:tav tm="0" fmla="#ppt_y-sin(pi*$)/27">
                                          <p:val>
                                            <p:fltVal val="0"/>
                                          </p:val>
                                        </p:tav>
                                        <p:tav tm="100000">
                                          <p:val>
                                            <p:fltVal val="1"/>
                                          </p:val>
                                        </p:tav>
                                      </p:tavLst>
                                    </p:anim>
                                    <p:anim calcmode="lin" valueType="num">
                                      <p:cBhvr>
                                        <p:cTn id="26" dur="115" tmFilter="0, 0; 0.125,0.2665; 0.25,0.4; 0.375,0.465; 0.5,0.5;  0.625,0.535; 0.75,0.6; 0.875,0.7335; 1,1">
                                          <p:stCondLst>
                                            <p:cond delay="1159"/>
                                          </p:stCondLst>
                                        </p:cTn>
                                        <p:tgtEl>
                                          <p:spTgt spid="11"/>
                                        </p:tgtEl>
                                        <p:attrNameLst>
                                          <p:attrName>ppt_y</p:attrName>
                                        </p:attrNameLst>
                                      </p:cBhvr>
                                      <p:tavLst>
                                        <p:tav tm="0" fmla="#ppt_y-sin(pi*$)/81">
                                          <p:val>
                                            <p:fltVal val="0"/>
                                          </p:val>
                                        </p:tav>
                                        <p:tav tm="100000">
                                          <p:val>
                                            <p:fltVal val="1"/>
                                          </p:val>
                                        </p:tav>
                                      </p:tavLst>
                                    </p:anim>
                                    <p:animScale>
                                      <p:cBhvr>
                                        <p:cTn id="27" dur="18">
                                          <p:stCondLst>
                                            <p:cond delay="455"/>
                                          </p:stCondLst>
                                        </p:cTn>
                                        <p:tgtEl>
                                          <p:spTgt spid="11"/>
                                        </p:tgtEl>
                                      </p:cBhvr>
                                      <p:to x="100000" y="60000"/>
                                    </p:animScale>
                                    <p:animScale>
                                      <p:cBhvr>
                                        <p:cTn id="28" dur="116" decel="50000">
                                          <p:stCondLst>
                                            <p:cond delay="473"/>
                                          </p:stCondLst>
                                        </p:cTn>
                                        <p:tgtEl>
                                          <p:spTgt spid="11"/>
                                        </p:tgtEl>
                                      </p:cBhvr>
                                      <p:to x="100000" y="100000"/>
                                    </p:animScale>
                                    <p:animScale>
                                      <p:cBhvr>
                                        <p:cTn id="29" dur="18">
                                          <p:stCondLst>
                                            <p:cond delay="918"/>
                                          </p:stCondLst>
                                        </p:cTn>
                                        <p:tgtEl>
                                          <p:spTgt spid="11"/>
                                        </p:tgtEl>
                                      </p:cBhvr>
                                      <p:to x="100000" y="80000"/>
                                    </p:animScale>
                                    <p:animScale>
                                      <p:cBhvr>
                                        <p:cTn id="30" dur="116" decel="50000">
                                          <p:stCondLst>
                                            <p:cond delay="937"/>
                                          </p:stCondLst>
                                        </p:cTn>
                                        <p:tgtEl>
                                          <p:spTgt spid="11"/>
                                        </p:tgtEl>
                                      </p:cBhvr>
                                      <p:to x="100000" y="100000"/>
                                    </p:animScale>
                                    <p:animScale>
                                      <p:cBhvr>
                                        <p:cTn id="31" dur="18">
                                          <p:stCondLst>
                                            <p:cond delay="1149"/>
                                          </p:stCondLst>
                                        </p:cTn>
                                        <p:tgtEl>
                                          <p:spTgt spid="11"/>
                                        </p:tgtEl>
                                      </p:cBhvr>
                                      <p:to x="100000" y="90000"/>
                                    </p:animScale>
                                    <p:animScale>
                                      <p:cBhvr>
                                        <p:cTn id="32" dur="116" decel="50000">
                                          <p:stCondLst>
                                            <p:cond delay="1168"/>
                                          </p:stCondLst>
                                        </p:cTn>
                                        <p:tgtEl>
                                          <p:spTgt spid="11"/>
                                        </p:tgtEl>
                                      </p:cBhvr>
                                      <p:to x="100000" y="100000"/>
                                    </p:animScale>
                                    <p:animScale>
                                      <p:cBhvr>
                                        <p:cTn id="33" dur="18">
                                          <p:stCondLst>
                                            <p:cond delay="1266"/>
                                          </p:stCondLst>
                                        </p:cTn>
                                        <p:tgtEl>
                                          <p:spTgt spid="11"/>
                                        </p:tgtEl>
                                      </p:cBhvr>
                                      <p:to x="100000" y="95000"/>
                                    </p:animScale>
                                    <p:animScale>
                                      <p:cBhvr>
                                        <p:cTn id="34" dur="116" decel="50000">
                                          <p:stCondLst>
                                            <p:cond delay="128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F22C5C-F2C7-4ECB-8DBE-0B218291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6"/>
            <a:ext cx="12192000" cy="6858000"/>
          </a:xfrm>
          <a:prstGeom prst="rect">
            <a:avLst/>
          </a:prstGeom>
        </p:spPr>
      </p:pic>
      <p:sp>
        <p:nvSpPr>
          <p:cNvPr id="35" name="Text Box 5">
            <a:extLst>
              <a:ext uri="{FF2B5EF4-FFF2-40B4-BE49-F238E27FC236}">
                <a16:creationId xmlns:a16="http://schemas.microsoft.com/office/drawing/2014/main" id="{55BFD614-7338-435B-B440-369910D654DD}"/>
              </a:ext>
            </a:extLst>
          </p:cNvPr>
          <p:cNvSpPr txBox="1">
            <a:spLocks noChangeArrowheads="1"/>
          </p:cNvSpPr>
          <p:nvPr/>
        </p:nvSpPr>
        <p:spPr bwMode="auto">
          <a:xfrm>
            <a:off x="710051" y="14126"/>
            <a:ext cx="10409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rgbClr val="990000"/>
                </a:solidFill>
                <a:latin typeface="Times New Roman" panose="02020603050405020304" pitchFamily="18" charset="0"/>
              </a:rPr>
              <a:t>I. </a:t>
            </a:r>
            <a:r>
              <a:rPr lang="en-US" altLang="en-US" dirty="0" err="1">
                <a:solidFill>
                  <a:srgbClr val="990000"/>
                </a:solidFill>
                <a:latin typeface="Times New Roman" panose="02020603050405020304" pitchFamily="18" charset="0"/>
              </a:rPr>
              <a:t>Mục</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đích</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tầm</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quan</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trọng</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của</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phỏng</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vấn</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và</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trả</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lời</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phỏng</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vấn</a:t>
            </a:r>
            <a:endParaRPr lang="en-US" altLang="en-US" dirty="0">
              <a:solidFill>
                <a:srgbClr val="990000"/>
              </a:solidFill>
              <a:latin typeface="Times New Roman" panose="02020603050405020304" pitchFamily="18" charset="0"/>
            </a:endParaRPr>
          </a:p>
        </p:txBody>
      </p:sp>
      <p:sp>
        <p:nvSpPr>
          <p:cNvPr id="2" name="TextBox 1">
            <a:extLst>
              <a:ext uri="{FF2B5EF4-FFF2-40B4-BE49-F238E27FC236}">
                <a16:creationId xmlns:a16="http://schemas.microsoft.com/office/drawing/2014/main" id="{2545968B-0868-40D1-B005-6472CD08F4A5}"/>
              </a:ext>
            </a:extLst>
          </p:cNvPr>
          <p:cNvSpPr txBox="1"/>
          <p:nvPr/>
        </p:nvSpPr>
        <p:spPr>
          <a:xfrm>
            <a:off x="2446631" y="524656"/>
            <a:ext cx="7584781" cy="523220"/>
          </a:xfrm>
          <a:prstGeom prst="rect">
            <a:avLst/>
          </a:prstGeom>
          <a:noFill/>
        </p:spPr>
        <p:txBody>
          <a:bodyPr wrap="square" rtlCol="0">
            <a:spAutoFit/>
          </a:bodyPr>
          <a:lstStyle/>
          <a:p>
            <a:r>
              <a:rPr lang="nl-NL" sz="2800" i="1" dirty="0">
                <a:effectLst/>
                <a:latin typeface="Times New Roman" panose="02020603050405020304" pitchFamily="18" charset="0"/>
                <a:ea typeface="Calibri" panose="020F0502020204030204" pitchFamily="34" charset="0"/>
                <a:cs typeface="Times New Roman" panose="02020603050405020304" pitchFamily="18" charset="0"/>
              </a:rPr>
              <a:t>Kể lại một số hoạt động phỏng vấn mà em biết?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8DACE7F-1F89-4C73-BEA2-76E4D546A04E}"/>
              </a:ext>
            </a:extLst>
          </p:cNvPr>
          <p:cNvPicPr>
            <a:picLocks noChangeAspect="1"/>
          </p:cNvPicPr>
          <p:nvPr/>
        </p:nvPicPr>
        <p:blipFill>
          <a:blip r:embed="rId4"/>
          <a:stretch>
            <a:fillRect/>
          </a:stretch>
        </p:blipFill>
        <p:spPr>
          <a:xfrm>
            <a:off x="556343" y="1211000"/>
            <a:ext cx="5554820" cy="4436000"/>
          </a:xfrm>
          <a:prstGeom prst="rect">
            <a:avLst/>
          </a:prstGeom>
        </p:spPr>
      </p:pic>
      <p:pic>
        <p:nvPicPr>
          <p:cNvPr id="4" name="Picture 3">
            <a:extLst>
              <a:ext uri="{FF2B5EF4-FFF2-40B4-BE49-F238E27FC236}">
                <a16:creationId xmlns:a16="http://schemas.microsoft.com/office/drawing/2014/main" id="{ACFE6425-D10E-4417-884D-F24D33FBC555}"/>
              </a:ext>
            </a:extLst>
          </p:cNvPr>
          <p:cNvPicPr>
            <a:picLocks noChangeAspect="1"/>
          </p:cNvPicPr>
          <p:nvPr/>
        </p:nvPicPr>
        <p:blipFill>
          <a:blip r:embed="rId5"/>
          <a:stretch>
            <a:fillRect/>
          </a:stretch>
        </p:blipFill>
        <p:spPr>
          <a:xfrm>
            <a:off x="6777913" y="1211000"/>
            <a:ext cx="4920374" cy="4436000"/>
          </a:xfrm>
          <a:prstGeom prst="rect">
            <a:avLst/>
          </a:prstGeom>
        </p:spPr>
      </p:pic>
      <p:sp>
        <p:nvSpPr>
          <p:cNvPr id="5" name="TextBox 4">
            <a:extLst>
              <a:ext uri="{FF2B5EF4-FFF2-40B4-BE49-F238E27FC236}">
                <a16:creationId xmlns:a16="http://schemas.microsoft.com/office/drawing/2014/main" id="{11F27FD9-B2EC-4DB6-9A57-505A325C5FE5}"/>
              </a:ext>
            </a:extLst>
          </p:cNvPr>
          <p:cNvSpPr txBox="1"/>
          <p:nvPr/>
        </p:nvSpPr>
        <p:spPr>
          <a:xfrm>
            <a:off x="666750" y="5592508"/>
            <a:ext cx="5912726"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hậu</a:t>
            </a:r>
            <a:r>
              <a:rPr lang="en-US" sz="2800" b="1" dirty="0">
                <a:latin typeface="Times New Roman" panose="02020603050405020304" pitchFamily="18" charset="0"/>
                <a:cs typeface="Times New Roman" panose="02020603050405020304" pitchFamily="18" charset="0"/>
              </a:rPr>
              <a:t> Mai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Thúy</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PV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Anh </a:t>
            </a:r>
          </a:p>
        </p:txBody>
      </p:sp>
      <p:sp>
        <p:nvSpPr>
          <p:cNvPr id="6" name="TextBox 5">
            <a:extLst>
              <a:ext uri="{FF2B5EF4-FFF2-40B4-BE49-F238E27FC236}">
                <a16:creationId xmlns:a16="http://schemas.microsoft.com/office/drawing/2014/main" id="{3481AB28-E36B-45D4-B8CA-6FD55DA00E29}"/>
              </a:ext>
            </a:extLst>
          </p:cNvPr>
          <p:cNvSpPr txBox="1"/>
          <p:nvPr/>
        </p:nvSpPr>
        <p:spPr>
          <a:xfrm>
            <a:off x="6397817" y="5647000"/>
            <a:ext cx="6028340"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Phỏng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2371373"/>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F22C5C-F2C7-4ECB-8DBE-0B218291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6"/>
            <a:ext cx="12192000" cy="6858000"/>
          </a:xfrm>
          <a:prstGeom prst="rect">
            <a:avLst/>
          </a:prstGeom>
        </p:spPr>
      </p:pic>
      <p:sp>
        <p:nvSpPr>
          <p:cNvPr id="35" name="Text Box 5">
            <a:extLst>
              <a:ext uri="{FF2B5EF4-FFF2-40B4-BE49-F238E27FC236}">
                <a16:creationId xmlns:a16="http://schemas.microsoft.com/office/drawing/2014/main" id="{55BFD614-7338-435B-B440-369910D654DD}"/>
              </a:ext>
            </a:extLst>
          </p:cNvPr>
          <p:cNvSpPr txBox="1">
            <a:spLocks noChangeArrowheads="1"/>
          </p:cNvSpPr>
          <p:nvPr/>
        </p:nvSpPr>
        <p:spPr bwMode="auto">
          <a:xfrm>
            <a:off x="710051" y="14126"/>
            <a:ext cx="10409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rgbClr val="990000"/>
                </a:solidFill>
                <a:latin typeface="Times New Roman" panose="02020603050405020304" pitchFamily="18" charset="0"/>
              </a:rPr>
              <a:t>I. </a:t>
            </a:r>
            <a:r>
              <a:rPr lang="en-US" altLang="en-US" dirty="0" err="1">
                <a:solidFill>
                  <a:srgbClr val="990000"/>
                </a:solidFill>
                <a:latin typeface="Times New Roman" panose="02020603050405020304" pitchFamily="18" charset="0"/>
              </a:rPr>
              <a:t>Mục</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đích</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tầm</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quan</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trọng</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của</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phỏng</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vấn</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và</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trả</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lời</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phỏng</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vấn</a:t>
            </a:r>
            <a:endParaRPr lang="en-US" altLang="en-US" dirty="0">
              <a:solidFill>
                <a:srgbClr val="990000"/>
              </a:solidFill>
              <a:latin typeface="Times New Roman" panose="02020603050405020304" pitchFamily="18" charset="0"/>
            </a:endParaRPr>
          </a:p>
        </p:txBody>
      </p:sp>
      <p:sp>
        <p:nvSpPr>
          <p:cNvPr id="2" name="TextBox 1">
            <a:extLst>
              <a:ext uri="{FF2B5EF4-FFF2-40B4-BE49-F238E27FC236}">
                <a16:creationId xmlns:a16="http://schemas.microsoft.com/office/drawing/2014/main" id="{2545968B-0868-40D1-B005-6472CD08F4A5}"/>
              </a:ext>
            </a:extLst>
          </p:cNvPr>
          <p:cNvSpPr txBox="1"/>
          <p:nvPr/>
        </p:nvSpPr>
        <p:spPr>
          <a:xfrm>
            <a:off x="2446631" y="524656"/>
            <a:ext cx="7584781" cy="523220"/>
          </a:xfrm>
          <a:prstGeom prst="rect">
            <a:avLst/>
          </a:prstGeom>
          <a:noFill/>
        </p:spPr>
        <p:txBody>
          <a:bodyPr wrap="square" rtlCol="0">
            <a:spAutoFit/>
          </a:bodyPr>
          <a:lstStyle/>
          <a:p>
            <a:r>
              <a:rPr lang="nl-NL" sz="2800" i="1" dirty="0">
                <a:effectLst/>
                <a:latin typeface="Times New Roman" panose="02020603050405020304" pitchFamily="18" charset="0"/>
                <a:ea typeface="Calibri" panose="020F0502020204030204" pitchFamily="34" charset="0"/>
                <a:cs typeface="Times New Roman" panose="02020603050405020304" pitchFamily="18" charset="0"/>
              </a:rPr>
              <a:t>Kể lại một số hoạt động phỏng vấn mà em biết?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3375141-8AA3-46F1-8350-13F7DEBF93DC}"/>
              </a:ext>
            </a:extLst>
          </p:cNvPr>
          <p:cNvPicPr>
            <a:picLocks noChangeAspect="1"/>
          </p:cNvPicPr>
          <p:nvPr/>
        </p:nvPicPr>
        <p:blipFill rotWithShape="1">
          <a:blip r:embed="rId4">
            <a:extLst>
              <a:ext uri="{28A0092B-C50C-407E-A947-70E740481C1C}">
                <a14:useLocalDpi xmlns:a14="http://schemas.microsoft.com/office/drawing/2010/main" val="0"/>
              </a:ext>
            </a:extLst>
          </a:blip>
          <a:srcRect l="11192" t="10268" r="32882" b="6045"/>
          <a:stretch/>
        </p:blipFill>
        <p:spPr>
          <a:xfrm>
            <a:off x="136777" y="1150934"/>
            <a:ext cx="6261039" cy="5418523"/>
          </a:xfrm>
          <a:prstGeom prst="rect">
            <a:avLst/>
          </a:prstGeom>
        </p:spPr>
      </p:pic>
      <p:pic>
        <p:nvPicPr>
          <p:cNvPr id="9" name="Picture 8">
            <a:extLst>
              <a:ext uri="{FF2B5EF4-FFF2-40B4-BE49-F238E27FC236}">
                <a16:creationId xmlns:a16="http://schemas.microsoft.com/office/drawing/2014/main" id="{2193F9AE-5520-4690-A78A-9C53BAB5BC48}"/>
              </a:ext>
            </a:extLst>
          </p:cNvPr>
          <p:cNvPicPr>
            <a:picLocks noChangeAspect="1"/>
          </p:cNvPicPr>
          <p:nvPr/>
        </p:nvPicPr>
        <p:blipFill>
          <a:blip r:embed="rId5"/>
          <a:stretch>
            <a:fillRect/>
          </a:stretch>
        </p:blipFill>
        <p:spPr>
          <a:xfrm>
            <a:off x="6747641" y="1257529"/>
            <a:ext cx="4929351" cy="5258885"/>
          </a:xfrm>
          <a:prstGeom prst="rect">
            <a:avLst/>
          </a:prstGeom>
        </p:spPr>
      </p:pic>
    </p:spTree>
    <p:extLst>
      <p:ext uri="{BB962C8B-B14F-4D97-AF65-F5344CB8AC3E}">
        <p14:creationId xmlns:p14="http://schemas.microsoft.com/office/powerpoint/2010/main" val="2249070129"/>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F22C5C-F2C7-4ECB-8DBE-0B218291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6"/>
            <a:ext cx="12192000" cy="6858000"/>
          </a:xfrm>
          <a:prstGeom prst="rect">
            <a:avLst/>
          </a:prstGeom>
        </p:spPr>
      </p:pic>
      <p:sp>
        <p:nvSpPr>
          <p:cNvPr id="35" name="Text Box 5">
            <a:extLst>
              <a:ext uri="{FF2B5EF4-FFF2-40B4-BE49-F238E27FC236}">
                <a16:creationId xmlns:a16="http://schemas.microsoft.com/office/drawing/2014/main" id="{55BFD614-7338-435B-B440-369910D654DD}"/>
              </a:ext>
            </a:extLst>
          </p:cNvPr>
          <p:cNvSpPr txBox="1">
            <a:spLocks noChangeArrowheads="1"/>
          </p:cNvSpPr>
          <p:nvPr/>
        </p:nvSpPr>
        <p:spPr bwMode="auto">
          <a:xfrm>
            <a:off x="710051" y="14126"/>
            <a:ext cx="10409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rgbClr val="990000"/>
                </a:solidFill>
                <a:latin typeface="Times New Roman" panose="02020603050405020304" pitchFamily="18" charset="0"/>
              </a:rPr>
              <a:t>I. </a:t>
            </a:r>
            <a:r>
              <a:rPr lang="en-US" altLang="en-US" dirty="0" err="1">
                <a:solidFill>
                  <a:srgbClr val="990000"/>
                </a:solidFill>
                <a:latin typeface="Times New Roman" panose="02020603050405020304" pitchFamily="18" charset="0"/>
              </a:rPr>
              <a:t>Mục</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đích</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tầm</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quan</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trọng</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của</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phỏng</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vấn</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và</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trả</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lời</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phỏng</a:t>
            </a:r>
            <a:r>
              <a:rPr lang="en-US" altLang="en-US" dirty="0">
                <a:solidFill>
                  <a:srgbClr val="990000"/>
                </a:solidFill>
                <a:latin typeface="Times New Roman" panose="02020603050405020304" pitchFamily="18" charset="0"/>
              </a:rPr>
              <a:t> </a:t>
            </a:r>
            <a:r>
              <a:rPr lang="en-US" altLang="en-US" dirty="0" err="1">
                <a:solidFill>
                  <a:srgbClr val="990000"/>
                </a:solidFill>
                <a:latin typeface="Times New Roman" panose="02020603050405020304" pitchFamily="18" charset="0"/>
              </a:rPr>
              <a:t>vấn</a:t>
            </a:r>
            <a:endParaRPr lang="en-US" altLang="en-US" dirty="0">
              <a:solidFill>
                <a:srgbClr val="990000"/>
              </a:solidFill>
              <a:latin typeface="Times New Roman" panose="02020603050405020304" pitchFamily="18" charset="0"/>
            </a:endParaRPr>
          </a:p>
        </p:txBody>
      </p:sp>
      <p:sp>
        <p:nvSpPr>
          <p:cNvPr id="2" name="TextBox 1">
            <a:extLst>
              <a:ext uri="{FF2B5EF4-FFF2-40B4-BE49-F238E27FC236}">
                <a16:creationId xmlns:a16="http://schemas.microsoft.com/office/drawing/2014/main" id="{2545968B-0868-40D1-B005-6472CD08F4A5}"/>
              </a:ext>
            </a:extLst>
          </p:cNvPr>
          <p:cNvSpPr txBox="1"/>
          <p:nvPr/>
        </p:nvSpPr>
        <p:spPr>
          <a:xfrm>
            <a:off x="3331569" y="819422"/>
            <a:ext cx="5528442" cy="4896982"/>
          </a:xfrm>
          <a:prstGeom prst="rect">
            <a:avLst/>
          </a:prstGeom>
          <a:noFill/>
        </p:spPr>
        <p:txBody>
          <a:bodyPr wrap="square" rtlCol="0">
            <a:spAutoFit/>
          </a:bodyPr>
          <a:lstStyle/>
          <a:p>
            <a:pPr marL="0" marR="0" algn="just">
              <a:lnSpc>
                <a:spcPct val="115000"/>
              </a:lnSpc>
              <a:spcBef>
                <a:spcPts val="0"/>
              </a:spcBef>
              <a:spcAft>
                <a:spcPts val="1000"/>
              </a:spcAft>
            </a:pPr>
            <a:r>
              <a:rPr lang="nl-NL" sz="2800" b="1" dirty="0">
                <a:effectLst/>
                <a:latin typeface="Times New Roman" panose="02020603050405020304" pitchFamily="18" charset="0"/>
                <a:ea typeface="Calibri" panose="020F0502020204030204" pitchFamily="34" charset="0"/>
                <a:cs typeface="Times New Roman" panose="02020603050405020304" pitchFamily="18" charset="0"/>
              </a:rPr>
              <a:t>-  Các hoạt động phỏng vấn và trả lời phỏng vấn thường gặp.</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Một chính khách, một nhà văn, một nhà hoạt động xã hội, một doanh nhân...trả lời trên ti vi.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Một bài phỏng vấn đăng báo.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Phỏng vấn và trả lời phỏng vấn khi xin việc làm ở một cơ quan, doanh nghiệp...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8DACE7F-1F89-4C73-BEA2-76E4D546A04E}"/>
              </a:ext>
            </a:extLst>
          </p:cNvPr>
          <p:cNvPicPr>
            <a:picLocks noChangeAspect="1"/>
          </p:cNvPicPr>
          <p:nvPr/>
        </p:nvPicPr>
        <p:blipFill>
          <a:blip r:embed="rId4"/>
          <a:stretch>
            <a:fillRect/>
          </a:stretch>
        </p:blipFill>
        <p:spPr>
          <a:xfrm>
            <a:off x="148485" y="819422"/>
            <a:ext cx="3074171" cy="2764606"/>
          </a:xfrm>
          <a:prstGeom prst="rect">
            <a:avLst/>
          </a:prstGeom>
        </p:spPr>
      </p:pic>
      <p:pic>
        <p:nvPicPr>
          <p:cNvPr id="4" name="Picture 3">
            <a:extLst>
              <a:ext uri="{FF2B5EF4-FFF2-40B4-BE49-F238E27FC236}">
                <a16:creationId xmlns:a16="http://schemas.microsoft.com/office/drawing/2014/main" id="{ACFE6425-D10E-4417-884D-F24D33FBC555}"/>
              </a:ext>
            </a:extLst>
          </p:cNvPr>
          <p:cNvPicPr>
            <a:picLocks noChangeAspect="1"/>
          </p:cNvPicPr>
          <p:nvPr/>
        </p:nvPicPr>
        <p:blipFill>
          <a:blip r:embed="rId5"/>
          <a:stretch>
            <a:fillRect/>
          </a:stretch>
        </p:blipFill>
        <p:spPr>
          <a:xfrm>
            <a:off x="164297" y="4034945"/>
            <a:ext cx="3002975" cy="2334324"/>
          </a:xfrm>
          <a:prstGeom prst="rect">
            <a:avLst/>
          </a:prstGeom>
        </p:spPr>
      </p:pic>
      <p:pic>
        <p:nvPicPr>
          <p:cNvPr id="7" name="Picture 6">
            <a:extLst>
              <a:ext uri="{FF2B5EF4-FFF2-40B4-BE49-F238E27FC236}">
                <a16:creationId xmlns:a16="http://schemas.microsoft.com/office/drawing/2014/main" id="{4097D375-A010-4CD0-AF69-C1FF9347DE33}"/>
              </a:ext>
            </a:extLst>
          </p:cNvPr>
          <p:cNvPicPr>
            <a:picLocks noChangeAspect="1"/>
          </p:cNvPicPr>
          <p:nvPr/>
        </p:nvPicPr>
        <p:blipFill rotWithShape="1">
          <a:blip r:embed="rId6">
            <a:extLst>
              <a:ext uri="{28A0092B-C50C-407E-A947-70E740481C1C}">
                <a14:useLocalDpi xmlns:a14="http://schemas.microsoft.com/office/drawing/2010/main" val="0"/>
              </a:ext>
            </a:extLst>
          </a:blip>
          <a:srcRect l="11192" t="10268" r="32882" b="6045"/>
          <a:stretch/>
        </p:blipFill>
        <p:spPr>
          <a:xfrm>
            <a:off x="9189025" y="3846786"/>
            <a:ext cx="3002975" cy="2692587"/>
          </a:xfrm>
          <a:prstGeom prst="rect">
            <a:avLst/>
          </a:prstGeom>
        </p:spPr>
      </p:pic>
      <p:pic>
        <p:nvPicPr>
          <p:cNvPr id="8" name="Picture 7">
            <a:extLst>
              <a:ext uri="{FF2B5EF4-FFF2-40B4-BE49-F238E27FC236}">
                <a16:creationId xmlns:a16="http://schemas.microsoft.com/office/drawing/2014/main" id="{A4FD72CD-7ED8-4B90-84A2-D65C64584CEA}"/>
              </a:ext>
            </a:extLst>
          </p:cNvPr>
          <p:cNvPicPr>
            <a:picLocks noChangeAspect="1"/>
          </p:cNvPicPr>
          <p:nvPr/>
        </p:nvPicPr>
        <p:blipFill>
          <a:blip r:embed="rId7"/>
          <a:stretch>
            <a:fillRect/>
          </a:stretch>
        </p:blipFill>
        <p:spPr>
          <a:xfrm>
            <a:off x="9189026" y="736414"/>
            <a:ext cx="3002974" cy="2692586"/>
          </a:xfrm>
          <a:prstGeom prst="rect">
            <a:avLst/>
          </a:prstGeom>
        </p:spPr>
      </p:pic>
    </p:spTree>
    <p:extLst>
      <p:ext uri="{BB962C8B-B14F-4D97-AF65-F5344CB8AC3E}">
        <p14:creationId xmlns:p14="http://schemas.microsoft.com/office/powerpoint/2010/main" val="1928393368"/>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5967F8-2F6F-4830-B4E0-CC1B63E457E8}"/>
              </a:ext>
            </a:extLst>
          </p:cNvPr>
          <p:cNvPicPr>
            <a:picLocks noChangeAspect="1"/>
          </p:cNvPicPr>
          <p:nvPr/>
        </p:nvPicPr>
        <p:blipFill>
          <a:blip r:embed="rId2"/>
          <a:stretch>
            <a:fillRect/>
          </a:stretch>
        </p:blipFill>
        <p:spPr>
          <a:xfrm>
            <a:off x="136634" y="2097438"/>
            <a:ext cx="3951890" cy="2663124"/>
          </a:xfrm>
          <a:prstGeom prst="rect">
            <a:avLst/>
          </a:prstGeom>
        </p:spPr>
      </p:pic>
      <p:sp>
        <p:nvSpPr>
          <p:cNvPr id="5" name="TextBox 4">
            <a:extLst>
              <a:ext uri="{FF2B5EF4-FFF2-40B4-BE49-F238E27FC236}">
                <a16:creationId xmlns:a16="http://schemas.microsoft.com/office/drawing/2014/main" id="{33058D2E-EFB6-4D80-9F80-E251DA5E6241}"/>
              </a:ext>
            </a:extLst>
          </p:cNvPr>
          <p:cNvSpPr txBox="1"/>
          <p:nvPr/>
        </p:nvSpPr>
        <p:spPr>
          <a:xfrm>
            <a:off x="136634" y="4760562"/>
            <a:ext cx="3741683" cy="2369880"/>
          </a:xfrm>
          <a:prstGeom prst="rect">
            <a:avLst/>
          </a:prstGeom>
          <a:noFill/>
        </p:spPr>
        <p:txBody>
          <a:bodyPr wrap="square" rtlCol="0">
            <a:spAutoFit/>
          </a:bodyPr>
          <a:lstStyle/>
          <a:p>
            <a:r>
              <a:rPr lang="vi-VN" sz="2600" i="1" dirty="0">
                <a:solidFill>
                  <a:srgbClr val="333333"/>
                </a:solidFill>
                <a:effectLst/>
                <a:latin typeface="Times New Roman" panose="02020603050405020304" pitchFamily="18" charset="0"/>
                <a:cs typeface="Times New Roman" panose="02020603050405020304" pitchFamily="18" charset="0"/>
              </a:rPr>
              <a:t>Chiều ngày 21/5, tại trụ sở Chính phủ, Thủ tướng Nguyễn Xuân Phúc</a:t>
            </a:r>
            <a:r>
              <a:rPr lang="en-US" sz="2600" i="1" dirty="0">
                <a:solidFill>
                  <a:srgbClr val="333333"/>
                </a:solidFill>
                <a:effectLst/>
                <a:latin typeface="Times New Roman" panose="02020603050405020304" pitchFamily="18" charset="0"/>
                <a:cs typeface="Times New Roman" panose="02020603050405020304" pitchFamily="18" charset="0"/>
              </a:rPr>
              <a:t> </a:t>
            </a:r>
            <a:r>
              <a:rPr lang="en-US" sz="2600" i="1" dirty="0" err="1">
                <a:solidFill>
                  <a:srgbClr val="333333"/>
                </a:solidFill>
                <a:effectLst/>
                <a:latin typeface="Times New Roman" panose="02020603050405020304" pitchFamily="18" charset="0"/>
                <a:cs typeface="Times New Roman" panose="02020603050405020304" pitchFamily="18" charset="0"/>
              </a:rPr>
              <a:t>trả</a:t>
            </a:r>
            <a:r>
              <a:rPr lang="en-US" sz="2600" i="1" dirty="0">
                <a:solidFill>
                  <a:srgbClr val="333333"/>
                </a:solidFill>
                <a:effectLst/>
                <a:latin typeface="Times New Roman" panose="02020603050405020304" pitchFamily="18" charset="0"/>
                <a:cs typeface="Times New Roman" panose="02020603050405020304" pitchFamily="18" charset="0"/>
              </a:rPr>
              <a:t> </a:t>
            </a:r>
            <a:r>
              <a:rPr lang="en-US" sz="2600" i="1" dirty="0" err="1">
                <a:solidFill>
                  <a:srgbClr val="333333"/>
                </a:solidFill>
                <a:effectLst/>
                <a:latin typeface="Times New Roman" panose="02020603050405020304" pitchFamily="18" charset="0"/>
                <a:cs typeface="Times New Roman" panose="02020603050405020304" pitchFamily="18" charset="0"/>
              </a:rPr>
              <a:t>lời</a:t>
            </a:r>
            <a:r>
              <a:rPr lang="en-US" sz="2600" i="1" dirty="0">
                <a:solidFill>
                  <a:srgbClr val="333333"/>
                </a:solidFill>
                <a:effectLst/>
                <a:latin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cs typeface="Times New Roman" panose="02020603050405020304" pitchFamily="18" charset="0"/>
              </a:rPr>
              <a:t>phỏng</a:t>
            </a:r>
            <a:r>
              <a:rPr lang="en-US" sz="2600" i="1" dirty="0">
                <a:solidFill>
                  <a:srgbClr val="000000"/>
                </a:solidFill>
                <a:effectLst/>
                <a:latin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cs typeface="Times New Roman" panose="02020603050405020304" pitchFamily="18" charset="0"/>
              </a:rPr>
              <a:t>vấn</a:t>
            </a:r>
            <a:r>
              <a:rPr lang="en-US" sz="2600" i="1" dirty="0">
                <a:solidFill>
                  <a:srgbClr val="000000"/>
                </a:solidFill>
                <a:effectLst/>
                <a:latin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cs typeface="Times New Roman" panose="02020603050405020304" pitchFamily="18" charset="0"/>
              </a:rPr>
              <a:t>báo</a:t>
            </a:r>
            <a:r>
              <a:rPr lang="en-US" sz="2600" i="1" dirty="0">
                <a:solidFill>
                  <a:srgbClr val="000000"/>
                </a:solidFill>
                <a:effectLst/>
                <a:latin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cs typeface="Times New Roman" panose="02020603050405020304" pitchFamily="18" charset="0"/>
              </a:rPr>
              <a:t>chí</a:t>
            </a:r>
            <a:r>
              <a:rPr lang="en-US" sz="2600" i="1" dirty="0">
                <a:solidFill>
                  <a:srgbClr val="000000"/>
                </a:solidFill>
                <a:effectLst/>
                <a:latin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cs typeface="Times New Roman" panose="02020603050405020304" pitchFamily="18" charset="0"/>
              </a:rPr>
              <a:t>quốc</a:t>
            </a:r>
            <a:r>
              <a:rPr lang="en-US" sz="2600" i="1" dirty="0">
                <a:solidFill>
                  <a:srgbClr val="000000"/>
                </a:solidFill>
                <a:effectLst/>
                <a:latin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cs typeface="Times New Roman" panose="02020603050405020304" pitchFamily="18" charset="0"/>
              </a:rPr>
              <a:t>tế</a:t>
            </a:r>
            <a:r>
              <a:rPr lang="en-US" sz="2600" i="1" dirty="0">
                <a:solidFill>
                  <a:srgbClr val="000000"/>
                </a:solidFill>
                <a:effectLst/>
                <a:latin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cs typeface="Times New Roman" panose="02020603050405020304" pitchFamily="18" charset="0"/>
              </a:rPr>
              <a:t>về</a:t>
            </a:r>
            <a:r>
              <a:rPr lang="en-US" sz="2600" i="1" dirty="0">
                <a:solidFill>
                  <a:srgbClr val="000000"/>
                </a:solidFill>
                <a:effectLst/>
                <a:latin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cs typeface="Times New Roman" panose="02020603050405020304" pitchFamily="18" charset="0"/>
              </a:rPr>
              <a:t>chống</a:t>
            </a:r>
            <a:r>
              <a:rPr lang="en-US" sz="2600" i="1" dirty="0">
                <a:solidFill>
                  <a:srgbClr val="000000"/>
                </a:solidFill>
                <a:effectLst/>
                <a:latin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cs typeface="Times New Roman" panose="02020603050405020304" pitchFamily="18" charset="0"/>
              </a:rPr>
              <a:t>dịch</a:t>
            </a:r>
            <a:r>
              <a:rPr lang="en-US" sz="2600" i="1" dirty="0">
                <a:solidFill>
                  <a:srgbClr val="000000"/>
                </a:solidFill>
                <a:effectLst/>
                <a:latin typeface="Times New Roman" panose="02020603050405020304" pitchFamily="18" charset="0"/>
                <a:cs typeface="Times New Roman" panose="02020603050405020304" pitchFamily="18" charset="0"/>
              </a:rPr>
              <a:t> Covid-19</a:t>
            </a:r>
          </a:p>
          <a:p>
            <a:endParaRPr lang="en-US" i="1" dirty="0">
              <a:latin typeface="+mj-lt"/>
            </a:endParaRPr>
          </a:p>
        </p:txBody>
      </p:sp>
      <p:pic>
        <p:nvPicPr>
          <p:cNvPr id="6" name="Picture 5">
            <a:extLst>
              <a:ext uri="{FF2B5EF4-FFF2-40B4-BE49-F238E27FC236}">
                <a16:creationId xmlns:a16="http://schemas.microsoft.com/office/drawing/2014/main" id="{E12AAA91-BD68-4D65-B4B3-A68B3DC594DF}"/>
              </a:ext>
            </a:extLst>
          </p:cNvPr>
          <p:cNvPicPr>
            <a:picLocks noChangeAspect="1"/>
          </p:cNvPicPr>
          <p:nvPr/>
        </p:nvPicPr>
        <p:blipFill>
          <a:blip r:embed="rId3"/>
          <a:stretch>
            <a:fillRect/>
          </a:stretch>
        </p:blipFill>
        <p:spPr>
          <a:xfrm>
            <a:off x="4162633" y="4331676"/>
            <a:ext cx="3866734" cy="2526324"/>
          </a:xfrm>
          <a:prstGeom prst="rect">
            <a:avLst/>
          </a:prstGeom>
        </p:spPr>
      </p:pic>
      <p:sp>
        <p:nvSpPr>
          <p:cNvPr id="7" name="TextBox 6">
            <a:extLst>
              <a:ext uri="{FF2B5EF4-FFF2-40B4-BE49-F238E27FC236}">
                <a16:creationId xmlns:a16="http://schemas.microsoft.com/office/drawing/2014/main" id="{EC0A4902-C4BC-40D0-B3A5-4FEF61120BE7}"/>
              </a:ext>
            </a:extLst>
          </p:cNvPr>
          <p:cNvSpPr txBox="1"/>
          <p:nvPr/>
        </p:nvSpPr>
        <p:spPr>
          <a:xfrm>
            <a:off x="4199688" y="2097438"/>
            <a:ext cx="3866734" cy="2308324"/>
          </a:xfrm>
          <a:prstGeom prst="rect">
            <a:avLst/>
          </a:prstGeom>
          <a:noFill/>
        </p:spPr>
        <p:txBody>
          <a:bodyPr wrap="square" rtlCol="0">
            <a:spAutoFit/>
          </a:bodyPr>
          <a:lstStyle/>
          <a:p>
            <a:r>
              <a:rPr lang="vi-VN" sz="2400" b="0" i="1" dirty="0">
                <a:solidFill>
                  <a:srgbClr val="222222"/>
                </a:solidFill>
                <a:effectLst/>
                <a:latin typeface="+mj-lt"/>
              </a:rPr>
              <a:t>Thiếu tướng Lê Tấn Tảo – Cục trưởng Cục Cảnh sát phòng, chống tội phạm về môi trường trả lời phỏng vấn phóng viên Tạp chí Môi trường và Cuộc sống</a:t>
            </a:r>
            <a:endParaRPr lang="en-US" sz="2400" dirty="0">
              <a:latin typeface="+mj-lt"/>
            </a:endParaRPr>
          </a:p>
        </p:txBody>
      </p:sp>
      <p:pic>
        <p:nvPicPr>
          <p:cNvPr id="8" name="Picture 7">
            <a:extLst>
              <a:ext uri="{FF2B5EF4-FFF2-40B4-BE49-F238E27FC236}">
                <a16:creationId xmlns:a16="http://schemas.microsoft.com/office/drawing/2014/main" id="{46F5CF49-3D4F-4514-AD2A-1B5A34880EB6}"/>
              </a:ext>
            </a:extLst>
          </p:cNvPr>
          <p:cNvPicPr>
            <a:picLocks noChangeAspect="1"/>
          </p:cNvPicPr>
          <p:nvPr/>
        </p:nvPicPr>
        <p:blipFill>
          <a:blip r:embed="rId4"/>
          <a:stretch>
            <a:fillRect/>
          </a:stretch>
        </p:blipFill>
        <p:spPr>
          <a:xfrm>
            <a:off x="8103476" y="1838686"/>
            <a:ext cx="4088524" cy="3574142"/>
          </a:xfrm>
          <a:prstGeom prst="rect">
            <a:avLst/>
          </a:prstGeom>
        </p:spPr>
      </p:pic>
      <p:sp>
        <p:nvSpPr>
          <p:cNvPr id="9" name="TextBox 8">
            <a:extLst>
              <a:ext uri="{FF2B5EF4-FFF2-40B4-BE49-F238E27FC236}">
                <a16:creationId xmlns:a16="http://schemas.microsoft.com/office/drawing/2014/main" id="{CA6E7A90-077B-4C39-A77C-4FBD17F9B21D}"/>
              </a:ext>
            </a:extLst>
          </p:cNvPr>
          <p:cNvSpPr txBox="1"/>
          <p:nvPr/>
        </p:nvSpPr>
        <p:spPr>
          <a:xfrm>
            <a:off x="8313683" y="5544318"/>
            <a:ext cx="3866734" cy="892552"/>
          </a:xfrm>
          <a:prstGeom prst="rect">
            <a:avLst/>
          </a:prstGeom>
          <a:noFill/>
        </p:spPr>
        <p:txBody>
          <a:bodyPr wrap="square" rtlCol="0">
            <a:spAutoFit/>
          </a:bodyPr>
          <a:lstStyle/>
          <a:p>
            <a:r>
              <a:rPr lang="en-US" sz="2600" i="1" dirty="0" err="1">
                <a:latin typeface="Times New Roman" panose="02020603050405020304" pitchFamily="18" charset="0"/>
                <a:cs typeface="Times New Roman" panose="02020603050405020304" pitchFamily="18" charset="0"/>
              </a:rPr>
              <a:t>Phỏng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vấn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xuất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khẩu</a:t>
            </a:r>
            <a:r>
              <a:rPr lang="en-US" sz="2600" i="1" dirty="0">
                <a:latin typeface="Times New Roman" panose="02020603050405020304" pitchFamily="18" charset="0"/>
                <a:cs typeface="Times New Roman" panose="02020603050405020304" pitchFamily="18" charset="0"/>
              </a:rPr>
              <a:t> lao </a:t>
            </a:r>
            <a:r>
              <a:rPr lang="en-US" sz="2600" i="1" dirty="0" err="1">
                <a:latin typeface="Times New Roman" panose="02020603050405020304" pitchFamily="18" charset="0"/>
                <a:cs typeface="Times New Roman" panose="02020603050405020304" pitchFamily="18" charset="0"/>
              </a:rPr>
              <a:t>động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tại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Nhật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Bản</a:t>
            </a:r>
            <a:r>
              <a:rPr lang="en-US" sz="2600" i="1"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E6BC18A4-0EAC-43AB-92B3-191B74BA68C9}"/>
              </a:ext>
            </a:extLst>
          </p:cNvPr>
          <p:cNvSpPr txBox="1"/>
          <p:nvPr/>
        </p:nvSpPr>
        <p:spPr>
          <a:xfrm>
            <a:off x="462454" y="0"/>
            <a:ext cx="11729545" cy="2492990"/>
          </a:xfrm>
          <a:prstGeom prst="rect">
            <a:avLst/>
          </a:prstGeom>
          <a:noFill/>
        </p:spPr>
        <p:txBody>
          <a:bodyPr wrap="square" rtlCol="0">
            <a:spAutoFit/>
          </a:bodyPr>
          <a:lstStyle/>
          <a:p>
            <a:pPr marL="0" marR="0" algn="just">
              <a:spcBef>
                <a:spcPts val="0"/>
              </a:spcBef>
            </a:pPr>
            <a:r>
              <a:rPr lang="nl-NL" sz="2600" b="1" dirty="0">
                <a:effectLst/>
                <a:latin typeface="Times New Roman" panose="02020603050405020304" pitchFamily="18" charset="0"/>
                <a:ea typeface="Calibri" panose="020F0502020204030204" pitchFamily="34" charset="0"/>
                <a:cs typeface="Times New Roman" panose="02020603050405020304" pitchFamily="18" charset="0"/>
              </a:rPr>
              <a:t>-  Mục đích.</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nl-NL" sz="2600" dirty="0">
                <a:effectLst/>
                <a:latin typeface="Times New Roman" panose="02020603050405020304" pitchFamily="18" charset="0"/>
                <a:ea typeface="Calibri" panose="020F0502020204030204" pitchFamily="34" charset="0"/>
                <a:cs typeface="Times New Roman" panose="02020603050405020304" pitchFamily="18" charset="0"/>
              </a:rPr>
              <a:t>+  Để biết quan điểm của một người nào đó.</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nl-NL" sz="2600" dirty="0">
                <a:effectLst/>
                <a:latin typeface="Times New Roman" panose="02020603050405020304" pitchFamily="18" charset="0"/>
                <a:ea typeface="Calibri" panose="020F0502020204030204" pitchFamily="34" charset="0"/>
                <a:cs typeface="Times New Roman" panose="02020603050405020304" pitchFamily="18" charset="0"/>
              </a:rPr>
              <a:t>+ Để thấy tầm quan trọng, ý nghĩa xã hội của vấn đề đang được phỏng vấn.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nl-NL" sz="2600" dirty="0">
                <a:effectLst/>
                <a:latin typeface="Times New Roman" panose="02020603050405020304" pitchFamily="18" charset="0"/>
                <a:ea typeface="Calibri" panose="020F0502020204030204" pitchFamily="34" charset="0"/>
                <a:cs typeface="Times New Roman" panose="02020603050405020304" pitchFamily="18" charset="0"/>
              </a:rPr>
              <a:t>+ Để tạo lập các mối quan hệ xã hội.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nl-NL" sz="2600" dirty="0">
                <a:effectLst/>
                <a:latin typeface="Times New Roman" panose="02020603050405020304" pitchFamily="18" charset="0"/>
                <a:ea typeface="Calibri" panose="020F0502020204030204" pitchFamily="34" charset="0"/>
                <a:cs typeface="Times New Roman" panose="02020603050405020304" pitchFamily="18" charset="0"/>
              </a:rPr>
              <a:t>+ Để chọn được người phù hợp với công việc.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p>
        </p:txBody>
      </p:sp>
    </p:spTree>
    <p:extLst>
      <p:ext uri="{BB962C8B-B14F-4D97-AF65-F5344CB8AC3E}">
        <p14:creationId xmlns:p14="http://schemas.microsoft.com/office/powerpoint/2010/main" val="3991558782"/>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F22C5C-F2C7-4ECB-8DBE-0B218291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BAD7FE07-FE85-4961-B86F-C1791AD31D8C}"/>
              </a:ext>
            </a:extLst>
          </p:cNvPr>
          <p:cNvGrpSpPr/>
          <p:nvPr/>
        </p:nvGrpSpPr>
        <p:grpSpPr>
          <a:xfrm>
            <a:off x="442913" y="428624"/>
            <a:ext cx="11280774" cy="5962652"/>
            <a:chOff x="442913" y="428624"/>
            <a:chExt cx="11280774" cy="5962652"/>
          </a:xfrm>
        </p:grpSpPr>
        <p:sp>
          <p:nvSpPr>
            <p:cNvPr id="9" name="矩形: 圆角 8">
              <a:extLst>
                <a:ext uri="{FF2B5EF4-FFF2-40B4-BE49-F238E27FC236}">
                  <a16:creationId xmlns:a16="http://schemas.microsoft.com/office/drawing/2014/main" id="{6DD460CE-C7A2-4167-85F6-970DBAABFAAB}"/>
                </a:ext>
              </a:extLst>
            </p:cNvPr>
            <p:cNvSpPr/>
            <p:nvPr/>
          </p:nvSpPr>
          <p:spPr>
            <a:xfrm>
              <a:off x="442913" y="5232043"/>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10" name="矩形: 圆角 9">
              <a:extLst>
                <a:ext uri="{FF2B5EF4-FFF2-40B4-BE49-F238E27FC236}">
                  <a16:creationId xmlns:a16="http://schemas.microsoft.com/office/drawing/2014/main" id="{0C509314-6185-4AA5-9B2B-28C317A9212E}"/>
                </a:ext>
              </a:extLst>
            </p:cNvPr>
            <p:cNvSpPr/>
            <p:nvPr/>
          </p:nvSpPr>
          <p:spPr>
            <a:xfrm>
              <a:off x="10499725" y="428624"/>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7" name="矩形 6">
              <a:extLst>
                <a:ext uri="{FF2B5EF4-FFF2-40B4-BE49-F238E27FC236}">
                  <a16:creationId xmlns:a16="http://schemas.microsoft.com/office/drawing/2014/main" id="{0737C4A3-29D0-4F88-8FB4-616A36653686}"/>
                </a:ext>
              </a:extLst>
            </p:cNvPr>
            <p:cNvSpPr/>
            <p:nvPr/>
          </p:nvSpPr>
          <p:spPr>
            <a:xfrm>
              <a:off x="673100" y="622300"/>
              <a:ext cx="10858500" cy="5575300"/>
            </a:xfrm>
            <a:prstGeom prst="rect">
              <a:avLst/>
            </a:prstGeom>
            <a:solidFill>
              <a:schemeClr val="bg1">
                <a:lumMod val="95000"/>
              </a:schemeClr>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grpSp>
      <p:grpSp>
        <p:nvGrpSpPr>
          <p:cNvPr id="12" name="组合 11">
            <a:extLst>
              <a:ext uri="{FF2B5EF4-FFF2-40B4-BE49-F238E27FC236}">
                <a16:creationId xmlns:a16="http://schemas.microsoft.com/office/drawing/2014/main" id="{D86E311D-CF28-411F-814A-9FB4F0E5B5BC}"/>
              </a:ext>
            </a:extLst>
          </p:cNvPr>
          <p:cNvGrpSpPr/>
          <p:nvPr/>
        </p:nvGrpSpPr>
        <p:grpSpPr>
          <a:xfrm rot="3647498">
            <a:off x="438505" y="765585"/>
            <a:ext cx="1452625" cy="1160134"/>
            <a:chOff x="3427504" y="564966"/>
            <a:chExt cx="2219438" cy="1772546"/>
          </a:xfrm>
        </p:grpSpPr>
        <p:pic>
          <p:nvPicPr>
            <p:cNvPr id="16" name="图片 15">
              <a:extLst>
                <a:ext uri="{FF2B5EF4-FFF2-40B4-BE49-F238E27FC236}">
                  <a16:creationId xmlns:a16="http://schemas.microsoft.com/office/drawing/2014/main" id="{201CAC49-8BAB-4AFA-BBDE-F262DD887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78155" flipH="1">
              <a:off x="3650950" y="341520"/>
              <a:ext cx="1772546" cy="2219438"/>
            </a:xfrm>
            <a:prstGeom prst="rect">
              <a:avLst/>
            </a:prstGeom>
          </p:spPr>
        </p:pic>
        <p:pic>
          <p:nvPicPr>
            <p:cNvPr id="17" name="图片 16">
              <a:extLst>
                <a:ext uri="{FF2B5EF4-FFF2-40B4-BE49-F238E27FC236}">
                  <a16:creationId xmlns:a16="http://schemas.microsoft.com/office/drawing/2014/main" id="{B581F98F-9DCA-46F2-A279-CA7D6B9819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50612" flipH="1">
              <a:off x="4051643" y="712184"/>
              <a:ext cx="1392582" cy="911893"/>
            </a:xfrm>
            <a:prstGeom prst="rect">
              <a:avLst/>
            </a:prstGeom>
          </p:spPr>
        </p:pic>
      </p:grpSp>
      <p:pic>
        <p:nvPicPr>
          <p:cNvPr id="3" name="Picture 2">
            <a:extLst>
              <a:ext uri="{FF2B5EF4-FFF2-40B4-BE49-F238E27FC236}">
                <a16:creationId xmlns:a16="http://schemas.microsoft.com/office/drawing/2014/main" id="{1D160B68-27D9-4EBE-8D35-CBAECBBC6087}"/>
              </a:ext>
            </a:extLst>
          </p:cNvPr>
          <p:cNvPicPr>
            <a:picLocks noChangeAspect="1"/>
          </p:cNvPicPr>
          <p:nvPr/>
        </p:nvPicPr>
        <p:blipFill>
          <a:blip r:embed="rId6"/>
          <a:stretch>
            <a:fillRect/>
          </a:stretch>
        </p:blipFill>
        <p:spPr>
          <a:xfrm rot="21331209">
            <a:off x="2239433" y="887057"/>
            <a:ext cx="3475787" cy="2469931"/>
          </a:xfrm>
          <a:prstGeom prst="rect">
            <a:avLst/>
          </a:prstGeom>
        </p:spPr>
      </p:pic>
      <p:pic>
        <p:nvPicPr>
          <p:cNvPr id="4" name="Picture 3">
            <a:extLst>
              <a:ext uri="{FF2B5EF4-FFF2-40B4-BE49-F238E27FC236}">
                <a16:creationId xmlns:a16="http://schemas.microsoft.com/office/drawing/2014/main" id="{98F69E64-89D2-45BF-9148-9F718ABCC5B4}"/>
              </a:ext>
            </a:extLst>
          </p:cNvPr>
          <p:cNvPicPr>
            <a:picLocks noChangeAspect="1"/>
          </p:cNvPicPr>
          <p:nvPr/>
        </p:nvPicPr>
        <p:blipFill>
          <a:blip r:embed="rId7"/>
          <a:stretch>
            <a:fillRect/>
          </a:stretch>
        </p:blipFill>
        <p:spPr>
          <a:xfrm rot="1162009">
            <a:off x="1297858" y="3341925"/>
            <a:ext cx="2619375" cy="1743075"/>
          </a:xfrm>
          <a:prstGeom prst="rect">
            <a:avLst/>
          </a:prstGeom>
        </p:spPr>
      </p:pic>
      <p:pic>
        <p:nvPicPr>
          <p:cNvPr id="5" name="Picture 4">
            <a:extLst>
              <a:ext uri="{FF2B5EF4-FFF2-40B4-BE49-F238E27FC236}">
                <a16:creationId xmlns:a16="http://schemas.microsoft.com/office/drawing/2014/main" id="{86E74471-80F0-46EF-97F0-B37DF8D0A2F7}"/>
              </a:ext>
            </a:extLst>
          </p:cNvPr>
          <p:cNvPicPr>
            <a:picLocks noChangeAspect="1"/>
          </p:cNvPicPr>
          <p:nvPr/>
        </p:nvPicPr>
        <p:blipFill>
          <a:blip r:embed="rId8"/>
          <a:stretch>
            <a:fillRect/>
          </a:stretch>
        </p:blipFill>
        <p:spPr>
          <a:xfrm rot="20254519">
            <a:off x="3864774" y="3158134"/>
            <a:ext cx="2790825" cy="1638300"/>
          </a:xfrm>
          <a:prstGeom prst="rect">
            <a:avLst/>
          </a:prstGeom>
        </p:spPr>
      </p:pic>
      <p:sp>
        <p:nvSpPr>
          <p:cNvPr id="6" name="TextBox 5">
            <a:extLst>
              <a:ext uri="{FF2B5EF4-FFF2-40B4-BE49-F238E27FC236}">
                <a16:creationId xmlns:a16="http://schemas.microsoft.com/office/drawing/2014/main" id="{08423080-1CD9-4675-AFAC-AFA60D37CBCC}"/>
              </a:ext>
            </a:extLst>
          </p:cNvPr>
          <p:cNvSpPr txBox="1"/>
          <p:nvPr/>
        </p:nvSpPr>
        <p:spPr>
          <a:xfrm>
            <a:off x="7168055" y="1166648"/>
            <a:ext cx="3940993" cy="3539430"/>
          </a:xfrm>
          <a:prstGeom prst="rect">
            <a:avLst/>
          </a:prstGeom>
          <a:noFill/>
        </p:spPr>
        <p:txBody>
          <a:bodyPr wrap="square" rtlCol="0">
            <a:spAutoFit/>
          </a:bodyPr>
          <a:lstStyle/>
          <a:p>
            <a:r>
              <a:rPr lang="nl-NL" sz="2800" b="1" dirty="0">
                <a:effectLst/>
                <a:latin typeface="Times New Roman" panose="02020603050405020304" pitchFamily="18" charset="0"/>
                <a:ea typeface="Calibri" panose="020F0502020204030204" pitchFamily="34" charset="0"/>
                <a:cs typeface="Times New Roman" panose="02020603050405020304" pitchFamily="18" charset="0"/>
              </a:rPr>
              <a:t>- Vai trò: </a:t>
            </a: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Biểu hiện một XH văn minh, dân chủ, tôn trọng các ý kiến khác nhau về một vấn đề nào đó. </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thật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tỏ</a:t>
            </a:r>
            <a:r>
              <a:rPr lang="en-US" altLang="en-US" sz="2800" dirty="0">
                <a:latin typeface="Times New Roman" panose="02020603050405020304" pitchFamily="18" charset="0"/>
                <a:cs typeface="Times New Roman" panose="02020603050405020304" pitchFamily="18" charset="0"/>
              </a:rPr>
              <a:t> ý </a:t>
            </a:r>
            <a:r>
              <a:rPr lang="en-US" altLang="en-US" sz="2800" dirty="0" err="1">
                <a:latin typeface="Times New Roman" panose="02020603050405020304" pitchFamily="18" charset="0"/>
                <a:cs typeface="Times New Roman" panose="02020603050405020304" pitchFamily="18" charset="0"/>
              </a:rPr>
              <a:t>kiến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chúng</a:t>
            </a:r>
            <a:r>
              <a:rPr lang="en-US" alt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146111"/>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F22C5C-F2C7-4ECB-8DBE-0B218291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BAD7FE07-FE85-4961-B86F-C1791AD31D8C}"/>
              </a:ext>
            </a:extLst>
          </p:cNvPr>
          <p:cNvGrpSpPr/>
          <p:nvPr/>
        </p:nvGrpSpPr>
        <p:grpSpPr>
          <a:xfrm>
            <a:off x="442913" y="428624"/>
            <a:ext cx="11280774" cy="5962652"/>
            <a:chOff x="442913" y="428624"/>
            <a:chExt cx="11280774" cy="5962652"/>
          </a:xfrm>
        </p:grpSpPr>
        <p:sp>
          <p:nvSpPr>
            <p:cNvPr id="9" name="矩形: 圆角 8">
              <a:extLst>
                <a:ext uri="{FF2B5EF4-FFF2-40B4-BE49-F238E27FC236}">
                  <a16:creationId xmlns:a16="http://schemas.microsoft.com/office/drawing/2014/main" id="{6DD460CE-C7A2-4167-85F6-970DBAABFAAB}"/>
                </a:ext>
              </a:extLst>
            </p:cNvPr>
            <p:cNvSpPr/>
            <p:nvPr/>
          </p:nvSpPr>
          <p:spPr>
            <a:xfrm>
              <a:off x="442913" y="5232043"/>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Microsoft YaHei UI" panose="020B0503020204020204" pitchFamily="34" charset="-122"/>
                <a:ea typeface="Microsoft YaHei UI" panose="020B0503020204020204" pitchFamily="34" charset="-122"/>
              </a:endParaRPr>
            </a:p>
          </p:txBody>
        </p:sp>
        <p:sp>
          <p:nvSpPr>
            <p:cNvPr id="10" name="矩形: 圆角 9">
              <a:extLst>
                <a:ext uri="{FF2B5EF4-FFF2-40B4-BE49-F238E27FC236}">
                  <a16:creationId xmlns:a16="http://schemas.microsoft.com/office/drawing/2014/main" id="{0C509314-6185-4AA5-9B2B-28C317A9212E}"/>
                </a:ext>
              </a:extLst>
            </p:cNvPr>
            <p:cNvSpPr/>
            <p:nvPr/>
          </p:nvSpPr>
          <p:spPr>
            <a:xfrm>
              <a:off x="10499725" y="428624"/>
              <a:ext cx="1223962" cy="1159233"/>
            </a:xfrm>
            <a:prstGeom prst="roundRect">
              <a:avLst/>
            </a:prstGeom>
            <a:solidFill>
              <a:srgbClr val="F7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Microsoft YaHei UI" panose="020B0503020204020204" pitchFamily="34" charset="-122"/>
                <a:ea typeface="Microsoft YaHei UI" panose="020B0503020204020204" pitchFamily="34" charset="-122"/>
              </a:endParaRPr>
            </a:p>
          </p:txBody>
        </p:sp>
        <p:sp>
          <p:nvSpPr>
            <p:cNvPr id="7" name="矩形 6">
              <a:extLst>
                <a:ext uri="{FF2B5EF4-FFF2-40B4-BE49-F238E27FC236}">
                  <a16:creationId xmlns:a16="http://schemas.microsoft.com/office/drawing/2014/main" id="{0737C4A3-29D0-4F88-8FB4-616A36653686}"/>
                </a:ext>
              </a:extLst>
            </p:cNvPr>
            <p:cNvSpPr/>
            <p:nvPr/>
          </p:nvSpPr>
          <p:spPr>
            <a:xfrm>
              <a:off x="673100" y="622300"/>
              <a:ext cx="10858500" cy="5575300"/>
            </a:xfrm>
            <a:prstGeom prst="rect">
              <a:avLst/>
            </a:prstGeom>
            <a:solidFill>
              <a:schemeClr val="bg1">
                <a:lumMod val="95000"/>
              </a:schemeClr>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Microsoft YaHei UI" panose="020B0503020204020204" pitchFamily="34" charset="-122"/>
                <a:ea typeface="Microsoft YaHei UI" panose="020B0503020204020204" pitchFamily="34" charset="-122"/>
              </a:endParaRPr>
            </a:p>
          </p:txBody>
        </p:sp>
      </p:grpSp>
      <p:pic>
        <p:nvPicPr>
          <p:cNvPr id="78" name="图片 77">
            <a:extLst>
              <a:ext uri="{FF2B5EF4-FFF2-40B4-BE49-F238E27FC236}">
                <a16:creationId xmlns:a16="http://schemas.microsoft.com/office/drawing/2014/main"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2100420" y="4053238"/>
            <a:ext cx="1652010" cy="2053212"/>
          </a:xfrm>
          <a:prstGeom prst="rect">
            <a:avLst/>
          </a:prstGeom>
        </p:spPr>
      </p:pic>
      <p:pic>
        <p:nvPicPr>
          <p:cNvPr id="79" name="图片 78">
            <a:extLst>
              <a:ext uri="{FF2B5EF4-FFF2-40B4-BE49-F238E27FC236}">
                <a16:creationId xmlns:a16="http://schemas.microsoft.com/office/drawing/2014/main"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574" y="3282229"/>
            <a:ext cx="1792833" cy="2389601"/>
          </a:xfrm>
          <a:prstGeom prst="rect">
            <a:avLst/>
          </a:prstGeom>
        </p:spPr>
      </p:pic>
      <p:pic>
        <p:nvPicPr>
          <p:cNvPr id="80" name="图片 79">
            <a:extLst>
              <a:ext uri="{FF2B5EF4-FFF2-40B4-BE49-F238E27FC236}">
                <a16:creationId xmlns:a16="http://schemas.microsoft.com/office/drawing/2014/main"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8313" y="3921510"/>
            <a:ext cx="1333804" cy="1880028"/>
          </a:xfrm>
          <a:prstGeom prst="rect">
            <a:avLst/>
          </a:prstGeom>
        </p:spPr>
      </p:pic>
      <p:pic>
        <p:nvPicPr>
          <p:cNvPr id="3" name="Picture 2">
            <a:extLst>
              <a:ext uri="{FF2B5EF4-FFF2-40B4-BE49-F238E27FC236}">
                <a16:creationId xmlns:a16="http://schemas.microsoft.com/office/drawing/2014/main" id="{9E7691E9-25DC-435E-9BF5-433FC6A687EB}"/>
              </a:ext>
            </a:extLst>
          </p:cNvPr>
          <p:cNvPicPr>
            <a:picLocks noChangeAspect="1"/>
          </p:cNvPicPr>
          <p:nvPr/>
        </p:nvPicPr>
        <p:blipFill rotWithShape="1">
          <a:blip r:embed="rId7"/>
          <a:srcRect b="16502"/>
          <a:stretch/>
        </p:blipFill>
        <p:spPr>
          <a:xfrm>
            <a:off x="6484883" y="1974412"/>
            <a:ext cx="4928914" cy="2871076"/>
          </a:xfrm>
          <a:prstGeom prst="rect">
            <a:avLst/>
          </a:prstGeom>
        </p:spPr>
      </p:pic>
      <p:sp>
        <p:nvSpPr>
          <p:cNvPr id="4" name="TextBox 3">
            <a:extLst>
              <a:ext uri="{FF2B5EF4-FFF2-40B4-BE49-F238E27FC236}">
                <a16:creationId xmlns:a16="http://schemas.microsoft.com/office/drawing/2014/main" id="{7C50FE0D-0301-497B-A98F-ED304AFD8573}"/>
              </a:ext>
            </a:extLst>
          </p:cNvPr>
          <p:cNvSpPr txBox="1"/>
          <p:nvPr/>
        </p:nvSpPr>
        <p:spPr>
          <a:xfrm>
            <a:off x="1547888" y="1093076"/>
            <a:ext cx="4663726" cy="2554545"/>
          </a:xfrm>
          <a:prstGeom prst="rect">
            <a:avLst/>
          </a:prstGeom>
          <a:noFill/>
        </p:spPr>
        <p:txBody>
          <a:bodyPr wrap="square" rtlCol="0">
            <a:spAutoFit/>
          </a:bodyPr>
          <a:lstStyle/>
          <a:p>
            <a:r>
              <a:rPr lang="nl-NL" sz="3200" b="1" dirty="0">
                <a:effectLst/>
                <a:latin typeface="Times New Roman" panose="02020603050405020304" pitchFamily="18" charset="0"/>
                <a:ea typeface="Times New Roman" panose="02020603050405020304" pitchFamily="18" charset="0"/>
                <a:cs typeface="Times New Roman" panose="02020603050405020304" pitchFamily="18" charset="0"/>
              </a:rPr>
              <a:t>Nội dung thảo luận:  </a:t>
            </a:r>
          </a:p>
          <a:p>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Nếu được giao làm nhiệm vụ phỏng vấn, em thấy cần chuẩn bị những gì ?</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542767928"/>
      </p:ext>
    </p:extLst>
  </p:cSld>
  <p:clrMapOvr>
    <a:masterClrMapping/>
  </p:clrMapOvr>
  <p:transition advClick="0">
    <p:check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down)">
                                          <p:cBhvr>
                                            <p:cTn id="13" dur="750"/>
                                            <p:tgtEl>
                                              <p:spTgt spid="80"/>
                                            </p:tgtEl>
                                          </p:cBhvr>
                                        </p:animEffect>
                                      </p:child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down)">
                                          <p:cBhvr>
                                            <p:cTn id="17" dur="750"/>
                                            <p:tgtEl>
                                              <p:spTgt spid="79"/>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left)">
                                          <p:cBhvr>
                                            <p:cTn id="21"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ppt_x"/>
                                              </p:val>
                                            </p:tav>
                                            <p:tav tm="100000">
                                              <p:val>
                                                <p:strVal val="#ppt_x"/>
                                              </p:val>
                                            </p:tav>
                                          </p:tavLst>
                                        </p:anim>
                                        <p:anim calcmode="lin" valueType="num">
                                          <p:cBhvr additive="base">
                                            <p:cTn id="29" dur="5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wipe(down)">
                                          <p:cBhvr>
                                            <p:cTn id="33" dur="750"/>
                                            <p:tgtEl>
                                              <p:spTgt spid="80"/>
                                            </p:tgtEl>
                                          </p:cBhvr>
                                        </p:animEffect>
                                      </p:childTnLst>
                                    </p:cTn>
                                  </p:par>
                                </p:childTnLst>
                              </p:cTn>
                            </p:par>
                            <p:par>
                              <p:cTn id="34" fill="hold">
                                <p:stCondLst>
                                  <p:cond delay="3250"/>
                                </p:stCondLst>
                                <p:childTnLst>
                                  <p:par>
                                    <p:cTn id="35" presetID="22" presetClass="entr" presetSubtype="4"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down)">
                                          <p:cBhvr>
                                            <p:cTn id="37" dur="750"/>
                                            <p:tgtEl>
                                              <p:spTgt spid="7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left)">
                                          <p:cBhvr>
                                            <p:cTn id="41" dur="750"/>
                                            <p:tgtEl>
                                              <p:spTgt spid="78"/>
                                            </p:tgtEl>
                                          </p:cBhvr>
                                        </p:animEffect>
                                      </p:childTnLst>
                                    </p:cTn>
                                  </p:par>
                                </p:childTnLst>
                              </p:cTn>
                            </p:par>
                            <p:par>
                              <p:cTn id="42" fill="hold">
                                <p:stCondLst>
                                  <p:cond delay="4750"/>
                                </p:stCondLst>
                                <p:childTnLst>
                                  <p:par>
                                    <p:cTn id="43" presetID="2" presetClass="entr" presetSubtype="2"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750" fill="hold"/>
                                            <p:tgtEl>
                                              <p:spTgt spid="48"/>
                                            </p:tgtEl>
                                            <p:attrNameLst>
                                              <p:attrName>ppt_x</p:attrName>
                                            </p:attrNameLst>
                                          </p:cBhvr>
                                          <p:tavLst>
                                            <p:tav tm="0">
                                              <p:val>
                                                <p:strVal val="1+#ppt_w/2"/>
                                              </p:val>
                                            </p:tav>
                                            <p:tav tm="100000">
                                              <p:val>
                                                <p:strVal val="#ppt_x"/>
                                              </p:val>
                                            </p:tav>
                                          </p:tavLst>
                                        </p:anim>
                                        <p:anim calcmode="lin" valueType="num">
                                          <p:cBhvr additive="base">
                                            <p:cTn id="46" dur="750" fill="hold"/>
                                            <p:tgtEl>
                                              <p:spTgt spid="48"/>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 presetClass="entr" presetSubtype="2"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750" fill="hold"/>
                                            <p:tgtEl>
                                              <p:spTgt spid="53"/>
                                            </p:tgtEl>
                                            <p:attrNameLst>
                                              <p:attrName>ppt_x</p:attrName>
                                            </p:attrNameLst>
                                          </p:cBhvr>
                                          <p:tavLst>
                                            <p:tav tm="0">
                                              <p:val>
                                                <p:strVal val="1+#ppt_w/2"/>
                                              </p:val>
                                            </p:tav>
                                            <p:tav tm="100000">
                                              <p:val>
                                                <p:strVal val="#ppt_x"/>
                                              </p:val>
                                            </p:tav>
                                          </p:tavLst>
                                        </p:anim>
                                        <p:anim calcmode="lin" valueType="num">
                                          <p:cBhvr additive="base">
                                            <p:cTn id="51" dur="750" fill="hold"/>
                                            <p:tgtEl>
                                              <p:spTgt spid="53"/>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 presetClass="entr" presetSubtype="2"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750" fill="hold"/>
                                            <p:tgtEl>
                                              <p:spTgt spid="58"/>
                                            </p:tgtEl>
                                            <p:attrNameLst>
                                              <p:attrName>ppt_x</p:attrName>
                                            </p:attrNameLst>
                                          </p:cBhvr>
                                          <p:tavLst>
                                            <p:tav tm="0">
                                              <p:val>
                                                <p:strVal val="1+#ppt_w/2"/>
                                              </p:val>
                                            </p:tav>
                                            <p:tav tm="100000">
                                              <p:val>
                                                <p:strVal val="#ppt_x"/>
                                              </p:val>
                                            </p:tav>
                                          </p:tavLst>
                                        </p:anim>
                                        <p:anim calcmode="lin" valueType="num">
                                          <p:cBhvr additive="base">
                                            <p:cTn id="56" dur="750" fill="hold"/>
                                            <p:tgtEl>
                                              <p:spTgt spid="58"/>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2" fill="hold"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750" fill="hold"/>
                                            <p:tgtEl>
                                              <p:spTgt spid="73"/>
                                            </p:tgtEl>
                                            <p:attrNameLst>
                                              <p:attrName>ppt_x</p:attrName>
                                            </p:attrNameLst>
                                          </p:cBhvr>
                                          <p:tavLst>
                                            <p:tav tm="0">
                                              <p:val>
                                                <p:strVal val="1+#ppt_w/2"/>
                                              </p:val>
                                            </p:tav>
                                            <p:tav tm="100000">
                                              <p:val>
                                                <p:strVal val="#ppt_x"/>
                                              </p:val>
                                            </p:tav>
                                          </p:tavLst>
                                        </p:anim>
                                        <p:anim calcmode="lin" valueType="num">
                                          <p:cBhvr additive="base">
                                            <p:cTn id="61" dur="750" fill="hold"/>
                                            <p:tgtEl>
                                              <p:spTgt spid="73"/>
                                            </p:tgtEl>
                                            <p:attrNameLst>
                                              <p:attrName>ppt_y</p:attrName>
                                            </p:attrNameLst>
                                          </p:cBhvr>
                                          <p:tavLst>
                                            <p:tav tm="0">
                                              <p:val>
                                                <p:strVal val="#ppt_y"/>
                                              </p:val>
                                            </p:tav>
                                            <p:tav tm="100000">
                                              <p:val>
                                                <p:strVal val="#ppt_y"/>
                                              </p:val>
                                            </p:tav>
                                          </p:tavLst>
                                        </p:anim>
                                      </p:childTnLst>
                                    </p:cTn>
                                  </p:par>
                                </p:childTnLst>
                              </p:cTn>
                            </p:par>
                            <p:par>
                              <p:cTn id="62" fill="hold">
                                <p:stCondLst>
                                  <p:cond delay="7750"/>
                                </p:stCondLst>
                                <p:childTnLst>
                                  <p:par>
                                    <p:cTn id="63" presetID="2" presetClass="entr" presetSubtype="2"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750" fill="hold"/>
                                            <p:tgtEl>
                                              <p:spTgt spid="39"/>
                                            </p:tgtEl>
                                            <p:attrNameLst>
                                              <p:attrName>ppt_x</p:attrName>
                                            </p:attrNameLst>
                                          </p:cBhvr>
                                          <p:tavLst>
                                            <p:tav tm="0">
                                              <p:val>
                                                <p:strVal val="1+#ppt_w/2"/>
                                              </p:val>
                                            </p:tav>
                                            <p:tav tm="100000">
                                              <p:val>
                                                <p:strVal val="#ppt_x"/>
                                              </p:val>
                                            </p:tav>
                                          </p:tavLst>
                                        </p:anim>
                                        <p:anim calcmode="lin" valueType="num">
                                          <p:cBhvr additive="base">
                                            <p:cTn id="66" dur="7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F22C5C-F2C7-4ECB-8DBE-0B218291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a16="http://schemas.microsoft.com/office/drawing/2014/main" id="{D86E311D-CF28-411F-814A-9FB4F0E5B5BC}"/>
              </a:ext>
            </a:extLst>
          </p:cNvPr>
          <p:cNvGrpSpPr/>
          <p:nvPr/>
        </p:nvGrpSpPr>
        <p:grpSpPr>
          <a:xfrm rot="3647498">
            <a:off x="-381301" y="48645"/>
            <a:ext cx="1452625" cy="1160134"/>
            <a:chOff x="3427504" y="564966"/>
            <a:chExt cx="2219438" cy="1772546"/>
          </a:xfrm>
        </p:grpSpPr>
        <p:pic>
          <p:nvPicPr>
            <p:cNvPr id="16" name="图片 15">
              <a:extLst>
                <a:ext uri="{FF2B5EF4-FFF2-40B4-BE49-F238E27FC236}">
                  <a16:creationId xmlns:a16="http://schemas.microsoft.com/office/drawing/2014/main" id="{201CAC49-8BAB-4AFA-BBDE-F262DD887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78155" flipH="1">
              <a:off x="3650950" y="341520"/>
              <a:ext cx="1772546" cy="2219438"/>
            </a:xfrm>
            <a:prstGeom prst="rect">
              <a:avLst/>
            </a:prstGeom>
          </p:spPr>
        </p:pic>
        <p:pic>
          <p:nvPicPr>
            <p:cNvPr id="17" name="图片 16">
              <a:extLst>
                <a:ext uri="{FF2B5EF4-FFF2-40B4-BE49-F238E27FC236}">
                  <a16:creationId xmlns:a16="http://schemas.microsoft.com/office/drawing/2014/main" id="{B581F98F-9DCA-46F2-A279-CA7D6B9819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50612" flipH="1">
              <a:off x="4051643" y="712184"/>
              <a:ext cx="1392582" cy="911893"/>
            </a:xfrm>
            <a:prstGeom prst="rect">
              <a:avLst/>
            </a:prstGeom>
          </p:spPr>
        </p:pic>
      </p:grpSp>
      <p:sp>
        <p:nvSpPr>
          <p:cNvPr id="32" name="Text Box 7">
            <a:extLst>
              <a:ext uri="{FF2B5EF4-FFF2-40B4-BE49-F238E27FC236}">
                <a16:creationId xmlns:a16="http://schemas.microsoft.com/office/drawing/2014/main" id="{D74FBDBC-7A6E-4F7E-B94B-D52084371EC0}"/>
              </a:ext>
            </a:extLst>
          </p:cNvPr>
          <p:cNvSpPr txBox="1">
            <a:spLocks noChangeArrowheads="1"/>
          </p:cNvSpPr>
          <p:nvPr/>
        </p:nvSpPr>
        <p:spPr bwMode="auto">
          <a:xfrm>
            <a:off x="1146767" y="0"/>
            <a:ext cx="6389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rgbClr val="0000FF"/>
                </a:solidFill>
                <a:latin typeface="Times New Roman" panose="02020603050405020304" pitchFamily="18" charset="0"/>
              </a:rPr>
              <a:t>a. </a:t>
            </a:r>
            <a:r>
              <a:rPr lang="en-US" altLang="en-US" dirty="0" err="1">
                <a:solidFill>
                  <a:srgbClr val="0000FF"/>
                </a:solidFill>
                <a:latin typeface="Times New Roman" panose="02020603050405020304" pitchFamily="18" charset="0"/>
              </a:rPr>
              <a:t>Chuẩn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bị</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phỏng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vấn</a:t>
            </a:r>
            <a:endParaRPr lang="en-US" altLang="en-US" dirty="0">
              <a:solidFill>
                <a:srgbClr val="0000FF"/>
              </a:solidFill>
              <a:latin typeface="Times New Roman" panose="02020603050405020304" pitchFamily="18" charset="0"/>
            </a:endParaRPr>
          </a:p>
        </p:txBody>
      </p:sp>
      <p:sp>
        <p:nvSpPr>
          <p:cNvPr id="33" name="Text Box 9">
            <a:extLst>
              <a:ext uri="{FF2B5EF4-FFF2-40B4-BE49-F238E27FC236}">
                <a16:creationId xmlns:a16="http://schemas.microsoft.com/office/drawing/2014/main" id="{5166AB43-8998-4E7E-A3B8-112FD869826A}"/>
              </a:ext>
            </a:extLst>
          </p:cNvPr>
          <p:cNvSpPr txBox="1">
            <a:spLocks noChangeArrowheads="1"/>
          </p:cNvSpPr>
          <p:nvPr/>
        </p:nvSpPr>
        <p:spPr bwMode="auto">
          <a:xfrm>
            <a:off x="1776248" y="523220"/>
            <a:ext cx="5475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Các</a:t>
            </a: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yếu</a:t>
            </a: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tố</a:t>
            </a: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cần</a:t>
            </a: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chuẩn</a:t>
            </a: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bị</a:t>
            </a:r>
            <a:endParaRPr lang="en-US" altLang="en-US" dirty="0">
              <a:solidFill>
                <a:srgbClr val="3333FF"/>
              </a:solidFill>
              <a:latin typeface="Times New Roman" panose="02020603050405020304" pitchFamily="18" charset="0"/>
            </a:endParaRPr>
          </a:p>
        </p:txBody>
      </p:sp>
      <p:sp>
        <p:nvSpPr>
          <p:cNvPr id="4" name="TextBox 3">
            <a:extLst>
              <a:ext uri="{FF2B5EF4-FFF2-40B4-BE49-F238E27FC236}">
                <a16:creationId xmlns:a16="http://schemas.microsoft.com/office/drawing/2014/main" id="{02E4FEBA-6EC7-4B6B-B6BD-F2AF52B50BBC}"/>
              </a:ext>
            </a:extLst>
          </p:cNvPr>
          <p:cNvSpPr txBox="1"/>
          <p:nvPr/>
        </p:nvSpPr>
        <p:spPr>
          <a:xfrm>
            <a:off x="765207" y="3284022"/>
            <a:ext cx="343688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PV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Anh </a:t>
            </a:r>
          </a:p>
        </p:txBody>
      </p:sp>
      <p:sp>
        <p:nvSpPr>
          <p:cNvPr id="37" name="Text Box 10">
            <a:extLst>
              <a:ext uri="{FF2B5EF4-FFF2-40B4-BE49-F238E27FC236}">
                <a16:creationId xmlns:a16="http://schemas.microsoft.com/office/drawing/2014/main" id="{F74C070E-F6F2-4EE1-9C12-3CA97323D1EC}"/>
              </a:ext>
            </a:extLst>
          </p:cNvPr>
          <p:cNvSpPr txBox="1">
            <a:spLocks noChangeArrowheads="1"/>
          </p:cNvSpPr>
          <p:nvPr/>
        </p:nvSpPr>
        <p:spPr bwMode="auto">
          <a:xfrm>
            <a:off x="765207" y="843285"/>
            <a:ext cx="28207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Người</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phỏng</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vấn</a:t>
            </a:r>
            <a:r>
              <a:rPr lang="en-US" altLang="en-US" dirty="0">
                <a:solidFill>
                  <a:srgbClr val="002060"/>
                </a:solidFill>
                <a:latin typeface="Times New Roman" panose="02020603050405020304" pitchFamily="18" charset="0"/>
              </a:rPr>
              <a:t>    </a:t>
            </a:r>
          </a:p>
        </p:txBody>
      </p:sp>
      <p:sp>
        <p:nvSpPr>
          <p:cNvPr id="39" name="Text Box 13">
            <a:extLst>
              <a:ext uri="{FF2B5EF4-FFF2-40B4-BE49-F238E27FC236}">
                <a16:creationId xmlns:a16="http://schemas.microsoft.com/office/drawing/2014/main" id="{319A645D-332A-4648-A07F-534F46C6F233}"/>
              </a:ext>
            </a:extLst>
          </p:cNvPr>
          <p:cNvSpPr txBox="1">
            <a:spLocks noChangeArrowheads="1"/>
          </p:cNvSpPr>
          <p:nvPr/>
        </p:nvSpPr>
        <p:spPr bwMode="auto">
          <a:xfrm>
            <a:off x="5365530" y="992270"/>
            <a:ext cx="3773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Mục</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đích</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phỏng</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vấn</a:t>
            </a:r>
            <a:r>
              <a:rPr lang="en-US" altLang="en-US" sz="2400" dirty="0">
                <a:solidFill>
                  <a:srgbClr val="002060"/>
                </a:solidFill>
                <a:latin typeface="Times New Roman" panose="02020603050405020304" pitchFamily="18" charset="0"/>
              </a:rPr>
              <a:t> </a:t>
            </a:r>
            <a:r>
              <a:rPr lang="en-US" altLang="en-US" dirty="0">
                <a:solidFill>
                  <a:srgbClr val="002060"/>
                </a:solidFill>
                <a:latin typeface="Times New Roman" panose="02020603050405020304" pitchFamily="18" charset="0"/>
              </a:rPr>
              <a:t>    </a:t>
            </a:r>
          </a:p>
        </p:txBody>
      </p:sp>
      <p:sp>
        <p:nvSpPr>
          <p:cNvPr id="60" name="Text Box 14">
            <a:extLst>
              <a:ext uri="{FF2B5EF4-FFF2-40B4-BE49-F238E27FC236}">
                <a16:creationId xmlns:a16="http://schemas.microsoft.com/office/drawing/2014/main" id="{E0EFCFC3-3F06-4A82-B26C-34C3F3431B92}"/>
              </a:ext>
            </a:extLst>
          </p:cNvPr>
          <p:cNvSpPr txBox="1">
            <a:spLocks noChangeArrowheads="1"/>
          </p:cNvSpPr>
          <p:nvPr/>
        </p:nvSpPr>
        <p:spPr bwMode="auto">
          <a:xfrm>
            <a:off x="4764809" y="3745687"/>
            <a:ext cx="39381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Chủ</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đề</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phỏng</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vấn</a:t>
            </a:r>
            <a:r>
              <a:rPr lang="en-US" altLang="en-US" sz="2400" dirty="0">
                <a:solidFill>
                  <a:srgbClr val="002060"/>
                </a:solidFill>
                <a:latin typeface="Times New Roman" panose="02020603050405020304" pitchFamily="18" charset="0"/>
              </a:rPr>
              <a:t> </a:t>
            </a:r>
            <a:r>
              <a:rPr lang="en-US" altLang="en-US" dirty="0">
                <a:solidFill>
                  <a:srgbClr val="002060"/>
                </a:solidFill>
                <a:latin typeface="Times New Roman" panose="02020603050405020304" pitchFamily="18" charset="0"/>
              </a:rPr>
              <a:t>    </a:t>
            </a:r>
          </a:p>
        </p:txBody>
      </p:sp>
      <p:pic>
        <p:nvPicPr>
          <p:cNvPr id="6" name="Picture 5">
            <a:extLst>
              <a:ext uri="{FF2B5EF4-FFF2-40B4-BE49-F238E27FC236}">
                <a16:creationId xmlns:a16="http://schemas.microsoft.com/office/drawing/2014/main" id="{3CA81263-C887-4EE9-93A2-CC5F93B46119}"/>
              </a:ext>
            </a:extLst>
          </p:cNvPr>
          <p:cNvPicPr>
            <a:picLocks noChangeAspect="1"/>
          </p:cNvPicPr>
          <p:nvPr/>
        </p:nvPicPr>
        <p:blipFill>
          <a:blip r:embed="rId6"/>
          <a:stretch>
            <a:fillRect/>
          </a:stretch>
        </p:blipFill>
        <p:spPr>
          <a:xfrm>
            <a:off x="599064" y="1382289"/>
            <a:ext cx="3407342" cy="1885949"/>
          </a:xfrm>
          <a:prstGeom prst="rect">
            <a:avLst/>
          </a:prstGeom>
        </p:spPr>
      </p:pic>
      <p:pic>
        <p:nvPicPr>
          <p:cNvPr id="8" name="Picture 7">
            <a:extLst>
              <a:ext uri="{FF2B5EF4-FFF2-40B4-BE49-F238E27FC236}">
                <a16:creationId xmlns:a16="http://schemas.microsoft.com/office/drawing/2014/main" id="{B9305B28-5564-46F7-8418-F199F6DDC20E}"/>
              </a:ext>
            </a:extLst>
          </p:cNvPr>
          <p:cNvPicPr>
            <a:picLocks noChangeAspect="1"/>
          </p:cNvPicPr>
          <p:nvPr/>
        </p:nvPicPr>
        <p:blipFill>
          <a:blip r:embed="rId7"/>
          <a:stretch>
            <a:fillRect/>
          </a:stretch>
        </p:blipFill>
        <p:spPr>
          <a:xfrm>
            <a:off x="89960" y="3745688"/>
            <a:ext cx="4345405" cy="2455416"/>
          </a:xfrm>
          <a:prstGeom prst="rect">
            <a:avLst/>
          </a:prstGeom>
        </p:spPr>
      </p:pic>
      <p:sp>
        <p:nvSpPr>
          <p:cNvPr id="38" name="Text Box 12">
            <a:extLst>
              <a:ext uri="{FF2B5EF4-FFF2-40B4-BE49-F238E27FC236}">
                <a16:creationId xmlns:a16="http://schemas.microsoft.com/office/drawing/2014/main" id="{E2C48D4B-428A-4F5E-98B6-CF03B24251D7}"/>
              </a:ext>
            </a:extLst>
          </p:cNvPr>
          <p:cNvSpPr txBox="1">
            <a:spLocks noChangeArrowheads="1"/>
          </p:cNvSpPr>
          <p:nvPr/>
        </p:nvSpPr>
        <p:spPr bwMode="auto">
          <a:xfrm>
            <a:off x="57806" y="6273919"/>
            <a:ext cx="4882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sz="2400" dirty="0">
                <a:solidFill>
                  <a:srgbClr val="002060"/>
                </a:solidFill>
                <a:latin typeface="Times New Roman" panose="02020603050405020304" pitchFamily="18" charset="0"/>
              </a:rPr>
              <a:t> +  </a:t>
            </a:r>
            <a:r>
              <a:rPr lang="en-US" altLang="en-US" sz="2400" dirty="0" err="1">
                <a:solidFill>
                  <a:srgbClr val="002060"/>
                </a:solidFill>
                <a:latin typeface="Times New Roman" panose="02020603050405020304" pitchFamily="18" charset="0"/>
              </a:rPr>
              <a:t>Người</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trả</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lời</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phỏng</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vấn</a:t>
            </a:r>
            <a:r>
              <a:rPr lang="en-US" altLang="en-US" sz="2400" dirty="0">
                <a:solidFill>
                  <a:srgbClr val="002060"/>
                </a:solidFill>
                <a:latin typeface="Times New Roman" panose="02020603050405020304" pitchFamily="18" charset="0"/>
              </a:rPr>
              <a:t> </a:t>
            </a:r>
            <a:r>
              <a:rPr lang="en-US" altLang="en-US" dirty="0">
                <a:solidFill>
                  <a:srgbClr val="002060"/>
                </a:solidFill>
                <a:latin typeface="Times New Roman" panose="02020603050405020304" pitchFamily="18" charset="0"/>
              </a:rPr>
              <a:t>    </a:t>
            </a:r>
          </a:p>
        </p:txBody>
      </p:sp>
      <p:pic>
        <p:nvPicPr>
          <p:cNvPr id="14" name="Picture 13">
            <a:extLst>
              <a:ext uri="{FF2B5EF4-FFF2-40B4-BE49-F238E27FC236}">
                <a16:creationId xmlns:a16="http://schemas.microsoft.com/office/drawing/2014/main" id="{859DD73B-5E2C-4D7E-882B-11AE536FFF9C}"/>
              </a:ext>
            </a:extLst>
          </p:cNvPr>
          <p:cNvPicPr>
            <a:picLocks noChangeAspect="1"/>
          </p:cNvPicPr>
          <p:nvPr/>
        </p:nvPicPr>
        <p:blipFill rotWithShape="1">
          <a:blip r:embed="rId8"/>
          <a:srcRect b="14972"/>
          <a:stretch/>
        </p:blipFill>
        <p:spPr>
          <a:xfrm>
            <a:off x="4804093" y="1488747"/>
            <a:ext cx="3407342" cy="2171811"/>
          </a:xfrm>
          <a:prstGeom prst="rect">
            <a:avLst/>
          </a:prstGeom>
        </p:spPr>
      </p:pic>
      <p:pic>
        <p:nvPicPr>
          <p:cNvPr id="15" name="Picture 14">
            <a:extLst>
              <a:ext uri="{FF2B5EF4-FFF2-40B4-BE49-F238E27FC236}">
                <a16:creationId xmlns:a16="http://schemas.microsoft.com/office/drawing/2014/main" id="{2C516FDC-EB31-4C73-8A65-44111C275441}"/>
              </a:ext>
            </a:extLst>
          </p:cNvPr>
          <p:cNvPicPr>
            <a:picLocks noChangeAspect="1"/>
          </p:cNvPicPr>
          <p:nvPr/>
        </p:nvPicPr>
        <p:blipFill>
          <a:blip r:embed="rId9"/>
          <a:stretch>
            <a:fillRect/>
          </a:stretch>
        </p:blipFill>
        <p:spPr>
          <a:xfrm>
            <a:off x="5029822" y="4354036"/>
            <a:ext cx="3378453" cy="2443103"/>
          </a:xfrm>
          <a:prstGeom prst="rect">
            <a:avLst/>
          </a:prstGeom>
        </p:spPr>
      </p:pic>
      <p:pic>
        <p:nvPicPr>
          <p:cNvPr id="19" name="Picture 18">
            <a:extLst>
              <a:ext uri="{FF2B5EF4-FFF2-40B4-BE49-F238E27FC236}">
                <a16:creationId xmlns:a16="http://schemas.microsoft.com/office/drawing/2014/main" id="{1483244F-DDDE-40F3-94F9-7DBD67E7BFAE}"/>
              </a:ext>
            </a:extLst>
          </p:cNvPr>
          <p:cNvPicPr>
            <a:picLocks noChangeAspect="1"/>
          </p:cNvPicPr>
          <p:nvPr/>
        </p:nvPicPr>
        <p:blipFill rotWithShape="1">
          <a:blip r:embed="rId10"/>
          <a:srcRect t="26411"/>
          <a:stretch/>
        </p:blipFill>
        <p:spPr>
          <a:xfrm>
            <a:off x="9468189" y="1046440"/>
            <a:ext cx="2143125" cy="1577114"/>
          </a:xfrm>
          <a:prstGeom prst="rect">
            <a:avLst/>
          </a:prstGeom>
        </p:spPr>
      </p:pic>
      <p:pic>
        <p:nvPicPr>
          <p:cNvPr id="21" name="Picture 20">
            <a:extLst>
              <a:ext uri="{FF2B5EF4-FFF2-40B4-BE49-F238E27FC236}">
                <a16:creationId xmlns:a16="http://schemas.microsoft.com/office/drawing/2014/main" id="{BDDD9DC2-E295-4653-B2F8-CB100AB895C8}"/>
              </a:ext>
            </a:extLst>
          </p:cNvPr>
          <p:cNvPicPr>
            <a:picLocks noChangeAspect="1"/>
          </p:cNvPicPr>
          <p:nvPr/>
        </p:nvPicPr>
        <p:blipFill>
          <a:blip r:embed="rId11"/>
          <a:stretch>
            <a:fillRect/>
          </a:stretch>
        </p:blipFill>
        <p:spPr>
          <a:xfrm>
            <a:off x="9358198" y="5200650"/>
            <a:ext cx="2762250" cy="1657350"/>
          </a:xfrm>
          <a:prstGeom prst="rect">
            <a:avLst/>
          </a:prstGeom>
        </p:spPr>
      </p:pic>
      <p:pic>
        <p:nvPicPr>
          <p:cNvPr id="20" name="Picture 19">
            <a:extLst>
              <a:ext uri="{FF2B5EF4-FFF2-40B4-BE49-F238E27FC236}">
                <a16:creationId xmlns:a16="http://schemas.microsoft.com/office/drawing/2014/main" id="{F32821B6-08C2-47DE-967C-C845C6F27C60}"/>
              </a:ext>
            </a:extLst>
          </p:cNvPr>
          <p:cNvPicPr>
            <a:picLocks noChangeAspect="1"/>
          </p:cNvPicPr>
          <p:nvPr/>
        </p:nvPicPr>
        <p:blipFill>
          <a:blip r:embed="rId12"/>
          <a:stretch>
            <a:fillRect/>
          </a:stretch>
        </p:blipFill>
        <p:spPr>
          <a:xfrm>
            <a:off x="9374905" y="2640514"/>
            <a:ext cx="2527116" cy="2543175"/>
          </a:xfrm>
          <a:prstGeom prst="rect">
            <a:avLst/>
          </a:prstGeom>
        </p:spPr>
      </p:pic>
      <p:sp>
        <p:nvSpPr>
          <p:cNvPr id="61" name="Text Box 15">
            <a:extLst>
              <a:ext uri="{FF2B5EF4-FFF2-40B4-BE49-F238E27FC236}">
                <a16:creationId xmlns:a16="http://schemas.microsoft.com/office/drawing/2014/main" id="{C057C925-733F-48D3-9704-8FAC7F59D20C}"/>
              </a:ext>
            </a:extLst>
          </p:cNvPr>
          <p:cNvSpPr txBox="1">
            <a:spLocks noChangeArrowheads="1"/>
          </p:cNvSpPr>
          <p:nvPr/>
        </p:nvSpPr>
        <p:spPr bwMode="auto">
          <a:xfrm>
            <a:off x="9026410" y="327129"/>
            <a:ext cx="307624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Phương</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tiện</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phỏng</a:t>
            </a:r>
            <a:r>
              <a:rPr lang="en-US" altLang="en-US" sz="2400" dirty="0">
                <a:solidFill>
                  <a:srgbClr val="002060"/>
                </a:solidFill>
                <a:latin typeface="Times New Roman" panose="02020603050405020304" pitchFamily="18" charset="0"/>
              </a:rPr>
              <a:t> </a:t>
            </a:r>
            <a:r>
              <a:rPr lang="en-US" altLang="en-US" sz="2400" dirty="0" err="1">
                <a:solidFill>
                  <a:srgbClr val="002060"/>
                </a:solidFill>
                <a:latin typeface="Times New Roman" panose="02020603050405020304" pitchFamily="18" charset="0"/>
              </a:rPr>
              <a:t>vấn</a:t>
            </a:r>
            <a:r>
              <a:rPr lang="en-US" altLang="en-US" sz="2400" dirty="0">
                <a:solidFill>
                  <a:srgbClr val="002060"/>
                </a:solidFill>
                <a:latin typeface="Times New Roman" panose="02020603050405020304" pitchFamily="18" charset="0"/>
              </a:rPr>
              <a:t> </a:t>
            </a:r>
            <a:r>
              <a:rPr lang="en-US" altLang="en-US" dirty="0">
                <a:solidFill>
                  <a:srgbClr val="002060"/>
                </a:solidFill>
                <a:latin typeface="Times New Roman" panose="02020603050405020304" pitchFamily="18" charset="0"/>
              </a:rPr>
              <a:t>    </a:t>
            </a:r>
          </a:p>
        </p:txBody>
      </p:sp>
    </p:spTree>
    <p:extLst>
      <p:ext uri="{BB962C8B-B14F-4D97-AF65-F5344CB8AC3E}">
        <p14:creationId xmlns:p14="http://schemas.microsoft.com/office/powerpoint/2010/main" val="924645424"/>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1+#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0-#ppt_w/2"/>
                                          </p:val>
                                        </p:tav>
                                        <p:tav tm="100000">
                                          <p:val>
                                            <p:strVal val="#ppt_x"/>
                                          </p:val>
                                        </p:tav>
                                      </p:tavLst>
                                    </p:anim>
                                    <p:anim calcmode="lin" valueType="num">
                                      <p:cBhvr additive="base">
                                        <p:cTn id="55"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arn(inVertical)">
                                      <p:cBhvr>
                                        <p:cTn id="71" dur="500"/>
                                        <p:tgtEl>
                                          <p:spTgt spid="21"/>
                                        </p:tgtEl>
                                      </p:cBhvr>
                                    </p:animEffect>
                                  </p:childTnLst>
                                </p:cTn>
                              </p:par>
                              <p:par>
                                <p:cTn id="72" presetID="16" presetClass="entr" presetSubtype="21"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par>
                                <p:cTn id="75" presetID="16" presetClass="entr" presetSubtype="21"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box(in)">
                                      <p:cBhvr>
                                        <p:cTn id="8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33" grpId="0" autoUpdateAnimBg="0"/>
      <p:bldP spid="4" grpId="0"/>
      <p:bldP spid="37" grpId="0" autoUpdateAnimBg="0"/>
      <p:bldP spid="39" grpId="0" autoUpdateAnimBg="0"/>
      <p:bldP spid="60" grpId="0" autoUpdateAnimBg="0"/>
      <p:bldP spid="38" grpId="0" autoUpdateAnimBg="0"/>
      <p:bldP spid="6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ỏng vấn tiếng Anh: Cách &quot;xử lý&quot; hoàn hảo cho 8 câu hỏi thông dụng">
            <a:extLst>
              <a:ext uri="{FF2B5EF4-FFF2-40B4-BE49-F238E27FC236}">
                <a16:creationId xmlns:a16="http://schemas.microsoft.com/office/drawing/2014/main" id="{8DD57C22-853E-4C3A-A94A-BCF3A0B05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51" b="21930"/>
          <a:stretch/>
        </p:blipFill>
        <p:spPr bwMode="auto">
          <a:xfrm>
            <a:off x="677428" y="1131408"/>
            <a:ext cx="3457904" cy="309211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a:extLst>
              <a:ext uri="{FF2B5EF4-FFF2-40B4-BE49-F238E27FC236}">
                <a16:creationId xmlns:a16="http://schemas.microsoft.com/office/drawing/2014/main" id="{230C8383-D4C6-4BD9-AC24-7F870C187A4F}"/>
              </a:ext>
            </a:extLst>
          </p:cNvPr>
          <p:cNvSpPr txBox="1">
            <a:spLocks noChangeArrowheads="1"/>
          </p:cNvSpPr>
          <p:nvPr/>
        </p:nvSpPr>
        <p:spPr bwMode="auto">
          <a:xfrm>
            <a:off x="4193631" y="15165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Hệ</a:t>
            </a: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thống</a:t>
            </a: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câu</a:t>
            </a:r>
            <a:r>
              <a:rPr lang="en-US" altLang="en-US" dirty="0">
                <a:solidFill>
                  <a:srgbClr val="3333FF"/>
                </a:solidFill>
                <a:latin typeface="Times New Roman" panose="02020603050405020304" pitchFamily="18" charset="0"/>
              </a:rPr>
              <a:t> </a:t>
            </a:r>
            <a:r>
              <a:rPr lang="en-US" altLang="en-US" dirty="0" err="1">
                <a:solidFill>
                  <a:srgbClr val="3333FF"/>
                </a:solidFill>
                <a:latin typeface="Times New Roman" panose="02020603050405020304" pitchFamily="18" charset="0"/>
              </a:rPr>
              <a:t>hỏi</a:t>
            </a:r>
            <a:endParaRPr lang="en-US" altLang="en-US" dirty="0">
              <a:solidFill>
                <a:srgbClr val="3333FF"/>
              </a:solidFill>
              <a:latin typeface="Times New Roman" panose="02020603050405020304" pitchFamily="18" charset="0"/>
            </a:endParaRPr>
          </a:p>
        </p:txBody>
      </p:sp>
      <p:sp>
        <p:nvSpPr>
          <p:cNvPr id="6" name="Text Box 8">
            <a:extLst>
              <a:ext uri="{FF2B5EF4-FFF2-40B4-BE49-F238E27FC236}">
                <a16:creationId xmlns:a16="http://schemas.microsoft.com/office/drawing/2014/main" id="{CDAB719D-F5D5-4F1A-9DEC-3AD0AF02F439}"/>
              </a:ext>
            </a:extLst>
          </p:cNvPr>
          <p:cNvSpPr txBox="1">
            <a:spLocks noChangeArrowheads="1"/>
          </p:cNvSpPr>
          <p:nvPr/>
        </p:nvSpPr>
        <p:spPr bwMode="auto">
          <a:xfrm>
            <a:off x="4763816" y="698505"/>
            <a:ext cx="4245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Ngắn</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gọn</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rõ</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ràng</a:t>
            </a:r>
            <a:r>
              <a:rPr lang="en-US" altLang="en-US" dirty="0">
                <a:solidFill>
                  <a:srgbClr val="3333FF"/>
                </a:solidFill>
                <a:latin typeface="Times New Roman" panose="02020603050405020304" pitchFamily="18" charset="0"/>
              </a:rPr>
              <a:t>    </a:t>
            </a:r>
          </a:p>
        </p:txBody>
      </p:sp>
      <p:sp>
        <p:nvSpPr>
          <p:cNvPr id="7" name="Text Box 9">
            <a:extLst>
              <a:ext uri="{FF2B5EF4-FFF2-40B4-BE49-F238E27FC236}">
                <a16:creationId xmlns:a16="http://schemas.microsoft.com/office/drawing/2014/main" id="{5A2C152C-5F0F-4433-B36D-856BA4C113E5}"/>
              </a:ext>
            </a:extLst>
          </p:cNvPr>
          <p:cNvSpPr txBox="1">
            <a:spLocks noChangeArrowheads="1"/>
          </p:cNvSpPr>
          <p:nvPr/>
        </p:nvSpPr>
        <p:spPr bwMode="auto">
          <a:xfrm>
            <a:off x="4742796" y="1345786"/>
            <a:ext cx="6082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Phù</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hợp</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mục</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đích</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và</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đối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tượng</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pv</a:t>
            </a:r>
            <a:r>
              <a:rPr lang="en-US" altLang="en-US" dirty="0">
                <a:solidFill>
                  <a:srgbClr val="3333FF"/>
                </a:solidFill>
                <a:latin typeface="Times New Roman" panose="02020603050405020304" pitchFamily="18" charset="0"/>
              </a:rPr>
              <a:t>    </a:t>
            </a:r>
          </a:p>
        </p:txBody>
      </p:sp>
      <p:sp>
        <p:nvSpPr>
          <p:cNvPr id="8" name="Text Box 10">
            <a:extLst>
              <a:ext uri="{FF2B5EF4-FFF2-40B4-BE49-F238E27FC236}">
                <a16:creationId xmlns:a16="http://schemas.microsoft.com/office/drawing/2014/main" id="{A347FD8D-AB9F-4073-8F12-3F71F9EDC7B1}"/>
              </a:ext>
            </a:extLst>
          </p:cNvPr>
          <p:cNvSpPr txBox="1">
            <a:spLocks noChangeArrowheads="1"/>
          </p:cNvSpPr>
          <p:nvPr/>
        </p:nvSpPr>
        <p:spPr bwMode="auto">
          <a:xfrm>
            <a:off x="4679734" y="2154246"/>
            <a:ext cx="4590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Làm</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rõ</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chủ</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đề</a:t>
            </a:r>
            <a:r>
              <a:rPr lang="en-US" altLang="en-US" dirty="0">
                <a:solidFill>
                  <a:srgbClr val="3333FF"/>
                </a:solidFill>
                <a:latin typeface="Times New Roman" panose="02020603050405020304" pitchFamily="18" charset="0"/>
              </a:rPr>
              <a:t>    </a:t>
            </a:r>
          </a:p>
        </p:txBody>
      </p:sp>
      <p:sp>
        <p:nvSpPr>
          <p:cNvPr id="9" name="Text Box 11">
            <a:extLst>
              <a:ext uri="{FF2B5EF4-FFF2-40B4-BE49-F238E27FC236}">
                <a16:creationId xmlns:a16="http://schemas.microsoft.com/office/drawing/2014/main" id="{CA68836C-B147-4A02-8B2D-B950967D5562}"/>
              </a:ext>
            </a:extLst>
          </p:cNvPr>
          <p:cNvSpPr txBox="1">
            <a:spLocks noChangeArrowheads="1"/>
          </p:cNvSpPr>
          <p:nvPr/>
        </p:nvSpPr>
        <p:spPr bwMode="auto">
          <a:xfrm>
            <a:off x="4679734" y="2879620"/>
            <a:ext cx="62089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Liên</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kết</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với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nhau</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và</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được</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sắp</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xếp</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theo</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một</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trình</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tự</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hợp</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lí</a:t>
            </a:r>
            <a:r>
              <a:rPr lang="en-US" altLang="en-US" dirty="0">
                <a:solidFill>
                  <a:srgbClr val="3333FF"/>
                </a:solidFill>
                <a:latin typeface="Times New Roman" panose="02020603050405020304" pitchFamily="18" charset="0"/>
              </a:rPr>
              <a:t>    </a:t>
            </a:r>
          </a:p>
        </p:txBody>
      </p:sp>
      <p:sp>
        <p:nvSpPr>
          <p:cNvPr id="10" name="Text Box 12">
            <a:extLst>
              <a:ext uri="{FF2B5EF4-FFF2-40B4-BE49-F238E27FC236}">
                <a16:creationId xmlns:a16="http://schemas.microsoft.com/office/drawing/2014/main" id="{A589925B-E029-4987-8A79-865323DCF7A8}"/>
              </a:ext>
            </a:extLst>
          </p:cNvPr>
          <p:cNvSpPr txBox="1">
            <a:spLocks noChangeArrowheads="1"/>
          </p:cNvSpPr>
          <p:nvPr/>
        </p:nvSpPr>
        <p:spPr bwMode="auto">
          <a:xfrm>
            <a:off x="4763816" y="4035881"/>
            <a:ext cx="61249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Century Gothic" panose="020B0502020202020204" pitchFamily="34" charset="0"/>
              </a:defRPr>
            </a:lvl1pPr>
            <a:lvl2pPr marL="742950" indent="-285750" eaLnBrk="0" hangingPunct="0">
              <a:defRPr sz="2800" b="1">
                <a:solidFill>
                  <a:srgbClr val="000000"/>
                </a:solidFill>
                <a:latin typeface="Century Gothic" panose="020B0502020202020204" pitchFamily="34" charset="0"/>
              </a:defRPr>
            </a:lvl2pPr>
            <a:lvl3pPr marL="1143000" indent="-228600" eaLnBrk="0" hangingPunct="0">
              <a:defRPr sz="2800" b="1">
                <a:solidFill>
                  <a:srgbClr val="000000"/>
                </a:solidFill>
                <a:latin typeface="Century Gothic" panose="020B0502020202020204" pitchFamily="34" charset="0"/>
              </a:defRPr>
            </a:lvl3pPr>
            <a:lvl4pPr marL="1600200" indent="-228600" eaLnBrk="0" hangingPunct="0">
              <a:defRPr sz="2800" b="1">
                <a:solidFill>
                  <a:srgbClr val="000000"/>
                </a:solidFill>
                <a:latin typeface="Century Gothic" panose="020B0502020202020204" pitchFamily="34" charset="0"/>
              </a:defRPr>
            </a:lvl4pPr>
            <a:lvl5pPr marL="2057400" indent="-228600" eaLnBrk="0" hangingPunct="0">
              <a:defRPr sz="2800" b="1">
                <a:solidFill>
                  <a:srgbClr val="000000"/>
                </a:solidFill>
                <a:latin typeface="Century Gothic" panose="020B0502020202020204" pitchFamily="34" charset="0"/>
              </a:defRPr>
            </a:lvl5pPr>
            <a:lvl6pPr marL="2514600" indent="-228600" eaLnBrk="0" fontAlgn="base" hangingPunct="0">
              <a:spcBef>
                <a:spcPct val="0"/>
              </a:spcBef>
              <a:spcAft>
                <a:spcPct val="0"/>
              </a:spcAft>
              <a:defRPr sz="2800" b="1">
                <a:solidFill>
                  <a:srgbClr val="000000"/>
                </a:solidFill>
                <a:latin typeface="Century Gothic" panose="020B0502020202020204" pitchFamily="34" charset="0"/>
              </a:defRPr>
            </a:lvl6pPr>
            <a:lvl7pPr marL="2971800" indent="-228600" eaLnBrk="0" fontAlgn="base" hangingPunct="0">
              <a:spcBef>
                <a:spcPct val="0"/>
              </a:spcBef>
              <a:spcAft>
                <a:spcPct val="0"/>
              </a:spcAft>
              <a:defRPr sz="2800" b="1">
                <a:solidFill>
                  <a:srgbClr val="000000"/>
                </a:solidFill>
                <a:latin typeface="Century Gothic" panose="020B0502020202020204" pitchFamily="34" charset="0"/>
              </a:defRPr>
            </a:lvl7pPr>
            <a:lvl8pPr marL="3429000" indent="-228600" eaLnBrk="0" fontAlgn="base" hangingPunct="0">
              <a:spcBef>
                <a:spcPct val="0"/>
              </a:spcBef>
              <a:spcAft>
                <a:spcPct val="0"/>
              </a:spcAft>
              <a:defRPr sz="2800" b="1">
                <a:solidFill>
                  <a:srgbClr val="000000"/>
                </a:solidFill>
                <a:latin typeface="Century Gothic" panose="020B0502020202020204" pitchFamily="34" charset="0"/>
              </a:defRPr>
            </a:lvl8pPr>
            <a:lvl9pPr marL="3886200" indent="-228600" eaLnBrk="0" fontAlgn="base" hangingPunct="0">
              <a:spcBef>
                <a:spcPct val="0"/>
              </a:spcBef>
              <a:spcAft>
                <a:spcPct val="0"/>
              </a:spcAft>
              <a:defRPr sz="2800" b="1">
                <a:solidFill>
                  <a:srgbClr val="000000"/>
                </a:solidFill>
                <a:latin typeface="Century Gothic" panose="020B0502020202020204" pitchFamily="34" charset="0"/>
              </a:defRPr>
            </a:lvl9pPr>
          </a:lstStyle>
          <a:p>
            <a:pPr eaLnBrk="1" hangingPunct="1">
              <a:spcBef>
                <a:spcPct val="50000"/>
              </a:spcBef>
            </a:pP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Tránh</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những</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câu</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hỏi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mà</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người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trả</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lời</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chỉ</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cần</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đáp</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có</a:t>
            </a:r>
            <a:r>
              <a:rPr lang="en-US" altLang="en-US" dirty="0">
                <a:solidFill>
                  <a:schemeClr val="tx2"/>
                </a:solidFill>
                <a:latin typeface="Times New Roman" panose="02020603050405020304" pitchFamily="18" charset="0"/>
              </a:rPr>
              <a:t>/</a:t>
            </a:r>
            <a:r>
              <a:rPr lang="en-US" altLang="en-US" dirty="0" err="1">
                <a:solidFill>
                  <a:schemeClr val="tx2"/>
                </a:solidFill>
                <a:latin typeface="Times New Roman" panose="02020603050405020304" pitchFamily="18" charset="0"/>
              </a:rPr>
              <a:t>không</a:t>
            </a:r>
            <a:r>
              <a:rPr lang="en-US" altLang="en-US" dirty="0">
                <a:solidFill>
                  <a:schemeClr val="tx2"/>
                </a:solidFill>
                <a:latin typeface="Times New Roman" panose="02020603050405020304" pitchFamily="18" charset="0"/>
              </a:rPr>
              <a:t>, </a:t>
            </a:r>
            <a:r>
              <a:rPr lang="en-US" altLang="en-US" dirty="0" err="1">
                <a:solidFill>
                  <a:schemeClr val="tx2"/>
                </a:solidFill>
                <a:latin typeface="Times New Roman" panose="02020603050405020304" pitchFamily="18" charset="0"/>
              </a:rPr>
              <a:t>đúng</a:t>
            </a:r>
            <a:r>
              <a:rPr lang="en-US" altLang="en-US" dirty="0">
                <a:solidFill>
                  <a:schemeClr val="tx2"/>
                </a:solidFill>
                <a:latin typeface="Times New Roman" panose="02020603050405020304" pitchFamily="18" charset="0"/>
              </a:rPr>
              <a:t>/</a:t>
            </a:r>
            <a:r>
              <a:rPr lang="en-US" altLang="en-US" dirty="0" err="1">
                <a:solidFill>
                  <a:schemeClr val="tx2"/>
                </a:solidFill>
                <a:latin typeface="Times New Roman" panose="02020603050405020304" pitchFamily="18" charset="0"/>
              </a:rPr>
              <a:t>sai</a:t>
            </a:r>
            <a:r>
              <a:rPr lang="en-US" altLang="en-US" dirty="0">
                <a:solidFill>
                  <a:schemeClr val="tx2"/>
                </a:solidFill>
                <a:latin typeface="Times New Roman" panose="02020603050405020304" pitchFamily="18" charset="0"/>
              </a:rPr>
              <a:t>.</a:t>
            </a:r>
            <a:r>
              <a:rPr lang="en-US" altLang="en-US" dirty="0">
                <a:solidFill>
                  <a:srgbClr val="3333FF"/>
                </a:solidFill>
                <a:latin typeface="Times New Roman" panose="02020603050405020304" pitchFamily="18" charset="0"/>
              </a:rPr>
              <a:t>    </a:t>
            </a:r>
          </a:p>
        </p:txBody>
      </p:sp>
      <p:pic>
        <p:nvPicPr>
          <p:cNvPr id="3" name="Picture 2">
            <a:extLst>
              <a:ext uri="{FF2B5EF4-FFF2-40B4-BE49-F238E27FC236}">
                <a16:creationId xmlns:a16="http://schemas.microsoft.com/office/drawing/2014/main" id="{587CBA08-6C1F-4082-A64C-A9255B5DA85D}"/>
              </a:ext>
            </a:extLst>
          </p:cNvPr>
          <p:cNvPicPr>
            <a:picLocks noChangeAspect="1"/>
          </p:cNvPicPr>
          <p:nvPr/>
        </p:nvPicPr>
        <p:blipFill>
          <a:blip r:embed="rId3"/>
          <a:stretch>
            <a:fillRect/>
          </a:stretch>
        </p:blipFill>
        <p:spPr>
          <a:xfrm>
            <a:off x="9473108" y="5172075"/>
            <a:ext cx="2705100" cy="1685925"/>
          </a:xfrm>
          <a:prstGeom prst="rect">
            <a:avLst/>
          </a:prstGeom>
        </p:spPr>
      </p:pic>
      <p:grpSp>
        <p:nvGrpSpPr>
          <p:cNvPr id="12" name="Group 11">
            <a:extLst>
              <a:ext uri="{FF2B5EF4-FFF2-40B4-BE49-F238E27FC236}">
                <a16:creationId xmlns:a16="http://schemas.microsoft.com/office/drawing/2014/main" id="{0EBCB87B-9F7C-42EC-BA70-6EA08C0CC796}"/>
              </a:ext>
            </a:extLst>
          </p:cNvPr>
          <p:cNvGrpSpPr/>
          <p:nvPr/>
        </p:nvGrpSpPr>
        <p:grpSpPr>
          <a:xfrm>
            <a:off x="9714191" y="-31277"/>
            <a:ext cx="2448909" cy="3277345"/>
            <a:chOff x="2640683" y="1641282"/>
            <a:chExt cx="2507312" cy="3509565"/>
          </a:xfrm>
        </p:grpSpPr>
        <p:sp>
          <p:nvSpPr>
            <p:cNvPr id="13" name="Freeform 6">
              <a:extLst>
                <a:ext uri="{FF2B5EF4-FFF2-40B4-BE49-F238E27FC236}">
                  <a16:creationId xmlns:a16="http://schemas.microsoft.com/office/drawing/2014/main" id="{A938DE2E-E045-445A-9D68-5BF4733FC436}"/>
                </a:ext>
              </a:extLst>
            </p:cNvPr>
            <p:cNvSpPr>
              <a:spLocks/>
            </p:cNvSpPr>
            <p:nvPr/>
          </p:nvSpPr>
          <p:spPr bwMode="auto">
            <a:xfrm>
              <a:off x="3488589" y="4637985"/>
              <a:ext cx="812464" cy="51286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F7443D"/>
            </a:solidFill>
            <a:ln w="3175" cap="flat" cmpd="sng">
              <a:noFill/>
              <a:bevel/>
              <a:headEnd/>
              <a:tailEnd/>
            </a:ln>
          </p:spPr>
          <p:txBody>
            <a:bodyPr lIns="81589" tIns="40794" rIns="81589" bIns="40794" anchor="ctr"/>
            <a:lstStyle/>
            <a:p>
              <a:pPr algn="ctr"/>
              <a:endParaRPr lang="zh-CN" altLang="en-US" sz="1466">
                <a:solidFill>
                  <a:srgbClr val="FFFFFF"/>
                </a:solidFill>
                <a:latin typeface="微软雅黑" pitchFamily="34" charset="-122"/>
                <a:ea typeface="微软雅黑" pitchFamily="34" charset="-122"/>
              </a:endParaRPr>
            </a:p>
          </p:txBody>
        </p:sp>
        <p:sp>
          <p:nvSpPr>
            <p:cNvPr id="14" name="Freeform 8">
              <a:extLst>
                <a:ext uri="{FF2B5EF4-FFF2-40B4-BE49-F238E27FC236}">
                  <a16:creationId xmlns:a16="http://schemas.microsoft.com/office/drawing/2014/main" id="{368F7944-5A4E-4726-B52B-FADB25BA69F1}"/>
                </a:ext>
              </a:extLst>
            </p:cNvPr>
            <p:cNvSpPr>
              <a:spLocks/>
            </p:cNvSpPr>
            <p:nvPr/>
          </p:nvSpPr>
          <p:spPr bwMode="auto">
            <a:xfrm>
              <a:off x="2651793" y="1641282"/>
              <a:ext cx="2493768" cy="2852114"/>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F7443D"/>
            </a:solidFill>
            <a:ln w="3175" cap="flat" cmpd="sng">
              <a:noFill/>
              <a:bevel/>
              <a:headEnd/>
              <a:tailEnd/>
            </a:ln>
          </p:spPr>
          <p:txBody>
            <a:bodyPr lIns="81589" tIns="40794" rIns="81589" bIns="40794" anchor="ctr"/>
            <a:lstStyle/>
            <a:p>
              <a:pPr algn="ctr"/>
              <a:endParaRPr lang="zh-CN" altLang="en-US" sz="1999" b="1">
                <a:solidFill>
                  <a:srgbClr val="FFFFFF"/>
                </a:solidFill>
                <a:latin typeface="微软雅黑" pitchFamily="34" charset="-122"/>
                <a:ea typeface="微软雅黑" pitchFamily="34" charset="-122"/>
              </a:endParaRPr>
            </a:p>
          </p:txBody>
        </p:sp>
        <p:sp>
          <p:nvSpPr>
            <p:cNvPr id="15" name="Freeform 9">
              <a:extLst>
                <a:ext uri="{FF2B5EF4-FFF2-40B4-BE49-F238E27FC236}">
                  <a16:creationId xmlns:a16="http://schemas.microsoft.com/office/drawing/2014/main" id="{530B4B4A-939A-4654-A68B-E5625E8CC7B2}"/>
                </a:ext>
              </a:extLst>
            </p:cNvPr>
            <p:cNvSpPr>
              <a:spLocks/>
            </p:cNvSpPr>
            <p:nvPr/>
          </p:nvSpPr>
          <p:spPr bwMode="auto">
            <a:xfrm>
              <a:off x="3287160" y="1644269"/>
              <a:ext cx="1706208" cy="103020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bg1">
                <a:lumMod val="50000"/>
              </a:schemeClr>
            </a:solidFill>
            <a:ln w="3175" cap="flat" cmpd="sng">
              <a:noFill/>
              <a:bevel/>
              <a:headEnd/>
              <a:tailEnd/>
            </a:ln>
          </p:spPr>
          <p:txBody>
            <a:bodyPr lIns="81589" tIns="40794" rIns="81589" bIns="40794" anchor="ctr"/>
            <a:lstStyle/>
            <a:p>
              <a:pPr algn="ctr"/>
              <a:endParaRPr lang="zh-CN" altLang="en-US" sz="2533" b="1">
                <a:solidFill>
                  <a:srgbClr val="FFFFFF"/>
                </a:solidFill>
                <a:latin typeface="微软雅黑" pitchFamily="34" charset="-122"/>
                <a:ea typeface="微软雅黑" pitchFamily="34" charset="-122"/>
              </a:endParaRPr>
            </a:p>
          </p:txBody>
        </p:sp>
        <p:sp>
          <p:nvSpPr>
            <p:cNvPr id="16" name="Freeform 10">
              <a:extLst>
                <a:ext uri="{FF2B5EF4-FFF2-40B4-BE49-F238E27FC236}">
                  <a16:creationId xmlns:a16="http://schemas.microsoft.com/office/drawing/2014/main" id="{60BA201D-F7B5-48B7-8D4A-85F2FEF30CA9}"/>
                </a:ext>
              </a:extLst>
            </p:cNvPr>
            <p:cNvSpPr>
              <a:spLocks/>
            </p:cNvSpPr>
            <p:nvPr/>
          </p:nvSpPr>
          <p:spPr bwMode="auto">
            <a:xfrm>
              <a:off x="4187357" y="2220976"/>
              <a:ext cx="960638" cy="1488403"/>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5C92CF"/>
            </a:solidFill>
            <a:ln w="3175" cap="flat" cmpd="sng">
              <a:noFill/>
              <a:bevel/>
              <a:headEnd/>
              <a:tailEnd/>
            </a:ln>
          </p:spPr>
          <p:txBody>
            <a:bodyPr lIns="81589" tIns="40794" rIns="81589" bIns="40794" anchor="ctr"/>
            <a:lstStyle/>
            <a:p>
              <a:pPr algn="ctr"/>
              <a:endParaRPr lang="zh-CN" altLang="en-US" sz="2533" b="1">
                <a:solidFill>
                  <a:srgbClr val="FFFFFF"/>
                </a:solidFill>
                <a:latin typeface="微软雅黑" pitchFamily="34" charset="-122"/>
                <a:ea typeface="微软雅黑" pitchFamily="34" charset="-122"/>
              </a:endParaRPr>
            </a:p>
          </p:txBody>
        </p:sp>
        <p:sp>
          <p:nvSpPr>
            <p:cNvPr id="17" name="Freeform 11">
              <a:extLst>
                <a:ext uri="{FF2B5EF4-FFF2-40B4-BE49-F238E27FC236}">
                  <a16:creationId xmlns:a16="http://schemas.microsoft.com/office/drawing/2014/main" id="{195BEFF2-C01E-4A36-867E-DBEDBFD51109}"/>
                </a:ext>
              </a:extLst>
            </p:cNvPr>
            <p:cNvSpPr>
              <a:spLocks/>
            </p:cNvSpPr>
            <p:nvPr/>
          </p:nvSpPr>
          <p:spPr bwMode="auto">
            <a:xfrm>
              <a:off x="2640683" y="1792428"/>
              <a:ext cx="1053833" cy="151809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7AB8BF"/>
            </a:solidFill>
            <a:ln w="3175" cap="flat" cmpd="sng">
              <a:noFill/>
              <a:bevel/>
              <a:headEnd/>
              <a:tailEnd/>
            </a:ln>
          </p:spPr>
          <p:txBody>
            <a:bodyPr lIns="81589" tIns="40794" rIns="81589" bIns="40794" anchor="ctr"/>
            <a:lstStyle/>
            <a:p>
              <a:pPr algn="ctr"/>
              <a:endParaRPr lang="zh-CN" altLang="en-US" sz="2533" b="1">
                <a:solidFill>
                  <a:srgbClr val="FFFFFF"/>
                </a:solidFill>
                <a:latin typeface="微软雅黑" pitchFamily="34" charset="-122"/>
                <a:ea typeface="微软雅黑" pitchFamily="34" charset="-122"/>
              </a:endParaRPr>
            </a:p>
          </p:txBody>
        </p:sp>
        <p:sp>
          <p:nvSpPr>
            <p:cNvPr id="18" name="TextBox 10">
              <a:extLst>
                <a:ext uri="{FF2B5EF4-FFF2-40B4-BE49-F238E27FC236}">
                  <a16:creationId xmlns:a16="http://schemas.microsoft.com/office/drawing/2014/main" id="{F79D42B6-96A1-4FD7-A7C4-830D6743CCD8}"/>
                </a:ext>
              </a:extLst>
            </p:cNvPr>
            <p:cNvSpPr txBox="1"/>
            <p:nvPr/>
          </p:nvSpPr>
          <p:spPr>
            <a:xfrm>
              <a:off x="2880736" y="2353562"/>
              <a:ext cx="301355" cy="482091"/>
            </a:xfrm>
            <a:prstGeom prst="rect">
              <a:avLst/>
            </a:prstGeom>
            <a:noFill/>
          </p:spPr>
          <p:txBody>
            <a:bodyPr wrap="square" lIns="91412" tIns="45706" rIns="91412" bIns="45706" rtlCol="0">
              <a:spAutoFit/>
            </a:bodyPr>
            <a:lstStyle/>
            <a:p>
              <a:r>
                <a:rPr lang="en-US" altLang="zh-CN" sz="2533" b="1" dirty="0">
                  <a:solidFill>
                    <a:srgbClr val="F8F8F8"/>
                  </a:solidFill>
                  <a:latin typeface="微软雅黑" pitchFamily="34" charset="-122"/>
                  <a:ea typeface="微软雅黑" pitchFamily="34" charset="-122"/>
                </a:rPr>
                <a:t>1</a:t>
              </a:r>
              <a:endParaRPr lang="zh-CN" altLang="en-US" sz="2533" b="1" dirty="0">
                <a:solidFill>
                  <a:srgbClr val="F8F8F8"/>
                </a:solidFill>
                <a:latin typeface="微软雅黑" pitchFamily="34" charset="-122"/>
                <a:ea typeface="微软雅黑" pitchFamily="34" charset="-122"/>
              </a:endParaRPr>
            </a:p>
          </p:txBody>
        </p:sp>
        <p:sp>
          <p:nvSpPr>
            <p:cNvPr id="19" name="TextBox 11">
              <a:extLst>
                <a:ext uri="{FF2B5EF4-FFF2-40B4-BE49-F238E27FC236}">
                  <a16:creationId xmlns:a16="http://schemas.microsoft.com/office/drawing/2014/main" id="{1F02D00A-4B9B-409E-98A1-30DD39011355}"/>
                </a:ext>
              </a:extLst>
            </p:cNvPr>
            <p:cNvSpPr txBox="1"/>
            <p:nvPr/>
          </p:nvSpPr>
          <p:spPr>
            <a:xfrm>
              <a:off x="3868997" y="1852411"/>
              <a:ext cx="301355" cy="482091"/>
            </a:xfrm>
            <a:prstGeom prst="rect">
              <a:avLst/>
            </a:prstGeom>
            <a:noFill/>
          </p:spPr>
          <p:txBody>
            <a:bodyPr wrap="square" lIns="91412" tIns="45706" rIns="91412" bIns="45706" rtlCol="0">
              <a:spAutoFit/>
            </a:bodyPr>
            <a:lstStyle/>
            <a:p>
              <a:r>
                <a:rPr lang="en-US" altLang="zh-CN" sz="2533" b="1" dirty="0">
                  <a:solidFill>
                    <a:srgbClr val="F8F8F8"/>
                  </a:solidFill>
                  <a:latin typeface="微软雅黑" pitchFamily="34" charset="-122"/>
                  <a:ea typeface="微软雅黑" pitchFamily="34" charset="-122"/>
                </a:rPr>
                <a:t>2</a:t>
              </a:r>
              <a:endParaRPr lang="zh-CN" altLang="en-US" sz="2533" b="1" dirty="0">
                <a:solidFill>
                  <a:srgbClr val="F8F8F8"/>
                </a:solidFill>
                <a:latin typeface="微软雅黑" pitchFamily="34" charset="-122"/>
                <a:ea typeface="微软雅黑" pitchFamily="34" charset="-122"/>
              </a:endParaRPr>
            </a:p>
          </p:txBody>
        </p:sp>
        <p:sp>
          <p:nvSpPr>
            <p:cNvPr id="20" name="TextBox 12">
              <a:extLst>
                <a:ext uri="{FF2B5EF4-FFF2-40B4-BE49-F238E27FC236}">
                  <a16:creationId xmlns:a16="http://schemas.microsoft.com/office/drawing/2014/main" id="{44C09D2F-71DF-4702-8351-A69CF170E29A}"/>
                </a:ext>
              </a:extLst>
            </p:cNvPr>
            <p:cNvSpPr txBox="1"/>
            <p:nvPr/>
          </p:nvSpPr>
          <p:spPr>
            <a:xfrm>
              <a:off x="4549287" y="2717590"/>
              <a:ext cx="301355" cy="482091"/>
            </a:xfrm>
            <a:prstGeom prst="rect">
              <a:avLst/>
            </a:prstGeom>
            <a:noFill/>
          </p:spPr>
          <p:txBody>
            <a:bodyPr wrap="square" lIns="91412" tIns="45706" rIns="91412" bIns="45706" rtlCol="0">
              <a:spAutoFit/>
            </a:bodyPr>
            <a:lstStyle/>
            <a:p>
              <a:r>
                <a:rPr lang="en-US" altLang="zh-CN" sz="2533" b="1" dirty="0">
                  <a:solidFill>
                    <a:srgbClr val="F8F8F8"/>
                  </a:solidFill>
                  <a:latin typeface="微软雅黑" pitchFamily="34" charset="-122"/>
                  <a:ea typeface="微软雅黑" pitchFamily="34" charset="-122"/>
                </a:rPr>
                <a:t>3</a:t>
              </a:r>
              <a:endParaRPr lang="zh-CN" altLang="en-US" sz="2533" b="1" dirty="0">
                <a:solidFill>
                  <a:srgbClr val="F8F8F8"/>
                </a:solidFill>
                <a:latin typeface="微软雅黑" pitchFamily="34" charset="-122"/>
                <a:ea typeface="微软雅黑" pitchFamily="34" charset="-122"/>
              </a:endParaRPr>
            </a:p>
          </p:txBody>
        </p:sp>
        <p:sp>
          <p:nvSpPr>
            <p:cNvPr id="21" name="TextBox 13">
              <a:extLst>
                <a:ext uri="{FF2B5EF4-FFF2-40B4-BE49-F238E27FC236}">
                  <a16:creationId xmlns:a16="http://schemas.microsoft.com/office/drawing/2014/main" id="{8155DFC7-165D-4ADB-8BB6-9B19033293C8}"/>
                </a:ext>
              </a:extLst>
            </p:cNvPr>
            <p:cNvSpPr txBox="1"/>
            <p:nvPr/>
          </p:nvSpPr>
          <p:spPr>
            <a:xfrm>
              <a:off x="3766563" y="3541119"/>
              <a:ext cx="301355" cy="482091"/>
            </a:xfrm>
            <a:prstGeom prst="rect">
              <a:avLst/>
            </a:prstGeom>
            <a:noFill/>
          </p:spPr>
          <p:txBody>
            <a:bodyPr wrap="square" lIns="91412" tIns="45706" rIns="91412" bIns="45706" rtlCol="0">
              <a:spAutoFit/>
            </a:bodyPr>
            <a:lstStyle/>
            <a:p>
              <a:r>
                <a:rPr lang="en-US" altLang="zh-CN" sz="2533" b="1" dirty="0">
                  <a:solidFill>
                    <a:srgbClr val="F8F8F8"/>
                  </a:solidFill>
                  <a:latin typeface="微软雅黑" pitchFamily="34" charset="-122"/>
                  <a:ea typeface="微软雅黑" pitchFamily="34" charset="-122"/>
                </a:rPr>
                <a:t>4</a:t>
              </a:r>
              <a:endParaRPr lang="zh-CN" altLang="en-US" sz="2533" b="1" dirty="0">
                <a:solidFill>
                  <a:srgbClr val="F8F8F8"/>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138324280"/>
      </p:ext>
    </p:extLst>
  </p:cSld>
  <p:clrMapOvr>
    <a:masterClrMapping/>
  </p:clrMapOvr>
  <p:transition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BE8E91B-7BE9-435D-97BA-259945A18F8C"/>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HeM90qHb5M5aCsAALNWAAAXAAAAdW5pdmVyc2FsL3VuaXZlcnNhbC5wbmftfHlYU9farz32aAcErRYSgaSWVq2VxBglIJDUOtDWqVY9DgRSjCRYIRgQCJChHlvGQLRVoqJE5VhnEKIkQki0QLYaIEKrMSUQyS5EDBA3QxLIdBOwRXvaP+493/fce59PnocnyV7rXev3vusd91575X6+PmLaG7PfmDRp0rRPP1n5xaRJf8dNmjQ58bUpriuv3eif7Pp4JfmLiI8nlTX79bh+vEpdvm75pEkVvDdtMX93/X597yfbkydN8qxz/78CJJ7fNWnSPz75dOXyzYzovvZE3hXqdmdM9Ez01z4ftc47/iWZudOEJd8NSHhj5aw5h1d+cHT2vz77+ptZf3/d+63XTue9/jEm6NS0Vy4F1k96ZUbeJx9c++eg9WSd9G57jf6E6vhSrD7aEA3MC6mkUuzHlgqpZRRODcW49UTg6IiSwzb9+Cb6RLjTNqhnD3wvmOT+02DIl7jti02KWHRhMT0mley++PWKGaHdj5kam1rJLoqe4b706F59STqe5tA67aSMv493erum+0Nb8DL3j73xO1XMhg2c0Z+GPp5orHxzbA7Pk/TBSQ2EBOcNJQtVy+0btHq5rl71BbtfWUw7GSRzujvV3CiiD96aimTmbmA92SQ/9uFjmAjvHFHKGtNk1vah6si9x3hGCEASZA6V1HR9aKD4AWRFas8hR25HtCp0fT5RQTPNme0CEWOhYjB2txYIqWdpLmipbuxPymI1zK4PSemmUZXM0XCr83o5q099JVLUHKs69wBDs/cIHD0jr/kHRNtGb3mxn9oSNoRBKzPsoZ12I8d5fdoGqKIviaS1deOU5TXDdKyUWpfxtEAF9lnZRnlCubUCDTRtlY3e1/MSJOz79MG5CLRr2nv6X+RNwx9ND7izJ3rw+GBn/Ehqd7XrCsOnjuKRpxC1f1rj+V3Nw2GpbhlmiMJP6ZmNA63J4Z5yA/kjopS1FRfuXRiDrYlHyte5Rgum4YJoWbAN8ukzAvSXoocvDhqyYJ/Lh3WVDBaxyo/YYZaaay2m6crp/vwGg8IcWtL0Nhp4LclpNwtI8zoSJQkeODABrLLiq4qTzsmbGOEdCDSPus8xInCOjLTtvFwoalCsIOJpvvwCg7wc8rhN385sLhL5Kj0L2uqPLitZWi2JTy+Ggi9ZtxMeMKytA2xdF49jA9EdGyROp8PoZKsBH1VBG9c6zR9MVInh2kjDjGSmdqEWod0EGgjSDXLztjC5OJop4FnzSQCZpy0XOyysPEOh9XUw84MaASNzbhmuw/lFWGRYjfGqAV4p4TEWqlVu/du7jfYr0LrC4++YeO7yD6b82AWr8sODlZjVXGR+wa05NF80z9AQq9iYRERHe4IsQIH5J9cgt9dbC1UAOceMW93IQrSJ+9c9dsnYWMRVNk0/oLVsA+751G0meiMzuUzM3+Rd0B4iHpXPB1XiXpJzmKQk8figSUH9WB4LsuXWHFFDLMTQVdLb6U5oAGXGIgzi5tYBqa7Lsg2E5H3kq1yzS/QpRXXbiN4qf2Qa0duYSGTPdC05A6kwtliWSjvAPsg+M9E1hTVGg8ID9Db6dokf+TFDArLBwVkiX3N4NNKMlSJB8zs1gvxdIEVjHsgM7Sdr0iROsVENf8uMaT5wFcF4xWVhdfuugBSPv2H8vmFU/Qyrkb/zVsCPi8p8+cD56St+hPllwd7TZShEDQbMCbkCxAOxdDtmZ729wPCtuH1UqhvTg5+X0soaGMEldPjkjqQ4LoRG8SricpbHeXDoVhhfbhyZzgfa+KJ8q78zboMGEPeLBVCGxE+l7WIX8ZYKJeVdik6sYKQx/0CshBX2AyM95HwW5iJKm9q+DGiySP2Vh7kkcA+hQ4owyV+D66qgKiiJ6VVgaDDQBZBdaNuRY2xgWMW8Rc25vWzUW7w94TR5m/xqSP3B2eZaA3zxlFaxY3QPzK39RNwAuQezc6Hg7FJ5PmzOA90A7JD8ncXyQzBYEblrejmv7YrWODBKP9mVoCr3cjE3bCeeK6Mnhzy9ciUbwLwjbyvaCeMqyLMKXlncn8YthEzi9WFWOqsGVvnAGFDfx0fzAJiqptF+OdC4x14B9K2Q+CUizdeZ6TmiQCS47rEfjjzLT3sJ2sPEg31udX5Afs1PGwCFz0IDsWAmVUPNUYHsIiXDk94GEd4o0i1T24nv0YQOfKHoCoEEZtQNVDLCUS6Vshe2ycm5ACIxH6hGrB1bymQyR0/hvgrCN2GO1qcUlX4pCaNh2f6JvsrHb2DmFrZ9I1ZCVcPWKE+4YcZ7U44PY8Uu/heZ0uPBalzndKAJamzqStElv1VKCQOTNFslgWwZ6AC7YGHApGX1CbpKBbeYXyu43sW6QjDly5vEzmFtBVypIcr6qlMKi8EuCz5nOTqaJ+JBiSMLgekCo9gh7mCkw8y+usxYZonQKLMsy1UIrTduj1qX1bPKOU7Qlivqy8iqB2G8pYitxHkI50Cqa51udt6ooGOz/smwMkybPOYpDsWEpNbnXPXDy4VSOYvb+e7qbHE/g0RHkh/D+FFLaHJWfRe9FhqFJbuZGS7emwNSuDvoxdBI/nJsyWk4mcT9mq621GCBFHAZ3S6OJs5D5ZPA4Sh5E+Rxj9VPTRiBUCRPn4LiOVmN0FI/XsCUDnp7catLkVSZzJO8FnwH3sVv/EjtDDSQAA4iVPl8IDaGJQPZuuRqm8M9loVJNScfitcQtWZGOIKs4WjMlnB/Y1qYHGKAZCSPqgGCke6YVpcS6LI4T/K2bXm33plSyAhBIQkD8KIDMUTvFT+K40N+qL86q7ROHM+dBaaClWKWREZP1zgHquesPkQn0O3QUTMrHneWrMlTNsHewEL0csEHIQ7pHdhU4GkwagwXk7aCux/sw3gXmotreV1GNSwQiMs4Zt0eyZYYeOE0AiJRwkonQRkex0F7c4cy5bHFTmIrXY5Vgs+qZVgtiBw+oOIwywuMPQwmXQ1DZ3fZ5WJYOY8uHnVEapWrKo2GvS2s7Cce2/EdYiP9pNgxgB/jbV8gOFd1iazR7R2xT3VdeVjgCtpw0fpiLcfd3g7DeR2kG679VeMr7s/SXZpX3bG88Dv6TPdn8GdjoWvSo/nwv+pQbhngy5hTxnMIbrH78+bGxbS/ub9E3BG/7v70ex+cO9bh8H/Y4V73hXMlyzK7j1GbS1gmNfbTPOE7zd8E+1ZiyfKxjtcsd7dKk0y2QaW2ZMl7PfwG9XTqytTUzWPDfpSPdDzNFlE9Ps1Ip6/eRY1oGKc5+K/tavVGzNiMge/t/sfv/d/89PiRk/5vj0/98XeU2Jck/2+Q+EcQRlt4zYj0Xw8Jrf01Rk17mpaVqopK8z/MWAtCDeQC4HLC4YlRs0ncb8ya5A3L5iMqGY1Tml9o0072CjtYmA28g6gplPX2nh+zha+9l9k8oYh7aW/zWAIEa6ilDd0z/W5zYd6Y3sedrkP7TuPdic2PSRa09XQ/35AY7o0oVizJalJ0rMdFPoeZrTi99wPHqoF5JQyd6Xo/cQPBPjRCvoMgP7zedTX9mGsYxfPDhFgC/XeoyR411xBBabUnM16cY3Ra9j9MsLrL8Q81XalPPgwNXTBmqae+9ZTFW950t624v6qOcq/zBSkE2b5d8WEmt/PMxRjs470vsuP48fSRcPnBpb5BBzzPPS+Gyk60nxuIIRX+V02KVP+/aipVeBQvz970vBzUT308r/Rish5X/hXAGMFf4bv05wRbT9d98CcyKP/4T2eO/vZPsUre8F8/oXD7LLF1pOBrlQAMwXi0f6gPu+xEpbB055j/2/H4qSJLtjculodZafU48ectXFTo3id/ysTV3sWTz/2VkP2DU4InbOBeJ38ap/PeXQT59i+xj37+i+Wk/NVwW+7fvPCnkqm7nD9l/Z+zm/qB7x8giBD2rAiXsZmW9jN5+NG4UVhd2ZWpfyAPnCoj7ztW9EckRSs6MdXx5D9A14abNYOVt55uqydrz8H+MJ35aZ3XubpOTA5QBqKfx460P46gimjtnwF1K7x5IX+w18Kd7zEHi7UnCnOy5yMuxSSH/g/wivtYLH2oNiRTlzsvunuWyyey9zkq5OXbwYE4laHneeUzGDqzkfgaQ1lNdPeDK5FUt/fp2+P/D+hoeSnsfaPU2i8cW+LI6B0Sgdun2rosJ4hLvpS3gUn+/3h+xgJ68nYuG/Ok4WlaTpT+oOXmZK8T7cnKcBEpczfmKX70cakevVWpWUJDUJ4niwUpQw/JvJOy8JJaOKEaEUCSBJYRSm7BZHLDCmLirBVfaijEKsQUPr8BO4/P51ln8wGrf4MBEstTzjyh11tzeTHEKhQq3xrZMTfPSiysMVijOvQWYoGOnMvbTcRPaW0ZIL8JDl4wBE4oTVk5TFVJx065wcj0SJxT0gDTwU9iugs2Pj2djVgm49FHYB+A6oOJ7MFiJdpX+TdX/ffUp9xVa1kZIWWhedZpdI4rxWJ6nHAViOWYt5oRERIjI5wdJeXFQtvAKoVrNLqglIEkf8MFFtOwHVQiPs+MRfGsuQo5TwqAs3kYFBLJYfpVdzznIkbz9idwv12DERcgVYUb0WVCZvdO7rfgQAus94zYAYOVMjI1GySB/ZkhfnK7fBhgBCOU88t8jYmz+DwKLwDF21+xIEsjbooLk3cBNUymomJpXmdS2A/QjR3RCDNSlGuN4izcGPZguG3f8AvTxgS6cklVka6PfMLvQHslvVjcMT2ALAnMI5Hv5VMxcrFIWg4bKRK5byBsJOKz6ud34PtxO/BFUQhArM2fTe5mmHaFdXRZ8+Xk2St6q6EqBgkaGIDqgWU0QXhJ7+ClS/wJrVWpYODFSigwmkddiYqQTK97FMf9ht7OoOzSKMXlw30fE70busCu+ajIwgIFsDjTr4Zb3DIA3AODFLyA2bzdYY4UMAGSyrERqp2wpTTTcwah2uqRIIwJ9NXuvBnp9TVU+nDOasnw1z6l0WH5yWGD9JEA7UZbnJnRvYsoNYi3hxfGqejYDjPDRLFV01x1bpF+FOLxPsgDKm0zzPNpM3lz2AWvpNjJA+qEFyX2S5qG2xbIORzKjvJ01TGMubtmERbgV8thfuCwOHoWGE3kSPD91FmiSF4xJquw5ekZYEbfMtpqEFDzeZnXJErYvBUS53RRvqLUVZook25yN6aFOcQ8MVOz1RUalQVl5RMerFq6cxvRM3s7BkZR5S5Hra6dfqB9AH6YXswI0omZIR0Nk2AHtOKFZTj5nfkdqoFhsbbrEawuhkgNCxVm+NFrugxbXOoqM1CPrFYA19g2gzKGmOhRMgeV38bV2etBrkJHVso3R9VOTPndkudSh/eaJvzFnE+FE3L4pPXyS5L/sSRh1l6hSP/mH4omxpML55rZJqGgvQTzb4VW8TwBc6D3hr6kJpz6Sat65Nh06opUSuP/eZX5v9fh63+QrL+omtlPDyBPhLvQ64daoxmd3/oQcFD6KM9p4Q0NMuAky48+zXhbp5cg3PLoADWRY21T9teaO5ryeIk5vBC8qTf5x6BxQQVhHvQM2H+dRwjJdHHdquxpzNRaO/a9GvZ2IqPOt5kwVa3PAqnj0nKnIJLw+7sFJngweOy4+lFanm77CbU+B6SMd6gPPnfpbUKl40g58327razW2m5cHyHdZMrdwHzXTqRLnsX/qA1QqV2tT+tpiUCuA2o3+RDOlLCkwdG/xzWXiBfb/bwinREHynSHIhCfEqh+8353jzb7WbU+uF7mWVKQYfvYJmab0sFg+G9+xl08DyX7rbeTIrQNPjJLw1AyAP0WqWujhkp7EjN+Km5dziMNlPa0xYwD721Lkw6eFLrLF6JE0usuwUbaBOzRnrbEkVUGEVAO4hfT7RD7gZGsFjvi7KOPzxhiL5q3DtcaWcZYAchyzjmdJgH99YQyuxwnpZ8TZVuNMqetcrqq5nHlWiLCfCwqaKFWP+rQDXdZay5bQj9VCUILvx9XSbpap05xVXlmdVRa+/BbXuFD9/r22HYu4YrctZ9IO5D/IJFH4psrvFUcS2e2klRIQn9F5CyJ5m2kq1epFJuN5U++9YlmuKSSJYtvLIYHPAV5hBIpK10GDWCVYckOUyzkAN4Z6dnAGTVFDuoGxIKLEJ582/ZAJE2xXpH1rkCO3svn7UZCad+XETh+yHFZ6xY3XIXXkbjFGMc0cq8fWVcGUogcDeB+OIHOfLR/ajQzMixzMbvAJSCft/nZLa44sDXMmryvZVhujcwDqhM3hA//vAYPuFWpdU4iZaRR1XXwBgIHwo+XKl0Gpg+IhYEgLAIcBSvpSMjAiCQizsA+A9r4ciEWOLisA2EMyOi/oS8b8mi21HzKnxBZxR7MksIZgxUAosb+gDSrHGgjn+Km+uP4BVR6WUQDbDbYBxlWNXTFLIn2UlAPR++rNdBGSnswr1EDOlBFIMXjiEHEoydzj2LiCw3fwODkeO6DA2SP7zbaqplWGA5kLdRKr/l9xE/k8XA0kYNuUeTIivcx+39T0oayAmpC4SvJ7YzuWG5k9mJaIbDE4WjML/MxJvctCOQssd+ailwbIYnizkgOW5Nku21O0hDxe7CZ8l8Zq7sAvKmCL2EF0eRfzkajC1oWsxtZ3B9AeAl9ZEtJxY1ZysdR7IIk5rM7O1G+AeSgtasV9MW7VLWP+1rWcYtB+FnQHrWvtnFLPnKdU+cjO1qYVjM7gMI9jpmbBfPmgxRYrJnekhPiixPq7IWGhnvpMzl6Sg5wkHUlKey3cUPldGyGy6aZjgHYMqGhAJDsu6+L+Kl8IKAnJmSnHIsutbQMFtKFGd3do6NQ772ue/DESJKxciesWRod4vm7JOh77byhldCoxRoMdsGmgl0rYDhA+/Yy9kr7GUNUGsE5olR2OEyic3XtZUUBFAl+Sj1EfgKZGHP1833fBlgSp93IudNGBbsHth/f40pK20fxZEbBA2e1Ff/iXLGzJ8fY8rsVumGGNemaX10nTHWGXht/XnKBjp1txtR0pIgQTtSecFphJ31JB94R3QQjuDRXxEPO4Ml5Qp4o+xK3GKIXFJlDS6Jmk7YqDMaArM5h1QKgbtz1i9diGAXUuA5Xzq8/sMs226VY/BXdsA9XSCTMcGuFUS0+ltu2EhxuGR2OC2vuzThG127tuaj8ksgrjgkLXTw7kbefPnK5Wdw+YH7XmrnIxdKqAsNWo/Fiaf/Tb9HMOfbjXU+fuSp+ILuXGbK5cM5ee+mTloyj3P0Y36DSbETGYxu7KGD7LGdSqiR8pihXbigdNmyUaPPL+HAz64gO/r06TnQJMu9BOcsUsMXAUbEjdBG/jjqrjmwy78qChYH4B3VUl51yKEQCAmDIH8+fojTMDqpzO/ahPUV1z7z5Y0pNc4XxZ0nPusTPZJQQ5jPvS6syWICU9dvDknHW6q6rv/nVkQfOo141+bLJS1646nhS7ljg3380s8634yC7PenhMxffzoS8oF11/jUj9fPwh9h9SeJnDcNDLp+z1EUxWNoDAONC/3yDwN5L/amz0EWVT1orY4esfQYmI6P7GLW1pbA9bOB2QI8KnX3nGQWJY6JyijzTGt0B7oUGHsHBWKap8CUcZ4f9Vm/uMPcKlSXOLW+4/NHmDFrjbznCvo1KgtOm3iodODI0kTlsHq5DOhaF/7ckHJtrn/74JpVgueXVXJLefUzotCmdrwbNlYrAzDCp6tJzHe0qjl2ldj/EFOoFHIcp8r2EC5aOQiNkiS6fGHzj28re767ZKVrDRD16kVvcuns8iyj84gh907KCMTnc3HhxMe2zc4fGCIM/2yJf17Nk/FZ0xIW74g9Orh7D/mj+FjjubJ3xHMHeo565IYxuglwYVglGfz7XXMIcuNOmOkp9NvT9lIJi7egDUfS+eflm5IqD14449ByHvpdlzNSqV3iFHx41yByGNtVl7LNZniwAKdwcgdOmV04tgpF27solgXBK2hnYfl1FfXmrd56xwiLNKzcASI7t/ToW8yQgxIGVSmY3VqTNoP8GLypWw52BlR+Jxdysf5g0r+TWyHA5x84kHqlqtbCr4yTEQoHQGDIWwfYevli2mCbXWn2UGqJPIskR9TWmuv6TmQ84EV+GWeOJ3kWT1xG9VUgRkt9wambdE3d4ZmhdZmJutX5feCUbybYwr5Lw5OQoZoFxoHfd74OONjbBtuhU+XK+y7+cgpPJRIIc2BhmWFgfC1aXirWw+J2a3JbF8mZYkttViWUMOWWWKtc624iO9mqt8CZpa5jTjEnhz6FcrZAlJ4cnyR/D+IFOz0axw7LRxHjQNQr8Qj7qp6zivoKNRop41kIzVt44v58clrkE5YuOAOEJrRXj2df66PtbgKY421GGxyGo8Q7U2NglnJ8N+7IoYK3HQYWC/C+4K01jj5D1UJIk8MMp98R9A9tP0zk+UaRlWToDTlp2CbkG6ZwZE9JLHTfv0s3XjWJ4XecA/FgpFABu9ECBAMAvUjZyobkd3pObLBjzfPmJ4fMzVbK4m7ltwMHqhat/Vj8K8E+CajFSXqXOSvY4pYghKMZM0+/sRRbQBNu0k0v0WaGA7XxA+BixYi13KSaPQt5FDCq5D58cp2Fvdy0HvMFe3ya3l009xeAqzGh/MlniRzKUwrBg5nzUm/Tari7DbwrtrmHnYOSAZSMEe7eO0d3FoFBsrOPkva8rOrFlviKkMiifBFaRJUTPk6UM727YSuBqSH9iOLPQGlkYDm0TWokdqDKk6lj4m+ufLJDOBTN3c48e+erRkmca+5WWjp1yGLMXlX1kGLuUX9qYtJKrM4GVroThqZ9ySoEB5ZQ2xXnwwCC6lnw7lw+cn90Awur08/uT7VViWRe50LrN61TrnFmkc9D1kHpVEpO3UDa1btXkc79ZobWw+DvPUkYRlPSIiA9wxZMJ67T4TtavqqP8Z5b80+1n0l8A/rBv9m8LO9yIVZ6wWwCC1H78X4HeWhCqjZ64BXHGnU0GW/vTZJmOy6gvi3V/8E3/f1SAwpLM/htCmb1NFm7Nl1nyhYTRUsIyd6Ca5HfDEl1o7Blzp8/dcbwoNdcaT7ZnGmupZk2y19WNUDhCa9jyXAf80/1e/yK/djXwRXndFQZ1Lqk3Z2yZeBx3Mf7VV6ouLPgd9KotQV9Patv8HNEC349+LLfdLb9KVxtD2/7xYsvHXJLW6TCrz/NYveSef2//Jz25jVt87g8TvAp2V8FxGza9gGPS6/KmBCyt5IeLE7LZop70Fre4jaIJW/c8e5WvvAfDiZrE6ccvPheJYid/sohGK6YPLtkycav2/N0pB7/UaILA7t0XnwtHR6a9c0t8I0He9NPml4BfAv7/GfBWOI7gMvcTChR49d+JqlzBjMf8NUBPwgks9fNaFSHx/44iQUAfJDm6SM1SqCDxhPMrTdj6P++UkJjZNlKOiZ+N4/0J4zV3tTd2a8Ki/zM2qwx+OI7TzNE+TH/v32natsibvJiPJuvlBshrmstp2tvWlNXF/LlcQqJfqshLwC8B/98FXC++k2r/pdy+Y9TaXPU8wGpzR+ZPM159WPRiqTi834v5jv/HXyfkGoefn8Bd74RlzgxCSQEws3YCZsPlRCboS+UMzON8V/juTXq+sc+CEPw3Pe019RidDqM6ePf2CYGw8iCDVevE+w5XuNIgk/HaUP7E4vR+PybXHRMP5XYKxuT0c/UEb9Zd7oX64cHEpA/njQn+OmqCTTzcvfIXUp4Dc8e9kuuuTGxaqdgwtjJfRT2HbrFbNTYZXkJ6Cem/AlIbHuweewoRgWQN9bp3NJiHftqgla6MnP/i+O6E4cGVSD3Y7b4/g6d1uB8SoFu87744Q02vGH6ge7JX2F7rddI+VVRaO/vTPw7Vd5Gjp4Qd+AmLE235AxpXPmCpCQIjfrafLG5b8AcErrK4pGL3Qw3lD3xaucWY+A6WuV3v/Kq6ausfhox11f9LQOT0jF8PRTQ76adjiN7OjOrCmhdlXKUoLMZ8JSe8c827gXeex0+R/EHiUV3IWa1BL7XuJaT/IZAwtMoo59AG5z5r2o7RVS+3zb4keUnykuQlyUuSlyQvSV6SvCR5SfKS5CXJS5KXJC9J/lMS9wbqtsFv36uVBAc8t1N++OdNVIJVraQpYd8NKXTxOdh3f7+P0fT9Bny6SZOsbC/BvtfTa1ubI5wTiqX8d78y7eoQDX0vsP3qMbZB/uF/3R78ayrxyAGk7VGve3R1TcdwmVAkHb5CNXdkGm/lAm/z0AhqWEcvOEb1dKHoXLw5xBuy1Lk3jq/p20RvFzeJWala4F2Ec11/Mh+Bk9n7EgW1UEHiWmTv6TzAlxdqZYxN7Udyjqq8THf2bZ1h3cyMVwOSWaqQqr4EHyizWgFwtrto3bsFf/B6eq8BbMaXXBq9HYFPQtXE97l3vandx83wa+3JAqtGfcALz+h3b75ToPTdYVD9TDS7nzB8YUPtr5VdxjXExHT1F7aSAgPLXKNl3YkF+2oc0uihpUn+RnJqrdUok9mCy78a4bSXgYQvrPjQNnDsaAvo12sGC7b1dIZr3GK2Zg39ZG9V5HSZSGV/tX4Nrxio9gPGYOUcenyknNk18uXhKGmq4cEVfm1gVgsj02N35/1y9vBIucFAx+qSkaUUZrP7BQZp8F7518Fs9I/u42fezO4RR9lmiwoMBQqd4d0pdeJ4iUSSMNc6+0aheWMUGv9A7LTsKFTwRTUonJ1rFBujPCN4k12i39swc+nYK6zKkMjvWL1r1AlV77F55YOfhrjkJpyasrCSRyVhpjTcniWTbzscRf0gqyKekUd9Ejj1rLg8qp93KV9pTZrPpQbKT8HR5VNvwipB84LowuUZLkHR9xHRUoQcm05eSMQrBraUZ2xZdtDTh1XQa8XryDD0VlU+L50Zrv1ZrIa4xqiSk310t2qWWT691qvERX4/Dmcuu1zIYyHlTeEFSG17CpdLjw/5PKoei7PWG++MmlGrb1pSwpcBCnD7EcxHhXTM6h/pJxdJETuDiYQ3sdHl7ET06Gy1mVWvgFKW1XTAQviJNTTcyMKGOR0RJik/zNN9PMIsjg/ZRC0OvIt3nO0NipzJodSWyTg/idNXkePuoiLzqPJAQQg/d3lCWOjBYr69o4CeHD7UoDDsX8Q1eIF4oUEpr8uXri4bxafWdvRCUatMdsbMSnPt4fbuubuMmR/UNK273YFz2eHpXOTGjgGt8EYRy7Oosi1+o42RYYJIRfTBPPm9w1FV1xD8op338hTTimsrtTWhITSKGcktrlF0mL9ILS4+WGt0wfMZPu3Fml/rQFWap7ksOK7K5vV4V6XylqvHldHHEYTjbE9U3TPovrqIAnT1eo9iKM2fwlG9i/uQfY0ZMh/tbG5iWC0tg1dtoTi+bhQEquss1kVgAijNemLUXP6NlZMInHsTlYA1oiDhM0d7zpkRQ8+zte7Blqymg7WJ7iOhBh6SeWc5JerK3sGrh9spCunQWfRZQXZUewU9ub2M75IJRLyPAikefND4mJh/K962AlWXsU9HqdeHrJZCmTNlPuSbXGgRm7STiZg8BAsFVZi/oRJnmoV+08ifEzso4YtQTdLVpnQklJJ+DHCfcuR+YYTq3kBL44icZ9znU/WkUMfwUbrPAG/FJnqprdF3aUKa1iUdk9TlmTwbRC5HUsT5/tG9XYJ891p7kyZD1w+yUKkxGskZWJ48bt+hYd6rXiDQoqKYgeFcZYrtYRqM3C1eOKWBvj0sMknCGvF6o6AzmZg4konLus3ItO2Ylg1ZS2rD3WqNB76sVpAvTHlw6a4UucLvS2XYYGOfcUg4yBdSaexeMjJUtrAj2p6NztS6lBv1lnEeYs3hKHZL2wqXMla2Xc7sv6Fvztb2VtfcHVeYHFkyxipsROlen7MHmrkfHLBg+wcqLcldNVp7P98esif95FnLoF7M6z33RCfVVVpSWOq1phvb7tKwM3nv4+VdbXIylxcQzXP9K+u7oJF8Pl8ATDf7JvII89CJwiqlfqf4rla2W/MqjWiyw+QMWMPyo1Hz6nmX0Jk2CPip0w3VYCC95/krzCdCoZAbQNXaMbBcHdm3gXxerjnWy3L5Er9/Wmq8hQSg98kZ+U0fTlnNeQu2u5etU16ij1iEnaNKCjhvOrCXAVfryS6LaIwLWSQXCPmJkQ44M4qI4DQXFnG8C05jZwt4F58oh2semo3aJbS/4VBWNtdJXpK3HF3TvHej4QDWhUdhKNtypVxkW/r9mEm0WGT7Fcp1tqnJ2v2uZpcXSfvFfWTXkHIRf0bBrcD68zeYbTAcn0PjzkmyDT2CvV/aZb9cMO/UQsHbcFGBTrlHYehfYD2xMFZ0DN4A4DpSW8QhKCW3rR7w53j7g/0Z9f4C7ZNkEc/yy238PFcGsBesNAJQfGMw4xJEs5HObPS7TH9IcaYtHBMWekuBQkjCjmufA5NtIVCgiiwWJyz8GbgUm+FxS8Y2X+UPXL6QjmWahIJwjhVmO/PVKV8lheh5jPxJlDOEtlWt3+UWVSWEMWJpWVC6n4rE8axbV1AMXT/EWu9KHh7JY7W8UovXmtSRqzZM3/lRAnlsVuzmCQTf5zpz+kPjs8ZWSbNbLSChPswjIOW3veVx8A3TcxV8MJKbHMM6SSdsVyxPDGtLto3Eczm44U2p6gTKGcs2sKIB8NnwWnWchihCzAdO+QYKXq/etwmkjMmC0ql12rVKRMbj04PonLOMSGJR+xTGjV4r/bAdeeqsmGk7Ky/tzZgzpvFZF+nppj1zx76nvk393GRaO2aY/S6Xj+anbASRdXCwDTa3FGbXnXuNzymbncg7RNs9crkRkycvp7fFmVSXtlQq77ic3bH5CLNFDIISFyz2iRj7v0q7eKVAl0IxBex2imgqRdm7VsZiDFHuYwg3a5JNVaLavt6TRqZ+jaQrMDHEekU7emXQAAuJcSmY3xWvlnyu8+hKddef4JzhhLjOm5cFTektwlDhmNc9Vzt8JXGd0yMZ3jJwrJh801duCSr5HJslHRYsL1V/hCu5A+MgfAnfSR0+DeiAcc3KlQMY9t8WR/PkeopEKomijKhur1LIEvfBBFoDAgfucfVzZZoful2ukq1PY+uZN7non/Ml+nBjiGw9EUf7vt3n6ZtqMxi8GZ2RZ/2F8QvHdjwKMe7xzu8gJY48Q0yRc4LPdN2Ey+QGgyH72boLRhqprYQ64urN0/a4cgkuYWuZ8/pQ1JTqLuxHafbk3lXPxBrH9FNQo1fz4TiAsNdXFVVYbZh3X/OzGE7yVev/tVNDzKVSpP0p5WumNq19DtMA6VWSA5g7U7untNcJmzaueXBnROI1SbwEz24aj4OoIoHQwlsjwTsOHIkijFlD9qMoY8bWUf3RqFX3rxYVFIMRd0sxllWQ/qK4/Dq9ZlFJBbxvdGaOzx080s3amS5ytCMkI5yGIsjnyBUWW73+3XoFvdh94lLcvpkghblul4AHB7t/dD/cd4DdCijJRwb5yugmHGcQR3W/MNJ4aORpNoHpUHntrQh+VGnkK25LkXUDTmbUkr1y80PYU53qCTq+eSzq5tcvD+9ITB1Z9Vs0udR188bCGtp4PHEfKHig1rm8ZHrpjqWL5YJYcBlEPd/VRr6cL+IRDsgVPts7UHIpZMLY+j60MsfUALjuYNbzzgFtgBAFDkCYyw3u073Q5YLNS/rnOZj4jiC8bKt/RrZlR055bu8ghqwh5nDmz3cUNnXthetwZqSjE9nsyj4Uzqdezqe9Xo5HXq0Qt44/LUOy2WRPgqvN5Jy6vR45G22CUxaEr1w7iMkzinrZLgeAjhVdqO+cnZ2Suv1wbfj4ksTW6ylRqbXjPjzPlWte6hHEVqGsRBdYdTWa1bOmR7/TJy1eI5npSgZ7RByrSCm4ct0PRb4SzYuBqrpSdLuFModB5qg00P0qMTz+XSkJFeAyKp2TUSAz/3pm5yT/DaXlvydCbqlGXZnauTG1fXzS7zawB77vEVCrFlrD3JNWuoXao4/ZKm/6NlJEq911zUMN836gst4n2e8PZfhJ4xvBs89Wja+DfwcRphURfkA0GKBZ5ijBgGAsJuDGDTmV3nIVHqtSjkfT9Ef7p7YSforfYgpxRUjhFqi81GgFHx+gJ98Spx9/Drvk9bHFTp7I4nzdx2QyrW1aaatWlh7/W8I1qpKVjCVcNw7at2XY2lMNmIUdVZJC5BoCTX0UWBOrRfNbIOQFBtI14ECw+8DMTbaT+WpBQtV8q8UVReNbyLzwIraNH6shMvSh2mOOAx9zzGkcs266N7oczeN8/jilPLN9zRRsYURQN/SF2qyIrdcKDrE2RJ+LchR6jqfxKbbtPdN3Ia1uTDeaCcLoDE0vQ96y7mHX9rVjLzNnnxhmhAwWy0aKqZwRPueYJ9WvimMDOEz1QWCNvd/ooI26VAdnD5hC10J4F9e/jiXjVZaeh72u2mAGB9hloqMbUirbaKtsCCrSLEWF0xCGPKnhXVumzJxJTUxXRLbOwM5UFbTtMv/d9oUtfDbOxbdYqbD5+yOmuk+Pq+6Zd0Czu6Z3UyR7imFdGFzfCnZj2IeiumeamxLZgzZjB/On4o7DhcfqMjsGSwYN9SlgkJrlLij3hkDfFAR6nqjp3xTpzwDJ1bnzQGKGxgM3zC0tvqoUHt15mSvjYNl+OHaUV/EYXw6wmn4sxl2ePsrw/8l0LV/Rv+mcAyLJo8HuC5ZGKj451X16Znt1iuF9XQJ9e6qvu5w8lf1XFe1QnsAxdK5n7HTUSdkLUpu2Sp7++GbPtxO/bTY9YQN6rDAO3lyxR6rrderV4/V3RU44dhkSV+oKlM515a+Nld7zdwJ+tcG01e57As0lHMfI0OqxsdI+6y2qIDkqhULnVOW3k6fOQRe85b7+6ar1K8s+/vKf/wtQSwMEFAACAAgAd4z3SmigejpNAAAAawAAABsAAAB1bml2ZXJzYWwvdW5pdmVyc2FsLnBuZy54bWyzsa/IzVEoSy0qzszPs1Uy1DNQsrfj5bIpKEoty0wtV6gAihnpGUCAkkKlrZIJErc8M6UkA6jCwNgYIZiRmpmeUWKrZG5uChfUB5oJAFBLAQIAABQAAgAIAESUV0cjtE77+wIAALAIAAAUAAAAAAAAAAEAAAAAAAAAAAB1bml2ZXJzYWwvcGxheWVyLnhtbFBLAQIAABQAAgAIAHeM90qHb5M5aCsAALNWAAAXAAAAAAAAAAAAAAAAAC0DAAB1bml2ZXJzYWwvdW5pdmVyc2FsLnBuZ1BLAQIAABQAAgAIAHeM90pooHo6TQAAAGsAAAAbAAAAAAAAAAEAAAAAAMouAAB1bml2ZXJzYWwvdW5pdmVyc2FsLnBuZy54bWxQSwUGAAAAAAMAAwDQAAAAUC8AAAAA"/>
  <p:tag name="ISPRING_SCORM_ENDPOINT" val="&lt;endpoint&gt;&lt;enable&gt;0&lt;/enable&gt;&lt;lrs&gt;http://&lt;/lrs&gt;&lt;auth&gt;0&lt;/auth&gt;&lt;login&gt;&lt;/login&gt;&lt;password&gt;&lt;/password&gt;&lt;key&gt;&lt;/key&gt;&lt;name&gt;&lt;/name&gt;&lt;email&gt;&lt;/email&gt;&lt;/endpoint&gt;&#10;"/>
  <p:tag name="ISPRING_PRESENTATION_TITLE" val="小清新毕业答辩"/>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3251</TotalTime>
  <Words>1383</Words>
  <Application>Microsoft Office PowerPoint</Application>
  <PresentationFormat>Widescreen</PresentationFormat>
  <Paragraphs>92</Paragraphs>
  <Slides>15</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等线</vt:lpstr>
      <vt:lpstr>等线 Light</vt:lpstr>
      <vt:lpstr>微软雅黑</vt:lpstr>
      <vt:lpstr>Microsoft YaHei UI</vt:lpstr>
      <vt:lpstr>Arial</vt:lpstr>
      <vt:lpstr>Arial</vt:lpstr>
      <vt:lpstr>Calibri</vt:lpstr>
      <vt:lpstr>Helvetica Neue</vt:lpstr>
      <vt:lpstr>Roboto</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小清新毕业答辩</dc:title>
  <dc:creator>NINH LOAN</dc:creator>
  <cp:lastModifiedBy>Admin</cp:lastModifiedBy>
  <cp:revision>494</cp:revision>
  <dcterms:created xsi:type="dcterms:W3CDTF">2018-01-07T13:00:52Z</dcterms:created>
  <dcterms:modified xsi:type="dcterms:W3CDTF">2020-09-28T10:31:36Z</dcterms:modified>
</cp:coreProperties>
</file>