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Neuton" panose="020B0604020202020204" charset="0"/>
      <p:regular r:id="rId25"/>
      <p:bold r:id="rId26"/>
      <p:italic r:id="rId27"/>
    </p:embeddedFont>
    <p:embeddedFont>
      <p:font typeface="Yellowtai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748" y="80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5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ctr"/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>
                <a:latin typeface="+mn-lt"/>
              </a:rPr>
              <a:t>Viết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phân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theo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tăng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+mn-lt"/>
              </a:rPr>
              <a:t>Giải</a:t>
            </a:r>
            <a:r>
              <a:rPr lang="en-US" sz="2800" b="1" u="sng" dirty="0">
                <a:latin typeface="+mn-lt"/>
              </a:rPr>
              <a:t>:</a:t>
            </a:r>
            <a:endParaRPr lang="vi-VN" sz="28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tăng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hec</a:t>
            </a:r>
            <a:r>
              <a:rPr lang="en-US" sz="2400" dirty="0">
                <a:latin typeface="+mn-lt"/>
              </a:rPr>
              <a:t>- 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2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15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10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20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b.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diện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dạng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hỗn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héc</a:t>
            </a:r>
            <a:r>
              <a:rPr lang="en-US" sz="2400" dirty="0">
                <a:latin typeface="+mn-lt"/>
              </a:rPr>
              <a:t> –ta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 ha 7 a;</a:t>
            </a:r>
            <a:endParaRPr lang="vi-VN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3 ha 50 a.</a:t>
            </a:r>
            <a:endParaRPr lang="vi-V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>
                <a:latin typeface="+mn-lt"/>
              </a:rPr>
              <a:t>Hoạt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động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tổ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hãy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hoàn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thành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các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tập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sau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vào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bảng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nhóm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PP </a:t>
            </a:r>
            <a:r>
              <a:rPr lang="en-US" sz="1800" i="1" dirty="0" err="1">
                <a:latin typeface="+mn-lt"/>
              </a:rPr>
              <a:t>khăn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trải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bàn</a:t>
            </a:r>
            <a:r>
              <a:rPr lang="en-US" sz="1800" i="1" dirty="0">
                <a:latin typeface="+mn-lt"/>
              </a:rPr>
              <a:t>:</a:t>
            </a:r>
            <a:endParaRPr lang="vi-VN" sz="18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3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>
                    <a:latin typeface="+mn-lt"/>
                  </a:rPr>
                  <a:t>?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4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5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rgbClr val="002060"/>
                  </a:solidFill>
                </a:rPr>
                <a:t>Hãy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nêu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quy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tắc</a:t>
              </a:r>
              <a:r>
                <a:rPr lang="en-US" sz="2000" i="1" dirty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>
                  <a:solidFill>
                    <a:srgbClr val="002060"/>
                  </a:solidFill>
                </a:rPr>
                <a:t>sánh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hai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phân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số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đã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>
                  <a:solidFill>
                    <a:srgbClr val="002060"/>
                  </a:solidFill>
                </a:rPr>
                <a:t>tiểu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r>
              <a:rPr lang="en-US" sz="4000" dirty="0"/>
              <a:t>(2 </a:t>
            </a:r>
            <a:r>
              <a:rPr lang="en-US" sz="4000" dirty="0" err="1"/>
              <a:t>tiết</a:t>
            </a:r>
            <a:r>
              <a:rPr lang="en-US" sz="4000" dirty="0"/>
              <a:t>)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-3 </a:t>
            </a:r>
            <a:r>
              <a:rPr lang="en-US" sz="2400" dirty="0" err="1"/>
              <a:t>và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-8 </a:t>
            </a:r>
            <a:r>
              <a:rPr lang="en-US" sz="2400" dirty="0" err="1"/>
              <a:t>và</a:t>
            </a:r>
            <a:r>
              <a:rPr lang="en-US" sz="2400" dirty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</a:t>
            </a:r>
            <a:r>
              <a:rPr lang="en-US" sz="2400" dirty="0" err="1"/>
              <a:t>Có</a:t>
            </a:r>
            <a:r>
              <a:rPr lang="en-US" sz="2400" dirty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/>
              <a:t>mà</a:t>
            </a:r>
            <a:r>
              <a:rPr lang="en-US" sz="2400" dirty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Trong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n-lt"/>
                  </a:rPr>
                  <a:t>So </a:t>
                </a:r>
                <a:r>
                  <a:rPr lang="en-US" sz="2000" dirty="0" err="1">
                    <a:latin typeface="+mn-lt"/>
                  </a:rPr>
                  <a:t>sánh</a:t>
                </a:r>
                <a:r>
                  <a:rPr lang="en-US" sz="20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>
                <a:blip r:embed="rId4"/>
                <a:stretch>
                  <a:fillRect l="-2538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Các </a:t>
                </a:r>
                <a:r>
                  <a:rPr lang="en-US" sz="2000" b="1" dirty="0" err="1">
                    <a:latin typeface="+mn-lt"/>
                  </a:rPr>
                  <a:t>bước</a:t>
                </a:r>
                <a:r>
                  <a:rPr lang="en-US" sz="2000" b="1" dirty="0">
                    <a:latin typeface="+mn-lt"/>
                  </a:rPr>
                  <a:t> so </a:t>
                </a:r>
                <a:r>
                  <a:rPr lang="en-US" sz="2000" b="1" dirty="0" err="1">
                    <a:latin typeface="+mn-lt"/>
                  </a:rPr>
                  <a:t>sánh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hai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phân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số</a:t>
                </a:r>
                <a:r>
                  <a:rPr lang="en-US" sz="20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 </a:t>
            </a:r>
            <a:r>
              <a:rPr lang="en-US" sz="2000" dirty="0"/>
              <a:t>3 </a:t>
            </a:r>
            <a:r>
              <a:rPr lang="en-US" sz="2000" dirty="0" err="1"/>
              <a:t>phút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1: 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2:  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Vậy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, ta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(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>
                    <a:latin typeface="+mn-lt"/>
                  </a:rPr>
                  <a:t>Tìm </a:t>
                </a:r>
                <a:r>
                  <a:rPr lang="en-US" sz="2400" dirty="0" err="1">
                    <a:latin typeface="+mn-lt"/>
                  </a:rPr>
                  <a:t>thương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trong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phép</a:t>
                </a:r>
                <a:r>
                  <a:rPr lang="en-US" sz="2400" dirty="0">
                    <a:latin typeface="+mn-lt"/>
                  </a:rPr>
                  <a:t> chia 7 </a:t>
                </a:r>
                <a:r>
                  <a:rPr lang="en-US" sz="2400" dirty="0" err="1">
                    <a:latin typeface="+mn-lt"/>
                  </a:rPr>
                  <a:t>cho</a:t>
                </a:r>
                <a:r>
                  <a:rPr lang="en-US" sz="2400" dirty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dưới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tổng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một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nguyên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bé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hơn</a:t>
                </a:r>
                <a:r>
                  <a:rPr lang="en-US" sz="2400" dirty="0">
                    <a:latin typeface="+mn-lt"/>
                  </a:rPr>
                  <a:t> 1.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5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tư</a:t>
                </a:r>
                <a:r>
                  <a:rPr lang="en-US" sz="2800" b="1" dirty="0"/>
                  <a:t>”.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6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1371</Words>
  <Application>Microsoft Office PowerPoint</Application>
  <PresentationFormat>On-screen Show (16:9)</PresentationFormat>
  <Paragraphs>166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Yellowtail</vt:lpstr>
      <vt:lpstr>Cambria Math</vt:lpstr>
      <vt:lpstr>Neuton</vt:lpstr>
      <vt:lpstr>Arial</vt:lpstr>
      <vt:lpstr>Times New Roman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GV Hùng Nguyễn Bá</cp:lastModifiedBy>
  <cp:revision>53</cp:revision>
  <dcterms:modified xsi:type="dcterms:W3CDTF">2021-12-24T13:16:31Z</dcterms:modified>
</cp:coreProperties>
</file>