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6" r:id="rId3"/>
    <p:sldId id="258" r:id="rId4"/>
    <p:sldId id="260" r:id="rId5"/>
    <p:sldId id="270" r:id="rId6"/>
    <p:sldId id="271" r:id="rId7"/>
    <p:sldId id="262" r:id="rId8"/>
    <p:sldId id="272" r:id="rId9"/>
    <p:sldId id="273" r:id="rId10"/>
    <p:sldId id="266" r:id="rId11"/>
    <p:sldId id="263" r:id="rId12"/>
    <p:sldId id="269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4.svg"/><Relationship Id="rId3" Type="http://schemas.openxmlformats.org/officeDocument/2006/relationships/image" Target="../media/image72.svg"/><Relationship Id="rId7" Type="http://schemas.openxmlformats.org/officeDocument/2006/relationships/image" Target="../media/image63.svg"/><Relationship Id="rId12" Type="http://schemas.openxmlformats.org/officeDocument/2006/relationships/image" Target="../media/image6.png"/><Relationship Id="rId17" Type="http://schemas.openxmlformats.org/officeDocument/2006/relationships/image" Target="../media/image115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111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77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1.svg"/><Relationship Id="rId3" Type="http://schemas.openxmlformats.org/officeDocument/2006/relationships/image" Target="../media/image111.svg"/><Relationship Id="rId7" Type="http://schemas.openxmlformats.org/officeDocument/2006/relationships/image" Target="../media/image115.sv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7.svg"/><Relationship Id="rId15" Type="http://schemas.openxmlformats.org/officeDocument/2006/relationships/image" Target="../media/image88.svg"/><Relationship Id="rId10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70.sv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14.svg"/><Relationship Id="rId26" Type="http://schemas.openxmlformats.org/officeDocument/2006/relationships/image" Target="../media/image24.svg"/><Relationship Id="rId3" Type="http://schemas.openxmlformats.org/officeDocument/2006/relationships/image" Target="../media/image2.svg"/><Relationship Id="rId21" Type="http://schemas.openxmlformats.org/officeDocument/2006/relationships/image" Target="../media/image40.png"/><Relationship Id="rId7" Type="http://schemas.openxmlformats.org/officeDocument/2006/relationships/image" Target="../media/image38.png"/><Relationship Id="rId12" Type="http://schemas.openxmlformats.org/officeDocument/2006/relationships/image" Target="../media/image86.sv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image" Target="../media/image9.png"/><Relationship Id="rId16" Type="http://schemas.openxmlformats.org/officeDocument/2006/relationships/image" Target="../media/image90.svg"/><Relationship Id="rId20" Type="http://schemas.openxmlformats.org/officeDocument/2006/relationships/image" Target="../media/image79.sv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24" Type="http://schemas.openxmlformats.org/officeDocument/2006/relationships/image" Target="../media/image94.svg"/><Relationship Id="rId15" Type="http://schemas.openxmlformats.org/officeDocument/2006/relationships/image" Target="../media/image28.png"/><Relationship Id="rId23" Type="http://schemas.openxmlformats.org/officeDocument/2006/relationships/image" Target="../media/image41.png"/><Relationship Id="rId28" Type="http://schemas.openxmlformats.org/officeDocument/2006/relationships/image" Target="../media/image96.svg"/><Relationship Id="rId10" Type="http://schemas.openxmlformats.org/officeDocument/2006/relationships/image" Target="../media/image39.png"/><Relationship Id="rId19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83.svg"/><Relationship Id="rId14" Type="http://schemas.openxmlformats.org/officeDocument/2006/relationships/image" Target="../media/image88.svg"/><Relationship Id="rId22" Type="http://schemas.openxmlformats.org/officeDocument/2006/relationships/image" Target="../media/image92.svg"/><Relationship Id="rId27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4.svg"/><Relationship Id="rId3" Type="http://schemas.openxmlformats.org/officeDocument/2006/relationships/image" Target="../media/image72.svg"/><Relationship Id="rId7" Type="http://schemas.openxmlformats.org/officeDocument/2006/relationships/image" Target="../media/image63.svg"/><Relationship Id="rId12" Type="http://schemas.openxmlformats.org/officeDocument/2006/relationships/image" Target="../media/image6.png"/><Relationship Id="rId17" Type="http://schemas.openxmlformats.org/officeDocument/2006/relationships/image" Target="../media/image115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9.svg"/><Relationship Id="rId5" Type="http://schemas.openxmlformats.org/officeDocument/2006/relationships/image" Target="../media/image75.svg"/><Relationship Id="rId15" Type="http://schemas.openxmlformats.org/officeDocument/2006/relationships/image" Target="../media/image111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77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4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0.svg"/><Relationship Id="rId24" Type="http://schemas.openxmlformats.org/officeDocument/2006/relationships/image" Target="../media/image2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2.png"/><Relationship Id="rId10" Type="http://schemas.openxmlformats.org/officeDocument/2006/relationships/image" Target="../media/image13.png"/><Relationship Id="rId19" Type="http://schemas.openxmlformats.org/officeDocument/2006/relationships/image" Target="../media/image18.svg"/><Relationship Id="rId31" Type="http://schemas.openxmlformats.org/officeDocument/2006/relationships/image" Target="../media/image113.svg"/><Relationship Id="rId4" Type="http://schemas.openxmlformats.org/officeDocument/2006/relationships/image" Target="../media/image10.png"/><Relationship Id="rId9" Type="http://schemas.openxmlformats.org/officeDocument/2006/relationships/image" Target="../media/image8.svg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6.svg"/><Relationship Id="rId30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png"/><Relationship Id="rId18" Type="http://schemas.openxmlformats.org/officeDocument/2006/relationships/image" Target="../media/image41.svg"/><Relationship Id="rId3" Type="http://schemas.openxmlformats.org/officeDocument/2006/relationships/image" Target="../media/image18.svg"/><Relationship Id="rId7" Type="http://schemas.openxmlformats.org/officeDocument/2006/relationships/image" Target="../media/image13.png"/><Relationship Id="rId12" Type="http://schemas.openxmlformats.org/officeDocument/2006/relationships/image" Target="../media/image16.svg"/><Relationship Id="rId17" Type="http://schemas.openxmlformats.org/officeDocument/2006/relationships/image" Target="../media/image24.png"/><Relationship Id="rId2" Type="http://schemas.openxmlformats.org/officeDocument/2006/relationships/image" Target="../media/image17.png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6.png"/><Relationship Id="rId1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30.svg"/><Relationship Id="rId17" Type="http://schemas.openxmlformats.org/officeDocument/2006/relationships/image" Target="../media/image29.png"/><Relationship Id="rId2" Type="http://schemas.openxmlformats.org/officeDocument/2006/relationships/image" Target="../media/image20.png"/><Relationship Id="rId16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10" Type="http://schemas.openxmlformats.org/officeDocument/2006/relationships/image" Target="../media/image63.svg"/><Relationship Id="rId4" Type="http://schemas.openxmlformats.org/officeDocument/2006/relationships/image" Target="../media/image24.svg"/><Relationship Id="rId9" Type="http://schemas.openxmlformats.org/officeDocument/2006/relationships/image" Target="../media/image3.png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30.svg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10" Type="http://schemas.openxmlformats.org/officeDocument/2006/relationships/image" Target="../media/image63.svg"/><Relationship Id="rId4" Type="http://schemas.openxmlformats.org/officeDocument/2006/relationships/image" Target="../media/image24.svg"/><Relationship Id="rId9" Type="http://schemas.openxmlformats.org/officeDocument/2006/relationships/image" Target="../media/image3.png"/><Relationship Id="rId1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30.svg"/><Relationship Id="rId17" Type="http://schemas.openxmlformats.org/officeDocument/2006/relationships/image" Target="../media/image31.png"/><Relationship Id="rId2" Type="http://schemas.openxmlformats.org/officeDocument/2006/relationships/image" Target="../media/image20.png"/><Relationship Id="rId16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5" Type="http://schemas.openxmlformats.org/officeDocument/2006/relationships/image" Target="../media/image28.png"/><Relationship Id="rId10" Type="http://schemas.openxmlformats.org/officeDocument/2006/relationships/image" Target="../media/image63.svg"/><Relationship Id="rId4" Type="http://schemas.openxmlformats.org/officeDocument/2006/relationships/image" Target="../media/image24.svg"/><Relationship Id="rId9" Type="http://schemas.openxmlformats.org/officeDocument/2006/relationships/image" Target="../media/image3.png"/><Relationship Id="rId1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.png"/><Relationship Id="rId3" Type="http://schemas.openxmlformats.org/officeDocument/2006/relationships/image" Target="../media/image72.svg"/><Relationship Id="rId7" Type="http://schemas.openxmlformats.org/officeDocument/2006/relationships/image" Target="../media/image26.png"/><Relationship Id="rId12" Type="http://schemas.openxmlformats.org/officeDocument/2006/relationships/image" Target="../media/image7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63.sv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7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.png"/><Relationship Id="rId3" Type="http://schemas.openxmlformats.org/officeDocument/2006/relationships/image" Target="../media/image72.svg"/><Relationship Id="rId7" Type="http://schemas.openxmlformats.org/officeDocument/2006/relationships/image" Target="../media/image26.png"/><Relationship Id="rId12" Type="http://schemas.openxmlformats.org/officeDocument/2006/relationships/image" Target="../media/image7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4.png"/><Relationship Id="rId10" Type="http://schemas.openxmlformats.org/officeDocument/2006/relationships/image" Target="../media/image63.sv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7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.png"/><Relationship Id="rId3" Type="http://schemas.openxmlformats.org/officeDocument/2006/relationships/image" Target="../media/image72.svg"/><Relationship Id="rId7" Type="http://schemas.openxmlformats.org/officeDocument/2006/relationships/image" Target="../media/image26.png"/><Relationship Id="rId12" Type="http://schemas.openxmlformats.org/officeDocument/2006/relationships/image" Target="../media/image7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image" Target="../media/image63.sv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2557144" y="3656368"/>
            <a:ext cx="14435455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4608"/>
              </a:spcBef>
            </a:pPr>
            <a:r>
              <a:rPr lang="en-US" sz="7200" b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spc="-64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441983">
            <a:off x="11780296" y="10011636"/>
            <a:ext cx="6847146" cy="2863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39723">
            <a:off x="3274840" y="-526963"/>
            <a:ext cx="1094776" cy="11783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686315">
            <a:off x="10359468" y="-362829"/>
            <a:ext cx="1521681" cy="13667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11575">
            <a:off x="-536157" y="2932017"/>
            <a:ext cx="1072315" cy="144907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94132" y="9457205"/>
            <a:ext cx="1231719" cy="119588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84370">
            <a:off x="16317929" y="1639961"/>
            <a:ext cx="2670345" cy="582621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544800" y="6615326"/>
            <a:ext cx="2367657" cy="356734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89044" y="500681"/>
            <a:ext cx="2836807" cy="31812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410200" y="1417687"/>
            <a:ext cx="7768822" cy="974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565"/>
              </a:lnSpc>
              <a:spcBef>
                <a:spcPts val="5674"/>
              </a:spcBef>
            </a:pPr>
            <a:r>
              <a:rPr lang="en-US" sz="5600" b="1" spc="-78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  <a:endParaRPr lang="en-US" sz="5600" b="1" spc="-78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82327" y="190500"/>
            <a:ext cx="3052511" cy="3657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29984" y="6240221"/>
            <a:ext cx="3562197" cy="39947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84370">
            <a:off x="16243613" y="330115"/>
            <a:ext cx="2670345" cy="5826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21112">
            <a:off x="16892633" y="4017266"/>
            <a:ext cx="1372305" cy="14459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39723">
            <a:off x="4417840" y="9582725"/>
            <a:ext cx="1094776" cy="11783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85660">
            <a:off x="-520527" y="8264905"/>
            <a:ext cx="1805708" cy="9028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95500"/>
            <a:ext cx="9653365" cy="62760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5334000" y="2288660"/>
            <a:ext cx="7668293" cy="4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72"/>
              </a:lnSpc>
              <a:spcBef>
                <a:spcPts val="2304"/>
              </a:spcBef>
            </a:pPr>
            <a:r>
              <a:rPr lang="en-US" sz="6400" b="1" spc="-32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spc="-32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08868">
            <a:off x="354480" y="1838208"/>
            <a:ext cx="1580906" cy="100028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517590">
            <a:off x="15382492" y="2030938"/>
            <a:ext cx="1746817" cy="10004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21112">
            <a:off x="15228216" y="8246325"/>
            <a:ext cx="1062899" cy="111991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17168">
            <a:off x="18007620" y="4789851"/>
            <a:ext cx="1072315" cy="144907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726381">
            <a:off x="5765471" y="-629433"/>
            <a:ext cx="1805708" cy="90285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259446">
            <a:off x="5383537" y="9793429"/>
            <a:ext cx="1534828" cy="56091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1574488" y="-1007458"/>
            <a:ext cx="1784679" cy="146019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615859" y="4916445"/>
            <a:ext cx="1231719" cy="1195887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>
            <a:off x="11042654" y="9575594"/>
            <a:ext cx="1202117" cy="117370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 rot="1914909">
            <a:off x="15932576" y="-199715"/>
            <a:ext cx="1481043" cy="57895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 rot="10441983">
            <a:off x="12463162" y="9930716"/>
            <a:ext cx="6847146" cy="28633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rot="1202466">
            <a:off x="-1374619" y="-19264"/>
            <a:ext cx="3152378" cy="3954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1" y="6090760"/>
            <a:ext cx="5094746" cy="38965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2"/>
          <p:cNvSpPr txBox="1"/>
          <p:nvPr/>
        </p:nvSpPr>
        <p:spPr>
          <a:xfrm>
            <a:off x="4352400" y="3825019"/>
            <a:ext cx="9822627" cy="2805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ts val="4608"/>
              </a:spcBef>
            </a:pPr>
            <a:r>
              <a:rPr lang="en-US" sz="7200" b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spcBef>
                <a:spcPts val="4608"/>
              </a:spcBef>
            </a:pPr>
            <a:r>
              <a:rPr lang="en-US" sz="7200" b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spc="-64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441983">
            <a:off x="11780296" y="10011636"/>
            <a:ext cx="6847146" cy="2863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39723">
            <a:off x="3274840" y="-526963"/>
            <a:ext cx="1094776" cy="11783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686315">
            <a:off x="10359468" y="-362829"/>
            <a:ext cx="1521681" cy="136674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11575">
            <a:off x="-536157" y="2932017"/>
            <a:ext cx="1072315" cy="144907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094132" y="9457205"/>
            <a:ext cx="1231719" cy="119588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84370">
            <a:off x="16317929" y="1639961"/>
            <a:ext cx="2670345" cy="582621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544800" y="6615326"/>
            <a:ext cx="2367657" cy="356734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89044" y="500681"/>
            <a:ext cx="2836807" cy="318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08868">
            <a:off x="-243131" y="2445711"/>
            <a:ext cx="1580906" cy="10002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1575">
            <a:off x="17341998" y="5202350"/>
            <a:ext cx="1072315" cy="1449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517590">
            <a:off x="15382492" y="2030938"/>
            <a:ext cx="1746817" cy="10004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021112">
            <a:off x="8397628" y="367068"/>
            <a:ext cx="1062899" cy="11199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26381">
            <a:off x="4142575" y="-90154"/>
            <a:ext cx="1866923" cy="9334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259446">
            <a:off x="8086816" y="8441100"/>
            <a:ext cx="1534828" cy="5609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181059" y="-393035"/>
            <a:ext cx="1845181" cy="150969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-328787" y="7282611"/>
            <a:ext cx="1231719" cy="11958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464391" y="9295399"/>
            <a:ext cx="1202117" cy="11737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884370">
            <a:off x="12224625" y="9625513"/>
            <a:ext cx="2670345" cy="58262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129185" y="4486235"/>
            <a:ext cx="13599782" cy="33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35000"/>
              </a:lnSpc>
              <a:spcBef>
                <a:spcPts val="11340"/>
              </a:spcBef>
            </a:pPr>
            <a:r>
              <a:rPr lang="en-US" sz="8600" b="1" spc="-108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ĐỒ CHƠI HÌNH MỘT LOÀI VẬT</a:t>
            </a:r>
            <a:endParaRPr lang="en-US" sz="8600" b="1" u="none" spc="-108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368899">
            <a:off x="15849600" y="-40203"/>
            <a:ext cx="1531252" cy="59858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441983">
            <a:off x="11963763" y="7637732"/>
            <a:ext cx="6847146" cy="2863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1202466">
            <a:off x="-928904" y="5983856"/>
            <a:ext cx="3259246" cy="40888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-10506627">
            <a:off x="-1617718" y="380333"/>
            <a:ext cx="7286053" cy="516647"/>
          </a:xfrm>
          <a:prstGeom prst="rect">
            <a:avLst/>
          </a:prstGeom>
        </p:spPr>
      </p:pic>
      <p:sp>
        <p:nvSpPr>
          <p:cNvPr id="19" name="TextBox 9"/>
          <p:cNvSpPr txBox="1"/>
          <p:nvPr/>
        </p:nvSpPr>
        <p:spPr>
          <a:xfrm>
            <a:off x="6782018" y="2334657"/>
            <a:ext cx="4294117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72"/>
              </a:lnSpc>
              <a:spcBef>
                <a:spcPts val="2304"/>
              </a:spcBef>
            </a:pPr>
            <a:r>
              <a:rPr lang="en-US" sz="7200" spc="-32" dirty="0" smtClean="0">
                <a:solidFill>
                  <a:srgbClr val="79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  <a:endParaRPr lang="en-US" sz="7200" u="none" spc="-32" dirty="0">
              <a:solidFill>
                <a:srgbClr val="796F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4777639" y="3798248"/>
            <a:ext cx="8153182" cy="4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72"/>
              </a:lnSpc>
              <a:spcBef>
                <a:spcPts val="2304"/>
              </a:spcBef>
            </a:pPr>
            <a:r>
              <a:rPr lang="en-US" sz="6400" b="1" i="1" spc="-32" dirty="0" err="1" smtClean="0">
                <a:solidFill>
                  <a:srgbClr val="79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spc="-32" dirty="0" smtClean="0">
                <a:solidFill>
                  <a:srgbClr val="79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-32" dirty="0" err="1" smtClean="0">
                <a:solidFill>
                  <a:srgbClr val="79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spc="-32" dirty="0" smtClean="0">
                <a:solidFill>
                  <a:srgbClr val="79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-32" dirty="0" err="1" smtClean="0">
                <a:solidFill>
                  <a:srgbClr val="79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spc="-32" dirty="0" smtClean="0">
                <a:solidFill>
                  <a:srgbClr val="79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spc="-32" dirty="0" err="1" smtClean="0">
                <a:solidFill>
                  <a:srgbClr val="796F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u="none" spc="-32" dirty="0">
              <a:solidFill>
                <a:srgbClr val="796F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4250125" y="6349913"/>
            <a:ext cx="2470732" cy="34339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074994" y="9422188"/>
            <a:ext cx="1202117" cy="117370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36551" y="1368501"/>
            <a:ext cx="14099494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ts val="4608"/>
              </a:spcBef>
            </a:pP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021112">
            <a:off x="15605963" y="8066696"/>
            <a:ext cx="1460164" cy="15384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726381">
            <a:off x="2020209" y="-90154"/>
            <a:ext cx="1866923" cy="93346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259446">
            <a:off x="1175669" y="6955744"/>
            <a:ext cx="1534828" cy="56091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424037" y="6040313"/>
            <a:ext cx="1231719" cy="11958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0441983">
            <a:off x="12668613" y="9777309"/>
            <a:ext cx="6847146" cy="2863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8550004">
            <a:off x="12622902" y="-349426"/>
            <a:ext cx="1580906" cy="10002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884370">
            <a:off x="17289479" y="1563761"/>
            <a:ext cx="2670345" cy="5826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78484" y="3584492"/>
            <a:ext cx="13180742" cy="376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14600" y="1351099"/>
            <a:ext cx="13487400" cy="726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144"/>
              </a:lnSpc>
              <a:spcBef>
                <a:spcPts val="4608"/>
              </a:spcBef>
            </a:pP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800" b="1" i="1" spc="-64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b="1" i="1" spc="-64" dirty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spc="-64" dirty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4800" b="1" i="1" spc="-64" dirty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i="1" spc="-64" dirty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spc="-64" dirty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800" b="1" i="1" spc="-64" dirty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lang="en-US" sz="4800" b="1" i="1" spc="-64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441983">
            <a:off x="12039963" y="387244"/>
            <a:ext cx="6847146" cy="2863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39723">
            <a:off x="15066137" y="-324247"/>
            <a:ext cx="1094776" cy="1178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8200" y="-219923"/>
            <a:ext cx="1963627" cy="1210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686315">
            <a:off x="17527160" y="8156663"/>
            <a:ext cx="1521681" cy="13667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021112">
            <a:off x="-351850" y="5769865"/>
            <a:ext cx="1372305" cy="1445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022798">
            <a:off x="7385131" y="9697914"/>
            <a:ext cx="1866923" cy="93346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259446">
            <a:off x="1689958" y="9804481"/>
            <a:ext cx="1534828" cy="5609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76600" y="2653457"/>
            <a:ext cx="13182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mình vào công viên hái hoa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đi.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đâu, hoa của công viên là của chung, không được hái hoa đâu </a:t>
            </a: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bạn.</a:t>
            </a:r>
            <a:endParaRPr lang="en-US" sz="4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nl-NL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</a:t>
            </a:r>
            <a:r>
              <a:rPr lang="nl-NL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 đúng đó. Mình quên mất. 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25543" r="14545" b="9178"/>
          <a:stretch/>
        </p:blipFill>
        <p:spPr>
          <a:xfrm>
            <a:off x="13106400" y="6037517"/>
            <a:ext cx="4826140" cy="418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828800" y="1449946"/>
            <a:ext cx="146304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144"/>
              </a:lnSpc>
              <a:spcBef>
                <a:spcPts val="4608"/>
              </a:spcBef>
            </a:pPr>
            <a:r>
              <a:rPr lang="en-US" sz="4800" b="1" i="1" spc="-64" dirty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800" b="1" i="1" spc="-64" dirty="0" smtClean="0">
                <a:solidFill>
                  <a:srgbClr val="ED795F"/>
                </a:solidFill>
                <a:cs typeface="Arial" panose="020B0604020202020204" pitchFamily="34" charset="0"/>
              </a:rPr>
              <a:t>Bạn </a:t>
            </a:r>
            <a:r>
              <a:rPr lang="vi-VN" sz="4800" b="1" i="1" spc="-64" dirty="0">
                <a:solidFill>
                  <a:srgbClr val="ED795F"/>
                </a:solidFill>
                <a:cs typeface="Arial" panose="020B0604020202020204" pitchFamily="34" charset="0"/>
              </a:rPr>
              <a:t>rủ em trêu chọc một con vật trong vườn thú.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441983">
            <a:off x="12039963" y="387244"/>
            <a:ext cx="6847146" cy="2863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39723">
            <a:off x="15066137" y="-324247"/>
            <a:ext cx="1094776" cy="1178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8200" y="-219923"/>
            <a:ext cx="1963627" cy="1210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686315">
            <a:off x="17090978" y="3322734"/>
            <a:ext cx="1521681" cy="13667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021112">
            <a:off x="-351850" y="5769865"/>
            <a:ext cx="1372305" cy="1445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022798">
            <a:off x="8331669" y="9645609"/>
            <a:ext cx="1866923" cy="93346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259446">
            <a:off x="2945137" y="9831885"/>
            <a:ext cx="1534828" cy="5609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0925" y="2538051"/>
            <a:ext cx="1402827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Chúng mình cùng hét thật to để dọa con khỉ này đi.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Không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được đâu, công viên có quy định không được trêu chọc, kích động loài thú. 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Mình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nhớ rồi.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446" y="6132824"/>
            <a:ext cx="5360158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00200" y="1449946"/>
            <a:ext cx="148590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144"/>
              </a:lnSpc>
              <a:spcBef>
                <a:spcPts val="4608"/>
              </a:spcBef>
            </a:pP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4800" b="1" i="1" spc="-64" dirty="0" smtClean="0">
                <a:solidFill>
                  <a:srgbClr val="ED795F"/>
                </a:solidFill>
                <a:cs typeface="Arial" panose="020B0604020202020204" pitchFamily="34" charset="0"/>
              </a:rPr>
              <a:t>Bạn </a:t>
            </a:r>
            <a:r>
              <a:rPr lang="vi-VN" sz="4800" b="1" i="1" spc="-64" dirty="0">
                <a:solidFill>
                  <a:srgbClr val="ED795F"/>
                </a:solidFill>
                <a:cs typeface="Arial" panose="020B0604020202020204" pitchFamily="34" charset="0"/>
              </a:rPr>
              <a:t>rủ anh (chị) chơi trò ném thú bông trong nhà.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441983">
            <a:off x="12039963" y="387244"/>
            <a:ext cx="6847146" cy="28633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39723">
            <a:off x="15066137" y="-324247"/>
            <a:ext cx="1094776" cy="1178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838200" y="-219923"/>
            <a:ext cx="1963627" cy="1210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686315">
            <a:off x="17090978" y="3322734"/>
            <a:ext cx="1521681" cy="13667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021112">
            <a:off x="-351850" y="5769865"/>
            <a:ext cx="1372305" cy="1445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-2022798">
            <a:off x="8331669" y="9645609"/>
            <a:ext cx="1866923" cy="93346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259446">
            <a:off x="2945137" y="9831885"/>
            <a:ext cx="1534828" cy="5609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0925" y="2538051"/>
            <a:ext cx="10502521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Anh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ơi, mình cùng chơi trò ném thú nhồi bông trong phòng đi?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Không 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được đâu em, làm thế các con thú nhồi bông sẽ rách ngay.</a:t>
            </a:r>
          </a:p>
          <a:p>
            <a:pPr marL="571500" indent="-571500"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42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Ồ</a:t>
            </a:r>
            <a:r>
              <a:rPr lang="vi-VN" sz="4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thế thì không được anh nhỉ.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6104" r="14878" b="7646"/>
          <a:stretch/>
        </p:blipFill>
        <p:spPr>
          <a:xfrm>
            <a:off x="13329936" y="5029200"/>
            <a:ext cx="426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441983">
            <a:off x="11280182" y="9645545"/>
            <a:ext cx="6847146" cy="28633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57400" y="973075"/>
            <a:ext cx="4136227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144"/>
              </a:lnSpc>
              <a:spcBef>
                <a:spcPts val="4608"/>
              </a:spcBef>
            </a:pP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spc="-64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u="none" spc="-64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39723">
            <a:off x="2589040" y="-589166"/>
            <a:ext cx="1094776" cy="1178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76400" y="9681846"/>
            <a:ext cx="1963627" cy="1210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686315">
            <a:off x="10523006" y="-241918"/>
            <a:ext cx="1521681" cy="13667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11575">
            <a:off x="-536157" y="1656552"/>
            <a:ext cx="1072315" cy="1449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526000" y="999757"/>
            <a:ext cx="1231719" cy="1195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1755340"/>
            <a:ext cx="13140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14"/>
          <a:stretch/>
        </p:blipFill>
        <p:spPr>
          <a:xfrm>
            <a:off x="-385452" y="5861555"/>
            <a:ext cx="8807355" cy="35414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t="50492" r="-1730" b="3622"/>
          <a:stretch/>
        </p:blipFill>
        <p:spPr>
          <a:xfrm>
            <a:off x="7649006" y="6405830"/>
            <a:ext cx="10439400" cy="3541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441983">
            <a:off x="11280182" y="9645545"/>
            <a:ext cx="6847146" cy="28633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57400" y="973075"/>
            <a:ext cx="4136227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144"/>
              </a:lnSpc>
              <a:spcBef>
                <a:spcPts val="4608"/>
              </a:spcBef>
            </a:pP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spc="-64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u="none" spc="-64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39723">
            <a:off x="2589040" y="-589166"/>
            <a:ext cx="1094776" cy="1178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76400" y="9681846"/>
            <a:ext cx="1963627" cy="1210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686315">
            <a:off x="10523006" y="-241918"/>
            <a:ext cx="1521681" cy="13667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11575">
            <a:off x="-536157" y="1656552"/>
            <a:ext cx="1072315" cy="1449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526000" y="999757"/>
            <a:ext cx="1231719" cy="1195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1755340"/>
            <a:ext cx="13140056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3390900"/>
            <a:ext cx="13182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441983">
            <a:off x="11280182" y="9645545"/>
            <a:ext cx="6847146" cy="28633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57400" y="670210"/>
            <a:ext cx="4136227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6144"/>
              </a:lnSpc>
              <a:spcBef>
                <a:spcPts val="4608"/>
              </a:spcBef>
            </a:pP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spc="-64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-64" dirty="0" err="1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spc="-64" dirty="0" smtClean="0">
                <a:solidFill>
                  <a:srgbClr val="ED79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u="none" spc="-64" dirty="0">
              <a:solidFill>
                <a:srgbClr val="ED79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39723">
            <a:off x="2589040" y="-589166"/>
            <a:ext cx="1094776" cy="11783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76400" y="9681846"/>
            <a:ext cx="1963627" cy="121030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0686315">
            <a:off x="10523006" y="-241918"/>
            <a:ext cx="1521681" cy="136674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11575">
            <a:off x="-536157" y="1656552"/>
            <a:ext cx="1072315" cy="14490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7526000" y="999757"/>
            <a:ext cx="1231719" cy="1195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1319388"/>
            <a:ext cx="13140056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2500972"/>
            <a:ext cx="105918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khuôn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3041235"/>
            <a:ext cx="5150000" cy="527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406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9</cp:revision>
  <dcterms:created xsi:type="dcterms:W3CDTF">2006-08-16T00:00:00Z</dcterms:created>
  <dcterms:modified xsi:type="dcterms:W3CDTF">2021-11-01T01:02:46Z</dcterms:modified>
  <dc:identifier>DAEt-d3kjac</dc:identifier>
</cp:coreProperties>
</file>