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58" r:id="rId4"/>
    <p:sldId id="273" r:id="rId5"/>
    <p:sldId id="275" r:id="rId6"/>
    <p:sldId id="277" r:id="rId7"/>
    <p:sldId id="278" r:id="rId8"/>
    <p:sldId id="280" r:id="rId9"/>
    <p:sldId id="281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268A28"/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92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oc" userId="f1e0a272-be1d-4dad-bc21-adfc0a90f385" providerId="ADAL" clId="{620A77B6-268B-4D37-9998-A6E37066BFD2}"/>
    <pc:docChg chg="undo redo custSel addSld delSld modSld sldOrd modMainMaster">
      <pc:chgData name="Ngoc" userId="f1e0a272-be1d-4dad-bc21-adfc0a90f385" providerId="ADAL" clId="{620A77B6-268B-4D37-9998-A6E37066BFD2}" dt="2022-07-14T12:21:12.776" v="7004" actId="20577"/>
      <pc:docMkLst>
        <pc:docMk/>
      </pc:docMkLst>
      <pc:sldChg chg="del">
        <pc:chgData name="Ngoc" userId="f1e0a272-be1d-4dad-bc21-adfc0a90f385" providerId="ADAL" clId="{620A77B6-268B-4D37-9998-A6E37066BFD2}" dt="2022-07-09T12:43:26.665" v="0" actId="47"/>
        <pc:sldMkLst>
          <pc:docMk/>
          <pc:sldMk cId="225403470" sldId="256"/>
        </pc:sldMkLst>
      </pc:sldChg>
      <pc:sldChg chg="addSp delSp modSp new mod modTransition setBg modAnim">
        <pc:chgData name="Ngoc" userId="f1e0a272-be1d-4dad-bc21-adfc0a90f385" providerId="ADAL" clId="{620A77B6-268B-4D37-9998-A6E37066BFD2}" dt="2022-07-14T11:12:04.259" v="6776"/>
        <pc:sldMkLst>
          <pc:docMk/>
          <pc:sldMk cId="1986743117" sldId="256"/>
        </pc:sldMkLst>
        <pc:spChg chg="mod">
          <ac:chgData name="Ngoc" userId="f1e0a272-be1d-4dad-bc21-adfc0a90f385" providerId="ADAL" clId="{620A77B6-268B-4D37-9998-A6E37066BFD2}" dt="2022-07-13T04:31:47.006" v="3279" actId="1076"/>
          <ac:spMkLst>
            <pc:docMk/>
            <pc:sldMk cId="1986743117" sldId="256"/>
            <ac:spMk id="2" creationId="{4C283547-74B3-4C4A-BB7D-9AFF5520FB3F}"/>
          </ac:spMkLst>
        </pc:spChg>
        <pc:spChg chg="del mod">
          <ac:chgData name="Ngoc" userId="f1e0a272-be1d-4dad-bc21-adfc0a90f385" providerId="ADAL" clId="{620A77B6-268B-4D37-9998-A6E37066BFD2}" dt="2022-07-09T13:15:46.154" v="67" actId="478"/>
          <ac:spMkLst>
            <pc:docMk/>
            <pc:sldMk cId="1986743117" sldId="256"/>
            <ac:spMk id="3" creationId="{152E0678-70D1-4110-9CF3-34C10E260B9C}"/>
          </ac:spMkLst>
        </pc:spChg>
        <pc:spChg chg="add mod">
          <ac:chgData name="Ngoc" userId="f1e0a272-be1d-4dad-bc21-adfc0a90f385" providerId="ADAL" clId="{620A77B6-268B-4D37-9998-A6E37066BFD2}" dt="2022-07-13T04:31:54.453" v="3281" actId="1076"/>
          <ac:spMkLst>
            <pc:docMk/>
            <pc:sldMk cId="1986743117" sldId="256"/>
            <ac:spMk id="8" creationId="{A5F0D61B-0E82-4A5C-9489-522A22026F83}"/>
          </ac:spMkLst>
        </pc:spChg>
        <pc:spChg chg="add del">
          <ac:chgData name="Ngoc" userId="f1e0a272-be1d-4dad-bc21-adfc0a90f385" providerId="ADAL" clId="{620A77B6-268B-4D37-9998-A6E37066BFD2}" dt="2022-07-09T13:20:53.833" v="133" actId="11529"/>
          <ac:spMkLst>
            <pc:docMk/>
            <pc:sldMk cId="1986743117" sldId="256"/>
            <ac:spMk id="9" creationId="{9C38E0F9-E1C2-40E9-B116-9C7A9FB9B248}"/>
          </ac:spMkLst>
        </pc:spChg>
        <pc:spChg chg="add mod">
          <ac:chgData name="Ngoc" userId="f1e0a272-be1d-4dad-bc21-adfc0a90f385" providerId="ADAL" clId="{620A77B6-268B-4D37-9998-A6E37066BFD2}" dt="2022-07-13T04:31:51.513" v="3280" actId="1076"/>
          <ac:spMkLst>
            <pc:docMk/>
            <pc:sldMk cId="1986743117" sldId="256"/>
            <ac:spMk id="12" creationId="{6730A3E8-615E-49FD-967D-B23BE360ACCF}"/>
          </ac:spMkLst>
        </pc:spChg>
        <pc:spChg chg="add del mod">
          <ac:chgData name="Ngoc" userId="f1e0a272-be1d-4dad-bc21-adfc0a90f385" providerId="ADAL" clId="{620A77B6-268B-4D37-9998-A6E37066BFD2}" dt="2022-07-09T13:25:25.609" v="218" actId="478"/>
          <ac:spMkLst>
            <pc:docMk/>
            <pc:sldMk cId="1986743117" sldId="256"/>
            <ac:spMk id="13" creationId="{E813BEF7-E3AE-466A-A26F-C433F127513D}"/>
          </ac:spMkLst>
        </pc:spChg>
        <pc:spChg chg="add mod">
          <ac:chgData name="Ngoc" userId="f1e0a272-be1d-4dad-bc21-adfc0a90f385" providerId="ADAL" clId="{620A77B6-268B-4D37-9998-A6E37066BFD2}" dt="2022-07-13T04:32:57.784" v="3294" actId="14100"/>
          <ac:spMkLst>
            <pc:docMk/>
            <pc:sldMk cId="1986743117" sldId="256"/>
            <ac:spMk id="15" creationId="{656F31D7-E6A8-44F9-9E6B-1E958FE0C119}"/>
          </ac:spMkLst>
        </pc:spChg>
        <pc:picChg chg="add del mod">
          <ac:chgData name="Ngoc" userId="f1e0a272-be1d-4dad-bc21-adfc0a90f385" providerId="ADAL" clId="{620A77B6-268B-4D37-9998-A6E37066BFD2}" dt="2022-07-10T15:23:23.920" v="2648" actId="21"/>
          <ac:picMkLst>
            <pc:docMk/>
            <pc:sldMk cId="1986743117" sldId="256"/>
            <ac:picMk id="4" creationId="{2B6BE1F3-63FE-409E-BB6F-7BBC18365E0C}"/>
          </ac:picMkLst>
        </pc:picChg>
        <pc:picChg chg="add mod">
          <ac:chgData name="Ngoc" userId="f1e0a272-be1d-4dad-bc21-adfc0a90f385" providerId="ADAL" clId="{620A77B6-268B-4D37-9998-A6E37066BFD2}" dt="2022-07-12T07:07:11.907" v="2947" actId="1036"/>
          <ac:picMkLst>
            <pc:docMk/>
            <pc:sldMk cId="1986743117" sldId="256"/>
            <ac:picMk id="4" creationId="{6B1B8232-D6CE-4E6A-8ED0-0706BE9ED3A1}"/>
          </ac:picMkLst>
        </pc:picChg>
        <pc:picChg chg="add del mod">
          <ac:chgData name="Ngoc" userId="f1e0a272-be1d-4dad-bc21-adfc0a90f385" providerId="ADAL" clId="{620A77B6-268B-4D37-9998-A6E37066BFD2}" dt="2022-07-09T13:11:22.901" v="14" actId="21"/>
          <ac:picMkLst>
            <pc:docMk/>
            <pc:sldMk cId="1986743117" sldId="256"/>
            <ac:picMk id="5" creationId="{794EF6E6-86A2-406A-93FF-334B12265032}"/>
          </ac:picMkLst>
        </pc:picChg>
        <pc:picChg chg="add mod">
          <ac:chgData name="Ngoc" userId="f1e0a272-be1d-4dad-bc21-adfc0a90f385" providerId="ADAL" clId="{620A77B6-268B-4D37-9998-A6E37066BFD2}" dt="2022-07-13T04:32:27.679" v="3287" actId="1076"/>
          <ac:picMkLst>
            <pc:docMk/>
            <pc:sldMk cId="1986743117" sldId="256"/>
            <ac:picMk id="5" creationId="{80C15512-801F-40C6-9931-D58A5DD158C1}"/>
          </ac:picMkLst>
        </pc:picChg>
        <pc:picChg chg="add del mod">
          <ac:chgData name="Ngoc" userId="f1e0a272-be1d-4dad-bc21-adfc0a90f385" providerId="ADAL" clId="{620A77B6-268B-4D37-9998-A6E37066BFD2}" dt="2022-07-12T07:15:14.697" v="2974" actId="478"/>
          <ac:picMkLst>
            <pc:docMk/>
            <pc:sldMk cId="1986743117" sldId="256"/>
            <ac:picMk id="6" creationId="{56A7187F-6B90-4D4A-8820-D6866FDEC0D5}"/>
          </ac:picMkLst>
        </pc:picChg>
        <pc:picChg chg="add del mod modCrop">
          <ac:chgData name="Ngoc" userId="f1e0a272-be1d-4dad-bc21-adfc0a90f385" providerId="ADAL" clId="{620A77B6-268B-4D37-9998-A6E37066BFD2}" dt="2022-07-13T04:33:09.274" v="3295" actId="14100"/>
          <ac:picMkLst>
            <pc:docMk/>
            <pc:sldMk cId="1986743117" sldId="256"/>
            <ac:picMk id="7" creationId="{4A2932C4-F6DA-4348-88A6-7E27C99D3E88}"/>
          </ac:picMkLst>
        </pc:picChg>
        <pc:picChg chg="add del mod">
          <ac:chgData name="Ngoc" userId="f1e0a272-be1d-4dad-bc21-adfc0a90f385" providerId="ADAL" clId="{620A77B6-268B-4D37-9998-A6E37066BFD2}" dt="2022-07-12T07:08:47.650" v="2959" actId="478"/>
          <ac:picMkLst>
            <pc:docMk/>
            <pc:sldMk cId="1986743117" sldId="256"/>
            <ac:picMk id="9" creationId="{70C049F2-6AA9-492B-AC22-C7E1D26D5AB2}"/>
          </ac:picMkLst>
        </pc:picChg>
        <pc:picChg chg="add del mod">
          <ac:chgData name="Ngoc" userId="f1e0a272-be1d-4dad-bc21-adfc0a90f385" providerId="ADAL" clId="{620A77B6-268B-4D37-9998-A6E37066BFD2}" dt="2022-07-13T04:32:04.353" v="3283" actId="478"/>
          <ac:picMkLst>
            <pc:docMk/>
            <pc:sldMk cId="1986743117" sldId="256"/>
            <ac:picMk id="11" creationId="{1C8FB00F-9ADA-4CD1-9B3B-C382F516387B}"/>
          </ac:picMkLst>
        </pc:picChg>
        <pc:picChg chg="add del mod">
          <ac:chgData name="Ngoc" userId="f1e0a272-be1d-4dad-bc21-adfc0a90f385" providerId="ADAL" clId="{620A77B6-268B-4D37-9998-A6E37066BFD2}" dt="2022-07-13T04:33:26.323" v="3298" actId="478"/>
          <ac:picMkLst>
            <pc:docMk/>
            <pc:sldMk cId="1986743117" sldId="256"/>
            <ac:picMk id="13" creationId="{AD797DDC-E8E2-4D99-ABDF-FC100FF40A1F}"/>
          </ac:picMkLst>
        </pc:picChg>
        <pc:picChg chg="add del mod">
          <ac:chgData name="Ngoc" userId="f1e0a272-be1d-4dad-bc21-adfc0a90f385" providerId="ADAL" clId="{620A77B6-268B-4D37-9998-A6E37066BFD2}" dt="2022-07-12T07:15:16.930" v="2975" actId="478"/>
          <ac:picMkLst>
            <pc:docMk/>
            <pc:sldMk cId="1986743117" sldId="256"/>
            <ac:picMk id="13" creationId="{B4BDEFC0-9668-4191-A585-C08A908AA252}"/>
          </ac:picMkLst>
        </pc:picChg>
        <pc:picChg chg="add mod">
          <ac:chgData name="Ngoc" userId="f1e0a272-be1d-4dad-bc21-adfc0a90f385" providerId="ADAL" clId="{620A77B6-268B-4D37-9998-A6E37066BFD2}" dt="2022-07-13T04:33:17.374" v="3296" actId="1076"/>
          <ac:picMkLst>
            <pc:docMk/>
            <pc:sldMk cId="1986743117" sldId="256"/>
            <ac:picMk id="14" creationId="{FE788693-E1D6-4491-A6CE-BA91BBF1ABF0}"/>
          </ac:picMkLst>
        </pc:picChg>
      </pc:sldChg>
      <pc:sldChg chg="addSp delSp modSp new del mod ord setBg chgLayout">
        <pc:chgData name="Ngoc" userId="f1e0a272-be1d-4dad-bc21-adfc0a90f385" providerId="ADAL" clId="{620A77B6-268B-4D37-9998-A6E37066BFD2}" dt="2022-07-10T03:39:55.825" v="1089" actId="47"/>
        <pc:sldMkLst>
          <pc:docMk/>
          <pc:sldMk cId="770290915" sldId="257"/>
        </pc:sldMkLst>
        <pc:spChg chg="del">
          <ac:chgData name="Ngoc" userId="f1e0a272-be1d-4dad-bc21-adfc0a90f385" providerId="ADAL" clId="{620A77B6-268B-4D37-9998-A6E37066BFD2}" dt="2022-07-09T13:11:58.234" v="21" actId="478"/>
          <ac:spMkLst>
            <pc:docMk/>
            <pc:sldMk cId="770290915" sldId="257"/>
            <ac:spMk id="2" creationId="{06AE4BA4-AB8E-45FD-8B8F-8A99DA847606}"/>
          </ac:spMkLst>
        </pc:spChg>
        <pc:spChg chg="del">
          <ac:chgData name="Ngoc" userId="f1e0a272-be1d-4dad-bc21-adfc0a90f385" providerId="ADAL" clId="{620A77B6-268B-4D37-9998-A6E37066BFD2}" dt="2022-07-09T13:11:30.137" v="15" actId="478"/>
          <ac:spMkLst>
            <pc:docMk/>
            <pc:sldMk cId="770290915" sldId="257"/>
            <ac:spMk id="3" creationId="{87846354-BB33-4AB2-90C2-65A1BC3B476D}"/>
          </ac:spMkLst>
        </pc:spChg>
        <pc:spChg chg="add del mod">
          <ac:chgData name="Ngoc" userId="f1e0a272-be1d-4dad-bc21-adfc0a90f385" providerId="ADAL" clId="{620A77B6-268B-4D37-9998-A6E37066BFD2}" dt="2022-07-09T13:37:59.046" v="328" actId="478"/>
          <ac:spMkLst>
            <pc:docMk/>
            <pc:sldMk cId="770290915" sldId="257"/>
            <ac:spMk id="5" creationId="{34FF2D6A-7AAE-4635-8D30-008A26D4617C}"/>
          </ac:spMkLst>
        </pc:spChg>
        <pc:spChg chg="add del mod">
          <ac:chgData name="Ngoc" userId="f1e0a272-be1d-4dad-bc21-adfc0a90f385" providerId="ADAL" clId="{620A77B6-268B-4D37-9998-A6E37066BFD2}" dt="2022-07-09T14:09:19.122" v="509" actId="478"/>
          <ac:spMkLst>
            <pc:docMk/>
            <pc:sldMk cId="770290915" sldId="257"/>
            <ac:spMk id="6" creationId="{58F757D7-97D8-43D5-B5F6-9600DA6163EB}"/>
          </ac:spMkLst>
        </pc:spChg>
        <pc:spChg chg="add mod">
          <ac:chgData name="Ngoc" userId="f1e0a272-be1d-4dad-bc21-adfc0a90f385" providerId="ADAL" clId="{620A77B6-268B-4D37-9998-A6E37066BFD2}" dt="2022-07-09T14:09:29.726" v="511" actId="13926"/>
          <ac:spMkLst>
            <pc:docMk/>
            <pc:sldMk cId="770290915" sldId="257"/>
            <ac:spMk id="7" creationId="{C47C9F77-9E7E-4104-809F-11F96A8ECD17}"/>
          </ac:spMkLst>
        </pc:spChg>
        <pc:spChg chg="add del mod">
          <ac:chgData name="Ngoc" userId="f1e0a272-be1d-4dad-bc21-adfc0a90f385" providerId="ADAL" clId="{620A77B6-268B-4D37-9998-A6E37066BFD2}" dt="2022-07-09T13:45:23.200" v="441" actId="33987"/>
          <ac:spMkLst>
            <pc:docMk/>
            <pc:sldMk cId="770290915" sldId="257"/>
            <ac:spMk id="8" creationId="{E13CB1CA-D64C-46C3-B1F3-7A96A57143E3}"/>
          </ac:spMkLst>
        </pc:spChg>
        <pc:spChg chg="add del mod">
          <ac:chgData name="Ngoc" userId="f1e0a272-be1d-4dad-bc21-adfc0a90f385" providerId="ADAL" clId="{620A77B6-268B-4D37-9998-A6E37066BFD2}" dt="2022-07-09T13:46:10.787" v="446"/>
          <ac:spMkLst>
            <pc:docMk/>
            <pc:sldMk cId="770290915" sldId="257"/>
            <ac:spMk id="9" creationId="{4DBDD047-BEBD-40D7-839E-CC1AA62469C0}"/>
          </ac:spMkLst>
        </pc:spChg>
        <pc:spChg chg="add mod">
          <ac:chgData name="Ngoc" userId="f1e0a272-be1d-4dad-bc21-adfc0a90f385" providerId="ADAL" clId="{620A77B6-268B-4D37-9998-A6E37066BFD2}" dt="2022-07-09T13:47:23.422" v="459" actId="20577"/>
          <ac:spMkLst>
            <pc:docMk/>
            <pc:sldMk cId="770290915" sldId="257"/>
            <ac:spMk id="10" creationId="{6D112682-6399-49C4-9C0D-98667F38A3E0}"/>
          </ac:spMkLst>
        </pc:spChg>
        <pc:spChg chg="add del mod">
          <ac:chgData name="Ngoc" userId="f1e0a272-be1d-4dad-bc21-adfc0a90f385" providerId="ADAL" clId="{620A77B6-268B-4D37-9998-A6E37066BFD2}" dt="2022-07-09T13:53:58.977" v="504" actId="33987"/>
          <ac:spMkLst>
            <pc:docMk/>
            <pc:sldMk cId="770290915" sldId="257"/>
            <ac:spMk id="11" creationId="{B32F7AB6-6F08-4206-B842-EABF073D9C8D}"/>
          </ac:spMkLst>
        </pc:spChg>
        <pc:spChg chg="add del mod">
          <ac:chgData name="Ngoc" userId="f1e0a272-be1d-4dad-bc21-adfc0a90f385" providerId="ADAL" clId="{620A77B6-268B-4D37-9998-A6E37066BFD2}" dt="2022-07-09T14:11:14.978" v="531" actId="478"/>
          <ac:spMkLst>
            <pc:docMk/>
            <pc:sldMk cId="770290915" sldId="257"/>
            <ac:spMk id="12" creationId="{49958BCF-DCF9-4F9A-BFF8-5079CE50D163}"/>
          </ac:spMkLst>
        </pc:spChg>
        <pc:spChg chg="add del mod">
          <ac:chgData name="Ngoc" userId="f1e0a272-be1d-4dad-bc21-adfc0a90f385" providerId="ADAL" clId="{620A77B6-268B-4D37-9998-A6E37066BFD2}" dt="2022-07-09T14:11:13.314" v="530" actId="478"/>
          <ac:spMkLst>
            <pc:docMk/>
            <pc:sldMk cId="770290915" sldId="257"/>
            <ac:spMk id="13" creationId="{7BE1474B-2A0F-406A-8278-95C2465824BD}"/>
          </ac:spMkLst>
        </pc:spChg>
        <pc:spChg chg="add del mod">
          <ac:chgData name="Ngoc" userId="f1e0a272-be1d-4dad-bc21-adfc0a90f385" providerId="ADAL" clId="{620A77B6-268B-4D37-9998-A6E37066BFD2}" dt="2022-07-09T14:11:08.954" v="529" actId="478"/>
          <ac:spMkLst>
            <pc:docMk/>
            <pc:sldMk cId="770290915" sldId="257"/>
            <ac:spMk id="14" creationId="{1865E6C0-EF76-408F-86A0-2C45185AD379}"/>
          </ac:spMkLst>
        </pc:spChg>
        <pc:spChg chg="add del mod ord">
          <ac:chgData name="Ngoc" userId="f1e0a272-be1d-4dad-bc21-adfc0a90f385" providerId="ADAL" clId="{620A77B6-268B-4D37-9998-A6E37066BFD2}" dt="2022-07-09T14:13:02.427" v="544" actId="700"/>
          <ac:spMkLst>
            <pc:docMk/>
            <pc:sldMk cId="770290915" sldId="257"/>
            <ac:spMk id="18" creationId="{90A4E393-5AF8-401F-AA64-69B5D68425D7}"/>
          </ac:spMkLst>
        </pc:spChg>
        <pc:spChg chg="add del mod ord">
          <ac:chgData name="Ngoc" userId="f1e0a272-be1d-4dad-bc21-adfc0a90f385" providerId="ADAL" clId="{620A77B6-268B-4D37-9998-A6E37066BFD2}" dt="2022-07-09T14:13:02.427" v="544" actId="700"/>
          <ac:spMkLst>
            <pc:docMk/>
            <pc:sldMk cId="770290915" sldId="257"/>
            <ac:spMk id="19" creationId="{5DB6F474-C155-4A26-BF2D-4BC0371F4212}"/>
          </ac:spMkLst>
        </pc:spChg>
        <pc:picChg chg="add del mod">
          <ac:chgData name="Ngoc" userId="f1e0a272-be1d-4dad-bc21-adfc0a90f385" providerId="ADAL" clId="{620A77B6-268B-4D37-9998-A6E37066BFD2}" dt="2022-07-09T13:38:22.833" v="331" actId="478"/>
          <ac:picMkLst>
            <pc:docMk/>
            <pc:sldMk cId="770290915" sldId="257"/>
            <ac:picMk id="4" creationId="{9FAD7334-C178-4306-831F-C969FA2402E2}"/>
          </ac:picMkLst>
        </pc:picChg>
        <pc:picChg chg="add del mod">
          <ac:chgData name="Ngoc" userId="f1e0a272-be1d-4dad-bc21-adfc0a90f385" providerId="ADAL" clId="{620A77B6-268B-4D37-9998-A6E37066BFD2}" dt="2022-07-09T14:11:33.351" v="533" actId="21"/>
          <ac:picMkLst>
            <pc:docMk/>
            <pc:sldMk cId="770290915" sldId="257"/>
            <ac:picMk id="16" creationId="{8762226E-DA7A-48C1-B4BA-06DECD798073}"/>
          </ac:picMkLst>
        </pc:picChg>
        <pc:picChg chg="add del mod">
          <ac:chgData name="Ngoc" userId="f1e0a272-be1d-4dad-bc21-adfc0a90f385" providerId="ADAL" clId="{620A77B6-268B-4D37-9998-A6E37066BFD2}" dt="2022-07-09T14:12:05.072" v="540" actId="21"/>
          <ac:picMkLst>
            <pc:docMk/>
            <pc:sldMk cId="770290915" sldId="257"/>
            <ac:picMk id="17" creationId="{8C2F0407-317F-4541-8FD2-ADE988C8FAFE}"/>
          </ac:picMkLst>
        </pc:picChg>
      </pc:sldChg>
      <pc:sldChg chg="del">
        <pc:chgData name="Ngoc" userId="f1e0a272-be1d-4dad-bc21-adfc0a90f385" providerId="ADAL" clId="{620A77B6-268B-4D37-9998-A6E37066BFD2}" dt="2022-07-09T12:43:28.976" v="1" actId="47"/>
        <pc:sldMkLst>
          <pc:docMk/>
          <pc:sldMk cId="2802491042" sldId="257"/>
        </pc:sldMkLst>
      </pc:sldChg>
      <pc:sldChg chg="addSp delSp modSp new add del mod ord modTransition delAnim modAnim chgLayout">
        <pc:chgData name="Ngoc" userId="f1e0a272-be1d-4dad-bc21-adfc0a90f385" providerId="ADAL" clId="{620A77B6-268B-4D37-9998-A6E37066BFD2}" dt="2022-07-14T11:19:09.247" v="6827"/>
        <pc:sldMkLst>
          <pc:docMk/>
          <pc:sldMk cId="2081054759" sldId="258"/>
        </pc:sldMkLst>
        <pc:spChg chg="del mod">
          <ac:chgData name="Ngoc" userId="f1e0a272-be1d-4dad-bc21-adfc0a90f385" providerId="ADAL" clId="{620A77B6-268B-4D37-9998-A6E37066BFD2}" dt="2022-07-10T03:40:45.231" v="1091" actId="700"/>
          <ac:spMkLst>
            <pc:docMk/>
            <pc:sldMk cId="2081054759" sldId="258"/>
            <ac:spMk id="2" creationId="{6BCAF023-10A3-4D45-946D-C803023E9014}"/>
          </ac:spMkLst>
        </pc:spChg>
        <pc:spChg chg="del">
          <ac:chgData name="Ngoc" userId="f1e0a272-be1d-4dad-bc21-adfc0a90f385" providerId="ADAL" clId="{620A77B6-268B-4D37-9998-A6E37066BFD2}" dt="2022-07-10T03:40:45.231" v="1091" actId="700"/>
          <ac:spMkLst>
            <pc:docMk/>
            <pc:sldMk cId="2081054759" sldId="258"/>
            <ac:spMk id="3" creationId="{62F5C334-A3F4-49BA-BF4A-44EE285ED437}"/>
          </ac:spMkLst>
        </pc:spChg>
        <pc:spChg chg="add mod">
          <ac:chgData name="Ngoc" userId="f1e0a272-be1d-4dad-bc21-adfc0a90f385" providerId="ADAL" clId="{620A77B6-268B-4D37-9998-A6E37066BFD2}" dt="2022-07-13T06:08:06.543" v="3542"/>
          <ac:spMkLst>
            <pc:docMk/>
            <pc:sldMk cId="2081054759" sldId="258"/>
            <ac:spMk id="3" creationId="{B08C6AB3-6594-4F35-A112-91BB3EE376EC}"/>
          </ac:spMkLst>
        </pc:spChg>
        <pc:spChg chg="add mod ord">
          <ac:chgData name="Ngoc" userId="f1e0a272-be1d-4dad-bc21-adfc0a90f385" providerId="ADAL" clId="{620A77B6-268B-4D37-9998-A6E37066BFD2}" dt="2022-07-12T16:03:44.747" v="3272" actId="207"/>
          <ac:spMkLst>
            <pc:docMk/>
            <pc:sldMk cId="2081054759" sldId="258"/>
            <ac:spMk id="4" creationId="{3C9DFA48-D3A5-4A7B-A930-CC7FEC9B64BB}"/>
          </ac:spMkLst>
        </pc:spChg>
        <pc:spChg chg="add del mod ord">
          <ac:chgData name="Ngoc" userId="f1e0a272-be1d-4dad-bc21-adfc0a90f385" providerId="ADAL" clId="{620A77B6-268B-4D37-9998-A6E37066BFD2}" dt="2022-07-13T05:34:29.051" v="3300" actId="3680"/>
          <ac:spMkLst>
            <pc:docMk/>
            <pc:sldMk cId="2081054759" sldId="258"/>
            <ac:spMk id="5" creationId="{29F284FF-58B8-4D5C-916F-498916F8F978}"/>
          </ac:spMkLst>
        </pc:spChg>
        <pc:spChg chg="add del mod">
          <ac:chgData name="Ngoc" userId="f1e0a272-be1d-4dad-bc21-adfc0a90f385" providerId="ADAL" clId="{620A77B6-268B-4D37-9998-A6E37066BFD2}" dt="2022-07-13T06:18:24.121" v="3573" actId="21"/>
          <ac:spMkLst>
            <pc:docMk/>
            <pc:sldMk cId="2081054759" sldId="258"/>
            <ac:spMk id="7" creationId="{7232311A-A9DE-49A0-BE22-0B173C464266}"/>
          </ac:spMkLst>
        </pc:spChg>
        <pc:spChg chg="add mod">
          <ac:chgData name="Ngoc" userId="f1e0a272-be1d-4dad-bc21-adfc0a90f385" providerId="ADAL" clId="{620A77B6-268B-4D37-9998-A6E37066BFD2}" dt="2022-07-13T06:26:33.897" v="3943" actId="14100"/>
          <ac:spMkLst>
            <pc:docMk/>
            <pc:sldMk cId="2081054759" sldId="258"/>
            <ac:spMk id="12" creationId="{B5EAE651-4644-44C3-9CD9-11982CC6005B}"/>
          </ac:spMkLst>
        </pc:spChg>
        <pc:spChg chg="add mod">
          <ac:chgData name="Ngoc" userId="f1e0a272-be1d-4dad-bc21-adfc0a90f385" providerId="ADAL" clId="{620A77B6-268B-4D37-9998-A6E37066BFD2}" dt="2022-07-13T06:27:28.096" v="3950" actId="113"/>
          <ac:spMkLst>
            <pc:docMk/>
            <pc:sldMk cId="2081054759" sldId="258"/>
            <ac:spMk id="13" creationId="{0F438423-0E54-4ADC-9884-B3FC79DC6C0D}"/>
          </ac:spMkLst>
        </pc:spChg>
        <pc:spChg chg="add mod">
          <ac:chgData name="Ngoc" userId="f1e0a272-be1d-4dad-bc21-adfc0a90f385" providerId="ADAL" clId="{620A77B6-268B-4D37-9998-A6E37066BFD2}" dt="2022-07-13T09:02:45.553" v="4230" actId="207"/>
          <ac:spMkLst>
            <pc:docMk/>
            <pc:sldMk cId="2081054759" sldId="258"/>
            <ac:spMk id="16" creationId="{886B2B9E-F050-4E3E-811B-1509D1D9500E}"/>
          </ac:spMkLst>
        </pc:spChg>
        <pc:spChg chg="add mod">
          <ac:chgData name="Ngoc" userId="f1e0a272-be1d-4dad-bc21-adfc0a90f385" providerId="ADAL" clId="{620A77B6-268B-4D37-9998-A6E37066BFD2}" dt="2022-07-13T06:27:17.014" v="3948" actId="1076"/>
          <ac:spMkLst>
            <pc:docMk/>
            <pc:sldMk cId="2081054759" sldId="258"/>
            <ac:spMk id="17" creationId="{8639B416-0307-48C9-BECB-89340DE6FEB2}"/>
          </ac:spMkLst>
        </pc:spChg>
        <pc:graphicFrameChg chg="add mod ord modGraphic">
          <ac:chgData name="Ngoc" userId="f1e0a272-be1d-4dad-bc21-adfc0a90f385" providerId="ADAL" clId="{620A77B6-268B-4D37-9998-A6E37066BFD2}" dt="2022-07-13T06:14:29.340" v="3556" actId="20577"/>
          <ac:graphicFrameMkLst>
            <pc:docMk/>
            <pc:sldMk cId="2081054759" sldId="258"/>
            <ac:graphicFrameMk id="2" creationId="{549808BF-5EA5-4BD4-9B33-CB2555E5357A}"/>
          </ac:graphicFrameMkLst>
        </pc:graphicFrameChg>
        <pc:picChg chg="add del mod">
          <ac:chgData name="Ngoc" userId="f1e0a272-be1d-4dad-bc21-adfc0a90f385" providerId="ADAL" clId="{620A77B6-268B-4D37-9998-A6E37066BFD2}" dt="2022-07-13T06:16:55.078" v="3559" actId="478"/>
          <ac:picMkLst>
            <pc:docMk/>
            <pc:sldMk cId="2081054759" sldId="258"/>
            <ac:picMk id="9" creationId="{B2BEC251-1218-4095-A6B3-DDE448C2ADDB}"/>
          </ac:picMkLst>
        </pc:picChg>
        <pc:picChg chg="add del mod modCrop">
          <ac:chgData name="Ngoc" userId="f1e0a272-be1d-4dad-bc21-adfc0a90f385" providerId="ADAL" clId="{620A77B6-268B-4D37-9998-A6E37066BFD2}" dt="2022-07-13T06:17:59.347" v="3570" actId="478"/>
          <ac:picMkLst>
            <pc:docMk/>
            <pc:sldMk cId="2081054759" sldId="258"/>
            <ac:picMk id="11" creationId="{D541BE02-943D-4612-995F-D3C187CEAB42}"/>
          </ac:picMkLst>
        </pc:picChg>
        <pc:picChg chg="add mod">
          <ac:chgData name="Ngoc" userId="f1e0a272-be1d-4dad-bc21-adfc0a90f385" providerId="ADAL" clId="{620A77B6-268B-4D37-9998-A6E37066BFD2}" dt="2022-07-13T06:25:50.223" v="3936" actId="1076"/>
          <ac:picMkLst>
            <pc:docMk/>
            <pc:sldMk cId="2081054759" sldId="258"/>
            <ac:picMk id="15" creationId="{5D14050A-B2A6-48C2-BC3C-4C7E8229A02E}"/>
          </ac:picMkLst>
        </pc:picChg>
      </pc:sldChg>
      <pc:sldChg chg="addSp delSp modSp new mod modTransition delAnim modAnim chgLayout">
        <pc:chgData name="Ngoc" userId="f1e0a272-be1d-4dad-bc21-adfc0a90f385" providerId="ADAL" clId="{620A77B6-268B-4D37-9998-A6E37066BFD2}" dt="2022-07-14T11:16:57.791" v="6815" actId="1076"/>
        <pc:sldMkLst>
          <pc:docMk/>
          <pc:sldMk cId="797464026" sldId="259"/>
        </pc:sldMkLst>
        <pc:spChg chg="add mod topLvl">
          <ac:chgData name="Ngoc" userId="f1e0a272-be1d-4dad-bc21-adfc0a90f385" providerId="ADAL" clId="{620A77B6-268B-4D37-9998-A6E37066BFD2}" dt="2022-07-10T06:54:33.275" v="1471" actId="165"/>
          <ac:spMkLst>
            <pc:docMk/>
            <pc:sldMk cId="797464026" sldId="259"/>
            <ac:spMk id="2" creationId="{45C7EF5C-D8B5-4030-8E2B-167D45C1D423}"/>
          </ac:spMkLst>
        </pc:spChg>
        <pc:spChg chg="del mod ord">
          <ac:chgData name="Ngoc" userId="f1e0a272-be1d-4dad-bc21-adfc0a90f385" providerId="ADAL" clId="{620A77B6-268B-4D37-9998-A6E37066BFD2}" dt="2022-07-09T14:55:03.161" v="681" actId="700"/>
          <ac:spMkLst>
            <pc:docMk/>
            <pc:sldMk cId="797464026" sldId="259"/>
            <ac:spMk id="2" creationId="{7526D077-C93B-4323-A596-91DCE1DE5B5E}"/>
          </ac:spMkLst>
        </pc:spChg>
        <pc:spChg chg="del">
          <ac:chgData name="Ngoc" userId="f1e0a272-be1d-4dad-bc21-adfc0a90f385" providerId="ADAL" clId="{620A77B6-268B-4D37-9998-A6E37066BFD2}" dt="2022-07-09T14:55:03.161" v="681" actId="700"/>
          <ac:spMkLst>
            <pc:docMk/>
            <pc:sldMk cId="797464026" sldId="259"/>
            <ac:spMk id="3" creationId="{8CF5C7C3-56C2-4FC4-B99D-903F395B7C6B}"/>
          </ac:spMkLst>
        </pc:spChg>
        <pc:spChg chg="add del mod ord">
          <ac:chgData name="Ngoc" userId="f1e0a272-be1d-4dad-bc21-adfc0a90f385" providerId="ADAL" clId="{620A77B6-268B-4D37-9998-A6E37066BFD2}" dt="2022-07-09T15:11:42.308" v="780" actId="700"/>
          <ac:spMkLst>
            <pc:docMk/>
            <pc:sldMk cId="797464026" sldId="259"/>
            <ac:spMk id="4" creationId="{22F1444C-2C60-44F8-8F8E-CED732AE152E}"/>
          </ac:spMkLst>
        </pc:spChg>
        <pc:spChg chg="add del mod">
          <ac:chgData name="Ngoc" userId="f1e0a272-be1d-4dad-bc21-adfc0a90f385" providerId="ADAL" clId="{620A77B6-268B-4D37-9998-A6E37066BFD2}" dt="2022-07-14T11:12:22.706" v="6779" actId="21"/>
          <ac:spMkLst>
            <pc:docMk/>
            <pc:sldMk cId="797464026" sldId="259"/>
            <ac:spMk id="5" creationId="{70863EF3-18BD-4EB7-945B-89404AA4D885}"/>
          </ac:spMkLst>
        </pc:spChg>
        <pc:spChg chg="add del mod ord">
          <ac:chgData name="Ngoc" userId="f1e0a272-be1d-4dad-bc21-adfc0a90f385" providerId="ADAL" clId="{620A77B6-268B-4D37-9998-A6E37066BFD2}" dt="2022-07-10T07:13:40.084" v="1692" actId="478"/>
          <ac:spMkLst>
            <pc:docMk/>
            <pc:sldMk cId="797464026" sldId="259"/>
            <ac:spMk id="5" creationId="{D8CC82C4-A6FC-4CA9-9206-2857838574F6}"/>
          </ac:spMkLst>
        </pc:spChg>
        <pc:spChg chg="add del mod ord">
          <ac:chgData name="Ngoc" userId="f1e0a272-be1d-4dad-bc21-adfc0a90f385" providerId="ADAL" clId="{620A77B6-268B-4D37-9998-A6E37066BFD2}" dt="2022-07-10T07:13:40.084" v="1692" actId="478"/>
          <ac:spMkLst>
            <pc:docMk/>
            <pc:sldMk cId="797464026" sldId="259"/>
            <ac:spMk id="6" creationId="{D2B6F805-F324-41AF-8FE0-59D028E554D6}"/>
          </ac:spMkLst>
        </pc:spChg>
        <pc:spChg chg="add del mod">
          <ac:chgData name="Ngoc" userId="f1e0a272-be1d-4dad-bc21-adfc0a90f385" providerId="ADAL" clId="{620A77B6-268B-4D37-9998-A6E37066BFD2}" dt="2022-07-10T07:13:40.084" v="1692" actId="478"/>
          <ac:spMkLst>
            <pc:docMk/>
            <pc:sldMk cId="797464026" sldId="259"/>
            <ac:spMk id="7" creationId="{9EE461CF-796C-4398-AD57-545D46A24041}"/>
          </ac:spMkLst>
        </pc:spChg>
        <pc:spChg chg="add del mod">
          <ac:chgData name="Ngoc" userId="f1e0a272-be1d-4dad-bc21-adfc0a90f385" providerId="ADAL" clId="{620A77B6-268B-4D37-9998-A6E37066BFD2}" dt="2022-07-10T07:13:40.084" v="1692" actId="478"/>
          <ac:spMkLst>
            <pc:docMk/>
            <pc:sldMk cId="797464026" sldId="259"/>
            <ac:spMk id="8" creationId="{012192EE-50A0-476E-9879-16B9DFF03E82}"/>
          </ac:spMkLst>
        </pc:spChg>
        <pc:spChg chg="add del mod">
          <ac:chgData name="Ngoc" userId="f1e0a272-be1d-4dad-bc21-adfc0a90f385" providerId="ADAL" clId="{620A77B6-268B-4D37-9998-A6E37066BFD2}" dt="2022-07-10T07:13:40.084" v="1692" actId="478"/>
          <ac:spMkLst>
            <pc:docMk/>
            <pc:sldMk cId="797464026" sldId="259"/>
            <ac:spMk id="9" creationId="{C9B357A6-3243-4953-B3D1-2F57CD00142F}"/>
          </ac:spMkLst>
        </pc:spChg>
        <pc:spChg chg="add del mod">
          <ac:chgData name="Ngoc" userId="f1e0a272-be1d-4dad-bc21-adfc0a90f385" providerId="ADAL" clId="{620A77B6-268B-4D37-9998-A6E37066BFD2}" dt="2022-07-10T07:13:40.084" v="1692" actId="478"/>
          <ac:spMkLst>
            <pc:docMk/>
            <pc:sldMk cId="797464026" sldId="259"/>
            <ac:spMk id="10" creationId="{E1230664-F76F-47EC-BDAD-9545CB903EFF}"/>
          </ac:spMkLst>
        </pc:spChg>
        <pc:spChg chg="add del mod">
          <ac:chgData name="Ngoc" userId="f1e0a272-be1d-4dad-bc21-adfc0a90f385" providerId="ADAL" clId="{620A77B6-268B-4D37-9998-A6E37066BFD2}" dt="2022-07-10T07:13:40.084" v="1692" actId="478"/>
          <ac:spMkLst>
            <pc:docMk/>
            <pc:sldMk cId="797464026" sldId="259"/>
            <ac:spMk id="17" creationId="{BEA620F2-CD20-48B3-88CB-704362543B26}"/>
          </ac:spMkLst>
        </pc:spChg>
        <pc:spChg chg="mod">
          <ac:chgData name="Ngoc" userId="f1e0a272-be1d-4dad-bc21-adfc0a90f385" providerId="ADAL" clId="{620A77B6-268B-4D37-9998-A6E37066BFD2}" dt="2022-07-10T06:58:13.129" v="1649" actId="571"/>
          <ac:spMkLst>
            <pc:docMk/>
            <pc:sldMk cId="797464026" sldId="259"/>
            <ac:spMk id="20" creationId="{FCEE1233-6897-473E-842B-7ADFDFBC80B2}"/>
          </ac:spMkLst>
        </pc:spChg>
        <pc:spChg chg="add del mod">
          <ac:chgData name="Ngoc" userId="f1e0a272-be1d-4dad-bc21-adfc0a90f385" providerId="ADAL" clId="{620A77B6-268B-4D37-9998-A6E37066BFD2}" dt="2022-07-10T07:13:40.084" v="1692" actId="478"/>
          <ac:spMkLst>
            <pc:docMk/>
            <pc:sldMk cId="797464026" sldId="259"/>
            <ac:spMk id="21" creationId="{67892B55-0A32-4DBA-AD9D-841CFC4453A5}"/>
          </ac:spMkLst>
        </pc:spChg>
        <pc:spChg chg="mod">
          <ac:chgData name="Ngoc" userId="f1e0a272-be1d-4dad-bc21-adfc0a90f385" providerId="ADAL" clId="{620A77B6-268B-4D37-9998-A6E37066BFD2}" dt="2022-07-10T07:05:18.943" v="1658" actId="571"/>
          <ac:spMkLst>
            <pc:docMk/>
            <pc:sldMk cId="797464026" sldId="259"/>
            <ac:spMk id="24" creationId="{86B57344-FD16-4D2D-8DFA-7F916C29AA7F}"/>
          </ac:spMkLst>
        </pc:spChg>
        <pc:spChg chg="add del mod">
          <ac:chgData name="Ngoc" userId="f1e0a272-be1d-4dad-bc21-adfc0a90f385" providerId="ADAL" clId="{620A77B6-268B-4D37-9998-A6E37066BFD2}" dt="2022-07-10T07:13:40.084" v="1692" actId="478"/>
          <ac:spMkLst>
            <pc:docMk/>
            <pc:sldMk cId="797464026" sldId="259"/>
            <ac:spMk id="25" creationId="{215D7BE8-7566-4191-9307-065DA6379F29}"/>
          </ac:spMkLst>
        </pc:spChg>
        <pc:spChg chg="mod">
          <ac:chgData name="Ngoc" userId="f1e0a272-be1d-4dad-bc21-adfc0a90f385" providerId="ADAL" clId="{620A77B6-268B-4D37-9998-A6E37066BFD2}" dt="2022-07-10T07:07:16.111" v="1662" actId="571"/>
          <ac:spMkLst>
            <pc:docMk/>
            <pc:sldMk cId="797464026" sldId="259"/>
            <ac:spMk id="28" creationId="{3010F412-3CDE-490F-A031-81524BF3F181}"/>
          </ac:spMkLst>
        </pc:spChg>
        <pc:spChg chg="add del mod">
          <ac:chgData name="Ngoc" userId="f1e0a272-be1d-4dad-bc21-adfc0a90f385" providerId="ADAL" clId="{620A77B6-268B-4D37-9998-A6E37066BFD2}" dt="2022-07-14T11:16:45.417" v="6814" actId="1076"/>
          <ac:spMkLst>
            <pc:docMk/>
            <pc:sldMk cId="797464026" sldId="259"/>
            <ac:spMk id="28" creationId="{C98C5906-6AAF-475B-88C2-69739EF267AC}"/>
          </ac:spMkLst>
        </pc:spChg>
        <pc:spChg chg="add del mod">
          <ac:chgData name="Ngoc" userId="f1e0a272-be1d-4dad-bc21-adfc0a90f385" providerId="ADAL" clId="{620A77B6-268B-4D37-9998-A6E37066BFD2}" dt="2022-07-10T07:13:40.084" v="1692" actId="478"/>
          <ac:spMkLst>
            <pc:docMk/>
            <pc:sldMk cId="797464026" sldId="259"/>
            <ac:spMk id="29" creationId="{070B6BCC-5C00-4334-BD5E-DEEBAB6C738A}"/>
          </ac:spMkLst>
        </pc:spChg>
        <pc:spChg chg="add mod">
          <ac:chgData name="Ngoc" userId="f1e0a272-be1d-4dad-bc21-adfc0a90f385" providerId="ADAL" clId="{620A77B6-268B-4D37-9998-A6E37066BFD2}" dt="2022-07-14T11:16:26.419" v="6810" actId="1076"/>
          <ac:spMkLst>
            <pc:docMk/>
            <pc:sldMk cId="797464026" sldId="259"/>
            <ac:spMk id="30" creationId="{CCA12CEF-CEAF-4ADD-A91A-D7B4409EBBC2}"/>
          </ac:spMkLst>
        </pc:spChg>
        <pc:spChg chg="add mod">
          <ac:chgData name="Ngoc" userId="f1e0a272-be1d-4dad-bc21-adfc0a90f385" providerId="ADAL" clId="{620A77B6-268B-4D37-9998-A6E37066BFD2}" dt="2022-07-14T11:15:17.994" v="6802" actId="1076"/>
          <ac:spMkLst>
            <pc:docMk/>
            <pc:sldMk cId="797464026" sldId="259"/>
            <ac:spMk id="32" creationId="{011C54EE-965C-4B8C-8F58-834CE68C7D3F}"/>
          </ac:spMkLst>
        </pc:spChg>
        <pc:spChg chg="add del mod">
          <ac:chgData name="Ngoc" userId="f1e0a272-be1d-4dad-bc21-adfc0a90f385" providerId="ADAL" clId="{620A77B6-268B-4D37-9998-A6E37066BFD2}" dt="2022-07-14T11:14:00.572" v="6790" actId="478"/>
          <ac:spMkLst>
            <pc:docMk/>
            <pc:sldMk cId="797464026" sldId="259"/>
            <ac:spMk id="34" creationId="{03E191E4-E4D0-4A05-9A9B-3FBA0053ABEF}"/>
          </ac:spMkLst>
        </pc:spChg>
        <pc:spChg chg="add del mod ord">
          <ac:chgData name="Ngoc" userId="f1e0a272-be1d-4dad-bc21-adfc0a90f385" providerId="ADAL" clId="{620A77B6-268B-4D37-9998-A6E37066BFD2}" dt="2022-07-14T11:16:37.541" v="6812" actId="1076"/>
          <ac:spMkLst>
            <pc:docMk/>
            <pc:sldMk cId="797464026" sldId="259"/>
            <ac:spMk id="37" creationId="{DD045894-F9C6-4EE2-8BA7-1438A3F3D2D2}"/>
          </ac:spMkLst>
        </pc:spChg>
        <pc:spChg chg="add del mod topLvl">
          <ac:chgData name="Ngoc" userId="f1e0a272-be1d-4dad-bc21-adfc0a90f385" providerId="ADAL" clId="{620A77B6-268B-4D37-9998-A6E37066BFD2}" dt="2022-07-14T11:16:32.629" v="6811" actId="1076"/>
          <ac:spMkLst>
            <pc:docMk/>
            <pc:sldMk cId="797464026" sldId="259"/>
            <ac:spMk id="38" creationId="{E6DD5A2F-1AAD-4F2B-9D0F-8357A258289F}"/>
          </ac:spMkLst>
        </pc:spChg>
        <pc:spChg chg="add del mod">
          <ac:chgData name="Ngoc" userId="f1e0a272-be1d-4dad-bc21-adfc0a90f385" providerId="ADAL" clId="{620A77B6-268B-4D37-9998-A6E37066BFD2}" dt="2022-07-10T07:28:00.213" v="1760" actId="478"/>
          <ac:spMkLst>
            <pc:docMk/>
            <pc:sldMk cId="797464026" sldId="259"/>
            <ac:spMk id="39" creationId="{72B07566-7E8C-46D9-B531-88BAE6F44A46}"/>
          </ac:spMkLst>
        </pc:spChg>
        <pc:spChg chg="add del mod">
          <ac:chgData name="Ngoc" userId="f1e0a272-be1d-4dad-bc21-adfc0a90f385" providerId="ADAL" clId="{620A77B6-268B-4D37-9998-A6E37066BFD2}" dt="2022-07-10T07:24:57.621" v="1712" actId="478"/>
          <ac:spMkLst>
            <pc:docMk/>
            <pc:sldMk cId="797464026" sldId="259"/>
            <ac:spMk id="40" creationId="{CFA4585F-0093-4E31-AE4D-B2BE0865BD41}"/>
          </ac:spMkLst>
        </pc:spChg>
        <pc:spChg chg="add del mod ord">
          <ac:chgData name="Ngoc" userId="f1e0a272-be1d-4dad-bc21-adfc0a90f385" providerId="ADAL" clId="{620A77B6-268B-4D37-9998-A6E37066BFD2}" dt="2022-07-10T07:26:49.565" v="1751" actId="478"/>
          <ac:spMkLst>
            <pc:docMk/>
            <pc:sldMk cId="797464026" sldId="259"/>
            <ac:spMk id="41" creationId="{B39E1550-C180-4DBE-BE1E-C2722D0C02CD}"/>
          </ac:spMkLst>
        </pc:spChg>
        <pc:spChg chg="add del mod topLvl">
          <ac:chgData name="Ngoc" userId="f1e0a272-be1d-4dad-bc21-adfc0a90f385" providerId="ADAL" clId="{620A77B6-268B-4D37-9998-A6E37066BFD2}" dt="2022-07-12T15:57:27.341" v="3194" actId="478"/>
          <ac:spMkLst>
            <pc:docMk/>
            <pc:sldMk cId="797464026" sldId="259"/>
            <ac:spMk id="42" creationId="{ECFC5574-0181-4BEC-939B-5FF41061EB14}"/>
          </ac:spMkLst>
        </pc:spChg>
        <pc:spChg chg="add del mod">
          <ac:chgData name="Ngoc" userId="f1e0a272-be1d-4dad-bc21-adfc0a90f385" providerId="ADAL" clId="{620A77B6-268B-4D37-9998-A6E37066BFD2}" dt="2022-07-11T15:42:49.872" v="2767" actId="21"/>
          <ac:spMkLst>
            <pc:docMk/>
            <pc:sldMk cId="797464026" sldId="259"/>
            <ac:spMk id="43" creationId="{0A3C229A-6CA5-43FD-8C1F-5F255D8B8C14}"/>
          </ac:spMkLst>
        </pc:spChg>
        <pc:spChg chg="add del mod ord">
          <ac:chgData name="Ngoc" userId="f1e0a272-be1d-4dad-bc21-adfc0a90f385" providerId="ADAL" clId="{620A77B6-268B-4D37-9998-A6E37066BFD2}" dt="2022-07-11T15:42:15.416" v="2747" actId="478"/>
          <ac:spMkLst>
            <pc:docMk/>
            <pc:sldMk cId="797464026" sldId="259"/>
            <ac:spMk id="44" creationId="{EEF2058B-C18A-4595-BA81-A5BBE29F1E22}"/>
          </ac:spMkLst>
        </pc:spChg>
        <pc:spChg chg="mod topLvl">
          <ac:chgData name="Ngoc" userId="f1e0a272-be1d-4dad-bc21-adfc0a90f385" providerId="ADAL" clId="{620A77B6-268B-4D37-9998-A6E37066BFD2}" dt="2022-07-14T11:15:20.777" v="6803" actId="1076"/>
          <ac:spMkLst>
            <pc:docMk/>
            <pc:sldMk cId="797464026" sldId="259"/>
            <ac:spMk id="47" creationId="{3BD0097B-F77D-42D5-B5D9-1E7C88C1CBD5}"/>
          </ac:spMkLst>
        </pc:spChg>
        <pc:spChg chg="del mod">
          <ac:chgData name="Ngoc" userId="f1e0a272-be1d-4dad-bc21-adfc0a90f385" providerId="ADAL" clId="{620A77B6-268B-4D37-9998-A6E37066BFD2}" dt="2022-07-12T15:57:34.156" v="3195" actId="478"/>
          <ac:spMkLst>
            <pc:docMk/>
            <pc:sldMk cId="797464026" sldId="259"/>
            <ac:spMk id="48" creationId="{01CF67D8-0DCA-4C12-A151-965A8E66E34C}"/>
          </ac:spMkLst>
        </pc:spChg>
        <pc:spChg chg="del mod">
          <ac:chgData name="Ngoc" userId="f1e0a272-be1d-4dad-bc21-adfc0a90f385" providerId="ADAL" clId="{620A77B6-268B-4D37-9998-A6E37066BFD2}" dt="2022-07-12T15:56:51.009" v="3190" actId="478"/>
          <ac:spMkLst>
            <pc:docMk/>
            <pc:sldMk cId="797464026" sldId="259"/>
            <ac:spMk id="49" creationId="{E2D6A55B-785D-4917-8BAB-EEA94A9CED59}"/>
          </ac:spMkLst>
        </pc:spChg>
        <pc:spChg chg="del mod topLvl">
          <ac:chgData name="Ngoc" userId="f1e0a272-be1d-4dad-bc21-adfc0a90f385" providerId="ADAL" clId="{620A77B6-268B-4D37-9998-A6E37066BFD2}" dt="2022-07-12T15:59:42.975" v="3212" actId="21"/>
          <ac:spMkLst>
            <pc:docMk/>
            <pc:sldMk cId="797464026" sldId="259"/>
            <ac:spMk id="50" creationId="{169B7768-EA0F-4C00-B9F3-634EB96DBD2C}"/>
          </ac:spMkLst>
        </pc:spChg>
        <pc:spChg chg="add mod">
          <ac:chgData name="Ngoc" userId="f1e0a272-be1d-4dad-bc21-adfc0a90f385" providerId="ADAL" clId="{620A77B6-268B-4D37-9998-A6E37066BFD2}" dt="2022-07-14T11:15:28.121" v="6804" actId="1076"/>
          <ac:spMkLst>
            <pc:docMk/>
            <pc:sldMk cId="797464026" sldId="259"/>
            <ac:spMk id="51" creationId="{7EE9AAFB-9ABD-4D11-AFF3-B9A7888375B7}"/>
          </ac:spMkLst>
        </pc:spChg>
        <pc:spChg chg="mod topLvl">
          <ac:chgData name="Ngoc" userId="f1e0a272-be1d-4dad-bc21-adfc0a90f385" providerId="ADAL" clId="{620A77B6-268B-4D37-9998-A6E37066BFD2}" dt="2022-07-14T11:15:01.651" v="6799" actId="1076"/>
          <ac:spMkLst>
            <pc:docMk/>
            <pc:sldMk cId="797464026" sldId="259"/>
            <ac:spMk id="53" creationId="{EC8001C0-ED4D-4EB0-85BF-B1AFC9AAC6F4}"/>
          </ac:spMkLst>
        </pc:spChg>
        <pc:spChg chg="del mod">
          <ac:chgData name="Ngoc" userId="f1e0a272-be1d-4dad-bc21-adfc0a90f385" providerId="ADAL" clId="{620A77B6-268B-4D37-9998-A6E37066BFD2}" dt="2022-07-12T15:57:41.059" v="3196" actId="478"/>
          <ac:spMkLst>
            <pc:docMk/>
            <pc:sldMk cId="797464026" sldId="259"/>
            <ac:spMk id="54" creationId="{77AC066E-F493-46BC-ABA5-E7019B55A92D}"/>
          </ac:spMkLst>
        </pc:spChg>
        <pc:spChg chg="del mod">
          <ac:chgData name="Ngoc" userId="f1e0a272-be1d-4dad-bc21-adfc0a90f385" providerId="ADAL" clId="{620A77B6-268B-4D37-9998-A6E37066BFD2}" dt="2022-07-12T15:57:48.330" v="3198" actId="478"/>
          <ac:spMkLst>
            <pc:docMk/>
            <pc:sldMk cId="797464026" sldId="259"/>
            <ac:spMk id="55" creationId="{2446FF1C-DCF8-472E-A438-601B3551FE72}"/>
          </ac:spMkLst>
        </pc:spChg>
        <pc:spChg chg="del mod topLvl">
          <ac:chgData name="Ngoc" userId="f1e0a272-be1d-4dad-bc21-adfc0a90f385" providerId="ADAL" clId="{620A77B6-268B-4D37-9998-A6E37066BFD2}" dt="2022-07-12T16:01:09.286" v="3230" actId="21"/>
          <ac:spMkLst>
            <pc:docMk/>
            <pc:sldMk cId="797464026" sldId="259"/>
            <ac:spMk id="56" creationId="{2EBB61C8-DAC8-413A-A8DE-13C3B963F30F}"/>
          </ac:spMkLst>
        </pc:spChg>
        <pc:spChg chg="add mod">
          <ac:chgData name="Ngoc" userId="f1e0a272-be1d-4dad-bc21-adfc0a90f385" providerId="ADAL" clId="{620A77B6-268B-4D37-9998-A6E37066BFD2}" dt="2022-07-14T11:15:06.144" v="6800" actId="1076"/>
          <ac:spMkLst>
            <pc:docMk/>
            <pc:sldMk cId="797464026" sldId="259"/>
            <ac:spMk id="57" creationId="{3EEEDEA3-0171-4B57-A130-0DAB257175B0}"/>
          </ac:spMkLst>
        </pc:spChg>
        <pc:spChg chg="del mod topLvl">
          <ac:chgData name="Ngoc" userId="f1e0a272-be1d-4dad-bc21-adfc0a90f385" providerId="ADAL" clId="{620A77B6-268B-4D37-9998-A6E37066BFD2}" dt="2022-07-14T11:14:04.725" v="6792" actId="478"/>
          <ac:spMkLst>
            <pc:docMk/>
            <pc:sldMk cId="797464026" sldId="259"/>
            <ac:spMk id="59" creationId="{ADD6D53C-D125-439C-9EAA-3AC3E8599AF3}"/>
          </ac:spMkLst>
        </pc:spChg>
        <pc:spChg chg="del mod">
          <ac:chgData name="Ngoc" userId="f1e0a272-be1d-4dad-bc21-adfc0a90f385" providerId="ADAL" clId="{620A77B6-268B-4D37-9998-A6E37066BFD2}" dt="2022-07-12T15:57:44.652" v="3197" actId="478"/>
          <ac:spMkLst>
            <pc:docMk/>
            <pc:sldMk cId="797464026" sldId="259"/>
            <ac:spMk id="60" creationId="{04326655-FF44-4D75-82ED-B077E3020ECB}"/>
          </ac:spMkLst>
        </pc:spChg>
        <pc:spChg chg="del mod">
          <ac:chgData name="Ngoc" userId="f1e0a272-be1d-4dad-bc21-adfc0a90f385" providerId="ADAL" clId="{620A77B6-268B-4D37-9998-A6E37066BFD2}" dt="2022-07-12T15:57:55.140" v="3199" actId="478"/>
          <ac:spMkLst>
            <pc:docMk/>
            <pc:sldMk cId="797464026" sldId="259"/>
            <ac:spMk id="61" creationId="{D576F10A-1630-4B60-98A1-FF7CBCDAF0FB}"/>
          </ac:spMkLst>
        </pc:spChg>
        <pc:spChg chg="del mod topLvl">
          <ac:chgData name="Ngoc" userId="f1e0a272-be1d-4dad-bc21-adfc0a90f385" providerId="ADAL" clId="{620A77B6-268B-4D37-9998-A6E37066BFD2}" dt="2022-07-12T16:02:36.340" v="3261" actId="21"/>
          <ac:spMkLst>
            <pc:docMk/>
            <pc:sldMk cId="797464026" sldId="259"/>
            <ac:spMk id="62" creationId="{CD36DC7A-2331-41C8-B7C8-A42A6AF9BBF6}"/>
          </ac:spMkLst>
        </pc:spChg>
        <pc:spChg chg="add del mod">
          <ac:chgData name="Ngoc" userId="f1e0a272-be1d-4dad-bc21-adfc0a90f385" providerId="ADAL" clId="{620A77B6-268B-4D37-9998-A6E37066BFD2}" dt="2022-07-14T11:14:03.728" v="6791" actId="478"/>
          <ac:spMkLst>
            <pc:docMk/>
            <pc:sldMk cId="797464026" sldId="259"/>
            <ac:spMk id="63" creationId="{708392C3-EB6F-41B8-B2C4-81F976C694F7}"/>
          </ac:spMkLst>
        </pc:spChg>
        <pc:spChg chg="add mod">
          <ac:chgData name="Ngoc" userId="f1e0a272-be1d-4dad-bc21-adfc0a90f385" providerId="ADAL" clId="{620A77B6-268B-4D37-9998-A6E37066BFD2}" dt="2022-07-14T11:16:57.791" v="6815" actId="1076"/>
          <ac:spMkLst>
            <pc:docMk/>
            <pc:sldMk cId="797464026" sldId="259"/>
            <ac:spMk id="64" creationId="{C36A2478-ED75-4897-AF09-93D5C09EC571}"/>
          </ac:spMkLst>
        </pc:spChg>
        <pc:spChg chg="add del mod">
          <ac:chgData name="Ngoc" userId="f1e0a272-be1d-4dad-bc21-adfc0a90f385" providerId="ADAL" clId="{620A77B6-268B-4D37-9998-A6E37066BFD2}" dt="2022-07-10T08:01:13.475" v="2158" actId="33987"/>
          <ac:spMkLst>
            <pc:docMk/>
            <pc:sldMk cId="797464026" sldId="259"/>
            <ac:spMk id="65" creationId="{6EE60AA4-90AD-496B-8B01-E4C7D21232CD}"/>
          </ac:spMkLst>
        </pc:spChg>
        <pc:grpChg chg="add del mod">
          <ac:chgData name="Ngoc" userId="f1e0a272-be1d-4dad-bc21-adfc0a90f385" providerId="ADAL" clId="{620A77B6-268B-4D37-9998-A6E37066BFD2}" dt="2022-07-10T06:52:21.178" v="1450" actId="165"/>
          <ac:grpSpMkLst>
            <pc:docMk/>
            <pc:sldMk cId="797464026" sldId="259"/>
            <ac:grpSpMk id="13" creationId="{77915898-EEB8-47DE-8B68-7C80C00CF849}"/>
          </ac:grpSpMkLst>
        </pc:grpChg>
        <pc:grpChg chg="add del mod">
          <ac:chgData name="Ngoc" userId="f1e0a272-be1d-4dad-bc21-adfc0a90f385" providerId="ADAL" clId="{620A77B6-268B-4D37-9998-A6E37066BFD2}" dt="2022-07-10T06:53:06.829" v="1455" actId="165"/>
          <ac:grpSpMkLst>
            <pc:docMk/>
            <pc:sldMk cId="797464026" sldId="259"/>
            <ac:grpSpMk id="15" creationId="{05F2569B-8D0D-46CA-93C8-0FCC0514BCCB}"/>
          </ac:grpSpMkLst>
        </pc:grpChg>
        <pc:grpChg chg="add del mod">
          <ac:chgData name="Ngoc" userId="f1e0a272-be1d-4dad-bc21-adfc0a90f385" providerId="ADAL" clId="{620A77B6-268B-4D37-9998-A6E37066BFD2}" dt="2022-07-10T07:13:40.084" v="1692" actId="478"/>
          <ac:grpSpMkLst>
            <pc:docMk/>
            <pc:sldMk cId="797464026" sldId="259"/>
            <ac:grpSpMk id="16" creationId="{2819C012-8173-4D99-A253-34CDF152F305}"/>
          </ac:grpSpMkLst>
        </pc:grpChg>
        <pc:grpChg chg="add del mod">
          <ac:chgData name="Ngoc" userId="f1e0a272-be1d-4dad-bc21-adfc0a90f385" providerId="ADAL" clId="{620A77B6-268B-4D37-9998-A6E37066BFD2}" dt="2022-07-10T07:13:40.084" v="1692" actId="478"/>
          <ac:grpSpMkLst>
            <pc:docMk/>
            <pc:sldMk cId="797464026" sldId="259"/>
            <ac:grpSpMk id="18" creationId="{FA4E554E-ED5D-482A-AEB2-C2707931DE8F}"/>
          </ac:grpSpMkLst>
        </pc:grpChg>
        <pc:grpChg chg="add del mod">
          <ac:chgData name="Ngoc" userId="f1e0a272-be1d-4dad-bc21-adfc0a90f385" providerId="ADAL" clId="{620A77B6-268B-4D37-9998-A6E37066BFD2}" dt="2022-07-10T07:13:40.084" v="1692" actId="478"/>
          <ac:grpSpMkLst>
            <pc:docMk/>
            <pc:sldMk cId="797464026" sldId="259"/>
            <ac:grpSpMk id="22" creationId="{582C8887-2399-4622-8D2E-785E2B04411B}"/>
          </ac:grpSpMkLst>
        </pc:grpChg>
        <pc:grpChg chg="add del mod">
          <ac:chgData name="Ngoc" userId="f1e0a272-be1d-4dad-bc21-adfc0a90f385" providerId="ADAL" clId="{620A77B6-268B-4D37-9998-A6E37066BFD2}" dt="2022-07-10T07:13:40.084" v="1692" actId="478"/>
          <ac:grpSpMkLst>
            <pc:docMk/>
            <pc:sldMk cId="797464026" sldId="259"/>
            <ac:grpSpMk id="26" creationId="{956513FC-11DB-460F-B3D6-059A4F6D387E}"/>
          </ac:grpSpMkLst>
        </pc:grpChg>
        <pc:grpChg chg="add del mod">
          <ac:chgData name="Ngoc" userId="f1e0a272-be1d-4dad-bc21-adfc0a90f385" providerId="ADAL" clId="{620A77B6-268B-4D37-9998-A6E37066BFD2}" dt="2022-07-12T15:57:27.341" v="3194" actId="478"/>
          <ac:grpSpMkLst>
            <pc:docMk/>
            <pc:sldMk cId="797464026" sldId="259"/>
            <ac:grpSpMk id="45" creationId="{E97A69DB-BEDF-40CB-AAF7-FB52E7E11851}"/>
          </ac:grpSpMkLst>
        </pc:grpChg>
        <pc:grpChg chg="add del mod">
          <ac:chgData name="Ngoc" userId="f1e0a272-be1d-4dad-bc21-adfc0a90f385" providerId="ADAL" clId="{620A77B6-268B-4D37-9998-A6E37066BFD2}" dt="2022-07-12T15:59:42.975" v="3212" actId="21"/>
          <ac:grpSpMkLst>
            <pc:docMk/>
            <pc:sldMk cId="797464026" sldId="259"/>
            <ac:grpSpMk id="46" creationId="{FDB6774A-73E5-426F-B983-2DCB9C07490F}"/>
          </ac:grpSpMkLst>
        </pc:grpChg>
        <pc:grpChg chg="add del mod">
          <ac:chgData name="Ngoc" userId="f1e0a272-be1d-4dad-bc21-adfc0a90f385" providerId="ADAL" clId="{620A77B6-268B-4D37-9998-A6E37066BFD2}" dt="2022-07-12T16:01:09.286" v="3230" actId="21"/>
          <ac:grpSpMkLst>
            <pc:docMk/>
            <pc:sldMk cId="797464026" sldId="259"/>
            <ac:grpSpMk id="52" creationId="{60CA068F-7EE4-44EA-AAE4-CE9C3E1FC3E1}"/>
          </ac:grpSpMkLst>
        </pc:grpChg>
        <pc:grpChg chg="add del mod">
          <ac:chgData name="Ngoc" userId="f1e0a272-be1d-4dad-bc21-adfc0a90f385" providerId="ADAL" clId="{620A77B6-268B-4D37-9998-A6E37066BFD2}" dt="2022-07-12T16:02:36.340" v="3261" actId="21"/>
          <ac:grpSpMkLst>
            <pc:docMk/>
            <pc:sldMk cId="797464026" sldId="259"/>
            <ac:grpSpMk id="58" creationId="{E9BC429F-8016-44AE-9442-82B6E909CFDB}"/>
          </ac:grpSpMkLst>
        </pc:grpChg>
        <pc:picChg chg="add del mod">
          <ac:chgData name="Ngoc" userId="f1e0a272-be1d-4dad-bc21-adfc0a90f385" providerId="ADAL" clId="{620A77B6-268B-4D37-9998-A6E37066BFD2}" dt="2022-07-14T11:10:29.938" v="6771" actId="478"/>
          <ac:picMkLst>
            <pc:docMk/>
            <pc:sldMk cId="797464026" sldId="259"/>
            <ac:picMk id="3" creationId="{9758F713-9EB7-4887-A38B-11DF0CC329B4}"/>
          </ac:picMkLst>
        </pc:picChg>
        <pc:picChg chg="add del mod ord">
          <ac:chgData name="Ngoc" userId="f1e0a272-be1d-4dad-bc21-adfc0a90f385" providerId="ADAL" clId="{620A77B6-268B-4D37-9998-A6E37066BFD2}" dt="2022-07-14T11:16:41.937" v="6813" actId="1076"/>
          <ac:picMkLst>
            <pc:docMk/>
            <pc:sldMk cId="797464026" sldId="259"/>
            <ac:picMk id="27" creationId="{8CED3D14-7C80-4048-BB12-FA97B412C977}"/>
          </ac:picMkLst>
        </pc:picChg>
        <pc:picChg chg="add mod">
          <ac:chgData name="Ngoc" userId="f1e0a272-be1d-4dad-bc21-adfc0a90f385" providerId="ADAL" clId="{620A77B6-268B-4D37-9998-A6E37066BFD2}" dt="2022-07-14T11:16:00.152" v="6807" actId="2085"/>
          <ac:picMkLst>
            <pc:docMk/>
            <pc:sldMk cId="797464026" sldId="259"/>
            <ac:picMk id="29" creationId="{152D3387-2810-41B4-8BDD-BE54A2765C51}"/>
          </ac:picMkLst>
        </pc:picChg>
        <pc:picChg chg="add mod">
          <ac:chgData name="Ngoc" userId="f1e0a272-be1d-4dad-bc21-adfc0a90f385" providerId="ADAL" clId="{620A77B6-268B-4D37-9998-A6E37066BFD2}" dt="2022-07-14T11:15:12.909" v="6801" actId="1076"/>
          <ac:picMkLst>
            <pc:docMk/>
            <pc:sldMk cId="797464026" sldId="259"/>
            <ac:picMk id="31" creationId="{27EB401D-550B-4B2E-A4C8-FD48E8BD4927}"/>
          </ac:picMkLst>
        </pc:picChg>
        <pc:picChg chg="add del mod">
          <ac:chgData name="Ngoc" userId="f1e0a272-be1d-4dad-bc21-adfc0a90f385" providerId="ADAL" clId="{620A77B6-268B-4D37-9998-A6E37066BFD2}" dt="2022-07-14T11:13:56.802" v="6789" actId="478"/>
          <ac:picMkLst>
            <pc:docMk/>
            <pc:sldMk cId="797464026" sldId="259"/>
            <ac:picMk id="33" creationId="{E7008575-A31C-48E1-99F5-88E53D2580D4}"/>
          </ac:picMkLst>
        </pc:picChg>
        <pc:cxnChg chg="add del">
          <ac:chgData name="Ngoc" userId="f1e0a272-be1d-4dad-bc21-adfc0a90f385" providerId="ADAL" clId="{620A77B6-268B-4D37-9998-A6E37066BFD2}" dt="2022-07-10T06:50:13.186" v="1427" actId="11529"/>
          <ac:cxnSpMkLst>
            <pc:docMk/>
            <pc:sldMk cId="797464026" sldId="259"/>
            <ac:cxnSpMk id="4" creationId="{D33583CA-2CF0-4D5F-9E26-461B4E4F8E83}"/>
          </ac:cxnSpMkLst>
        </pc:cxnChg>
        <pc:cxnChg chg="add mod ord topLvl">
          <ac:chgData name="Ngoc" userId="f1e0a272-be1d-4dad-bc21-adfc0a90f385" providerId="ADAL" clId="{620A77B6-268B-4D37-9998-A6E37066BFD2}" dt="2022-07-10T07:11:50.448" v="1684" actId="14861"/>
          <ac:cxnSpMkLst>
            <pc:docMk/>
            <pc:sldMk cId="797464026" sldId="259"/>
            <ac:cxnSpMk id="12" creationId="{A9AF01E2-1AE6-4958-B4C5-88812C551D94}"/>
          </ac:cxnSpMkLst>
        </pc:cxnChg>
        <pc:cxnChg chg="mod">
          <ac:chgData name="Ngoc" userId="f1e0a272-be1d-4dad-bc21-adfc0a90f385" providerId="ADAL" clId="{620A77B6-268B-4D37-9998-A6E37066BFD2}" dt="2022-07-10T07:10:38.181" v="1678" actId="14100"/>
          <ac:cxnSpMkLst>
            <pc:docMk/>
            <pc:sldMk cId="797464026" sldId="259"/>
            <ac:cxnSpMk id="19" creationId="{50E47CF4-6772-4F74-B6CC-3980EDF74480}"/>
          </ac:cxnSpMkLst>
        </pc:cxnChg>
        <pc:cxnChg chg="mod">
          <ac:chgData name="Ngoc" userId="f1e0a272-be1d-4dad-bc21-adfc0a90f385" providerId="ADAL" clId="{620A77B6-268B-4D37-9998-A6E37066BFD2}" dt="2022-07-10T07:13:04.046" v="1690" actId="14100"/>
          <ac:cxnSpMkLst>
            <pc:docMk/>
            <pc:sldMk cId="797464026" sldId="259"/>
            <ac:cxnSpMk id="23" creationId="{802DBB23-733B-4557-9DE3-35CE2B7C7E5F}"/>
          </ac:cxnSpMkLst>
        </pc:cxnChg>
        <pc:cxnChg chg="mod">
          <ac:chgData name="Ngoc" userId="f1e0a272-be1d-4dad-bc21-adfc0a90f385" providerId="ADAL" clId="{620A77B6-268B-4D37-9998-A6E37066BFD2}" dt="2022-07-10T07:13:15.365" v="1691" actId="14100"/>
          <ac:cxnSpMkLst>
            <pc:docMk/>
            <pc:sldMk cId="797464026" sldId="259"/>
            <ac:cxnSpMk id="27" creationId="{92A6AEE5-4CC9-4F3F-A173-DA7A59FC341F}"/>
          </ac:cxnSpMkLst>
        </pc:cxnChg>
      </pc:sldChg>
      <pc:sldChg chg="new del">
        <pc:chgData name="Ngoc" userId="f1e0a272-be1d-4dad-bc21-adfc0a90f385" providerId="ADAL" clId="{620A77B6-268B-4D37-9998-A6E37066BFD2}" dt="2022-07-09T14:13:03.790" v="545" actId="680"/>
        <pc:sldMkLst>
          <pc:docMk/>
          <pc:sldMk cId="2159689007" sldId="259"/>
        </pc:sldMkLst>
      </pc:sldChg>
      <pc:sldChg chg="add del">
        <pc:chgData name="Ngoc" userId="f1e0a272-be1d-4dad-bc21-adfc0a90f385" providerId="ADAL" clId="{620A77B6-268B-4D37-9998-A6E37066BFD2}" dt="2022-07-10T03:48:51.601" v="1132" actId="2890"/>
        <pc:sldMkLst>
          <pc:docMk/>
          <pc:sldMk cId="1619013545" sldId="260"/>
        </pc:sldMkLst>
      </pc:sldChg>
      <pc:sldChg chg="addSp delSp modSp add del mod modTransition">
        <pc:chgData name="Ngoc" userId="f1e0a272-be1d-4dad-bc21-adfc0a90f385" providerId="ADAL" clId="{620A77B6-268B-4D37-9998-A6E37066BFD2}" dt="2022-07-12T05:12:48.688" v="2850" actId="47"/>
        <pc:sldMkLst>
          <pc:docMk/>
          <pc:sldMk cId="3317811324" sldId="260"/>
        </pc:sldMkLst>
        <pc:spChg chg="add del mod">
          <ac:chgData name="Ngoc" userId="f1e0a272-be1d-4dad-bc21-adfc0a90f385" providerId="ADAL" clId="{620A77B6-268B-4D37-9998-A6E37066BFD2}" dt="2022-07-11T15:38:00.490" v="2657" actId="478"/>
          <ac:spMkLst>
            <pc:docMk/>
            <pc:sldMk cId="3317811324" sldId="260"/>
            <ac:spMk id="2" creationId="{5F19B74D-43CE-4DD7-9561-76BEDA3336C5}"/>
          </ac:spMkLst>
        </pc:spChg>
        <pc:spChg chg="add mod">
          <ac:chgData name="Ngoc" userId="f1e0a272-be1d-4dad-bc21-adfc0a90f385" providerId="ADAL" clId="{620A77B6-268B-4D37-9998-A6E37066BFD2}" dt="2022-07-12T04:53:14.078" v="2843" actId="21"/>
          <ac:spMkLst>
            <pc:docMk/>
            <pc:sldMk cId="3317811324" sldId="260"/>
            <ac:spMk id="3" creationId="{73CD9CBB-D15B-48A7-8C52-3C76E11A7370}"/>
          </ac:spMkLst>
        </pc:spChg>
        <pc:spChg chg="add del mod">
          <ac:chgData name="Ngoc" userId="f1e0a272-be1d-4dad-bc21-adfc0a90f385" providerId="ADAL" clId="{620A77B6-268B-4D37-9998-A6E37066BFD2}" dt="2022-07-12T04:53:14.078" v="2843" actId="21"/>
          <ac:spMkLst>
            <pc:docMk/>
            <pc:sldMk cId="3317811324" sldId="260"/>
            <ac:spMk id="4" creationId="{7AF208E8-DD90-4E0C-ABEC-AC4153E71FE4}"/>
          </ac:spMkLst>
        </pc:spChg>
        <pc:spChg chg="del mod">
          <ac:chgData name="Ngoc" userId="f1e0a272-be1d-4dad-bc21-adfc0a90f385" providerId="ADAL" clId="{620A77B6-268B-4D37-9998-A6E37066BFD2}" dt="2022-07-10T10:05:10.133" v="2173" actId="478"/>
          <ac:spMkLst>
            <pc:docMk/>
            <pc:sldMk cId="3317811324" sldId="260"/>
            <ac:spMk id="5" creationId="{D8CC82C4-A6FC-4CA9-9206-2857838574F6}"/>
          </ac:spMkLst>
        </pc:spChg>
        <pc:spChg chg="del">
          <ac:chgData name="Ngoc" userId="f1e0a272-be1d-4dad-bc21-adfc0a90f385" providerId="ADAL" clId="{620A77B6-268B-4D37-9998-A6E37066BFD2}" dt="2022-07-10T10:07:32.993" v="2188" actId="478"/>
          <ac:spMkLst>
            <pc:docMk/>
            <pc:sldMk cId="3317811324" sldId="260"/>
            <ac:spMk id="6" creationId="{D2B6F805-F324-41AF-8FE0-59D028E554D6}"/>
          </ac:spMkLst>
        </pc:spChg>
        <pc:spChg chg="del">
          <ac:chgData name="Ngoc" userId="f1e0a272-be1d-4dad-bc21-adfc0a90f385" providerId="ADAL" clId="{620A77B6-268B-4D37-9998-A6E37066BFD2}" dt="2022-07-10T10:05:14.057" v="2174" actId="478"/>
          <ac:spMkLst>
            <pc:docMk/>
            <pc:sldMk cId="3317811324" sldId="260"/>
            <ac:spMk id="7" creationId="{9EE461CF-796C-4398-AD57-545D46A24041}"/>
          </ac:spMkLst>
        </pc:spChg>
        <pc:spChg chg="add del mod ord">
          <ac:chgData name="Ngoc" userId="f1e0a272-be1d-4dad-bc21-adfc0a90f385" providerId="ADAL" clId="{620A77B6-268B-4D37-9998-A6E37066BFD2}" dt="2022-07-11T15:38:02.079" v="2658" actId="478"/>
          <ac:spMkLst>
            <pc:docMk/>
            <pc:sldMk cId="3317811324" sldId="260"/>
            <ac:spMk id="8" creationId="{F092172D-C3E4-4C57-9857-710155B4C66C}"/>
          </ac:spMkLst>
        </pc:spChg>
        <pc:spChg chg="add del mod">
          <ac:chgData name="Ngoc" userId="f1e0a272-be1d-4dad-bc21-adfc0a90f385" providerId="ADAL" clId="{620A77B6-268B-4D37-9998-A6E37066BFD2}" dt="2022-07-12T04:53:14.078" v="2843" actId="21"/>
          <ac:spMkLst>
            <pc:docMk/>
            <pc:sldMk cId="3317811324" sldId="260"/>
            <ac:spMk id="9" creationId="{BC7E72E3-C48E-4F97-BF39-665EB511CBAA}"/>
          </ac:spMkLst>
        </pc:spChg>
        <pc:spChg chg="add del mod">
          <ac:chgData name="Ngoc" userId="f1e0a272-be1d-4dad-bc21-adfc0a90f385" providerId="ADAL" clId="{620A77B6-268B-4D37-9998-A6E37066BFD2}" dt="2022-07-12T04:53:14.078" v="2843" actId="21"/>
          <ac:spMkLst>
            <pc:docMk/>
            <pc:sldMk cId="3317811324" sldId="260"/>
            <ac:spMk id="10" creationId="{114FA638-151D-4ECD-836C-D41C17F32C5F}"/>
          </ac:spMkLst>
        </pc:spChg>
        <pc:spChg chg="add del mod">
          <ac:chgData name="Ngoc" userId="f1e0a272-be1d-4dad-bc21-adfc0a90f385" providerId="ADAL" clId="{620A77B6-268B-4D37-9998-A6E37066BFD2}" dt="2022-07-11T15:38:10.631" v="2661" actId="478"/>
          <ac:spMkLst>
            <pc:docMk/>
            <pc:sldMk cId="3317811324" sldId="260"/>
            <ac:spMk id="14" creationId="{5621318B-9123-4B49-81B0-C6DD3F027D45}"/>
          </ac:spMkLst>
        </pc:spChg>
        <pc:picChg chg="add mod ord modCrop">
          <ac:chgData name="Ngoc" userId="f1e0a272-be1d-4dad-bc21-adfc0a90f385" providerId="ADAL" clId="{620A77B6-268B-4D37-9998-A6E37066BFD2}" dt="2022-07-12T04:44:41.261" v="2778" actId="1076"/>
          <ac:picMkLst>
            <pc:docMk/>
            <pc:sldMk cId="3317811324" sldId="260"/>
            <ac:picMk id="5" creationId="{87A5ECB0-48F0-4683-A221-4516FB224281}"/>
          </ac:picMkLst>
        </pc:picChg>
        <pc:picChg chg="add del mod">
          <ac:chgData name="Ngoc" userId="f1e0a272-be1d-4dad-bc21-adfc0a90f385" providerId="ADAL" clId="{620A77B6-268B-4D37-9998-A6E37066BFD2}" dt="2022-07-11T15:42:10.896" v="2746" actId="21"/>
          <ac:picMkLst>
            <pc:docMk/>
            <pc:sldMk cId="3317811324" sldId="260"/>
            <ac:picMk id="7" creationId="{A5A66296-A3D7-42C3-BE65-962A158BCF71}"/>
          </ac:picMkLst>
        </pc:picChg>
        <pc:picChg chg="add del mod">
          <ac:chgData name="Ngoc" userId="f1e0a272-be1d-4dad-bc21-adfc0a90f385" providerId="ADAL" clId="{620A77B6-268B-4D37-9998-A6E37066BFD2}" dt="2022-07-10T10:41:21.449" v="2260" actId="478"/>
          <ac:picMkLst>
            <pc:docMk/>
            <pc:sldMk cId="3317811324" sldId="260"/>
            <ac:picMk id="11" creationId="{47D0A9FD-6876-435F-A714-01F54503378D}"/>
          </ac:picMkLst>
        </pc:picChg>
        <pc:picChg chg="add del mod">
          <ac:chgData name="Ngoc" userId="f1e0a272-be1d-4dad-bc21-adfc0a90f385" providerId="ADAL" clId="{620A77B6-268B-4D37-9998-A6E37066BFD2}" dt="2022-07-10T14:05:58.525" v="2271" actId="478"/>
          <ac:picMkLst>
            <pc:docMk/>
            <pc:sldMk cId="3317811324" sldId="260"/>
            <ac:picMk id="13" creationId="{B6625466-07A2-4C40-8CFB-8E02E08DC7D6}"/>
          </ac:picMkLst>
        </pc:picChg>
        <pc:picChg chg="add del mod">
          <ac:chgData name="Ngoc" userId="f1e0a272-be1d-4dad-bc21-adfc0a90f385" providerId="ADAL" clId="{620A77B6-268B-4D37-9998-A6E37066BFD2}" dt="2022-07-10T15:24:04.093" v="2654" actId="478"/>
          <ac:picMkLst>
            <pc:docMk/>
            <pc:sldMk cId="3317811324" sldId="260"/>
            <ac:picMk id="15" creationId="{312E5A95-102B-44E7-8073-28BB619D0255}"/>
          </ac:picMkLst>
        </pc:picChg>
      </pc:sldChg>
      <pc:sldChg chg="modSp add del mod">
        <pc:chgData name="Ngoc" userId="f1e0a272-be1d-4dad-bc21-adfc0a90f385" providerId="ADAL" clId="{620A77B6-268B-4D37-9998-A6E37066BFD2}" dt="2022-07-10T15:21:12.899" v="2548" actId="47"/>
        <pc:sldMkLst>
          <pc:docMk/>
          <pc:sldMk cId="3219308556" sldId="261"/>
        </pc:sldMkLst>
        <pc:spChg chg="mod">
          <ac:chgData name="Ngoc" userId="f1e0a272-be1d-4dad-bc21-adfc0a90f385" providerId="ADAL" clId="{620A77B6-268B-4D37-9998-A6E37066BFD2}" dt="2022-07-10T15:04:39.933" v="2350" actId="20577"/>
          <ac:spMkLst>
            <pc:docMk/>
            <pc:sldMk cId="3219308556" sldId="261"/>
            <ac:spMk id="4" creationId="{7AF208E8-DD90-4E0C-ABEC-AC4153E71FE4}"/>
          </ac:spMkLst>
        </pc:spChg>
        <pc:spChg chg="mod">
          <ac:chgData name="Ngoc" userId="f1e0a272-be1d-4dad-bc21-adfc0a90f385" providerId="ADAL" clId="{620A77B6-268B-4D37-9998-A6E37066BFD2}" dt="2022-07-10T15:04:50.027" v="2376" actId="20577"/>
          <ac:spMkLst>
            <pc:docMk/>
            <pc:sldMk cId="3219308556" sldId="261"/>
            <ac:spMk id="9" creationId="{BC7E72E3-C48E-4F97-BF39-665EB511CBAA}"/>
          </ac:spMkLst>
        </pc:spChg>
        <pc:spChg chg="mod">
          <ac:chgData name="Ngoc" userId="f1e0a272-be1d-4dad-bc21-adfc0a90f385" providerId="ADAL" clId="{620A77B6-268B-4D37-9998-A6E37066BFD2}" dt="2022-07-10T15:04:17.609" v="2313" actId="20577"/>
          <ac:spMkLst>
            <pc:docMk/>
            <pc:sldMk cId="3219308556" sldId="261"/>
            <ac:spMk id="14" creationId="{5621318B-9123-4B49-81B0-C6DD3F027D45}"/>
          </ac:spMkLst>
        </pc:spChg>
      </pc:sldChg>
      <pc:sldChg chg="modSp add del mod">
        <pc:chgData name="Ngoc" userId="f1e0a272-be1d-4dad-bc21-adfc0a90f385" providerId="ADAL" clId="{620A77B6-268B-4D37-9998-A6E37066BFD2}" dt="2022-07-10T15:21:14.573" v="2549" actId="47"/>
        <pc:sldMkLst>
          <pc:docMk/>
          <pc:sldMk cId="3126646229" sldId="262"/>
        </pc:sldMkLst>
        <pc:spChg chg="mod">
          <ac:chgData name="Ngoc" userId="f1e0a272-be1d-4dad-bc21-adfc0a90f385" providerId="ADAL" clId="{620A77B6-268B-4D37-9998-A6E37066BFD2}" dt="2022-07-10T15:07:28.876" v="2480" actId="1076"/>
          <ac:spMkLst>
            <pc:docMk/>
            <pc:sldMk cId="3126646229" sldId="262"/>
            <ac:spMk id="4" creationId="{7AF208E8-DD90-4E0C-ABEC-AC4153E71FE4}"/>
          </ac:spMkLst>
        </pc:spChg>
        <pc:spChg chg="mod">
          <ac:chgData name="Ngoc" userId="f1e0a272-be1d-4dad-bc21-adfc0a90f385" providerId="ADAL" clId="{620A77B6-268B-4D37-9998-A6E37066BFD2}" dt="2022-07-10T15:07:10.659" v="2470" actId="27636"/>
          <ac:spMkLst>
            <pc:docMk/>
            <pc:sldMk cId="3126646229" sldId="262"/>
            <ac:spMk id="9" creationId="{BC7E72E3-C48E-4F97-BF39-665EB511CBAA}"/>
          </ac:spMkLst>
        </pc:spChg>
        <pc:spChg chg="mod">
          <ac:chgData name="Ngoc" userId="f1e0a272-be1d-4dad-bc21-adfc0a90f385" providerId="ADAL" clId="{620A77B6-268B-4D37-9998-A6E37066BFD2}" dt="2022-07-10T15:05:40.889" v="2380" actId="20577"/>
          <ac:spMkLst>
            <pc:docMk/>
            <pc:sldMk cId="3126646229" sldId="262"/>
            <ac:spMk id="14" creationId="{5621318B-9123-4B49-81B0-C6DD3F027D45}"/>
          </ac:spMkLst>
        </pc:spChg>
      </pc:sldChg>
      <pc:sldChg chg="modSp add del mod modTransition">
        <pc:chgData name="Ngoc" userId="f1e0a272-be1d-4dad-bc21-adfc0a90f385" providerId="ADAL" clId="{620A77B6-268B-4D37-9998-A6E37066BFD2}" dt="2022-07-14T11:09:03.989" v="6762" actId="47"/>
        <pc:sldMkLst>
          <pc:docMk/>
          <pc:sldMk cId="2957656187" sldId="263"/>
        </pc:sldMkLst>
        <pc:spChg chg="mod">
          <ac:chgData name="Ngoc" userId="f1e0a272-be1d-4dad-bc21-adfc0a90f385" providerId="ADAL" clId="{620A77B6-268B-4D37-9998-A6E37066BFD2}" dt="2022-07-10T15:20:57.614" v="2518" actId="20577"/>
          <ac:spMkLst>
            <pc:docMk/>
            <pc:sldMk cId="2957656187" sldId="263"/>
            <ac:spMk id="4" creationId="{7AF208E8-DD90-4E0C-ABEC-AC4153E71FE4}"/>
          </ac:spMkLst>
        </pc:spChg>
        <pc:spChg chg="mod">
          <ac:chgData name="Ngoc" userId="f1e0a272-be1d-4dad-bc21-adfc0a90f385" providerId="ADAL" clId="{620A77B6-268B-4D37-9998-A6E37066BFD2}" dt="2022-07-10T15:21:03.123" v="2546" actId="20577"/>
          <ac:spMkLst>
            <pc:docMk/>
            <pc:sldMk cId="2957656187" sldId="263"/>
            <ac:spMk id="9" creationId="{BC7E72E3-C48E-4F97-BF39-665EB511CBAA}"/>
          </ac:spMkLst>
        </pc:spChg>
        <pc:spChg chg="mod">
          <ac:chgData name="Ngoc" userId="f1e0a272-be1d-4dad-bc21-adfc0a90f385" providerId="ADAL" clId="{620A77B6-268B-4D37-9998-A6E37066BFD2}" dt="2022-07-10T15:21:05.371" v="2547" actId="20577"/>
          <ac:spMkLst>
            <pc:docMk/>
            <pc:sldMk cId="2957656187" sldId="263"/>
            <ac:spMk id="14" creationId="{5621318B-9123-4B49-81B0-C6DD3F027D45}"/>
          </ac:spMkLst>
        </pc:spChg>
      </pc:sldChg>
      <pc:sldChg chg="modSp add del mod modTransition">
        <pc:chgData name="Ngoc" userId="f1e0a272-be1d-4dad-bc21-adfc0a90f385" providerId="ADAL" clId="{620A77B6-268B-4D37-9998-A6E37066BFD2}" dt="2022-07-14T11:09:06.248" v="6763" actId="47"/>
        <pc:sldMkLst>
          <pc:docMk/>
          <pc:sldMk cId="1959879073" sldId="264"/>
        </pc:sldMkLst>
        <pc:spChg chg="mod">
          <ac:chgData name="Ngoc" userId="f1e0a272-be1d-4dad-bc21-adfc0a90f385" providerId="ADAL" clId="{620A77B6-268B-4D37-9998-A6E37066BFD2}" dt="2022-07-10T15:21:25.577" v="2568" actId="20577"/>
          <ac:spMkLst>
            <pc:docMk/>
            <pc:sldMk cId="1959879073" sldId="264"/>
            <ac:spMk id="4" creationId="{7AF208E8-DD90-4E0C-ABEC-AC4153E71FE4}"/>
          </ac:spMkLst>
        </pc:spChg>
        <pc:spChg chg="mod">
          <ac:chgData name="Ngoc" userId="f1e0a272-be1d-4dad-bc21-adfc0a90f385" providerId="ADAL" clId="{620A77B6-268B-4D37-9998-A6E37066BFD2}" dt="2022-07-10T15:21:31.592" v="2606" actId="27636"/>
          <ac:spMkLst>
            <pc:docMk/>
            <pc:sldMk cId="1959879073" sldId="264"/>
            <ac:spMk id="9" creationId="{BC7E72E3-C48E-4F97-BF39-665EB511CBAA}"/>
          </ac:spMkLst>
        </pc:spChg>
        <pc:spChg chg="mod">
          <ac:chgData name="Ngoc" userId="f1e0a272-be1d-4dad-bc21-adfc0a90f385" providerId="ADAL" clId="{620A77B6-268B-4D37-9998-A6E37066BFD2}" dt="2022-07-10T15:21:22.428" v="2552" actId="20577"/>
          <ac:spMkLst>
            <pc:docMk/>
            <pc:sldMk cId="1959879073" sldId="264"/>
            <ac:spMk id="14" creationId="{5621318B-9123-4B49-81B0-C6DD3F027D45}"/>
          </ac:spMkLst>
        </pc:spChg>
      </pc:sldChg>
      <pc:sldChg chg="modSp add del mod modTransition">
        <pc:chgData name="Ngoc" userId="f1e0a272-be1d-4dad-bc21-adfc0a90f385" providerId="ADAL" clId="{620A77B6-268B-4D37-9998-A6E37066BFD2}" dt="2022-07-14T11:09:08.102" v="6764" actId="47"/>
        <pc:sldMkLst>
          <pc:docMk/>
          <pc:sldMk cId="2245557598" sldId="265"/>
        </pc:sldMkLst>
        <pc:spChg chg="mod">
          <ac:chgData name="Ngoc" userId="f1e0a272-be1d-4dad-bc21-adfc0a90f385" providerId="ADAL" clId="{620A77B6-268B-4D37-9998-A6E37066BFD2}" dt="2022-07-10T15:21:44.233" v="2622" actId="20577"/>
          <ac:spMkLst>
            <pc:docMk/>
            <pc:sldMk cId="2245557598" sldId="265"/>
            <ac:spMk id="4" creationId="{7AF208E8-DD90-4E0C-ABEC-AC4153E71FE4}"/>
          </ac:spMkLst>
        </pc:spChg>
        <pc:spChg chg="mod">
          <ac:chgData name="Ngoc" userId="f1e0a272-be1d-4dad-bc21-adfc0a90f385" providerId="ADAL" clId="{620A77B6-268B-4D37-9998-A6E37066BFD2}" dt="2022-07-10T15:21:52.037" v="2637" actId="20577"/>
          <ac:spMkLst>
            <pc:docMk/>
            <pc:sldMk cId="2245557598" sldId="265"/>
            <ac:spMk id="9" creationId="{BC7E72E3-C48E-4F97-BF39-665EB511CBAA}"/>
          </ac:spMkLst>
        </pc:spChg>
        <pc:spChg chg="mod">
          <ac:chgData name="Ngoc" userId="f1e0a272-be1d-4dad-bc21-adfc0a90f385" providerId="ADAL" clId="{620A77B6-268B-4D37-9998-A6E37066BFD2}" dt="2022-07-10T15:21:38.556" v="2608" actId="20577"/>
          <ac:spMkLst>
            <pc:docMk/>
            <pc:sldMk cId="2245557598" sldId="265"/>
            <ac:spMk id="14" creationId="{5621318B-9123-4B49-81B0-C6DD3F027D45}"/>
          </ac:spMkLst>
        </pc:spChg>
      </pc:sldChg>
      <pc:sldChg chg="add del modTransition">
        <pc:chgData name="Ngoc" userId="f1e0a272-be1d-4dad-bc21-adfc0a90f385" providerId="ADAL" clId="{620A77B6-268B-4D37-9998-A6E37066BFD2}" dt="2022-07-14T11:09:10.125" v="6765" actId="47"/>
        <pc:sldMkLst>
          <pc:docMk/>
          <pc:sldMk cId="1559119838" sldId="266"/>
        </pc:sldMkLst>
      </pc:sldChg>
      <pc:sldChg chg="addSp delSp modSp new mod modTransition modAnim chgLayout">
        <pc:chgData name="Ngoc" userId="f1e0a272-be1d-4dad-bc21-adfc0a90f385" providerId="ADAL" clId="{620A77B6-268B-4D37-9998-A6E37066BFD2}" dt="2022-07-14T11:17:25.191" v="6823"/>
        <pc:sldMkLst>
          <pc:docMk/>
          <pc:sldMk cId="2475096079" sldId="267"/>
        </pc:sldMkLst>
        <pc:spChg chg="del">
          <ac:chgData name="Ngoc" userId="f1e0a272-be1d-4dad-bc21-adfc0a90f385" providerId="ADAL" clId="{620A77B6-268B-4D37-9998-A6E37066BFD2}" dt="2022-07-12T04:48:01.077" v="2793" actId="700"/>
          <ac:spMkLst>
            <pc:docMk/>
            <pc:sldMk cId="2475096079" sldId="267"/>
            <ac:spMk id="2" creationId="{477AD696-45BB-4FF7-B1E6-9AE869472021}"/>
          </ac:spMkLst>
        </pc:spChg>
        <pc:spChg chg="del">
          <ac:chgData name="Ngoc" userId="f1e0a272-be1d-4dad-bc21-adfc0a90f385" providerId="ADAL" clId="{620A77B6-268B-4D37-9998-A6E37066BFD2}" dt="2022-07-12T04:48:01.077" v="2793" actId="700"/>
          <ac:spMkLst>
            <pc:docMk/>
            <pc:sldMk cId="2475096079" sldId="267"/>
            <ac:spMk id="3" creationId="{09A0D52A-02E2-4C97-AF43-1BE58D13B108}"/>
          </ac:spMkLst>
        </pc:spChg>
        <pc:spChg chg="add mod">
          <ac:chgData name="Ngoc" userId="f1e0a272-be1d-4dad-bc21-adfc0a90f385" providerId="ADAL" clId="{620A77B6-268B-4D37-9998-A6E37066BFD2}" dt="2022-07-12T11:56:22.244" v="2976" actId="1076"/>
          <ac:spMkLst>
            <pc:docMk/>
            <pc:sldMk cId="2475096079" sldId="267"/>
            <ac:spMk id="4" creationId="{3D19AA6B-5A77-4C66-9F2C-92FADC222FE3}"/>
          </ac:spMkLst>
        </pc:spChg>
        <pc:spChg chg="add mod">
          <ac:chgData name="Ngoc" userId="f1e0a272-be1d-4dad-bc21-adfc0a90f385" providerId="ADAL" clId="{620A77B6-268B-4D37-9998-A6E37066BFD2}" dt="2022-07-12T04:53:25.301" v="2845" actId="1076"/>
          <ac:spMkLst>
            <pc:docMk/>
            <pc:sldMk cId="2475096079" sldId="267"/>
            <ac:spMk id="5" creationId="{D410E21B-C9AA-4089-B331-A52256E11EC7}"/>
          </ac:spMkLst>
        </pc:spChg>
        <pc:spChg chg="add mod">
          <ac:chgData name="Ngoc" userId="f1e0a272-be1d-4dad-bc21-adfc0a90f385" providerId="ADAL" clId="{620A77B6-268B-4D37-9998-A6E37066BFD2}" dt="2022-07-12T04:54:15.521" v="2849" actId="1076"/>
          <ac:spMkLst>
            <pc:docMk/>
            <pc:sldMk cId="2475096079" sldId="267"/>
            <ac:spMk id="6" creationId="{7EE033CF-4DEA-4CBE-80C0-4642A85E4EC4}"/>
          </ac:spMkLst>
        </pc:spChg>
        <pc:spChg chg="add del mod">
          <ac:chgData name="Ngoc" userId="f1e0a272-be1d-4dad-bc21-adfc0a90f385" providerId="ADAL" clId="{620A77B6-268B-4D37-9998-A6E37066BFD2}" dt="2022-07-12T11:57:05.100" v="2979" actId="478"/>
          <ac:spMkLst>
            <pc:docMk/>
            <pc:sldMk cId="2475096079" sldId="267"/>
            <ac:spMk id="7" creationId="{F570F75E-E9AD-4AD6-9197-50CC247E3860}"/>
          </ac:spMkLst>
        </pc:spChg>
        <pc:spChg chg="add mod">
          <ac:chgData name="Ngoc" userId="f1e0a272-be1d-4dad-bc21-adfc0a90f385" providerId="ADAL" clId="{620A77B6-268B-4D37-9998-A6E37066BFD2}" dt="2022-07-12T12:21:44.142" v="2989" actId="255"/>
          <ac:spMkLst>
            <pc:docMk/>
            <pc:sldMk cId="2475096079" sldId="267"/>
            <ac:spMk id="8" creationId="{780F7A5C-43F0-4AB5-8BDA-6EE65AF32671}"/>
          </ac:spMkLst>
        </pc:spChg>
      </pc:sldChg>
      <pc:sldChg chg="modSp add mod modTransition modAnim">
        <pc:chgData name="Ngoc" userId="f1e0a272-be1d-4dad-bc21-adfc0a90f385" providerId="ADAL" clId="{620A77B6-268B-4D37-9998-A6E37066BFD2}" dt="2022-07-14T11:17:37.025" v="6824"/>
        <pc:sldMkLst>
          <pc:docMk/>
          <pc:sldMk cId="1871555928" sldId="268"/>
        </pc:sldMkLst>
        <pc:spChg chg="mod">
          <ac:chgData name="Ngoc" userId="f1e0a272-be1d-4dad-bc21-adfc0a90f385" providerId="ADAL" clId="{620A77B6-268B-4D37-9998-A6E37066BFD2}" dt="2022-07-12T15:42:15.193" v="3019" actId="20577"/>
          <ac:spMkLst>
            <pc:docMk/>
            <pc:sldMk cId="1871555928" sldId="268"/>
            <ac:spMk id="4" creationId="{3D19AA6B-5A77-4C66-9F2C-92FADC222FE3}"/>
          </ac:spMkLst>
        </pc:spChg>
        <pc:spChg chg="mod">
          <ac:chgData name="Ngoc" userId="f1e0a272-be1d-4dad-bc21-adfc0a90f385" providerId="ADAL" clId="{620A77B6-268B-4D37-9998-A6E37066BFD2}" dt="2022-07-12T15:42:24.864" v="3057" actId="20577"/>
          <ac:spMkLst>
            <pc:docMk/>
            <pc:sldMk cId="1871555928" sldId="268"/>
            <ac:spMk id="5" creationId="{D410E21B-C9AA-4089-B331-A52256E11EC7}"/>
          </ac:spMkLst>
        </pc:spChg>
        <pc:spChg chg="mod">
          <ac:chgData name="Ngoc" userId="f1e0a272-be1d-4dad-bc21-adfc0a90f385" providerId="ADAL" clId="{620A77B6-268B-4D37-9998-A6E37066BFD2}" dt="2022-07-12T15:42:43.538" v="3058" actId="1076"/>
          <ac:spMkLst>
            <pc:docMk/>
            <pc:sldMk cId="1871555928" sldId="268"/>
            <ac:spMk id="6" creationId="{7EE033CF-4DEA-4CBE-80C0-4642A85E4EC4}"/>
          </ac:spMkLst>
        </pc:spChg>
        <pc:spChg chg="mod">
          <ac:chgData name="Ngoc" userId="f1e0a272-be1d-4dad-bc21-adfc0a90f385" providerId="ADAL" clId="{620A77B6-268B-4D37-9998-A6E37066BFD2}" dt="2022-07-12T12:42:13.621" v="2992" actId="20577"/>
          <ac:spMkLst>
            <pc:docMk/>
            <pc:sldMk cId="1871555928" sldId="268"/>
            <ac:spMk id="8" creationId="{780F7A5C-43F0-4AB5-8BDA-6EE65AF32671}"/>
          </ac:spMkLst>
        </pc:spChg>
      </pc:sldChg>
      <pc:sldChg chg="delSp modSp add mod modTransition modAnim">
        <pc:chgData name="Ngoc" userId="f1e0a272-be1d-4dad-bc21-adfc0a90f385" providerId="ADAL" clId="{620A77B6-268B-4D37-9998-A6E37066BFD2}" dt="2022-07-14T11:17:47.128" v="6825"/>
        <pc:sldMkLst>
          <pc:docMk/>
          <pc:sldMk cId="2525703978" sldId="269"/>
        </pc:sldMkLst>
        <pc:spChg chg="del">
          <ac:chgData name="Ngoc" userId="f1e0a272-be1d-4dad-bc21-adfc0a90f385" providerId="ADAL" clId="{620A77B6-268B-4D37-9998-A6E37066BFD2}" dt="2022-07-12T15:43:04.385" v="3061" actId="478"/>
          <ac:spMkLst>
            <pc:docMk/>
            <pc:sldMk cId="2525703978" sldId="269"/>
            <ac:spMk id="4" creationId="{3D19AA6B-5A77-4C66-9F2C-92FADC222FE3}"/>
          </ac:spMkLst>
        </pc:spChg>
        <pc:spChg chg="mod">
          <ac:chgData name="Ngoc" userId="f1e0a272-be1d-4dad-bc21-adfc0a90f385" providerId="ADAL" clId="{620A77B6-268B-4D37-9998-A6E37066BFD2}" dt="2022-07-12T15:43:28.547" v="3126" actId="1076"/>
          <ac:spMkLst>
            <pc:docMk/>
            <pc:sldMk cId="2525703978" sldId="269"/>
            <ac:spMk id="5" creationId="{D410E21B-C9AA-4089-B331-A52256E11EC7}"/>
          </ac:spMkLst>
        </pc:spChg>
        <pc:spChg chg="mod">
          <ac:chgData name="Ngoc" userId="f1e0a272-be1d-4dad-bc21-adfc0a90f385" providerId="ADAL" clId="{620A77B6-268B-4D37-9998-A6E37066BFD2}" dt="2022-07-12T15:43:10.370" v="3080" actId="20577"/>
          <ac:spMkLst>
            <pc:docMk/>
            <pc:sldMk cId="2525703978" sldId="269"/>
            <ac:spMk id="6" creationId="{7EE033CF-4DEA-4CBE-80C0-4642A85E4EC4}"/>
          </ac:spMkLst>
        </pc:spChg>
        <pc:spChg chg="mod">
          <ac:chgData name="Ngoc" userId="f1e0a272-be1d-4dad-bc21-adfc0a90f385" providerId="ADAL" clId="{620A77B6-268B-4D37-9998-A6E37066BFD2}" dt="2022-07-12T15:42:54.791" v="3060" actId="20577"/>
          <ac:spMkLst>
            <pc:docMk/>
            <pc:sldMk cId="2525703978" sldId="269"/>
            <ac:spMk id="8" creationId="{780F7A5C-43F0-4AB5-8BDA-6EE65AF32671}"/>
          </ac:spMkLst>
        </pc:spChg>
      </pc:sldChg>
      <pc:sldChg chg="delSp modSp add del mod ord">
        <pc:chgData name="Ngoc" userId="f1e0a272-be1d-4dad-bc21-adfc0a90f385" providerId="ADAL" clId="{620A77B6-268B-4D37-9998-A6E37066BFD2}" dt="2022-07-14T11:09:00.746" v="6761" actId="47"/>
        <pc:sldMkLst>
          <pc:docMk/>
          <pc:sldMk cId="4029054061" sldId="270"/>
        </pc:sldMkLst>
        <pc:spChg chg="del">
          <ac:chgData name="Ngoc" userId="f1e0a272-be1d-4dad-bc21-adfc0a90f385" providerId="ADAL" clId="{620A77B6-268B-4D37-9998-A6E37066BFD2}" dt="2022-07-12T15:44:26.724" v="3131" actId="478"/>
          <ac:spMkLst>
            <pc:docMk/>
            <pc:sldMk cId="4029054061" sldId="270"/>
            <ac:spMk id="4" creationId="{3D19AA6B-5A77-4C66-9F2C-92FADC222FE3}"/>
          </ac:spMkLst>
        </pc:spChg>
        <pc:spChg chg="mod">
          <ac:chgData name="Ngoc" userId="f1e0a272-be1d-4dad-bc21-adfc0a90f385" providerId="ADAL" clId="{620A77B6-268B-4D37-9998-A6E37066BFD2}" dt="2022-07-12T15:45:05.314" v="3185" actId="1076"/>
          <ac:spMkLst>
            <pc:docMk/>
            <pc:sldMk cId="4029054061" sldId="270"/>
            <ac:spMk id="5" creationId="{D410E21B-C9AA-4089-B331-A52256E11EC7}"/>
          </ac:spMkLst>
        </pc:spChg>
        <pc:spChg chg="mod">
          <ac:chgData name="Ngoc" userId="f1e0a272-be1d-4dad-bc21-adfc0a90f385" providerId="ADAL" clId="{620A77B6-268B-4D37-9998-A6E37066BFD2}" dt="2022-07-12T15:44:53.498" v="3171" actId="1076"/>
          <ac:spMkLst>
            <pc:docMk/>
            <pc:sldMk cId="4029054061" sldId="270"/>
            <ac:spMk id="6" creationId="{7EE033CF-4DEA-4CBE-80C0-4642A85E4EC4}"/>
          </ac:spMkLst>
        </pc:spChg>
        <pc:spChg chg="mod">
          <ac:chgData name="Ngoc" userId="f1e0a272-be1d-4dad-bc21-adfc0a90f385" providerId="ADAL" clId="{620A77B6-268B-4D37-9998-A6E37066BFD2}" dt="2022-07-12T15:43:46.318" v="3130" actId="20577"/>
          <ac:spMkLst>
            <pc:docMk/>
            <pc:sldMk cId="4029054061" sldId="270"/>
            <ac:spMk id="8" creationId="{780F7A5C-43F0-4AB5-8BDA-6EE65AF32671}"/>
          </ac:spMkLst>
        </pc:spChg>
      </pc:sldChg>
      <pc:sldChg chg="delSp modSp add del mod modTransition delAnim">
        <pc:chgData name="Ngoc" userId="f1e0a272-be1d-4dad-bc21-adfc0a90f385" providerId="ADAL" clId="{620A77B6-268B-4D37-9998-A6E37066BFD2}" dt="2022-07-14T11:27:22.019" v="6865" actId="47"/>
        <pc:sldMkLst>
          <pc:docMk/>
          <pc:sldMk cId="2010690474" sldId="271"/>
        </pc:sldMkLst>
        <pc:spChg chg="del">
          <ac:chgData name="Ngoc" userId="f1e0a272-be1d-4dad-bc21-adfc0a90f385" providerId="ADAL" clId="{620A77B6-268B-4D37-9998-A6E37066BFD2}" dt="2022-07-14T11:25:08.996" v="6861" actId="478"/>
          <ac:spMkLst>
            <pc:docMk/>
            <pc:sldMk cId="2010690474" sldId="271"/>
            <ac:spMk id="4" creationId="{3C9DFA48-D3A5-4A7B-A930-CC7FEC9B64BB}"/>
          </ac:spMkLst>
        </pc:spChg>
        <pc:spChg chg="mod">
          <ac:chgData name="Ngoc" userId="f1e0a272-be1d-4dad-bc21-adfc0a90f385" providerId="ADAL" clId="{620A77B6-268B-4D37-9998-A6E37066BFD2}" dt="2022-07-14T11:25:16.760" v="6864" actId="20577"/>
          <ac:spMkLst>
            <pc:docMk/>
            <pc:sldMk cId="2010690474" sldId="271"/>
            <ac:spMk id="5" creationId="{29F284FF-58B8-4D5C-916F-498916F8F978}"/>
          </ac:spMkLst>
        </pc:spChg>
      </pc:sldChg>
      <pc:sldChg chg="add del ord">
        <pc:chgData name="Ngoc" userId="f1e0a272-be1d-4dad-bc21-adfc0a90f385" providerId="ADAL" clId="{620A77B6-268B-4D37-9998-A6E37066BFD2}" dt="2022-07-13T09:41:30.117" v="4552" actId="47"/>
        <pc:sldMkLst>
          <pc:docMk/>
          <pc:sldMk cId="4095996121" sldId="272"/>
        </pc:sldMkLst>
      </pc:sldChg>
      <pc:sldChg chg="addSp delSp modSp add mod modTransition modAnim">
        <pc:chgData name="Ngoc" userId="f1e0a272-be1d-4dad-bc21-adfc0a90f385" providerId="ADAL" clId="{620A77B6-268B-4D37-9998-A6E37066BFD2}" dt="2022-07-14T11:19:51.937" v="6831"/>
        <pc:sldMkLst>
          <pc:docMk/>
          <pc:sldMk cId="1692435113" sldId="273"/>
        </pc:sldMkLst>
        <pc:spChg chg="mod">
          <ac:chgData name="Ngoc" userId="f1e0a272-be1d-4dad-bc21-adfc0a90f385" providerId="ADAL" clId="{620A77B6-268B-4D37-9998-A6E37066BFD2}" dt="2022-07-13T06:33:35.368" v="4226" actId="1076"/>
          <ac:spMkLst>
            <pc:docMk/>
            <pc:sldMk cId="1692435113" sldId="273"/>
            <ac:spMk id="3" creationId="{B08C6AB3-6594-4F35-A112-91BB3EE376EC}"/>
          </ac:spMkLst>
        </pc:spChg>
        <pc:spChg chg="add del mod">
          <ac:chgData name="Ngoc" userId="f1e0a272-be1d-4dad-bc21-adfc0a90f385" providerId="ADAL" clId="{620A77B6-268B-4D37-9998-A6E37066BFD2}" dt="2022-07-13T06:28:56.523" v="4113" actId="478"/>
          <ac:spMkLst>
            <pc:docMk/>
            <pc:sldMk cId="1692435113" sldId="273"/>
            <ac:spMk id="6" creationId="{905B13ED-1984-4B0F-9667-DB552076E692}"/>
          </ac:spMkLst>
        </pc:spChg>
        <pc:spChg chg="add mod">
          <ac:chgData name="Ngoc" userId="f1e0a272-be1d-4dad-bc21-adfc0a90f385" providerId="ADAL" clId="{620A77B6-268B-4D37-9998-A6E37066BFD2}" dt="2022-07-13T09:10:41.595" v="4548" actId="114"/>
          <ac:spMkLst>
            <pc:docMk/>
            <pc:sldMk cId="1692435113" sldId="273"/>
            <ac:spMk id="11" creationId="{467E9B97-E80E-43B9-95A4-634CED178250}"/>
          </ac:spMkLst>
        </pc:spChg>
        <pc:spChg chg="mod">
          <ac:chgData name="Ngoc" userId="f1e0a272-be1d-4dad-bc21-adfc0a90f385" providerId="ADAL" clId="{620A77B6-268B-4D37-9998-A6E37066BFD2}" dt="2022-07-13T09:04:06.550" v="4233" actId="208"/>
          <ac:spMkLst>
            <pc:docMk/>
            <pc:sldMk cId="1692435113" sldId="273"/>
            <ac:spMk id="12" creationId="{B5EAE651-4644-44C3-9CD9-11982CC6005B}"/>
          </ac:spMkLst>
        </pc:spChg>
        <pc:spChg chg="mod">
          <ac:chgData name="Ngoc" userId="f1e0a272-be1d-4dad-bc21-adfc0a90f385" providerId="ADAL" clId="{620A77B6-268B-4D37-9998-A6E37066BFD2}" dt="2022-07-13T14:56:14.480" v="5447" actId="2711"/>
          <ac:spMkLst>
            <pc:docMk/>
            <pc:sldMk cId="1692435113" sldId="273"/>
            <ac:spMk id="13" creationId="{0F438423-0E54-4ADC-9884-B3FC79DC6C0D}"/>
          </ac:spMkLst>
        </pc:spChg>
        <pc:spChg chg="mod">
          <ac:chgData name="Ngoc" userId="f1e0a272-be1d-4dad-bc21-adfc0a90f385" providerId="ADAL" clId="{620A77B6-268B-4D37-9998-A6E37066BFD2}" dt="2022-07-13T09:10:35.079" v="4547" actId="207"/>
          <ac:spMkLst>
            <pc:docMk/>
            <pc:sldMk cId="1692435113" sldId="273"/>
            <ac:spMk id="16" creationId="{886B2B9E-F050-4E3E-811B-1509D1D9500E}"/>
          </ac:spMkLst>
        </pc:spChg>
        <pc:spChg chg="del mod">
          <ac:chgData name="Ngoc" userId="f1e0a272-be1d-4dad-bc21-adfc0a90f385" providerId="ADAL" clId="{620A77B6-268B-4D37-9998-A6E37066BFD2}" dt="2022-07-13T06:29:26.309" v="4143" actId="478"/>
          <ac:spMkLst>
            <pc:docMk/>
            <pc:sldMk cId="1692435113" sldId="273"/>
            <ac:spMk id="17" creationId="{8639B416-0307-48C9-BECB-89340DE6FEB2}"/>
          </ac:spMkLst>
        </pc:spChg>
        <pc:graphicFrameChg chg="del">
          <ac:chgData name="Ngoc" userId="f1e0a272-be1d-4dad-bc21-adfc0a90f385" providerId="ADAL" clId="{620A77B6-268B-4D37-9998-A6E37066BFD2}" dt="2022-07-13T06:28:52.564" v="4112" actId="478"/>
          <ac:graphicFrameMkLst>
            <pc:docMk/>
            <pc:sldMk cId="1692435113" sldId="273"/>
            <ac:graphicFrameMk id="2" creationId="{549808BF-5EA5-4BD4-9B33-CB2555E5357A}"/>
          </ac:graphicFrameMkLst>
        </pc:graphicFrameChg>
        <pc:picChg chg="add mod">
          <ac:chgData name="Ngoc" userId="f1e0a272-be1d-4dad-bc21-adfc0a90f385" providerId="ADAL" clId="{620A77B6-268B-4D37-9998-A6E37066BFD2}" dt="2022-07-13T09:06:58.888" v="4236" actId="1076"/>
          <ac:picMkLst>
            <pc:docMk/>
            <pc:sldMk cId="1692435113" sldId="273"/>
            <ac:picMk id="5" creationId="{7B5B1AAB-688E-4192-B69E-A5148DD9DFE9}"/>
          </ac:picMkLst>
        </pc:picChg>
        <pc:picChg chg="add mod">
          <ac:chgData name="Ngoc" userId="f1e0a272-be1d-4dad-bc21-adfc0a90f385" providerId="ADAL" clId="{620A77B6-268B-4D37-9998-A6E37066BFD2}" dt="2022-07-13T06:33:30.142" v="4225" actId="1076"/>
          <ac:picMkLst>
            <pc:docMk/>
            <pc:sldMk cId="1692435113" sldId="273"/>
            <ac:picMk id="8" creationId="{09968151-8352-49AE-9316-DFE785A1BBDE}"/>
          </ac:picMkLst>
        </pc:picChg>
        <pc:picChg chg="add del mod">
          <ac:chgData name="Ngoc" userId="f1e0a272-be1d-4dad-bc21-adfc0a90f385" providerId="ADAL" clId="{620A77B6-268B-4D37-9998-A6E37066BFD2}" dt="2022-07-13T06:33:50.075" v="4229" actId="478"/>
          <ac:picMkLst>
            <pc:docMk/>
            <pc:sldMk cId="1692435113" sldId="273"/>
            <ac:picMk id="10" creationId="{967D82DC-9763-4ADB-A3F5-CD97B2C87A2F}"/>
          </ac:picMkLst>
        </pc:picChg>
        <pc:picChg chg="add del mod">
          <ac:chgData name="Ngoc" userId="f1e0a272-be1d-4dad-bc21-adfc0a90f385" providerId="ADAL" clId="{620A77B6-268B-4D37-9998-A6E37066BFD2}" dt="2022-07-13T09:07:15.167" v="4239" actId="478"/>
          <ac:picMkLst>
            <pc:docMk/>
            <pc:sldMk cId="1692435113" sldId="273"/>
            <ac:picMk id="10" creationId="{C11EE3E3-07BB-4B00-909D-750CEBDBF0FF}"/>
          </ac:picMkLst>
        </pc:picChg>
        <pc:picChg chg="del mod">
          <ac:chgData name="Ngoc" userId="f1e0a272-be1d-4dad-bc21-adfc0a90f385" providerId="ADAL" clId="{620A77B6-268B-4D37-9998-A6E37066BFD2}" dt="2022-07-13T06:29:14.277" v="4141" actId="478"/>
          <ac:picMkLst>
            <pc:docMk/>
            <pc:sldMk cId="1692435113" sldId="273"/>
            <ac:picMk id="15" creationId="{5D14050A-B2A6-48C2-BC3C-4C7E8229A02E}"/>
          </ac:picMkLst>
        </pc:picChg>
      </pc:sldChg>
      <pc:sldChg chg="addSp delSp modSp add del mod ord modAnim">
        <pc:chgData name="Ngoc" userId="f1e0a272-be1d-4dad-bc21-adfc0a90f385" providerId="ADAL" clId="{620A77B6-268B-4D37-9998-A6E37066BFD2}" dt="2022-07-13T14:57:00.710" v="5451" actId="47"/>
        <pc:sldMkLst>
          <pc:docMk/>
          <pc:sldMk cId="1490660542" sldId="274"/>
        </pc:sldMkLst>
        <pc:spChg chg="mod">
          <ac:chgData name="Ngoc" userId="f1e0a272-be1d-4dad-bc21-adfc0a90f385" providerId="ADAL" clId="{620A77B6-268B-4D37-9998-A6E37066BFD2}" dt="2022-07-13T09:42:45.873" v="4676" actId="20577"/>
          <ac:spMkLst>
            <pc:docMk/>
            <pc:sldMk cId="1490660542" sldId="274"/>
            <ac:spMk id="3" creationId="{B08C6AB3-6594-4F35-A112-91BB3EE376EC}"/>
          </ac:spMkLst>
        </pc:spChg>
        <pc:spChg chg="mod">
          <ac:chgData name="Ngoc" userId="f1e0a272-be1d-4dad-bc21-adfc0a90f385" providerId="ADAL" clId="{620A77B6-268B-4D37-9998-A6E37066BFD2}" dt="2022-07-13T09:42:08.879" v="4655" actId="20577"/>
          <ac:spMkLst>
            <pc:docMk/>
            <pc:sldMk cId="1490660542" sldId="274"/>
            <ac:spMk id="4" creationId="{3C9DFA48-D3A5-4A7B-A930-CC7FEC9B64BB}"/>
          </ac:spMkLst>
        </pc:spChg>
        <pc:spChg chg="add del mod">
          <ac:chgData name="Ngoc" userId="f1e0a272-be1d-4dad-bc21-adfc0a90f385" providerId="ADAL" clId="{620A77B6-268B-4D37-9998-A6E37066BFD2}" dt="2022-07-13T09:42:58" v="4678" actId="478"/>
          <ac:spMkLst>
            <pc:docMk/>
            <pc:sldMk cId="1490660542" sldId="274"/>
            <ac:spMk id="6" creationId="{FEC5D3F7-77A4-4375-892E-BD0F22B4A5FC}"/>
          </ac:spMkLst>
        </pc:spChg>
        <pc:spChg chg="del mod">
          <ac:chgData name="Ngoc" userId="f1e0a272-be1d-4dad-bc21-adfc0a90f385" providerId="ADAL" clId="{620A77B6-268B-4D37-9998-A6E37066BFD2}" dt="2022-07-13T10:34:53.099" v="4796" actId="478"/>
          <ac:spMkLst>
            <pc:docMk/>
            <pc:sldMk cId="1490660542" sldId="274"/>
            <ac:spMk id="12" creationId="{B5EAE651-4644-44C3-9CD9-11982CC6005B}"/>
          </ac:spMkLst>
        </pc:spChg>
        <pc:spChg chg="del mod">
          <ac:chgData name="Ngoc" userId="f1e0a272-be1d-4dad-bc21-adfc0a90f385" providerId="ADAL" clId="{620A77B6-268B-4D37-9998-A6E37066BFD2}" dt="2022-07-13T10:34:49.331" v="4795" actId="478"/>
          <ac:spMkLst>
            <pc:docMk/>
            <pc:sldMk cId="1490660542" sldId="274"/>
            <ac:spMk id="13" creationId="{0F438423-0E54-4ADC-9884-B3FC79DC6C0D}"/>
          </ac:spMkLst>
        </pc:spChg>
        <pc:spChg chg="add mod">
          <ac:chgData name="Ngoc" userId="f1e0a272-be1d-4dad-bc21-adfc0a90f385" providerId="ADAL" clId="{620A77B6-268B-4D37-9998-A6E37066BFD2}" dt="2022-07-13T10:35:06.227" v="4797" actId="1076"/>
          <ac:spMkLst>
            <pc:docMk/>
            <pc:sldMk cId="1490660542" sldId="274"/>
            <ac:spMk id="14" creationId="{24D457C4-B1D5-4143-A801-21D77449373B}"/>
          </ac:spMkLst>
        </pc:spChg>
        <pc:spChg chg="del">
          <ac:chgData name="Ngoc" userId="f1e0a272-be1d-4dad-bc21-adfc0a90f385" providerId="ADAL" clId="{620A77B6-268B-4D37-9998-A6E37066BFD2}" dt="2022-07-13T09:57:52.585" v="4692" actId="478"/>
          <ac:spMkLst>
            <pc:docMk/>
            <pc:sldMk cId="1490660542" sldId="274"/>
            <ac:spMk id="16" creationId="{886B2B9E-F050-4E3E-811B-1509D1D9500E}"/>
          </ac:spMkLst>
        </pc:spChg>
        <pc:spChg chg="del mod">
          <ac:chgData name="Ngoc" userId="f1e0a272-be1d-4dad-bc21-adfc0a90f385" providerId="ADAL" clId="{620A77B6-268B-4D37-9998-A6E37066BFD2}" dt="2022-07-13T10:09:25.936" v="4779" actId="478"/>
          <ac:spMkLst>
            <pc:docMk/>
            <pc:sldMk cId="1490660542" sldId="274"/>
            <ac:spMk id="17" creationId="{8639B416-0307-48C9-BECB-89340DE6FEB2}"/>
          </ac:spMkLst>
        </pc:spChg>
        <pc:spChg chg="add mod">
          <ac:chgData name="Ngoc" userId="f1e0a272-be1d-4dad-bc21-adfc0a90f385" providerId="ADAL" clId="{620A77B6-268B-4D37-9998-A6E37066BFD2}" dt="2022-07-13T10:35:06.227" v="4797" actId="1076"/>
          <ac:spMkLst>
            <pc:docMk/>
            <pc:sldMk cId="1490660542" sldId="274"/>
            <ac:spMk id="18" creationId="{7F82B085-6171-4805-B292-907BD56226C8}"/>
          </ac:spMkLst>
        </pc:spChg>
        <pc:spChg chg="add mod">
          <ac:chgData name="Ngoc" userId="f1e0a272-be1d-4dad-bc21-adfc0a90f385" providerId="ADAL" clId="{620A77B6-268B-4D37-9998-A6E37066BFD2}" dt="2022-07-13T10:35:06.227" v="4797" actId="1076"/>
          <ac:spMkLst>
            <pc:docMk/>
            <pc:sldMk cId="1490660542" sldId="274"/>
            <ac:spMk id="19" creationId="{9E2B5B54-5A9C-4458-BFCC-6FF72C704A63}"/>
          </ac:spMkLst>
        </pc:spChg>
        <pc:spChg chg="add mod">
          <ac:chgData name="Ngoc" userId="f1e0a272-be1d-4dad-bc21-adfc0a90f385" providerId="ADAL" clId="{620A77B6-268B-4D37-9998-A6E37066BFD2}" dt="2022-07-13T10:35:06.227" v="4797" actId="1076"/>
          <ac:spMkLst>
            <pc:docMk/>
            <pc:sldMk cId="1490660542" sldId="274"/>
            <ac:spMk id="20" creationId="{388DA17A-FF3C-4FB8-B91E-E35C28266B3C}"/>
          </ac:spMkLst>
        </pc:spChg>
        <pc:spChg chg="add mod">
          <ac:chgData name="Ngoc" userId="f1e0a272-be1d-4dad-bc21-adfc0a90f385" providerId="ADAL" clId="{620A77B6-268B-4D37-9998-A6E37066BFD2}" dt="2022-07-13T10:35:06.227" v="4797" actId="1076"/>
          <ac:spMkLst>
            <pc:docMk/>
            <pc:sldMk cId="1490660542" sldId="274"/>
            <ac:spMk id="21" creationId="{1F4083B2-0120-4DA0-B33E-85453FDD8B2F}"/>
          </ac:spMkLst>
        </pc:spChg>
        <pc:spChg chg="add mod">
          <ac:chgData name="Ngoc" userId="f1e0a272-be1d-4dad-bc21-adfc0a90f385" providerId="ADAL" clId="{620A77B6-268B-4D37-9998-A6E37066BFD2}" dt="2022-07-13T10:35:06.227" v="4797" actId="1076"/>
          <ac:spMkLst>
            <pc:docMk/>
            <pc:sldMk cId="1490660542" sldId="274"/>
            <ac:spMk id="22" creationId="{842237A8-9609-45CD-B317-4ADCFCF7AAFC}"/>
          </ac:spMkLst>
        </pc:spChg>
        <pc:spChg chg="add mod">
          <ac:chgData name="Ngoc" userId="f1e0a272-be1d-4dad-bc21-adfc0a90f385" providerId="ADAL" clId="{620A77B6-268B-4D37-9998-A6E37066BFD2}" dt="2022-07-13T10:41:49.034" v="4812" actId="571"/>
          <ac:spMkLst>
            <pc:docMk/>
            <pc:sldMk cId="1490660542" sldId="274"/>
            <ac:spMk id="26" creationId="{90F8BFCD-101E-4FEE-8E49-02F4BD2DA427}"/>
          </ac:spMkLst>
        </pc:spChg>
        <pc:spChg chg="add mod">
          <ac:chgData name="Ngoc" userId="f1e0a272-be1d-4dad-bc21-adfc0a90f385" providerId="ADAL" clId="{620A77B6-268B-4D37-9998-A6E37066BFD2}" dt="2022-07-13T10:41:49.034" v="4812" actId="571"/>
          <ac:spMkLst>
            <pc:docMk/>
            <pc:sldMk cId="1490660542" sldId="274"/>
            <ac:spMk id="27" creationId="{0DB993DF-B922-46FF-AC3A-E7DA96767D62}"/>
          </ac:spMkLst>
        </pc:spChg>
        <pc:spChg chg="add mod">
          <ac:chgData name="Ngoc" userId="f1e0a272-be1d-4dad-bc21-adfc0a90f385" providerId="ADAL" clId="{620A77B6-268B-4D37-9998-A6E37066BFD2}" dt="2022-07-13T10:41:49.034" v="4812" actId="571"/>
          <ac:spMkLst>
            <pc:docMk/>
            <pc:sldMk cId="1490660542" sldId="274"/>
            <ac:spMk id="28" creationId="{2B236716-5B44-46A1-B72C-417A1D782B55}"/>
          </ac:spMkLst>
        </pc:spChg>
        <pc:spChg chg="add mod">
          <ac:chgData name="Ngoc" userId="f1e0a272-be1d-4dad-bc21-adfc0a90f385" providerId="ADAL" clId="{620A77B6-268B-4D37-9998-A6E37066BFD2}" dt="2022-07-13T10:42:04.265" v="4824" actId="20577"/>
          <ac:spMkLst>
            <pc:docMk/>
            <pc:sldMk cId="1490660542" sldId="274"/>
            <ac:spMk id="29" creationId="{A0361DDF-3987-4692-A052-A9AB7A854189}"/>
          </ac:spMkLst>
        </pc:spChg>
        <pc:spChg chg="add del mod">
          <ac:chgData name="Ngoc" userId="f1e0a272-be1d-4dad-bc21-adfc0a90f385" providerId="ADAL" clId="{620A77B6-268B-4D37-9998-A6E37066BFD2}" dt="2022-07-13T10:42:53.205" v="4846" actId="1076"/>
          <ac:spMkLst>
            <pc:docMk/>
            <pc:sldMk cId="1490660542" sldId="274"/>
            <ac:spMk id="30" creationId="{16A764C9-700D-4390-B27E-C572B03BDFE5}"/>
          </ac:spMkLst>
        </pc:spChg>
        <pc:spChg chg="add mod">
          <ac:chgData name="Ngoc" userId="f1e0a272-be1d-4dad-bc21-adfc0a90f385" providerId="ADAL" clId="{620A77B6-268B-4D37-9998-A6E37066BFD2}" dt="2022-07-13T10:42:39.804" v="4845" actId="20577"/>
          <ac:spMkLst>
            <pc:docMk/>
            <pc:sldMk cId="1490660542" sldId="274"/>
            <ac:spMk id="31" creationId="{0F57D510-6B45-411C-AFF0-3E544D3BA6D0}"/>
          </ac:spMkLst>
        </pc:spChg>
        <pc:graphicFrameChg chg="del">
          <ac:chgData name="Ngoc" userId="f1e0a272-be1d-4dad-bc21-adfc0a90f385" providerId="ADAL" clId="{620A77B6-268B-4D37-9998-A6E37066BFD2}" dt="2022-07-13T09:42:53.580" v="4677" actId="478"/>
          <ac:graphicFrameMkLst>
            <pc:docMk/>
            <pc:sldMk cId="1490660542" sldId="274"/>
            <ac:graphicFrameMk id="2" creationId="{549808BF-5EA5-4BD4-9B33-CB2555E5357A}"/>
          </ac:graphicFrameMkLst>
        </pc:graphicFrameChg>
        <pc:picChg chg="add mod modCrop">
          <ac:chgData name="Ngoc" userId="f1e0a272-be1d-4dad-bc21-adfc0a90f385" providerId="ADAL" clId="{620A77B6-268B-4D37-9998-A6E37066BFD2}" dt="2022-07-13T10:10:33.131" v="4786" actId="1076"/>
          <ac:picMkLst>
            <pc:docMk/>
            <pc:sldMk cId="1490660542" sldId="274"/>
            <ac:picMk id="8" creationId="{C097E2FE-E24B-4A60-AE21-07F3E6262321}"/>
          </ac:picMkLst>
        </pc:picChg>
        <pc:picChg chg="add mod modCrop">
          <ac:chgData name="Ngoc" userId="f1e0a272-be1d-4dad-bc21-adfc0a90f385" providerId="ADAL" clId="{620A77B6-268B-4D37-9998-A6E37066BFD2}" dt="2022-07-13T10:41:24.402" v="4809" actId="14100"/>
          <ac:picMkLst>
            <pc:docMk/>
            <pc:sldMk cId="1490660542" sldId="274"/>
            <ac:picMk id="10" creationId="{0B006292-7FF7-4D8E-8A2F-3D1E1CE881F6}"/>
          </ac:picMkLst>
        </pc:picChg>
        <pc:picChg chg="del">
          <ac:chgData name="Ngoc" userId="f1e0a272-be1d-4dad-bc21-adfc0a90f385" providerId="ADAL" clId="{620A77B6-268B-4D37-9998-A6E37066BFD2}" dt="2022-07-13T09:43:29.496" v="4679" actId="478"/>
          <ac:picMkLst>
            <pc:docMk/>
            <pc:sldMk cId="1490660542" sldId="274"/>
            <ac:picMk id="15" creationId="{5D14050A-B2A6-48C2-BC3C-4C7E8229A02E}"/>
          </ac:picMkLst>
        </pc:picChg>
        <pc:picChg chg="add mod">
          <ac:chgData name="Ngoc" userId="f1e0a272-be1d-4dad-bc21-adfc0a90f385" providerId="ADAL" clId="{620A77B6-268B-4D37-9998-A6E37066BFD2}" dt="2022-07-13T10:39:11.972" v="4801" actId="14100"/>
          <ac:picMkLst>
            <pc:docMk/>
            <pc:sldMk cId="1490660542" sldId="274"/>
            <ac:picMk id="23" creationId="{3DBECF2B-8E42-48E6-BE83-1E80A553471F}"/>
          </ac:picMkLst>
        </pc:picChg>
        <pc:picChg chg="add mod modCrop">
          <ac:chgData name="Ngoc" userId="f1e0a272-be1d-4dad-bc21-adfc0a90f385" providerId="ADAL" clId="{620A77B6-268B-4D37-9998-A6E37066BFD2}" dt="2022-07-13T10:41:32.329" v="4811" actId="1076"/>
          <ac:picMkLst>
            <pc:docMk/>
            <pc:sldMk cId="1490660542" sldId="274"/>
            <ac:picMk id="25" creationId="{205E881B-15CA-49FC-BDA2-DE1D7E210703}"/>
          </ac:picMkLst>
        </pc:picChg>
      </pc:sldChg>
      <pc:sldChg chg="addSp delSp modSp add mod modTransition modAnim">
        <pc:chgData name="Ngoc" userId="f1e0a272-be1d-4dad-bc21-adfc0a90f385" providerId="ADAL" clId="{620A77B6-268B-4D37-9998-A6E37066BFD2}" dt="2022-07-14T11:20:57.683" v="6834"/>
        <pc:sldMkLst>
          <pc:docMk/>
          <pc:sldMk cId="2888615410" sldId="275"/>
        </pc:sldMkLst>
        <pc:spChg chg="del">
          <ac:chgData name="Ngoc" userId="f1e0a272-be1d-4dad-bc21-adfc0a90f385" providerId="ADAL" clId="{620A77B6-268B-4D37-9998-A6E37066BFD2}" dt="2022-07-13T13:46:28.573" v="5363" actId="478"/>
          <ac:spMkLst>
            <pc:docMk/>
            <pc:sldMk cId="2888615410" sldId="275"/>
            <ac:spMk id="3" creationId="{B08C6AB3-6594-4F35-A112-91BB3EE376EC}"/>
          </ac:spMkLst>
        </pc:spChg>
        <pc:spChg chg="del">
          <ac:chgData name="Ngoc" userId="f1e0a272-be1d-4dad-bc21-adfc0a90f385" providerId="ADAL" clId="{620A77B6-268B-4D37-9998-A6E37066BFD2}" dt="2022-07-13T10:43:47.746" v="4848" actId="478"/>
          <ac:spMkLst>
            <pc:docMk/>
            <pc:sldMk cId="2888615410" sldId="275"/>
            <ac:spMk id="14" creationId="{24D457C4-B1D5-4143-A801-21D77449373B}"/>
          </ac:spMkLst>
        </pc:spChg>
        <pc:spChg chg="del">
          <ac:chgData name="Ngoc" userId="f1e0a272-be1d-4dad-bc21-adfc0a90f385" providerId="ADAL" clId="{620A77B6-268B-4D37-9998-A6E37066BFD2}" dt="2022-07-13T10:43:47.746" v="4848" actId="478"/>
          <ac:spMkLst>
            <pc:docMk/>
            <pc:sldMk cId="2888615410" sldId="275"/>
            <ac:spMk id="18" creationId="{7F82B085-6171-4805-B292-907BD56226C8}"/>
          </ac:spMkLst>
        </pc:spChg>
        <pc:spChg chg="del">
          <ac:chgData name="Ngoc" userId="f1e0a272-be1d-4dad-bc21-adfc0a90f385" providerId="ADAL" clId="{620A77B6-268B-4D37-9998-A6E37066BFD2}" dt="2022-07-13T10:43:47.746" v="4848" actId="478"/>
          <ac:spMkLst>
            <pc:docMk/>
            <pc:sldMk cId="2888615410" sldId="275"/>
            <ac:spMk id="19" creationId="{9E2B5B54-5A9C-4458-BFCC-6FF72C704A63}"/>
          </ac:spMkLst>
        </pc:spChg>
        <pc:spChg chg="del">
          <ac:chgData name="Ngoc" userId="f1e0a272-be1d-4dad-bc21-adfc0a90f385" providerId="ADAL" clId="{620A77B6-268B-4D37-9998-A6E37066BFD2}" dt="2022-07-13T10:43:47.746" v="4848" actId="478"/>
          <ac:spMkLst>
            <pc:docMk/>
            <pc:sldMk cId="2888615410" sldId="275"/>
            <ac:spMk id="20" creationId="{388DA17A-FF3C-4FB8-B91E-E35C28266B3C}"/>
          </ac:spMkLst>
        </pc:spChg>
        <pc:spChg chg="del">
          <ac:chgData name="Ngoc" userId="f1e0a272-be1d-4dad-bc21-adfc0a90f385" providerId="ADAL" clId="{620A77B6-268B-4D37-9998-A6E37066BFD2}" dt="2022-07-13T10:43:47.746" v="4848" actId="478"/>
          <ac:spMkLst>
            <pc:docMk/>
            <pc:sldMk cId="2888615410" sldId="275"/>
            <ac:spMk id="21" creationId="{1F4083B2-0120-4DA0-B33E-85453FDD8B2F}"/>
          </ac:spMkLst>
        </pc:spChg>
        <pc:spChg chg="del">
          <ac:chgData name="Ngoc" userId="f1e0a272-be1d-4dad-bc21-adfc0a90f385" providerId="ADAL" clId="{620A77B6-268B-4D37-9998-A6E37066BFD2}" dt="2022-07-13T10:43:47.746" v="4848" actId="478"/>
          <ac:spMkLst>
            <pc:docMk/>
            <pc:sldMk cId="2888615410" sldId="275"/>
            <ac:spMk id="22" creationId="{842237A8-9609-45CD-B317-4ADCFCF7AAFC}"/>
          </ac:spMkLst>
        </pc:spChg>
        <pc:spChg chg="add mod">
          <ac:chgData name="Ngoc" userId="f1e0a272-be1d-4dad-bc21-adfc0a90f385" providerId="ADAL" clId="{620A77B6-268B-4D37-9998-A6E37066BFD2}" dt="2022-07-13T14:24:24.115" v="5386" actId="14100"/>
          <ac:spMkLst>
            <pc:docMk/>
            <pc:sldMk cId="2888615410" sldId="275"/>
            <ac:spMk id="24" creationId="{F65BC806-45EB-434D-A580-6B4D41DD478E}"/>
          </ac:spMkLst>
        </pc:spChg>
        <pc:spChg chg="del">
          <ac:chgData name="Ngoc" userId="f1e0a272-be1d-4dad-bc21-adfc0a90f385" providerId="ADAL" clId="{620A77B6-268B-4D37-9998-A6E37066BFD2}" dt="2022-07-13T10:43:47.746" v="4848" actId="478"/>
          <ac:spMkLst>
            <pc:docMk/>
            <pc:sldMk cId="2888615410" sldId="275"/>
            <ac:spMk id="26" creationId="{90F8BFCD-101E-4FEE-8E49-02F4BD2DA427}"/>
          </ac:spMkLst>
        </pc:spChg>
        <pc:spChg chg="del">
          <ac:chgData name="Ngoc" userId="f1e0a272-be1d-4dad-bc21-adfc0a90f385" providerId="ADAL" clId="{620A77B6-268B-4D37-9998-A6E37066BFD2}" dt="2022-07-13T10:43:47.746" v="4848" actId="478"/>
          <ac:spMkLst>
            <pc:docMk/>
            <pc:sldMk cId="2888615410" sldId="275"/>
            <ac:spMk id="27" creationId="{0DB993DF-B922-46FF-AC3A-E7DA96767D62}"/>
          </ac:spMkLst>
        </pc:spChg>
        <pc:spChg chg="del">
          <ac:chgData name="Ngoc" userId="f1e0a272-be1d-4dad-bc21-adfc0a90f385" providerId="ADAL" clId="{620A77B6-268B-4D37-9998-A6E37066BFD2}" dt="2022-07-13T10:43:47.746" v="4848" actId="478"/>
          <ac:spMkLst>
            <pc:docMk/>
            <pc:sldMk cId="2888615410" sldId="275"/>
            <ac:spMk id="28" creationId="{2B236716-5B44-46A1-B72C-417A1D782B55}"/>
          </ac:spMkLst>
        </pc:spChg>
        <pc:spChg chg="del">
          <ac:chgData name="Ngoc" userId="f1e0a272-be1d-4dad-bc21-adfc0a90f385" providerId="ADAL" clId="{620A77B6-268B-4D37-9998-A6E37066BFD2}" dt="2022-07-13T10:43:47.746" v="4848" actId="478"/>
          <ac:spMkLst>
            <pc:docMk/>
            <pc:sldMk cId="2888615410" sldId="275"/>
            <ac:spMk id="29" creationId="{A0361DDF-3987-4692-A052-A9AB7A854189}"/>
          </ac:spMkLst>
        </pc:spChg>
        <pc:spChg chg="del">
          <ac:chgData name="Ngoc" userId="f1e0a272-be1d-4dad-bc21-adfc0a90f385" providerId="ADAL" clId="{620A77B6-268B-4D37-9998-A6E37066BFD2}" dt="2022-07-13T10:43:47.746" v="4848" actId="478"/>
          <ac:spMkLst>
            <pc:docMk/>
            <pc:sldMk cId="2888615410" sldId="275"/>
            <ac:spMk id="30" creationId="{16A764C9-700D-4390-B27E-C572B03BDFE5}"/>
          </ac:spMkLst>
        </pc:spChg>
        <pc:spChg chg="del">
          <ac:chgData name="Ngoc" userId="f1e0a272-be1d-4dad-bc21-adfc0a90f385" providerId="ADAL" clId="{620A77B6-268B-4D37-9998-A6E37066BFD2}" dt="2022-07-13T10:43:47.746" v="4848" actId="478"/>
          <ac:spMkLst>
            <pc:docMk/>
            <pc:sldMk cId="2888615410" sldId="275"/>
            <ac:spMk id="31" creationId="{0F57D510-6B45-411C-AFF0-3E544D3BA6D0}"/>
          </ac:spMkLst>
        </pc:spChg>
        <pc:spChg chg="add mod">
          <ac:chgData name="Ngoc" userId="f1e0a272-be1d-4dad-bc21-adfc0a90f385" providerId="ADAL" clId="{620A77B6-268B-4D37-9998-A6E37066BFD2}" dt="2022-07-14T11:20:40.691" v="6833" actId="207"/>
          <ac:spMkLst>
            <pc:docMk/>
            <pc:sldMk cId="2888615410" sldId="275"/>
            <ac:spMk id="32" creationId="{6B4A3AF2-9D11-463E-8B14-8212786B8EAD}"/>
          </ac:spMkLst>
        </pc:spChg>
        <pc:picChg chg="add mod">
          <ac:chgData name="Ngoc" userId="f1e0a272-be1d-4dad-bc21-adfc0a90f385" providerId="ADAL" clId="{620A77B6-268B-4D37-9998-A6E37066BFD2}" dt="2022-07-13T14:24:10.107" v="5384" actId="1076"/>
          <ac:picMkLst>
            <pc:docMk/>
            <pc:sldMk cId="2888615410" sldId="275"/>
            <ac:picMk id="5" creationId="{7D665717-1F23-41E1-BC6C-C7134B0AC01B}"/>
          </ac:picMkLst>
        </pc:picChg>
        <pc:picChg chg="del">
          <ac:chgData name="Ngoc" userId="f1e0a272-be1d-4dad-bc21-adfc0a90f385" providerId="ADAL" clId="{620A77B6-268B-4D37-9998-A6E37066BFD2}" dt="2022-07-13T10:43:51.183" v="4849" actId="478"/>
          <ac:picMkLst>
            <pc:docMk/>
            <pc:sldMk cId="2888615410" sldId="275"/>
            <ac:picMk id="8" creationId="{C097E2FE-E24B-4A60-AE21-07F3E6262321}"/>
          </ac:picMkLst>
        </pc:picChg>
        <pc:picChg chg="del">
          <ac:chgData name="Ngoc" userId="f1e0a272-be1d-4dad-bc21-adfc0a90f385" providerId="ADAL" clId="{620A77B6-268B-4D37-9998-A6E37066BFD2}" dt="2022-07-13T10:43:47.746" v="4848" actId="478"/>
          <ac:picMkLst>
            <pc:docMk/>
            <pc:sldMk cId="2888615410" sldId="275"/>
            <ac:picMk id="10" creationId="{0B006292-7FF7-4D8E-8A2F-3D1E1CE881F6}"/>
          </ac:picMkLst>
        </pc:picChg>
        <pc:picChg chg="del">
          <ac:chgData name="Ngoc" userId="f1e0a272-be1d-4dad-bc21-adfc0a90f385" providerId="ADAL" clId="{620A77B6-268B-4D37-9998-A6E37066BFD2}" dt="2022-07-13T10:43:52.446" v="4850" actId="478"/>
          <ac:picMkLst>
            <pc:docMk/>
            <pc:sldMk cId="2888615410" sldId="275"/>
            <ac:picMk id="23" creationId="{3DBECF2B-8E42-48E6-BE83-1E80A553471F}"/>
          </ac:picMkLst>
        </pc:picChg>
        <pc:picChg chg="del">
          <ac:chgData name="Ngoc" userId="f1e0a272-be1d-4dad-bc21-adfc0a90f385" providerId="ADAL" clId="{620A77B6-268B-4D37-9998-A6E37066BFD2}" dt="2022-07-13T10:43:47.746" v="4848" actId="478"/>
          <ac:picMkLst>
            <pc:docMk/>
            <pc:sldMk cId="2888615410" sldId="275"/>
            <ac:picMk id="25" creationId="{205E881B-15CA-49FC-BDA2-DE1D7E210703}"/>
          </ac:picMkLst>
        </pc:picChg>
      </pc:sldChg>
      <pc:sldChg chg="delSp modSp add del mod ord">
        <pc:chgData name="Ngoc" userId="f1e0a272-be1d-4dad-bc21-adfc0a90f385" providerId="ADAL" clId="{620A77B6-268B-4D37-9998-A6E37066BFD2}" dt="2022-07-14T04:07:18.469" v="5878" actId="47"/>
        <pc:sldMkLst>
          <pc:docMk/>
          <pc:sldMk cId="4287769741" sldId="276"/>
        </pc:sldMkLst>
        <pc:spChg chg="mod">
          <ac:chgData name="Ngoc" userId="f1e0a272-be1d-4dad-bc21-adfc0a90f385" providerId="ADAL" clId="{620A77B6-268B-4D37-9998-A6E37066BFD2}" dt="2022-07-13T14:52:53.931" v="5428" actId="20577"/>
          <ac:spMkLst>
            <pc:docMk/>
            <pc:sldMk cId="4287769741" sldId="276"/>
            <ac:spMk id="3" creationId="{B08C6AB3-6594-4F35-A112-91BB3EE376EC}"/>
          </ac:spMkLst>
        </pc:spChg>
        <pc:spChg chg="del">
          <ac:chgData name="Ngoc" userId="f1e0a272-be1d-4dad-bc21-adfc0a90f385" providerId="ADAL" clId="{620A77B6-268B-4D37-9998-A6E37066BFD2}" dt="2022-07-13T14:53:10.101" v="5431" actId="478"/>
          <ac:spMkLst>
            <pc:docMk/>
            <pc:sldMk cId="4287769741" sldId="276"/>
            <ac:spMk id="14" creationId="{24D457C4-B1D5-4143-A801-21D77449373B}"/>
          </ac:spMkLst>
        </pc:spChg>
        <pc:spChg chg="mod">
          <ac:chgData name="Ngoc" userId="f1e0a272-be1d-4dad-bc21-adfc0a90f385" providerId="ADAL" clId="{620A77B6-268B-4D37-9998-A6E37066BFD2}" dt="2022-07-13T14:53:47.395" v="5444" actId="1076"/>
          <ac:spMkLst>
            <pc:docMk/>
            <pc:sldMk cId="4287769741" sldId="276"/>
            <ac:spMk id="18" creationId="{7F82B085-6171-4805-B292-907BD56226C8}"/>
          </ac:spMkLst>
        </pc:spChg>
        <pc:spChg chg="del">
          <ac:chgData name="Ngoc" userId="f1e0a272-be1d-4dad-bc21-adfc0a90f385" providerId="ADAL" clId="{620A77B6-268B-4D37-9998-A6E37066BFD2}" dt="2022-07-13T14:53:20.939" v="5434" actId="478"/>
          <ac:spMkLst>
            <pc:docMk/>
            <pc:sldMk cId="4287769741" sldId="276"/>
            <ac:spMk id="19" creationId="{9E2B5B54-5A9C-4458-BFCC-6FF72C704A63}"/>
          </ac:spMkLst>
        </pc:spChg>
        <pc:spChg chg="del">
          <ac:chgData name="Ngoc" userId="f1e0a272-be1d-4dad-bc21-adfc0a90f385" providerId="ADAL" clId="{620A77B6-268B-4D37-9998-A6E37066BFD2}" dt="2022-07-13T14:53:12.908" v="5432" actId="478"/>
          <ac:spMkLst>
            <pc:docMk/>
            <pc:sldMk cId="4287769741" sldId="276"/>
            <ac:spMk id="20" creationId="{388DA17A-FF3C-4FB8-B91E-E35C28266B3C}"/>
          </ac:spMkLst>
        </pc:spChg>
        <pc:spChg chg="del">
          <ac:chgData name="Ngoc" userId="f1e0a272-be1d-4dad-bc21-adfc0a90f385" providerId="ADAL" clId="{620A77B6-268B-4D37-9998-A6E37066BFD2}" dt="2022-07-13T14:53:23.325" v="5435" actId="478"/>
          <ac:spMkLst>
            <pc:docMk/>
            <pc:sldMk cId="4287769741" sldId="276"/>
            <ac:spMk id="21" creationId="{1F4083B2-0120-4DA0-B33E-85453FDD8B2F}"/>
          </ac:spMkLst>
        </pc:spChg>
        <pc:spChg chg="del">
          <ac:chgData name="Ngoc" userId="f1e0a272-be1d-4dad-bc21-adfc0a90f385" providerId="ADAL" clId="{620A77B6-268B-4D37-9998-A6E37066BFD2}" dt="2022-07-13T14:53:18.725" v="5433" actId="478"/>
          <ac:spMkLst>
            <pc:docMk/>
            <pc:sldMk cId="4287769741" sldId="276"/>
            <ac:spMk id="22" creationId="{842237A8-9609-45CD-B317-4ADCFCF7AAFC}"/>
          </ac:spMkLst>
        </pc:spChg>
        <pc:spChg chg="del">
          <ac:chgData name="Ngoc" userId="f1e0a272-be1d-4dad-bc21-adfc0a90f385" providerId="ADAL" clId="{620A77B6-268B-4D37-9998-A6E37066BFD2}" dt="2022-07-13T14:53:40.076" v="5442" actId="478"/>
          <ac:spMkLst>
            <pc:docMk/>
            <pc:sldMk cId="4287769741" sldId="276"/>
            <ac:spMk id="26" creationId="{90F8BFCD-101E-4FEE-8E49-02F4BD2DA427}"/>
          </ac:spMkLst>
        </pc:spChg>
        <pc:spChg chg="del">
          <ac:chgData name="Ngoc" userId="f1e0a272-be1d-4dad-bc21-adfc0a90f385" providerId="ADAL" clId="{620A77B6-268B-4D37-9998-A6E37066BFD2}" dt="2022-07-13T14:53:33.325" v="5439" actId="478"/>
          <ac:spMkLst>
            <pc:docMk/>
            <pc:sldMk cId="4287769741" sldId="276"/>
            <ac:spMk id="27" creationId="{0DB993DF-B922-46FF-AC3A-E7DA96767D62}"/>
          </ac:spMkLst>
        </pc:spChg>
        <pc:spChg chg="del">
          <ac:chgData name="Ngoc" userId="f1e0a272-be1d-4dad-bc21-adfc0a90f385" providerId="ADAL" clId="{620A77B6-268B-4D37-9998-A6E37066BFD2}" dt="2022-07-13T14:53:42.363" v="5443" actId="478"/>
          <ac:spMkLst>
            <pc:docMk/>
            <pc:sldMk cId="4287769741" sldId="276"/>
            <ac:spMk id="28" creationId="{2B236716-5B44-46A1-B72C-417A1D782B55}"/>
          </ac:spMkLst>
        </pc:spChg>
        <pc:spChg chg="del">
          <ac:chgData name="Ngoc" userId="f1e0a272-be1d-4dad-bc21-adfc0a90f385" providerId="ADAL" clId="{620A77B6-268B-4D37-9998-A6E37066BFD2}" dt="2022-07-13T14:53:28.972" v="5438" actId="478"/>
          <ac:spMkLst>
            <pc:docMk/>
            <pc:sldMk cId="4287769741" sldId="276"/>
            <ac:spMk id="29" creationId="{A0361DDF-3987-4692-A052-A9AB7A854189}"/>
          </ac:spMkLst>
        </pc:spChg>
        <pc:spChg chg="del">
          <ac:chgData name="Ngoc" userId="f1e0a272-be1d-4dad-bc21-adfc0a90f385" providerId="ADAL" clId="{620A77B6-268B-4D37-9998-A6E37066BFD2}" dt="2022-07-13T14:53:35.253" v="5440" actId="478"/>
          <ac:spMkLst>
            <pc:docMk/>
            <pc:sldMk cId="4287769741" sldId="276"/>
            <ac:spMk id="30" creationId="{16A764C9-700D-4390-B27E-C572B03BDFE5}"/>
          </ac:spMkLst>
        </pc:spChg>
        <pc:spChg chg="del">
          <ac:chgData name="Ngoc" userId="f1e0a272-be1d-4dad-bc21-adfc0a90f385" providerId="ADAL" clId="{620A77B6-268B-4D37-9998-A6E37066BFD2}" dt="2022-07-13T14:53:37.885" v="5441" actId="478"/>
          <ac:spMkLst>
            <pc:docMk/>
            <pc:sldMk cId="4287769741" sldId="276"/>
            <ac:spMk id="31" creationId="{0F57D510-6B45-411C-AFF0-3E544D3BA6D0}"/>
          </ac:spMkLst>
        </pc:spChg>
        <pc:picChg chg="del">
          <ac:chgData name="Ngoc" userId="f1e0a272-be1d-4dad-bc21-adfc0a90f385" providerId="ADAL" clId="{620A77B6-268B-4D37-9998-A6E37066BFD2}" dt="2022-07-13T14:53:05.948" v="5429" actId="478"/>
          <ac:picMkLst>
            <pc:docMk/>
            <pc:sldMk cId="4287769741" sldId="276"/>
            <ac:picMk id="8" creationId="{C097E2FE-E24B-4A60-AE21-07F3E6262321}"/>
          </ac:picMkLst>
        </pc:picChg>
        <pc:picChg chg="del">
          <ac:chgData name="Ngoc" userId="f1e0a272-be1d-4dad-bc21-adfc0a90f385" providerId="ADAL" clId="{620A77B6-268B-4D37-9998-A6E37066BFD2}" dt="2022-07-13T14:53:06.979" v="5430" actId="478"/>
          <ac:picMkLst>
            <pc:docMk/>
            <pc:sldMk cId="4287769741" sldId="276"/>
            <ac:picMk id="10" creationId="{0B006292-7FF7-4D8E-8A2F-3D1E1CE881F6}"/>
          </ac:picMkLst>
        </pc:picChg>
        <pc:picChg chg="del">
          <ac:chgData name="Ngoc" userId="f1e0a272-be1d-4dad-bc21-adfc0a90f385" providerId="ADAL" clId="{620A77B6-268B-4D37-9998-A6E37066BFD2}" dt="2022-07-13T14:53:25.445" v="5436" actId="478"/>
          <ac:picMkLst>
            <pc:docMk/>
            <pc:sldMk cId="4287769741" sldId="276"/>
            <ac:picMk id="23" creationId="{3DBECF2B-8E42-48E6-BE83-1E80A553471F}"/>
          </ac:picMkLst>
        </pc:picChg>
        <pc:picChg chg="del">
          <ac:chgData name="Ngoc" userId="f1e0a272-be1d-4dad-bc21-adfc0a90f385" providerId="ADAL" clId="{620A77B6-268B-4D37-9998-A6E37066BFD2}" dt="2022-07-13T14:53:26.332" v="5437" actId="478"/>
          <ac:picMkLst>
            <pc:docMk/>
            <pc:sldMk cId="4287769741" sldId="276"/>
            <ac:picMk id="25" creationId="{205E881B-15CA-49FC-BDA2-DE1D7E210703}"/>
          </ac:picMkLst>
        </pc:picChg>
      </pc:sldChg>
      <pc:sldChg chg="addSp delSp modSp add mod ord modTransition modAnim">
        <pc:chgData name="Ngoc" userId="f1e0a272-be1d-4dad-bc21-adfc0a90f385" providerId="ADAL" clId="{620A77B6-268B-4D37-9998-A6E37066BFD2}" dt="2022-07-14T11:23:52.858" v="6858"/>
        <pc:sldMkLst>
          <pc:docMk/>
          <pc:sldMk cId="2151082213" sldId="277"/>
        </pc:sldMkLst>
        <pc:spChg chg="mod">
          <ac:chgData name="Ngoc" userId="f1e0a272-be1d-4dad-bc21-adfc0a90f385" providerId="ADAL" clId="{620A77B6-268B-4D37-9998-A6E37066BFD2}" dt="2022-07-14T03:09:41.331" v="5804" actId="1076"/>
          <ac:spMkLst>
            <pc:docMk/>
            <pc:sldMk cId="2151082213" sldId="277"/>
            <ac:spMk id="3" creationId="{B08C6AB3-6594-4F35-A112-91BB3EE376EC}"/>
          </ac:spMkLst>
        </pc:spChg>
        <pc:spChg chg="add mod">
          <ac:chgData name="Ngoc" userId="f1e0a272-be1d-4dad-bc21-adfc0a90f385" providerId="ADAL" clId="{620A77B6-268B-4D37-9998-A6E37066BFD2}" dt="2022-07-13T15:27:03.191" v="5605" actId="571"/>
          <ac:spMkLst>
            <pc:docMk/>
            <pc:sldMk cId="2151082213" sldId="277"/>
            <ac:spMk id="10" creationId="{2A943F1E-05B1-4ACF-9309-AEBDD77FA9A6}"/>
          </ac:spMkLst>
        </pc:spChg>
        <pc:spChg chg="del">
          <ac:chgData name="Ngoc" userId="f1e0a272-be1d-4dad-bc21-adfc0a90f385" providerId="ADAL" clId="{620A77B6-268B-4D37-9998-A6E37066BFD2}" dt="2022-07-13T15:01:34.074" v="5568" actId="478"/>
          <ac:spMkLst>
            <pc:docMk/>
            <pc:sldMk cId="2151082213" sldId="277"/>
            <ac:spMk id="11" creationId="{467E9B97-E80E-43B9-95A4-634CED178250}"/>
          </ac:spMkLst>
        </pc:spChg>
        <pc:spChg chg="mod">
          <ac:chgData name="Ngoc" userId="f1e0a272-be1d-4dad-bc21-adfc0a90f385" providerId="ADAL" clId="{620A77B6-268B-4D37-9998-A6E37066BFD2}" dt="2022-07-14T11:21:30.062" v="6838" actId="1076"/>
          <ac:spMkLst>
            <pc:docMk/>
            <pc:sldMk cId="2151082213" sldId="277"/>
            <ac:spMk id="12" creationId="{B5EAE651-4644-44C3-9CD9-11982CC6005B}"/>
          </ac:spMkLst>
        </pc:spChg>
        <pc:spChg chg="mod">
          <ac:chgData name="Ngoc" userId="f1e0a272-be1d-4dad-bc21-adfc0a90f385" providerId="ADAL" clId="{620A77B6-268B-4D37-9998-A6E37066BFD2}" dt="2022-07-13T15:28:16.609" v="5622" actId="1076"/>
          <ac:spMkLst>
            <pc:docMk/>
            <pc:sldMk cId="2151082213" sldId="277"/>
            <ac:spMk id="13" creationId="{0F438423-0E54-4ADC-9884-B3FC79DC6C0D}"/>
          </ac:spMkLst>
        </pc:spChg>
        <pc:spChg chg="add mod">
          <ac:chgData name="Ngoc" userId="f1e0a272-be1d-4dad-bc21-adfc0a90f385" providerId="ADAL" clId="{620A77B6-268B-4D37-9998-A6E37066BFD2}" dt="2022-07-14T04:06:10.509" v="5877" actId="207"/>
          <ac:spMkLst>
            <pc:docMk/>
            <pc:sldMk cId="2151082213" sldId="277"/>
            <ac:spMk id="14" creationId="{58A311C5-C277-4FA1-B145-F9FC2760FCD1}"/>
          </ac:spMkLst>
        </pc:spChg>
        <pc:spChg chg="add mod">
          <ac:chgData name="Ngoc" userId="f1e0a272-be1d-4dad-bc21-adfc0a90f385" providerId="ADAL" clId="{620A77B6-268B-4D37-9998-A6E37066BFD2}" dt="2022-07-13T15:27:03.191" v="5605" actId="571"/>
          <ac:spMkLst>
            <pc:docMk/>
            <pc:sldMk cId="2151082213" sldId="277"/>
            <ac:spMk id="14" creationId="{E064B045-74C5-491D-AF89-3F8723A2AEB9}"/>
          </ac:spMkLst>
        </pc:spChg>
        <pc:spChg chg="add mod">
          <ac:chgData name="Ngoc" userId="f1e0a272-be1d-4dad-bc21-adfc0a90f385" providerId="ADAL" clId="{620A77B6-268B-4D37-9998-A6E37066BFD2}" dt="2022-07-14T03:21:23.101" v="5874" actId="113"/>
          <ac:spMkLst>
            <pc:docMk/>
            <pc:sldMk cId="2151082213" sldId="277"/>
            <ac:spMk id="15" creationId="{88B1E0F4-4C43-4510-86A9-8F3ACB5B3515}"/>
          </ac:spMkLst>
        </pc:spChg>
        <pc:spChg chg="del">
          <ac:chgData name="Ngoc" userId="f1e0a272-be1d-4dad-bc21-adfc0a90f385" providerId="ADAL" clId="{620A77B6-268B-4D37-9998-A6E37066BFD2}" dt="2022-07-13T15:01:31.963" v="5567" actId="478"/>
          <ac:spMkLst>
            <pc:docMk/>
            <pc:sldMk cId="2151082213" sldId="277"/>
            <ac:spMk id="16" creationId="{886B2B9E-F050-4E3E-811B-1509D1D9500E}"/>
          </ac:spMkLst>
        </pc:spChg>
        <pc:spChg chg="add mod">
          <ac:chgData name="Ngoc" userId="f1e0a272-be1d-4dad-bc21-adfc0a90f385" providerId="ADAL" clId="{620A77B6-268B-4D37-9998-A6E37066BFD2}" dt="2022-07-13T15:27:35.215" v="5611" actId="571"/>
          <ac:spMkLst>
            <pc:docMk/>
            <pc:sldMk cId="2151082213" sldId="277"/>
            <ac:spMk id="17" creationId="{B131D8DA-1144-4293-90DF-C64B7769C86B}"/>
          </ac:spMkLst>
        </pc:spChg>
        <pc:spChg chg="add mod">
          <ac:chgData name="Ngoc" userId="f1e0a272-be1d-4dad-bc21-adfc0a90f385" providerId="ADAL" clId="{620A77B6-268B-4D37-9998-A6E37066BFD2}" dt="2022-07-13T15:28:25.177" v="5623" actId="1076"/>
          <ac:spMkLst>
            <pc:docMk/>
            <pc:sldMk cId="2151082213" sldId="277"/>
            <ac:spMk id="19" creationId="{A12239D4-D3C4-47E9-B5A0-450F338401F3}"/>
          </ac:spMkLst>
        </pc:spChg>
        <pc:spChg chg="add mod">
          <ac:chgData name="Ngoc" userId="f1e0a272-be1d-4dad-bc21-adfc0a90f385" providerId="ADAL" clId="{620A77B6-268B-4D37-9998-A6E37066BFD2}" dt="2022-07-13T15:28:58.251" v="5631" actId="1076"/>
          <ac:spMkLst>
            <pc:docMk/>
            <pc:sldMk cId="2151082213" sldId="277"/>
            <ac:spMk id="20" creationId="{358BB3F3-19E3-41DE-82A5-D80D6A4A88C0}"/>
          </ac:spMkLst>
        </pc:spChg>
        <pc:spChg chg="add mod">
          <ac:chgData name="Ngoc" userId="f1e0a272-be1d-4dad-bc21-adfc0a90f385" providerId="ADAL" clId="{620A77B6-268B-4D37-9998-A6E37066BFD2}" dt="2022-07-13T15:30:58.232" v="5732" actId="207"/>
          <ac:spMkLst>
            <pc:docMk/>
            <pc:sldMk cId="2151082213" sldId="277"/>
            <ac:spMk id="22" creationId="{09D1A43E-84DA-4120-8043-C7E67B5637D8}"/>
          </ac:spMkLst>
        </pc:spChg>
        <pc:spChg chg="add mod">
          <ac:chgData name="Ngoc" userId="f1e0a272-be1d-4dad-bc21-adfc0a90f385" providerId="ADAL" clId="{620A77B6-268B-4D37-9998-A6E37066BFD2}" dt="2022-07-13T15:31:08.618" v="5751" actId="1038"/>
          <ac:spMkLst>
            <pc:docMk/>
            <pc:sldMk cId="2151082213" sldId="277"/>
            <ac:spMk id="23" creationId="{1A7C3E5B-E40A-4B4B-AD56-80CC8CF24765}"/>
          </ac:spMkLst>
        </pc:spChg>
        <pc:picChg chg="mod">
          <ac:chgData name="Ngoc" userId="f1e0a272-be1d-4dad-bc21-adfc0a90f385" providerId="ADAL" clId="{620A77B6-268B-4D37-9998-A6E37066BFD2}" dt="2022-07-13T15:30:42.154" v="5729" actId="1076"/>
          <ac:picMkLst>
            <pc:docMk/>
            <pc:sldMk cId="2151082213" sldId="277"/>
            <ac:picMk id="5" creationId="{7B5B1AAB-688E-4192-B69E-A5148DD9DFE9}"/>
          </ac:picMkLst>
        </pc:picChg>
        <pc:picChg chg="add mod">
          <ac:chgData name="Ngoc" userId="f1e0a272-be1d-4dad-bc21-adfc0a90f385" providerId="ADAL" clId="{620A77B6-268B-4D37-9998-A6E37066BFD2}" dt="2022-07-13T15:27:03.191" v="5605" actId="571"/>
          <ac:picMkLst>
            <pc:docMk/>
            <pc:sldMk cId="2151082213" sldId="277"/>
            <ac:picMk id="15" creationId="{6FC30EA8-14B6-45E6-82AF-017039C68E8A}"/>
          </ac:picMkLst>
        </pc:picChg>
        <pc:picChg chg="add mod">
          <ac:chgData name="Ngoc" userId="f1e0a272-be1d-4dad-bc21-adfc0a90f385" providerId="ADAL" clId="{620A77B6-268B-4D37-9998-A6E37066BFD2}" dt="2022-07-13T15:27:35.215" v="5611" actId="571"/>
          <ac:picMkLst>
            <pc:docMk/>
            <pc:sldMk cId="2151082213" sldId="277"/>
            <ac:picMk id="18" creationId="{237BBAB5-6853-40F8-ADF1-111B3495DA4F}"/>
          </ac:picMkLst>
        </pc:picChg>
        <pc:picChg chg="add mod">
          <ac:chgData name="Ngoc" userId="f1e0a272-be1d-4dad-bc21-adfc0a90f385" providerId="ADAL" clId="{620A77B6-268B-4D37-9998-A6E37066BFD2}" dt="2022-07-13T15:30:45.747" v="5730" actId="1076"/>
          <ac:picMkLst>
            <pc:docMk/>
            <pc:sldMk cId="2151082213" sldId="277"/>
            <ac:picMk id="21" creationId="{B2AEC1C8-29E2-4D04-979A-1CE0CF43F328}"/>
          </ac:picMkLst>
        </pc:picChg>
      </pc:sldChg>
      <pc:sldChg chg="addSp delSp modSp add mod ord modTransition modAnim">
        <pc:chgData name="Ngoc" userId="f1e0a272-be1d-4dad-bc21-adfc0a90f385" providerId="ADAL" clId="{620A77B6-268B-4D37-9998-A6E37066BFD2}" dt="2022-07-14T11:47:34.832" v="6934" actId="115"/>
        <pc:sldMkLst>
          <pc:docMk/>
          <pc:sldMk cId="1086477027" sldId="278"/>
        </pc:sldMkLst>
        <pc:spChg chg="del">
          <ac:chgData name="Ngoc" userId="f1e0a272-be1d-4dad-bc21-adfc0a90f385" providerId="ADAL" clId="{620A77B6-268B-4D37-9998-A6E37066BFD2}" dt="2022-07-14T04:08:15.307" v="5945" actId="478"/>
          <ac:spMkLst>
            <pc:docMk/>
            <pc:sldMk cId="1086477027" sldId="278"/>
            <ac:spMk id="3" creationId="{B08C6AB3-6594-4F35-A112-91BB3EE376EC}"/>
          </ac:spMkLst>
        </pc:spChg>
        <pc:spChg chg="mod">
          <ac:chgData name="Ngoc" userId="f1e0a272-be1d-4dad-bc21-adfc0a90f385" providerId="ADAL" clId="{620A77B6-268B-4D37-9998-A6E37066BFD2}" dt="2022-07-14T04:08:04.931" v="5944" actId="20577"/>
          <ac:spMkLst>
            <pc:docMk/>
            <pc:sldMk cId="1086477027" sldId="278"/>
            <ac:spMk id="4" creationId="{3C9DFA48-D3A5-4A7B-A930-CC7FEC9B64BB}"/>
          </ac:spMkLst>
        </pc:spChg>
        <pc:spChg chg="add mod">
          <ac:chgData name="Ngoc" userId="f1e0a272-be1d-4dad-bc21-adfc0a90f385" providerId="ADAL" clId="{620A77B6-268B-4D37-9998-A6E37066BFD2}" dt="2022-07-14T09:59:00.531" v="6242" actId="571"/>
          <ac:spMkLst>
            <pc:docMk/>
            <pc:sldMk cId="1086477027" sldId="278"/>
            <ac:spMk id="10" creationId="{F94961A4-7EF3-416A-B198-6C40DC1CCB5E}"/>
          </ac:spMkLst>
        </pc:spChg>
        <pc:spChg chg="del">
          <ac:chgData name="Ngoc" userId="f1e0a272-be1d-4dad-bc21-adfc0a90f385" providerId="ADAL" clId="{620A77B6-268B-4D37-9998-A6E37066BFD2}" dt="2022-07-14T04:08:35.258" v="5947" actId="478"/>
          <ac:spMkLst>
            <pc:docMk/>
            <pc:sldMk cId="1086477027" sldId="278"/>
            <ac:spMk id="11" creationId="{467E9B97-E80E-43B9-95A4-634CED178250}"/>
          </ac:spMkLst>
        </pc:spChg>
        <pc:spChg chg="mod">
          <ac:chgData name="Ngoc" userId="f1e0a272-be1d-4dad-bc21-adfc0a90f385" providerId="ADAL" clId="{620A77B6-268B-4D37-9998-A6E37066BFD2}" dt="2022-07-14T11:05:16.925" v="6749" actId="14100"/>
          <ac:spMkLst>
            <pc:docMk/>
            <pc:sldMk cId="1086477027" sldId="278"/>
            <ac:spMk id="12" creationId="{B5EAE651-4644-44C3-9CD9-11982CC6005B}"/>
          </ac:spMkLst>
        </pc:spChg>
        <pc:spChg chg="mod">
          <ac:chgData name="Ngoc" userId="f1e0a272-be1d-4dad-bc21-adfc0a90f385" providerId="ADAL" clId="{620A77B6-268B-4D37-9998-A6E37066BFD2}" dt="2022-07-14T11:47:27.976" v="6933" actId="113"/>
          <ac:spMkLst>
            <pc:docMk/>
            <pc:sldMk cId="1086477027" sldId="278"/>
            <ac:spMk id="13" creationId="{0F438423-0E54-4ADC-9884-B3FC79DC6C0D}"/>
          </ac:spMkLst>
        </pc:spChg>
        <pc:spChg chg="add mod">
          <ac:chgData name="Ngoc" userId="f1e0a272-be1d-4dad-bc21-adfc0a90f385" providerId="ADAL" clId="{620A77B6-268B-4D37-9998-A6E37066BFD2}" dt="2022-07-14T09:59:09.871" v="6244" actId="571"/>
          <ac:spMkLst>
            <pc:docMk/>
            <pc:sldMk cId="1086477027" sldId="278"/>
            <ac:spMk id="14" creationId="{69C300EB-4CDE-4C77-A4BC-4D633E20BF06}"/>
          </ac:spMkLst>
        </pc:spChg>
        <pc:spChg chg="add mod">
          <ac:chgData name="Ngoc" userId="f1e0a272-be1d-4dad-bc21-adfc0a90f385" providerId="ADAL" clId="{620A77B6-268B-4D37-9998-A6E37066BFD2}" dt="2022-07-14T11:05:11.173" v="6748" actId="14100"/>
          <ac:spMkLst>
            <pc:docMk/>
            <pc:sldMk cId="1086477027" sldId="278"/>
            <ac:spMk id="15" creationId="{CC16EDF6-2116-47D1-948C-AE1966FD2B50}"/>
          </ac:spMkLst>
        </pc:spChg>
        <pc:spChg chg="del">
          <ac:chgData name="Ngoc" userId="f1e0a272-be1d-4dad-bc21-adfc0a90f385" providerId="ADAL" clId="{620A77B6-268B-4D37-9998-A6E37066BFD2}" dt="2022-07-14T04:08:24.093" v="5946" actId="478"/>
          <ac:spMkLst>
            <pc:docMk/>
            <pc:sldMk cId="1086477027" sldId="278"/>
            <ac:spMk id="16" creationId="{886B2B9E-F050-4E3E-811B-1509D1D9500E}"/>
          </ac:spMkLst>
        </pc:spChg>
        <pc:spChg chg="add mod">
          <ac:chgData name="Ngoc" userId="f1e0a272-be1d-4dad-bc21-adfc0a90f385" providerId="ADAL" clId="{620A77B6-268B-4D37-9998-A6E37066BFD2}" dt="2022-07-14T11:47:34.832" v="6934" actId="115"/>
          <ac:spMkLst>
            <pc:docMk/>
            <pc:sldMk cId="1086477027" sldId="278"/>
            <ac:spMk id="17" creationId="{63C5DC1A-42D2-424D-A970-BE11FF81B213}"/>
          </ac:spMkLst>
        </pc:spChg>
        <pc:picChg chg="del">
          <ac:chgData name="Ngoc" userId="f1e0a272-be1d-4dad-bc21-adfc0a90f385" providerId="ADAL" clId="{620A77B6-268B-4D37-9998-A6E37066BFD2}" dt="2022-07-14T09:58:41.142" v="6239" actId="478"/>
          <ac:picMkLst>
            <pc:docMk/>
            <pc:sldMk cId="1086477027" sldId="278"/>
            <ac:picMk id="5" creationId="{7B5B1AAB-688E-4192-B69E-A5148DD9DFE9}"/>
          </ac:picMkLst>
        </pc:picChg>
        <pc:picChg chg="add mod">
          <ac:chgData name="Ngoc" userId="f1e0a272-be1d-4dad-bc21-adfc0a90f385" providerId="ADAL" clId="{620A77B6-268B-4D37-9998-A6E37066BFD2}" dt="2022-07-14T11:06:32.077" v="6759" actId="1076"/>
          <ac:picMkLst>
            <pc:docMk/>
            <pc:sldMk cId="1086477027" sldId="278"/>
            <ac:picMk id="6" creationId="{C4FF3740-6B7C-4FD1-9F4A-36857AF1D54E}"/>
          </ac:picMkLst>
        </pc:picChg>
        <pc:picChg chg="del">
          <ac:chgData name="Ngoc" userId="f1e0a272-be1d-4dad-bc21-adfc0a90f385" providerId="ADAL" clId="{620A77B6-268B-4D37-9998-A6E37066BFD2}" dt="2022-07-14T11:04:51.453" v="6744" actId="478"/>
          <ac:picMkLst>
            <pc:docMk/>
            <pc:sldMk cId="1086477027" sldId="278"/>
            <ac:picMk id="8" creationId="{09968151-8352-49AE-9316-DFE785A1BBDE}"/>
          </ac:picMkLst>
        </pc:picChg>
        <pc:picChg chg="add del mod">
          <ac:chgData name="Ngoc" userId="f1e0a272-be1d-4dad-bc21-adfc0a90f385" providerId="ADAL" clId="{620A77B6-268B-4D37-9998-A6E37066BFD2}" dt="2022-07-14T11:04:48.370" v="6743" actId="478"/>
          <ac:picMkLst>
            <pc:docMk/>
            <pc:sldMk cId="1086477027" sldId="278"/>
            <ac:picMk id="18" creationId="{E3DF7705-031B-4FC0-B58D-F24F4406F128}"/>
          </ac:picMkLst>
        </pc:picChg>
        <pc:picChg chg="add mod">
          <ac:chgData name="Ngoc" userId="f1e0a272-be1d-4dad-bc21-adfc0a90f385" providerId="ADAL" clId="{620A77B6-268B-4D37-9998-A6E37066BFD2}" dt="2022-07-14T11:06:37.935" v="6760" actId="571"/>
          <ac:picMkLst>
            <pc:docMk/>
            <pc:sldMk cId="1086477027" sldId="278"/>
            <ac:picMk id="19" creationId="{2FEB21D0-3E67-4CEA-A3EA-C043B323E85E}"/>
          </ac:picMkLst>
        </pc:picChg>
      </pc:sldChg>
      <pc:sldChg chg="delSp modSp add mod ord delAnim">
        <pc:chgData name="Ngoc" userId="f1e0a272-be1d-4dad-bc21-adfc0a90f385" providerId="ADAL" clId="{620A77B6-268B-4D37-9998-A6E37066BFD2}" dt="2022-07-14T11:28:18.898" v="6904" actId="27636"/>
        <pc:sldMkLst>
          <pc:docMk/>
          <pc:sldMk cId="2650363290" sldId="279"/>
        </pc:sldMkLst>
        <pc:spChg chg="mod">
          <ac:chgData name="Ngoc" userId="f1e0a272-be1d-4dad-bc21-adfc0a90f385" providerId="ADAL" clId="{620A77B6-268B-4D37-9998-A6E37066BFD2}" dt="2022-07-14T11:28:18.898" v="6904" actId="27636"/>
          <ac:spMkLst>
            <pc:docMk/>
            <pc:sldMk cId="2650363290" sldId="279"/>
            <ac:spMk id="5" creationId="{D410E21B-C9AA-4089-B331-A52256E11EC7}"/>
          </ac:spMkLst>
        </pc:spChg>
        <pc:spChg chg="mod">
          <ac:chgData name="Ngoc" userId="f1e0a272-be1d-4dad-bc21-adfc0a90f385" providerId="ADAL" clId="{620A77B6-268B-4D37-9998-A6E37066BFD2}" dt="2022-07-14T11:27:40.748" v="6877" actId="20577"/>
          <ac:spMkLst>
            <pc:docMk/>
            <pc:sldMk cId="2650363290" sldId="279"/>
            <ac:spMk id="6" creationId="{7EE033CF-4DEA-4CBE-80C0-4642A85E4EC4}"/>
          </ac:spMkLst>
        </pc:spChg>
        <pc:spChg chg="del">
          <ac:chgData name="Ngoc" userId="f1e0a272-be1d-4dad-bc21-adfc0a90f385" providerId="ADAL" clId="{620A77B6-268B-4D37-9998-A6E37066BFD2}" dt="2022-07-14T11:27:35.024" v="6869" actId="478"/>
          <ac:spMkLst>
            <pc:docMk/>
            <pc:sldMk cId="2650363290" sldId="279"/>
            <ac:spMk id="8" creationId="{780F7A5C-43F0-4AB5-8BDA-6EE65AF32671}"/>
          </ac:spMkLst>
        </pc:spChg>
      </pc:sldChg>
      <pc:sldChg chg="addSp delSp modSp add mod delAnim modAnim">
        <pc:chgData name="Ngoc" userId="f1e0a272-be1d-4dad-bc21-adfc0a90f385" providerId="ADAL" clId="{620A77B6-268B-4D37-9998-A6E37066BFD2}" dt="2022-07-14T12:21:12.776" v="7004" actId="20577"/>
        <pc:sldMkLst>
          <pc:docMk/>
          <pc:sldMk cId="3568526801" sldId="280"/>
        </pc:sldMkLst>
        <pc:spChg chg="mod">
          <ac:chgData name="Ngoc" userId="f1e0a272-be1d-4dad-bc21-adfc0a90f385" providerId="ADAL" clId="{620A77B6-268B-4D37-9998-A6E37066BFD2}" dt="2022-07-14T11:54:13.953" v="7001" actId="208"/>
          <ac:spMkLst>
            <pc:docMk/>
            <pc:sldMk cId="3568526801" sldId="280"/>
            <ac:spMk id="12" creationId="{B5EAE651-4644-44C3-9CD9-11982CC6005B}"/>
          </ac:spMkLst>
        </pc:spChg>
        <pc:spChg chg="mod">
          <ac:chgData name="Ngoc" userId="f1e0a272-be1d-4dad-bc21-adfc0a90f385" providerId="ADAL" clId="{620A77B6-268B-4D37-9998-A6E37066BFD2}" dt="2022-07-14T12:21:12.776" v="7004" actId="20577"/>
          <ac:spMkLst>
            <pc:docMk/>
            <pc:sldMk cId="3568526801" sldId="280"/>
            <ac:spMk id="13" creationId="{0F438423-0E54-4ADC-9884-B3FC79DC6C0D}"/>
          </ac:spMkLst>
        </pc:spChg>
        <pc:spChg chg="del">
          <ac:chgData name="Ngoc" userId="f1e0a272-be1d-4dad-bc21-adfc0a90f385" providerId="ADAL" clId="{620A77B6-268B-4D37-9998-A6E37066BFD2}" dt="2022-07-14T11:46:25.902" v="6906" actId="478"/>
          <ac:spMkLst>
            <pc:docMk/>
            <pc:sldMk cId="3568526801" sldId="280"/>
            <ac:spMk id="15" creationId="{CC16EDF6-2116-47D1-948C-AE1966FD2B50}"/>
          </ac:spMkLst>
        </pc:spChg>
        <pc:spChg chg="del">
          <ac:chgData name="Ngoc" userId="f1e0a272-be1d-4dad-bc21-adfc0a90f385" providerId="ADAL" clId="{620A77B6-268B-4D37-9998-A6E37066BFD2}" dt="2022-07-14T11:46:32.223" v="6907" actId="478"/>
          <ac:spMkLst>
            <pc:docMk/>
            <pc:sldMk cId="3568526801" sldId="280"/>
            <ac:spMk id="17" creationId="{63C5DC1A-42D2-424D-A970-BE11FF81B213}"/>
          </ac:spMkLst>
        </pc:spChg>
        <pc:picChg chg="add mod">
          <ac:chgData name="Ngoc" userId="f1e0a272-be1d-4dad-bc21-adfc0a90f385" providerId="ADAL" clId="{620A77B6-268B-4D37-9998-A6E37066BFD2}" dt="2022-07-14T11:53:22.072" v="7000" actId="1440"/>
          <ac:picMkLst>
            <pc:docMk/>
            <pc:sldMk cId="3568526801" sldId="280"/>
            <ac:picMk id="3" creationId="{A546E820-6EEF-4CE4-8863-84A216167938}"/>
          </ac:picMkLst>
        </pc:picChg>
        <pc:picChg chg="del">
          <ac:chgData name="Ngoc" userId="f1e0a272-be1d-4dad-bc21-adfc0a90f385" providerId="ADAL" clId="{620A77B6-268B-4D37-9998-A6E37066BFD2}" dt="2022-07-14T11:46:36.269" v="6908" actId="478"/>
          <ac:picMkLst>
            <pc:docMk/>
            <pc:sldMk cId="3568526801" sldId="280"/>
            <ac:picMk id="19" creationId="{2FEB21D0-3E67-4CEA-A3EA-C043B323E85E}"/>
          </ac:picMkLst>
        </pc:picChg>
      </pc:sldChg>
      <pc:sldChg chg="add">
        <pc:chgData name="Ngoc" userId="f1e0a272-be1d-4dad-bc21-adfc0a90f385" providerId="ADAL" clId="{620A77B6-268B-4D37-9998-A6E37066BFD2}" dt="2022-07-14T12:21:04.500" v="7002" actId="2890"/>
        <pc:sldMkLst>
          <pc:docMk/>
          <pc:sldMk cId="301865601" sldId="281"/>
        </pc:sldMkLst>
      </pc:sldChg>
      <pc:sldMasterChg chg="modTransition addSldLayout delSldLayout modSldLayout">
        <pc:chgData name="Ngoc" userId="f1e0a272-be1d-4dad-bc21-adfc0a90f385" providerId="ADAL" clId="{620A77B6-268B-4D37-9998-A6E37066BFD2}" dt="2022-07-14T11:09:41.030" v="6766"/>
        <pc:sldMasterMkLst>
          <pc:docMk/>
          <pc:sldMasterMk cId="2797135370" sldId="2147483672"/>
        </pc:sldMasterMkLst>
        <pc:sldLayoutChg chg="addSp delSp modSp mod modTransition">
          <pc:chgData name="Ngoc" userId="f1e0a272-be1d-4dad-bc21-adfc0a90f385" providerId="ADAL" clId="{620A77B6-268B-4D37-9998-A6E37066BFD2}" dt="2022-07-14T11:09:41.030" v="6766"/>
          <pc:sldLayoutMkLst>
            <pc:docMk/>
            <pc:sldMasterMk cId="2797135370" sldId="2147483672"/>
            <pc:sldLayoutMk cId="1617481137" sldId="2147483673"/>
          </pc:sldLayoutMkLst>
          <pc:spChg chg="mod">
            <ac:chgData name="Ngoc" userId="f1e0a272-be1d-4dad-bc21-adfc0a90f385" providerId="ADAL" clId="{620A77B6-268B-4D37-9998-A6E37066BFD2}" dt="2022-07-10T02:45:36.223" v="927" actId="207"/>
            <ac:spMkLst>
              <pc:docMk/>
              <pc:sldMasterMk cId="2797135370" sldId="2147483672"/>
              <pc:sldLayoutMk cId="1617481137" sldId="2147483673"/>
              <ac:spMk id="2" creationId="{00000000-0000-0000-0000-000000000000}"/>
            </ac:spMkLst>
          </pc:spChg>
          <pc:spChg chg="del">
            <ac:chgData name="Ngoc" userId="f1e0a272-be1d-4dad-bc21-adfc0a90f385" providerId="ADAL" clId="{620A77B6-268B-4D37-9998-A6E37066BFD2}" dt="2022-07-09T14:26:27.906" v="585" actId="478"/>
            <ac:spMkLst>
              <pc:docMk/>
              <pc:sldMasterMk cId="2797135370" sldId="2147483672"/>
              <pc:sldLayoutMk cId="1617481137" sldId="2147483673"/>
              <ac:spMk id="3" creationId="{00000000-0000-0000-0000-000000000000}"/>
            </ac:spMkLst>
          </pc:spChg>
          <pc:spChg chg="add del mod">
            <ac:chgData name="Ngoc" userId="f1e0a272-be1d-4dad-bc21-adfc0a90f385" providerId="ADAL" clId="{620A77B6-268B-4D37-9998-A6E37066BFD2}" dt="2022-07-10T02:45:32.459" v="926" actId="33987"/>
            <ac:spMkLst>
              <pc:docMk/>
              <pc:sldMasterMk cId="2797135370" sldId="2147483672"/>
              <pc:sldLayoutMk cId="1617481137" sldId="2147483673"/>
              <ac:spMk id="3" creationId="{6876B40B-116E-49C2-ACDD-759165DC0126}"/>
            </ac:spMkLst>
          </pc:spChg>
          <pc:spChg chg="del">
            <ac:chgData name="Ngoc" userId="f1e0a272-be1d-4dad-bc21-adfc0a90f385" providerId="ADAL" clId="{620A77B6-268B-4D37-9998-A6E37066BFD2}" dt="2022-07-10T02:44:51.700" v="923" actId="478"/>
            <ac:spMkLst>
              <pc:docMk/>
              <pc:sldMasterMk cId="2797135370" sldId="2147483672"/>
              <pc:sldLayoutMk cId="1617481137" sldId="2147483673"/>
              <ac:spMk id="4" creationId="{00000000-0000-0000-0000-000000000000}"/>
            </ac:spMkLst>
          </pc:spChg>
          <pc:spChg chg="del">
            <ac:chgData name="Ngoc" userId="f1e0a272-be1d-4dad-bc21-adfc0a90f385" providerId="ADAL" clId="{620A77B6-268B-4D37-9998-A6E37066BFD2}" dt="2022-07-10T02:44:54.556" v="924" actId="478"/>
            <ac:spMkLst>
              <pc:docMk/>
              <pc:sldMasterMk cId="2797135370" sldId="2147483672"/>
              <pc:sldLayoutMk cId="1617481137" sldId="2147483673"/>
              <ac:spMk id="5" creationId="{00000000-0000-0000-0000-000000000000}"/>
            </ac:spMkLst>
          </pc:spChg>
          <pc:spChg chg="add del mod">
            <ac:chgData name="Ngoc" userId="f1e0a272-be1d-4dad-bc21-adfc0a90f385" providerId="ADAL" clId="{620A77B6-268B-4D37-9998-A6E37066BFD2}" dt="2022-07-10T03:49:04.963" v="1134" actId="1076"/>
            <ac:spMkLst>
              <pc:docMk/>
              <pc:sldMasterMk cId="2797135370" sldId="2147483672"/>
              <pc:sldLayoutMk cId="1617481137" sldId="2147483673"/>
              <ac:spMk id="7" creationId="{00000000-0000-0000-0000-000000000000}"/>
            </ac:spMkLst>
          </pc:spChg>
          <pc:spChg chg="add del mod">
            <ac:chgData name="Ngoc" userId="f1e0a272-be1d-4dad-bc21-adfc0a90f385" providerId="ADAL" clId="{620A77B6-268B-4D37-9998-A6E37066BFD2}" dt="2022-07-10T02:53:05.370" v="987" actId="21"/>
            <ac:spMkLst>
              <pc:docMk/>
              <pc:sldMasterMk cId="2797135370" sldId="2147483672"/>
              <pc:sldLayoutMk cId="1617481137" sldId="2147483673"/>
              <ac:spMk id="8" creationId="{99B7CF4B-1B05-4654-AA9C-493716C3CCA7}"/>
            </ac:spMkLst>
          </pc:spChg>
          <pc:spChg chg="add del mod">
            <ac:chgData name="Ngoc" userId="f1e0a272-be1d-4dad-bc21-adfc0a90f385" providerId="ADAL" clId="{620A77B6-268B-4D37-9998-A6E37066BFD2}" dt="2022-07-09T14:30:37.226" v="615" actId="478"/>
            <ac:spMkLst>
              <pc:docMk/>
              <pc:sldMasterMk cId="2797135370" sldId="2147483672"/>
              <pc:sldLayoutMk cId="1617481137" sldId="2147483673"/>
              <ac:spMk id="12" creationId="{8E4CED52-DB92-4D01-BE97-BA7A40C70F39}"/>
            </ac:spMkLst>
          </pc:spChg>
          <pc:spChg chg="add del mod">
            <ac:chgData name="Ngoc" userId="f1e0a272-be1d-4dad-bc21-adfc0a90f385" providerId="ADAL" clId="{620A77B6-268B-4D37-9998-A6E37066BFD2}" dt="2022-07-10T02:43:12.476" v="892" actId="478"/>
            <ac:spMkLst>
              <pc:docMk/>
              <pc:sldMasterMk cId="2797135370" sldId="2147483672"/>
              <pc:sldLayoutMk cId="1617481137" sldId="2147483673"/>
              <ac:spMk id="13" creationId="{4D6EFC00-1889-4F92-9C3D-14A8E6C590F5}"/>
            </ac:spMkLst>
          </pc:spChg>
          <pc:spChg chg="add del mod ord">
            <ac:chgData name="Ngoc" userId="f1e0a272-be1d-4dad-bc21-adfc0a90f385" providerId="ADAL" clId="{620A77B6-268B-4D37-9998-A6E37066BFD2}" dt="2022-07-10T02:43:17.612" v="893" actId="478"/>
            <ac:spMkLst>
              <pc:docMk/>
              <pc:sldMasterMk cId="2797135370" sldId="2147483672"/>
              <pc:sldLayoutMk cId="1617481137" sldId="2147483673"/>
              <ac:spMk id="14" creationId="{7ECE22C0-17E4-4882-92D1-73749F1641BF}"/>
            </ac:spMkLst>
          </pc:spChg>
          <pc:spChg chg="add del mod ord">
            <ac:chgData name="Ngoc" userId="f1e0a272-be1d-4dad-bc21-adfc0a90f385" providerId="ADAL" clId="{620A77B6-268B-4D37-9998-A6E37066BFD2}" dt="2022-07-10T02:43:00.905" v="890" actId="478"/>
            <ac:spMkLst>
              <pc:docMk/>
              <pc:sldMasterMk cId="2797135370" sldId="2147483672"/>
              <pc:sldLayoutMk cId="1617481137" sldId="2147483673"/>
              <ac:spMk id="15" creationId="{CC588902-6A71-407F-B775-A86B2C9E5958}"/>
            </ac:spMkLst>
          </pc:spChg>
          <pc:spChg chg="add del mod ord">
            <ac:chgData name="Ngoc" userId="f1e0a272-be1d-4dad-bc21-adfc0a90f385" providerId="ADAL" clId="{620A77B6-268B-4D37-9998-A6E37066BFD2}" dt="2022-07-10T02:43:03.789" v="891" actId="478"/>
            <ac:spMkLst>
              <pc:docMk/>
              <pc:sldMasterMk cId="2797135370" sldId="2147483672"/>
              <pc:sldLayoutMk cId="1617481137" sldId="2147483673"/>
              <ac:spMk id="16" creationId="{A03A5024-A96B-483D-A1F9-414DC243C402}"/>
            </ac:spMkLst>
          </pc:spChg>
          <pc:spChg chg="add del mod">
            <ac:chgData name="Ngoc" userId="f1e0a272-be1d-4dad-bc21-adfc0a90f385" providerId="ADAL" clId="{620A77B6-268B-4D37-9998-A6E37066BFD2}" dt="2022-07-09T14:57:38.736" v="720" actId="21"/>
            <ac:spMkLst>
              <pc:docMk/>
              <pc:sldMasterMk cId="2797135370" sldId="2147483672"/>
              <pc:sldLayoutMk cId="1617481137" sldId="2147483673"/>
              <ac:spMk id="17" creationId="{A2446EDD-0EA5-4934-A3CC-DBB3B0470658}"/>
            </ac:spMkLst>
          </pc:spChg>
          <pc:spChg chg="add del mod">
            <ac:chgData name="Ngoc" userId="f1e0a272-be1d-4dad-bc21-adfc0a90f385" providerId="ADAL" clId="{620A77B6-268B-4D37-9998-A6E37066BFD2}" dt="2022-07-09T14:56:05.965" v="706" actId="33987"/>
            <ac:spMkLst>
              <pc:docMk/>
              <pc:sldMasterMk cId="2797135370" sldId="2147483672"/>
              <pc:sldLayoutMk cId="1617481137" sldId="2147483673"/>
              <ac:spMk id="18" creationId="{C46A3DEC-B955-4F99-A4FC-91EFBFC3094D}"/>
            </ac:spMkLst>
          </pc:spChg>
          <pc:spChg chg="add del">
            <ac:chgData name="Ngoc" userId="f1e0a272-be1d-4dad-bc21-adfc0a90f385" providerId="ADAL" clId="{620A77B6-268B-4D37-9998-A6E37066BFD2}" dt="2022-07-09T15:06:56.485" v="722" actId="11529"/>
            <ac:spMkLst>
              <pc:docMk/>
              <pc:sldMasterMk cId="2797135370" sldId="2147483672"/>
              <pc:sldLayoutMk cId="1617481137" sldId="2147483673"/>
              <ac:spMk id="19" creationId="{167C569A-497D-4F6B-836C-86F597C72A00}"/>
            </ac:spMkLst>
          </pc:spChg>
          <pc:spChg chg="add del mod">
            <ac:chgData name="Ngoc" userId="f1e0a272-be1d-4dad-bc21-adfc0a90f385" providerId="ADAL" clId="{620A77B6-268B-4D37-9998-A6E37066BFD2}" dt="2022-07-09T15:06:56.485" v="722" actId="11529"/>
            <ac:spMkLst>
              <pc:docMk/>
              <pc:sldMasterMk cId="2797135370" sldId="2147483672"/>
              <pc:sldLayoutMk cId="1617481137" sldId="2147483673"/>
              <ac:spMk id="20" creationId="{0D33E99D-7572-46AB-BC2E-A006FE90F420}"/>
            </ac:spMkLst>
          </pc:spChg>
          <pc:spChg chg="add del">
            <ac:chgData name="Ngoc" userId="f1e0a272-be1d-4dad-bc21-adfc0a90f385" providerId="ADAL" clId="{620A77B6-268B-4D37-9998-A6E37066BFD2}" dt="2022-07-09T15:07:06.618" v="723" actId="11529"/>
            <ac:spMkLst>
              <pc:docMk/>
              <pc:sldMasterMk cId="2797135370" sldId="2147483672"/>
              <pc:sldLayoutMk cId="1617481137" sldId="2147483673"/>
              <ac:spMk id="21" creationId="{96A35A0F-6A4F-4130-9626-B2283805AD27}"/>
            </ac:spMkLst>
          </pc:spChg>
          <pc:spChg chg="add del mod">
            <ac:chgData name="Ngoc" userId="f1e0a272-be1d-4dad-bc21-adfc0a90f385" providerId="ADAL" clId="{620A77B6-268B-4D37-9998-A6E37066BFD2}" dt="2022-07-10T02:43:22.613" v="894" actId="478"/>
            <ac:spMkLst>
              <pc:docMk/>
              <pc:sldMasterMk cId="2797135370" sldId="2147483672"/>
              <pc:sldLayoutMk cId="1617481137" sldId="2147483673"/>
              <ac:spMk id="22" creationId="{00FF5C04-71B9-4443-BBFB-38CC3764BDC8}"/>
            </ac:spMkLst>
          </pc:spChg>
          <pc:spChg chg="add del mod">
            <ac:chgData name="Ngoc" userId="f1e0a272-be1d-4dad-bc21-adfc0a90f385" providerId="ADAL" clId="{620A77B6-268B-4D37-9998-A6E37066BFD2}" dt="2022-07-09T15:07:59.593" v="733" actId="33987"/>
            <ac:spMkLst>
              <pc:docMk/>
              <pc:sldMasterMk cId="2797135370" sldId="2147483672"/>
              <pc:sldLayoutMk cId="1617481137" sldId="2147483673"/>
              <ac:spMk id="23" creationId="{280AAD53-275C-4CFB-81D6-EC1549401576}"/>
            </ac:spMkLst>
          </pc:spChg>
          <pc:spChg chg="add del mod">
            <ac:chgData name="Ngoc" userId="f1e0a272-be1d-4dad-bc21-adfc0a90f385" providerId="ADAL" clId="{620A77B6-268B-4D37-9998-A6E37066BFD2}" dt="2022-07-09T15:09:34.928" v="761" actId="33987"/>
            <ac:spMkLst>
              <pc:docMk/>
              <pc:sldMasterMk cId="2797135370" sldId="2147483672"/>
              <pc:sldLayoutMk cId="1617481137" sldId="2147483673"/>
              <ac:spMk id="24" creationId="{EC9A7E6D-8721-4D50-83EA-F5DD75F55051}"/>
            </ac:spMkLst>
          </pc:spChg>
          <pc:picChg chg="add del mod">
            <ac:chgData name="Ngoc" userId="f1e0a272-be1d-4dad-bc21-adfc0a90f385" providerId="ADAL" clId="{620A77B6-268B-4D37-9998-A6E37066BFD2}" dt="2022-07-12T06:45:04.644" v="2878" actId="21"/>
            <ac:picMkLst>
              <pc:docMk/>
              <pc:sldMasterMk cId="2797135370" sldId="2147483672"/>
              <pc:sldLayoutMk cId="1617481137" sldId="2147483673"/>
              <ac:picMk id="4" creationId="{E8D40B4E-4015-469D-BEC9-D1348D34F034}"/>
            </ac:picMkLst>
          </pc:picChg>
          <pc:picChg chg="add del mod">
            <ac:chgData name="Ngoc" userId="f1e0a272-be1d-4dad-bc21-adfc0a90f385" providerId="ADAL" clId="{620A77B6-268B-4D37-9998-A6E37066BFD2}" dt="2022-07-12T06:46:21.395" v="2896" actId="21"/>
            <ac:picMkLst>
              <pc:docMk/>
              <pc:sldMasterMk cId="2797135370" sldId="2147483672"/>
              <pc:sldLayoutMk cId="1617481137" sldId="2147483673"/>
              <ac:picMk id="8" creationId="{BF81B071-B107-4914-B748-42D1B90CC9C8}"/>
            </ac:picMkLst>
          </pc:picChg>
          <pc:picChg chg="add del mod">
            <ac:chgData name="Ngoc" userId="f1e0a272-be1d-4dad-bc21-adfc0a90f385" providerId="ADAL" clId="{620A77B6-268B-4D37-9998-A6E37066BFD2}" dt="2022-07-12T07:05:47.018" v="2931" actId="478"/>
            <ac:picMkLst>
              <pc:docMk/>
              <pc:sldMasterMk cId="2797135370" sldId="2147483672"/>
              <pc:sldLayoutMk cId="1617481137" sldId="2147483673"/>
              <ac:picMk id="10" creationId="{B2C6B39C-A3D7-4055-98D5-09B76322E816}"/>
            </ac:picMkLst>
          </pc:picChg>
          <pc:picChg chg="add del mod">
            <ac:chgData name="Ngoc" userId="f1e0a272-be1d-4dad-bc21-adfc0a90f385" providerId="ADAL" clId="{620A77B6-268B-4D37-9998-A6E37066BFD2}" dt="2022-07-09T14:32:21.370" v="625" actId="478"/>
            <ac:picMkLst>
              <pc:docMk/>
              <pc:sldMasterMk cId="2797135370" sldId="2147483672"/>
              <pc:sldLayoutMk cId="1617481137" sldId="2147483673"/>
              <ac:picMk id="10" creationId="{CBD40049-7242-4F57-B29E-FEF853D42DA6}"/>
            </ac:picMkLst>
          </pc:picChg>
          <pc:picChg chg="add mod">
            <ac:chgData name="Ngoc" userId="f1e0a272-be1d-4dad-bc21-adfc0a90f385" providerId="ADAL" clId="{620A77B6-268B-4D37-9998-A6E37066BFD2}" dt="2022-07-10T02:44:29.909" v="922" actId="1035"/>
            <ac:picMkLst>
              <pc:docMk/>
              <pc:sldMasterMk cId="2797135370" sldId="2147483672"/>
              <pc:sldLayoutMk cId="1617481137" sldId="2147483673"/>
              <ac:picMk id="11" creationId="{7AEA8154-D9C0-4B9B-8CB5-498413591F27}"/>
            </ac:picMkLst>
          </pc:picChg>
          <pc:picChg chg="add del mod">
            <ac:chgData name="Ngoc" userId="f1e0a272-be1d-4dad-bc21-adfc0a90f385" providerId="ADAL" clId="{620A77B6-268B-4D37-9998-A6E37066BFD2}" dt="2022-07-12T07:05:51.148" v="2932" actId="478"/>
            <ac:picMkLst>
              <pc:docMk/>
              <pc:sldMasterMk cId="2797135370" sldId="2147483672"/>
              <pc:sldLayoutMk cId="1617481137" sldId="2147483673"/>
              <ac:picMk id="12" creationId="{83EB543F-520F-4329-80C7-E44DAD77E7C8}"/>
            </ac:picMkLst>
          </pc:picChg>
          <pc:picChg chg="add mod">
            <ac:chgData name="Ngoc" userId="f1e0a272-be1d-4dad-bc21-adfc0a90f385" providerId="ADAL" clId="{620A77B6-268B-4D37-9998-A6E37066BFD2}" dt="2022-07-10T02:46:17.718" v="933" actId="1036"/>
            <ac:picMkLst>
              <pc:docMk/>
              <pc:sldMasterMk cId="2797135370" sldId="2147483672"/>
              <pc:sldLayoutMk cId="1617481137" sldId="2147483673"/>
              <ac:picMk id="17" creationId="{D1C19BBA-E60C-45D3-AE34-65CA8A61159B}"/>
            </ac:picMkLst>
          </pc:picChg>
          <pc:cxnChg chg="del">
            <ac:chgData name="Ngoc" userId="f1e0a272-be1d-4dad-bc21-adfc0a90f385" providerId="ADAL" clId="{620A77B6-268B-4D37-9998-A6E37066BFD2}" dt="2022-07-09T13:17:14.898" v="99" actId="478"/>
            <ac:cxnSpMkLst>
              <pc:docMk/>
              <pc:sldMasterMk cId="2797135370" sldId="2147483672"/>
              <pc:sldLayoutMk cId="1617481137" sldId="2147483673"/>
              <ac:cxnSpMk id="8" creationId="{00000000-0000-0000-0000-000000000000}"/>
            </ac:cxnSpMkLst>
          </pc:cxnChg>
        </pc:sldLayoutChg>
        <pc:sldLayoutChg chg="addSp delSp modSp mod modTransition setBg modAnim">
          <pc:chgData name="Ngoc" userId="f1e0a272-be1d-4dad-bc21-adfc0a90f385" providerId="ADAL" clId="{620A77B6-268B-4D37-9998-A6E37066BFD2}" dt="2022-07-14T11:09:41.030" v="6766"/>
          <pc:sldLayoutMkLst>
            <pc:docMk/>
            <pc:sldMasterMk cId="2797135370" sldId="2147483672"/>
            <pc:sldLayoutMk cId="768337448" sldId="2147483674"/>
          </pc:sldLayoutMkLst>
          <pc:spChg chg="del mod">
            <ac:chgData name="Ngoc" userId="f1e0a272-be1d-4dad-bc21-adfc0a90f385" providerId="ADAL" clId="{620A77B6-268B-4D37-9998-A6E37066BFD2}" dt="2022-07-10T03:18:40.369" v="1019" actId="21"/>
            <ac:spMkLst>
              <pc:docMk/>
              <pc:sldMasterMk cId="2797135370" sldId="2147483672"/>
              <pc:sldLayoutMk cId="768337448" sldId="2147483674"/>
              <ac:spMk id="2" creationId="{00000000-0000-0000-0000-000000000000}"/>
            </ac:spMkLst>
          </pc:spChg>
          <pc:spChg chg="del mod">
            <ac:chgData name="Ngoc" userId="f1e0a272-be1d-4dad-bc21-adfc0a90f385" providerId="ADAL" clId="{620A77B6-268B-4D37-9998-A6E37066BFD2}" dt="2022-07-10T03:34:29.006" v="1072" actId="21"/>
            <ac:spMkLst>
              <pc:docMk/>
              <pc:sldMasterMk cId="2797135370" sldId="2147483672"/>
              <pc:sldLayoutMk cId="768337448" sldId="2147483674"/>
              <ac:spMk id="3" creationId="{00000000-0000-0000-0000-000000000000}"/>
            </ac:spMkLst>
          </pc:spChg>
          <pc:spChg chg="mod">
            <ac:chgData name="Ngoc" userId="f1e0a272-be1d-4dad-bc21-adfc0a90f385" providerId="ADAL" clId="{620A77B6-268B-4D37-9998-A6E37066BFD2}" dt="2022-07-09T13:27:52.556" v="304" actId="20577"/>
            <ac:spMkLst>
              <pc:docMk/>
              <pc:sldMasterMk cId="2797135370" sldId="2147483672"/>
              <pc:sldLayoutMk cId="768337448" sldId="2147483674"/>
              <ac:spMk id="5" creationId="{00000000-0000-0000-0000-000000000000}"/>
            </ac:spMkLst>
          </pc:spChg>
          <pc:spChg chg="add mod">
            <ac:chgData name="Ngoc" userId="f1e0a272-be1d-4dad-bc21-adfc0a90f385" providerId="ADAL" clId="{620A77B6-268B-4D37-9998-A6E37066BFD2}" dt="2022-07-10T03:08:33.811" v="1010" actId="207"/>
            <ac:spMkLst>
              <pc:docMk/>
              <pc:sldMasterMk cId="2797135370" sldId="2147483672"/>
              <pc:sldLayoutMk cId="768337448" sldId="2147483674"/>
              <ac:spMk id="7" creationId="{2C4FEF0D-AA59-4A8A-BA83-8EB32F93B421}"/>
            </ac:spMkLst>
          </pc:spChg>
          <pc:spChg chg="add mod">
            <ac:chgData name="Ngoc" userId="f1e0a272-be1d-4dad-bc21-adfc0a90f385" providerId="ADAL" clId="{620A77B6-268B-4D37-9998-A6E37066BFD2}" dt="2022-07-10T03:44:35.905" v="1099" actId="2085"/>
            <ac:spMkLst>
              <pc:docMk/>
              <pc:sldMasterMk cId="2797135370" sldId="2147483672"/>
              <pc:sldLayoutMk cId="768337448" sldId="2147483674"/>
              <ac:spMk id="8" creationId="{03C94131-6809-488F-8966-8FF0FF605BF0}"/>
            </ac:spMkLst>
          </pc:spChg>
          <pc:spChg chg="add mod">
            <ac:chgData name="Ngoc" userId="f1e0a272-be1d-4dad-bc21-adfc0a90f385" providerId="ADAL" clId="{620A77B6-268B-4D37-9998-A6E37066BFD2}" dt="2022-07-10T03:24:59.274" v="1050" actId="1076"/>
            <ac:spMkLst>
              <pc:docMk/>
              <pc:sldMasterMk cId="2797135370" sldId="2147483672"/>
              <pc:sldLayoutMk cId="768337448" sldId="2147483674"/>
              <ac:spMk id="9" creationId="{B93294B8-1AC4-45D7-8EAC-9595B8D49C67}"/>
            </ac:spMkLst>
          </pc:spChg>
          <pc:spChg chg="add mod">
            <ac:chgData name="Ngoc" userId="f1e0a272-be1d-4dad-bc21-adfc0a90f385" providerId="ADAL" clId="{620A77B6-268B-4D37-9998-A6E37066BFD2}" dt="2022-07-10T03:44:52.632" v="1100" actId="2085"/>
            <ac:spMkLst>
              <pc:docMk/>
              <pc:sldMasterMk cId="2797135370" sldId="2147483672"/>
              <pc:sldLayoutMk cId="768337448" sldId="2147483674"/>
              <ac:spMk id="18" creationId="{8B0F76E3-464E-45E5-8F8F-7C12978F7F67}"/>
            </ac:spMkLst>
          </pc:spChg>
          <pc:spChg chg="add mod">
            <ac:chgData name="Ngoc" userId="f1e0a272-be1d-4dad-bc21-adfc0a90f385" providerId="ADAL" clId="{620A77B6-268B-4D37-9998-A6E37066BFD2}" dt="2022-07-10T03:34:56.170" v="1077" actId="1076"/>
            <ac:spMkLst>
              <pc:docMk/>
              <pc:sldMasterMk cId="2797135370" sldId="2147483672"/>
              <pc:sldLayoutMk cId="768337448" sldId="2147483674"/>
              <ac:spMk id="19" creationId="{88FEBB34-8132-46FA-928F-BA96746DA7CD}"/>
            </ac:spMkLst>
          </pc:spChg>
          <pc:spChg chg="add mod ord">
            <ac:chgData name="Ngoc" userId="f1e0a272-be1d-4dad-bc21-adfc0a90f385" providerId="ADAL" clId="{620A77B6-268B-4D37-9998-A6E37066BFD2}" dt="2022-07-10T03:46:22.226" v="1125" actId="207"/>
            <ac:spMkLst>
              <pc:docMk/>
              <pc:sldMasterMk cId="2797135370" sldId="2147483672"/>
              <pc:sldLayoutMk cId="768337448" sldId="2147483674"/>
              <ac:spMk id="22" creationId="{00677378-6887-45F5-BD75-18734BA1803A}"/>
            </ac:spMkLst>
          </pc:spChg>
          <pc:picChg chg="add del mod">
            <ac:chgData name="Ngoc" userId="f1e0a272-be1d-4dad-bc21-adfc0a90f385" providerId="ADAL" clId="{620A77B6-268B-4D37-9998-A6E37066BFD2}" dt="2022-07-10T03:23:52.360" v="1039" actId="21"/>
            <ac:picMkLst>
              <pc:docMk/>
              <pc:sldMasterMk cId="2797135370" sldId="2147483672"/>
              <pc:sldLayoutMk cId="768337448" sldId="2147483674"/>
              <ac:picMk id="11" creationId="{251227D2-0632-422F-AAA0-94E304664318}"/>
            </ac:picMkLst>
          </pc:picChg>
          <pc:picChg chg="add del mod">
            <ac:chgData name="Ngoc" userId="f1e0a272-be1d-4dad-bc21-adfc0a90f385" providerId="ADAL" clId="{620A77B6-268B-4D37-9998-A6E37066BFD2}" dt="2022-07-10T03:24:29.787" v="1048" actId="478"/>
            <ac:picMkLst>
              <pc:docMk/>
              <pc:sldMasterMk cId="2797135370" sldId="2147483672"/>
              <pc:sldLayoutMk cId="768337448" sldId="2147483674"/>
              <ac:picMk id="12" creationId="{1E34D05C-F10E-4F75-AF11-80BFC5E66F4C}"/>
            </ac:picMkLst>
          </pc:picChg>
          <pc:picChg chg="add del mod">
            <ac:chgData name="Ngoc" userId="f1e0a272-be1d-4dad-bc21-adfc0a90f385" providerId="ADAL" clId="{620A77B6-268B-4D37-9998-A6E37066BFD2}" dt="2022-07-10T03:33:18.715" v="1061" actId="478"/>
            <ac:picMkLst>
              <pc:docMk/>
              <pc:sldMasterMk cId="2797135370" sldId="2147483672"/>
              <pc:sldLayoutMk cId="768337448" sldId="2147483674"/>
              <ac:picMk id="13" creationId="{83BC6E61-71E7-4460-8231-45BB8A5FC84F}"/>
            </ac:picMkLst>
          </pc:picChg>
          <pc:picChg chg="add del mod">
            <ac:chgData name="Ngoc" userId="f1e0a272-be1d-4dad-bc21-adfc0a90f385" providerId="ADAL" clId="{620A77B6-268B-4D37-9998-A6E37066BFD2}" dt="2022-07-10T03:33:33.089" v="1065" actId="478"/>
            <ac:picMkLst>
              <pc:docMk/>
              <pc:sldMasterMk cId="2797135370" sldId="2147483672"/>
              <pc:sldLayoutMk cId="768337448" sldId="2147483674"/>
              <ac:picMk id="14" creationId="{2FB4598F-8046-47E3-81EC-D51757DDF1C2}"/>
            </ac:picMkLst>
          </pc:picChg>
          <pc:picChg chg="add mod modCrop">
            <ac:chgData name="Ngoc" userId="f1e0a272-be1d-4dad-bc21-adfc0a90f385" providerId="ADAL" clId="{620A77B6-268B-4D37-9998-A6E37066BFD2}" dt="2022-07-10T03:42:36.902" v="1092"/>
            <ac:picMkLst>
              <pc:docMk/>
              <pc:sldMasterMk cId="2797135370" sldId="2147483672"/>
              <pc:sldLayoutMk cId="768337448" sldId="2147483674"/>
              <ac:picMk id="16" creationId="{DE1EE8E6-6EED-456D-B6C2-2BD9C30B28BE}"/>
            </ac:picMkLst>
          </pc:picChg>
          <pc:picChg chg="add mod">
            <ac:chgData name="Ngoc" userId="f1e0a272-be1d-4dad-bc21-adfc0a90f385" providerId="ADAL" clId="{620A77B6-268B-4D37-9998-A6E37066BFD2}" dt="2022-07-10T03:42:42.641" v="1093"/>
            <ac:picMkLst>
              <pc:docMk/>
              <pc:sldMasterMk cId="2797135370" sldId="2147483672"/>
              <pc:sldLayoutMk cId="768337448" sldId="2147483674"/>
              <ac:picMk id="17" creationId="{2A4A137E-C972-4D53-B2E1-8BE4C839A817}"/>
            </ac:picMkLst>
          </pc:picChg>
          <pc:picChg chg="add mod">
            <ac:chgData name="Ngoc" userId="f1e0a272-be1d-4dad-bc21-adfc0a90f385" providerId="ADAL" clId="{620A77B6-268B-4D37-9998-A6E37066BFD2}" dt="2022-07-10T03:46:47.641" v="1126" actId="1076"/>
            <ac:picMkLst>
              <pc:docMk/>
              <pc:sldMasterMk cId="2797135370" sldId="2147483672"/>
              <pc:sldLayoutMk cId="768337448" sldId="2147483674"/>
              <ac:picMk id="21" creationId="{35A3ACB4-8A43-4B66-927B-6269C466C6B4}"/>
            </ac:picMkLst>
          </pc:picChg>
        </pc:sldLayoutChg>
        <pc:sldLayoutChg chg="addSp delSp modSp mod modTransition setBg">
          <pc:chgData name="Ngoc" userId="f1e0a272-be1d-4dad-bc21-adfc0a90f385" providerId="ADAL" clId="{620A77B6-268B-4D37-9998-A6E37066BFD2}" dt="2022-07-14T11:09:41.030" v="6766"/>
          <pc:sldLayoutMkLst>
            <pc:docMk/>
            <pc:sldMasterMk cId="2797135370" sldId="2147483672"/>
            <pc:sldLayoutMk cId="1710116300" sldId="2147483675"/>
          </pc:sldLayoutMkLst>
          <pc:spChg chg="del">
            <ac:chgData name="Ngoc" userId="f1e0a272-be1d-4dad-bc21-adfc0a90f385" providerId="ADAL" clId="{620A77B6-268B-4D37-9998-A6E37066BFD2}" dt="2022-07-12T04:46:12.786" v="2785" actId="478"/>
            <ac:spMkLst>
              <pc:docMk/>
              <pc:sldMasterMk cId="2797135370" sldId="2147483672"/>
              <pc:sldLayoutMk cId="1710116300" sldId="2147483675"/>
              <ac:spMk id="2" creationId="{00000000-0000-0000-0000-000000000000}"/>
            </ac:spMkLst>
          </pc:spChg>
          <pc:spChg chg="del">
            <ac:chgData name="Ngoc" userId="f1e0a272-be1d-4dad-bc21-adfc0a90f385" providerId="ADAL" clId="{620A77B6-268B-4D37-9998-A6E37066BFD2}" dt="2022-07-12T04:46:10.460" v="2784" actId="478"/>
            <ac:spMkLst>
              <pc:docMk/>
              <pc:sldMasterMk cId="2797135370" sldId="2147483672"/>
              <pc:sldLayoutMk cId="1710116300" sldId="2147483675"/>
              <ac:spMk id="3" creationId="{00000000-0000-0000-0000-000000000000}"/>
            </ac:spMkLst>
          </pc:spChg>
          <pc:spChg chg="del">
            <ac:chgData name="Ngoc" userId="f1e0a272-be1d-4dad-bc21-adfc0a90f385" providerId="ADAL" clId="{620A77B6-268B-4D37-9998-A6E37066BFD2}" dt="2022-07-12T04:46:20.714" v="2789" actId="478"/>
            <ac:spMkLst>
              <pc:docMk/>
              <pc:sldMasterMk cId="2797135370" sldId="2147483672"/>
              <pc:sldLayoutMk cId="1710116300" sldId="2147483675"/>
              <ac:spMk id="4" creationId="{00000000-0000-0000-0000-000000000000}"/>
            </ac:spMkLst>
          </pc:spChg>
          <pc:spChg chg="del">
            <ac:chgData name="Ngoc" userId="f1e0a272-be1d-4dad-bc21-adfc0a90f385" providerId="ADAL" clId="{620A77B6-268B-4D37-9998-A6E37066BFD2}" dt="2022-07-12T04:46:16.394" v="2787" actId="478"/>
            <ac:spMkLst>
              <pc:docMk/>
              <pc:sldMasterMk cId="2797135370" sldId="2147483672"/>
              <pc:sldLayoutMk cId="1710116300" sldId="2147483675"/>
              <ac:spMk id="5" creationId="{00000000-0000-0000-0000-000000000000}"/>
            </ac:spMkLst>
          </pc:spChg>
          <pc:spChg chg="del">
            <ac:chgData name="Ngoc" userId="f1e0a272-be1d-4dad-bc21-adfc0a90f385" providerId="ADAL" clId="{620A77B6-268B-4D37-9998-A6E37066BFD2}" dt="2022-07-12T04:46:18.163" v="2788" actId="478"/>
            <ac:spMkLst>
              <pc:docMk/>
              <pc:sldMasterMk cId="2797135370" sldId="2147483672"/>
              <pc:sldLayoutMk cId="1710116300" sldId="2147483675"/>
              <ac:spMk id="6" creationId="{00000000-0000-0000-0000-000000000000}"/>
            </ac:spMkLst>
          </pc:spChg>
          <pc:spChg chg="add mod ord">
            <ac:chgData name="Ngoc" userId="f1e0a272-be1d-4dad-bc21-adfc0a90f385" providerId="ADAL" clId="{620A77B6-268B-4D37-9998-A6E37066BFD2}" dt="2022-07-12T04:51:08.106" v="2825" actId="1036"/>
            <ac:spMkLst>
              <pc:docMk/>
              <pc:sldMasterMk cId="2797135370" sldId="2147483672"/>
              <pc:sldLayoutMk cId="1710116300" sldId="2147483675"/>
              <ac:spMk id="10" creationId="{FB8F37E1-44DF-4D2F-932C-0615541B51E4}"/>
            </ac:spMkLst>
          </pc:spChg>
          <pc:picChg chg="add mod">
            <ac:chgData name="Ngoc" userId="f1e0a272-be1d-4dad-bc21-adfc0a90f385" providerId="ADAL" clId="{620A77B6-268B-4D37-9998-A6E37066BFD2}" dt="2022-07-12T04:49:06.883" v="2804" actId="1037"/>
            <ac:picMkLst>
              <pc:docMk/>
              <pc:sldMasterMk cId="2797135370" sldId="2147483672"/>
              <pc:sldLayoutMk cId="1710116300" sldId="2147483675"/>
              <ac:picMk id="8" creationId="{97DE942D-080A-4704-B9CB-CC35AB9E1C14}"/>
            </ac:picMkLst>
          </pc:picChg>
          <pc:picChg chg="add del mod">
            <ac:chgData name="Ngoc" userId="f1e0a272-be1d-4dad-bc21-adfc0a90f385" providerId="ADAL" clId="{620A77B6-268B-4D37-9998-A6E37066BFD2}" dt="2022-07-09T14:13:15.305" v="546" actId="21"/>
            <ac:picMkLst>
              <pc:docMk/>
              <pc:sldMasterMk cId="2797135370" sldId="2147483672"/>
              <pc:sldLayoutMk cId="1710116300" sldId="2147483675"/>
              <ac:picMk id="8" creationId="{FD5B424C-FA2D-4E19-AE66-6530FD30F236}"/>
            </ac:picMkLst>
          </pc:picChg>
          <pc:picChg chg="add mod">
            <ac:chgData name="Ngoc" userId="f1e0a272-be1d-4dad-bc21-adfc0a90f385" providerId="ADAL" clId="{620A77B6-268B-4D37-9998-A6E37066BFD2}" dt="2022-07-12T04:52:21.923" v="2837" actId="1076"/>
            <ac:picMkLst>
              <pc:docMk/>
              <pc:sldMasterMk cId="2797135370" sldId="2147483672"/>
              <pc:sldLayoutMk cId="1710116300" sldId="2147483675"/>
              <ac:picMk id="9" creationId="{825ED793-7859-4267-8954-11B98EE83FAE}"/>
            </ac:picMkLst>
          </pc:picChg>
          <pc:picChg chg="add mod modCrop">
            <ac:chgData name="Ngoc" userId="f1e0a272-be1d-4dad-bc21-adfc0a90f385" providerId="ADAL" clId="{620A77B6-268B-4D37-9998-A6E37066BFD2}" dt="2022-07-12T04:53:02.580" v="2842" actId="1076"/>
            <ac:picMkLst>
              <pc:docMk/>
              <pc:sldMasterMk cId="2797135370" sldId="2147483672"/>
              <pc:sldLayoutMk cId="1710116300" sldId="2147483675"/>
              <ac:picMk id="12" creationId="{978E9F84-4B2A-439B-BC5E-B9414A365D48}"/>
            </ac:picMkLst>
          </pc:picChg>
          <pc:picChg chg="add del mod">
            <ac:chgData name="Ngoc" userId="f1e0a272-be1d-4dad-bc21-adfc0a90f385" providerId="ADAL" clId="{620A77B6-268B-4D37-9998-A6E37066BFD2}" dt="2022-07-12T06:45:43.844" v="2892" actId="478"/>
            <ac:picMkLst>
              <pc:docMk/>
              <pc:sldMasterMk cId="2797135370" sldId="2147483672"/>
              <pc:sldLayoutMk cId="1710116300" sldId="2147483675"/>
              <ac:picMk id="13" creationId="{6307C2F8-B34E-45C2-B1C9-1EC16E98C14C}"/>
            </ac:picMkLst>
          </pc:picChg>
          <pc:picChg chg="add del mod modCrop">
            <ac:chgData name="Ngoc" userId="f1e0a272-be1d-4dad-bc21-adfc0a90f385" providerId="ADAL" clId="{620A77B6-268B-4D37-9998-A6E37066BFD2}" dt="2022-07-12T06:47:36.995" v="2905" actId="478"/>
            <ac:picMkLst>
              <pc:docMk/>
              <pc:sldMasterMk cId="2797135370" sldId="2147483672"/>
              <pc:sldLayoutMk cId="1710116300" sldId="2147483675"/>
              <ac:picMk id="15" creationId="{FDA5D24C-26A6-4604-A1A0-EBE64E0D185D}"/>
            </ac:picMkLst>
          </pc:picChg>
          <pc:picChg chg="add del mod modCrop">
            <ac:chgData name="Ngoc" userId="f1e0a272-be1d-4dad-bc21-adfc0a90f385" providerId="ADAL" clId="{620A77B6-268B-4D37-9998-A6E37066BFD2}" dt="2022-07-12T07:05:01.163" v="2923" actId="21"/>
            <ac:picMkLst>
              <pc:docMk/>
              <pc:sldMasterMk cId="2797135370" sldId="2147483672"/>
              <pc:sldLayoutMk cId="1710116300" sldId="2147483675"/>
              <ac:picMk id="17" creationId="{E60DD125-D157-4ACE-BCDB-E5E5763157B1}"/>
            </ac:picMkLst>
          </pc:picChg>
          <pc:cxnChg chg="del">
            <ac:chgData name="Ngoc" userId="f1e0a272-be1d-4dad-bc21-adfc0a90f385" providerId="ADAL" clId="{620A77B6-268B-4D37-9998-A6E37066BFD2}" dt="2022-07-12T04:46:14.242" v="2786" actId="478"/>
            <ac:cxnSpMkLst>
              <pc:docMk/>
              <pc:sldMasterMk cId="2797135370" sldId="2147483672"/>
              <pc:sldLayoutMk cId="1710116300" sldId="2147483675"/>
              <ac:cxnSpMk id="7" creationId="{00000000-0000-0000-0000-000000000000}"/>
            </ac:cxnSpMkLst>
          </pc:cxnChg>
        </pc:sldLayoutChg>
        <pc:sldLayoutChg chg="modTransition">
          <pc:chgData name="Ngoc" userId="f1e0a272-be1d-4dad-bc21-adfc0a90f385" providerId="ADAL" clId="{620A77B6-268B-4D37-9998-A6E37066BFD2}" dt="2022-07-14T11:09:41.030" v="6766"/>
          <pc:sldLayoutMkLst>
            <pc:docMk/>
            <pc:sldMasterMk cId="2797135370" sldId="2147483672"/>
            <pc:sldLayoutMk cId="4166571113" sldId="2147483676"/>
          </pc:sldLayoutMkLst>
        </pc:sldLayoutChg>
        <pc:sldLayoutChg chg="modTransition">
          <pc:chgData name="Ngoc" userId="f1e0a272-be1d-4dad-bc21-adfc0a90f385" providerId="ADAL" clId="{620A77B6-268B-4D37-9998-A6E37066BFD2}" dt="2022-07-14T11:09:41.030" v="6766"/>
          <pc:sldLayoutMkLst>
            <pc:docMk/>
            <pc:sldMasterMk cId="2797135370" sldId="2147483672"/>
            <pc:sldLayoutMk cId="1187717007" sldId="2147483677"/>
          </pc:sldLayoutMkLst>
        </pc:sldLayoutChg>
        <pc:sldLayoutChg chg="modTransition">
          <pc:chgData name="Ngoc" userId="f1e0a272-be1d-4dad-bc21-adfc0a90f385" providerId="ADAL" clId="{620A77B6-268B-4D37-9998-A6E37066BFD2}" dt="2022-07-14T11:09:41.030" v="6766"/>
          <pc:sldLayoutMkLst>
            <pc:docMk/>
            <pc:sldMasterMk cId="2797135370" sldId="2147483672"/>
            <pc:sldLayoutMk cId="2758028097" sldId="2147483678"/>
          </pc:sldLayoutMkLst>
        </pc:sldLayoutChg>
        <pc:sldLayoutChg chg="modTransition">
          <pc:chgData name="Ngoc" userId="f1e0a272-be1d-4dad-bc21-adfc0a90f385" providerId="ADAL" clId="{620A77B6-268B-4D37-9998-A6E37066BFD2}" dt="2022-07-14T11:09:41.030" v="6766"/>
          <pc:sldLayoutMkLst>
            <pc:docMk/>
            <pc:sldMasterMk cId="2797135370" sldId="2147483672"/>
            <pc:sldLayoutMk cId="3300099544" sldId="2147483679"/>
          </pc:sldLayoutMkLst>
        </pc:sldLayoutChg>
        <pc:sldLayoutChg chg="modTransition">
          <pc:chgData name="Ngoc" userId="f1e0a272-be1d-4dad-bc21-adfc0a90f385" providerId="ADAL" clId="{620A77B6-268B-4D37-9998-A6E37066BFD2}" dt="2022-07-14T11:09:41.030" v="6766"/>
          <pc:sldLayoutMkLst>
            <pc:docMk/>
            <pc:sldMasterMk cId="2797135370" sldId="2147483672"/>
            <pc:sldLayoutMk cId="2795228546" sldId="2147483680"/>
          </pc:sldLayoutMkLst>
        </pc:sldLayoutChg>
        <pc:sldLayoutChg chg="modTransition">
          <pc:chgData name="Ngoc" userId="f1e0a272-be1d-4dad-bc21-adfc0a90f385" providerId="ADAL" clId="{620A77B6-268B-4D37-9998-A6E37066BFD2}" dt="2022-07-14T11:09:41.030" v="6766"/>
          <pc:sldLayoutMkLst>
            <pc:docMk/>
            <pc:sldMasterMk cId="2797135370" sldId="2147483672"/>
            <pc:sldLayoutMk cId="3074858236" sldId="2147483681"/>
          </pc:sldLayoutMkLst>
        </pc:sldLayoutChg>
        <pc:sldLayoutChg chg="modTransition">
          <pc:chgData name="Ngoc" userId="f1e0a272-be1d-4dad-bc21-adfc0a90f385" providerId="ADAL" clId="{620A77B6-268B-4D37-9998-A6E37066BFD2}" dt="2022-07-14T11:09:41.030" v="6766"/>
          <pc:sldLayoutMkLst>
            <pc:docMk/>
            <pc:sldMasterMk cId="2797135370" sldId="2147483672"/>
            <pc:sldLayoutMk cId="1867869920" sldId="2147483682"/>
          </pc:sldLayoutMkLst>
        </pc:sldLayoutChg>
        <pc:sldLayoutChg chg="modTransition">
          <pc:chgData name="Ngoc" userId="f1e0a272-be1d-4dad-bc21-adfc0a90f385" providerId="ADAL" clId="{620A77B6-268B-4D37-9998-A6E37066BFD2}" dt="2022-07-14T11:09:41.030" v="6766"/>
          <pc:sldLayoutMkLst>
            <pc:docMk/>
            <pc:sldMasterMk cId="2797135370" sldId="2147483672"/>
            <pc:sldLayoutMk cId="2032546687" sldId="2147483683"/>
          </pc:sldLayoutMkLst>
        </pc:sldLayoutChg>
        <pc:sldLayoutChg chg="add del mod modTransition">
          <pc:chgData name="Ngoc" userId="f1e0a272-be1d-4dad-bc21-adfc0a90f385" providerId="ADAL" clId="{620A77B6-268B-4D37-9998-A6E37066BFD2}" dt="2022-07-10T02:50:35.809" v="935" actId="2890"/>
          <pc:sldLayoutMkLst>
            <pc:docMk/>
            <pc:sldMasterMk cId="2797135370" sldId="2147483672"/>
            <pc:sldLayoutMk cId="1778254537" sldId="2147483684"/>
          </pc:sldLayoutMkLst>
        </pc:sldLayoutChg>
        <pc:sldLayoutChg chg="new del mod">
          <pc:chgData name="Ngoc" userId="f1e0a272-be1d-4dad-bc21-adfc0a90f385" providerId="ADAL" clId="{620A77B6-268B-4D37-9998-A6E37066BFD2}" dt="2022-07-10T02:46:14.231" v="932" actId="11236"/>
          <pc:sldLayoutMkLst>
            <pc:docMk/>
            <pc:sldMasterMk cId="2797135370" sldId="2147483672"/>
            <pc:sldLayoutMk cId="3052577657" sldId="214748368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2135F7-D74E-4423-9A66-A90F53FD56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Ngoc Truong Minh - IT teacher</a:t>
            </a:r>
            <a:endParaRPr lang="en-SG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0094B-EB5A-45B6-8D4B-770D0A7FC7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0B76B-0F15-4320-B5CA-4FD807169F8E}" type="datetimeFigureOut">
              <a:rPr lang="en-SG" smtClean="0"/>
              <a:t>20/7/2022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E42F3-1443-4443-A02E-39CFC89BAC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6036D-6D3A-41CC-AE21-427BB0BA82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7CE4-5374-455D-9DE2-4CD3A257BEE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402009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Ngoc Truong Minh - IT teacher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761DB-CE0D-459E-85EB-4D18D9657DB2}" type="datetimeFigureOut">
              <a:rPr lang="en-SG" smtClean="0"/>
              <a:t>20/7/2022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FBB4F-6406-4645-8CBF-4E953B7431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69039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10527" y="269047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5796" y="2269047"/>
            <a:ext cx="8042985" cy="1954782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B5D369-5D54-44A8-8A5A-33AD97E56A65}" type="slidenum">
              <a:rPr lang="en-SG" smtClean="0"/>
              <a:t>‹#›</a:t>
            </a:fld>
            <a:endParaRPr lang="en-SG"/>
          </a:p>
        </p:txBody>
      </p:sp>
      <p:pic>
        <p:nvPicPr>
          <p:cNvPr id="11" name="Graphic 10" descr="An organic corner shape">
            <a:extLst>
              <a:ext uri="{FF2B5EF4-FFF2-40B4-BE49-F238E27FC236}">
                <a16:creationId xmlns:a16="http://schemas.microsoft.com/office/drawing/2014/main" id="{7AEA8154-D9C0-4B9B-8CB5-498413591F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V="1">
            <a:off x="238904" y="288339"/>
            <a:ext cx="4572000" cy="4572000"/>
          </a:xfrm>
          <a:prstGeom prst="rect">
            <a:avLst/>
          </a:prstGeom>
        </p:spPr>
      </p:pic>
      <p:pic>
        <p:nvPicPr>
          <p:cNvPr id="17" name="Graphic 16" descr="An organic corner shape">
            <a:extLst>
              <a:ext uri="{FF2B5EF4-FFF2-40B4-BE49-F238E27FC236}">
                <a16:creationId xmlns:a16="http://schemas.microsoft.com/office/drawing/2014/main" id="{D1C19BBA-E60C-45D3-AE34-65CA8A611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>
            <a:off x="7330203" y="2023516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86B5-F3D1-48BA-ADA6-5056A73FECEF}" type="datetime1">
              <a:rPr lang="en-SG" smtClean="0"/>
              <a:t>20/7/2022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D369-5D54-44A8-8A5A-33AD97E56A6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78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92DB-8194-443F-BC65-6DAEEF5DD8CB}" type="datetime1">
              <a:rPr lang="en-SG" smtClean="0"/>
              <a:t>20/7/2022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D369-5D54-44A8-8A5A-33AD97E56A6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325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0677378-6887-45F5-BD75-18734BA1803A}"/>
              </a:ext>
            </a:extLst>
          </p:cNvPr>
          <p:cNvSpPr/>
          <p:nvPr userDrawn="1"/>
        </p:nvSpPr>
        <p:spPr>
          <a:xfrm>
            <a:off x="1218595" y="1740315"/>
            <a:ext cx="9906004" cy="449532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4F01-FD52-4CFD-B5A5-BDCA0AA6B445}" type="datetime1">
              <a:rPr lang="en-SG" smtClean="0"/>
              <a:t>20/7/2022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D369-5D54-44A8-8A5A-33AD97E56A65}" type="slidenum">
              <a:rPr lang="en-SG" smtClean="0"/>
              <a:t>‹#›</a:t>
            </a:fld>
            <a:endParaRPr lang="en-S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FEF0D-AA59-4A8A-BA83-8EB32F93B421}"/>
              </a:ext>
            </a:extLst>
          </p:cNvPr>
          <p:cNvSpPr txBox="1"/>
          <p:nvPr userDrawn="1"/>
        </p:nvSpPr>
        <p:spPr>
          <a:xfrm>
            <a:off x="8677836" y="-23341"/>
            <a:ext cx="35141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i="1" u="none" spc="300" baseline="0" dirty="0">
                <a:solidFill>
                  <a:schemeClr val="bg1"/>
                </a:solidFill>
                <a:effectLst/>
                <a:latin typeface=".VnMonotype corsiva" panose="020B7200000000000000" pitchFamily="34" charset="0"/>
              </a:rPr>
              <a:t>Truong Minh Ngoc – IT teacher</a:t>
            </a:r>
            <a:r>
              <a:rPr lang="en-US" sz="1300" b="0" i="1" u="none" spc="300" baseline="0" dirty="0">
                <a:solidFill>
                  <a:schemeClr val="bg1"/>
                </a:solidFill>
                <a:effectLst/>
                <a:latin typeface=".VnMonotype corsiva" panose="020B7200000000000000" pitchFamily="34" charset="0"/>
                <a:sym typeface="Wingdings" panose="05000000000000000000" pitchFamily="2" charset="2"/>
              </a:rPr>
              <a:t></a:t>
            </a:r>
            <a:r>
              <a:rPr lang="en-US" sz="1300" b="0" i="1" u="none" spc="300" baseline="0" dirty="0">
                <a:solidFill>
                  <a:schemeClr val="bg1"/>
                </a:solidFill>
                <a:effectLst/>
                <a:latin typeface=".VnMonotype corsiva" panose="020B7200000000000000" pitchFamily="34" charset="0"/>
              </a:rPr>
              <a:t> </a:t>
            </a:r>
            <a:endParaRPr lang="en-SG" sz="1300" b="0" i="1" u="none" spc="300" baseline="0" dirty="0">
              <a:solidFill>
                <a:schemeClr val="bg1"/>
              </a:solidFill>
              <a:effectLst/>
              <a:latin typeface=".VnMonotype corsiva" panose="020B72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C94131-6809-488F-8966-8FF0FF605BF0}"/>
              </a:ext>
            </a:extLst>
          </p:cNvPr>
          <p:cNvSpPr/>
          <p:nvPr userDrawn="1"/>
        </p:nvSpPr>
        <p:spPr>
          <a:xfrm>
            <a:off x="1142998" y="346327"/>
            <a:ext cx="9906004" cy="961913"/>
          </a:xfrm>
          <a:prstGeom prst="rect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294B8-1AC4-45D7-8EAC-9595B8D4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582" y="281043"/>
            <a:ext cx="7516906" cy="96191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1EE8E6-6EED-456D-B6C2-2BD9C30B2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61" t="4855" b="76002"/>
          <a:stretch/>
        </p:blipFill>
        <p:spPr>
          <a:xfrm rot="7761036">
            <a:off x="10112843" y="858665"/>
            <a:ext cx="1469889" cy="5857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4A137E-C972-4D53-B2E1-8BE4C839A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1" t="4855" b="76002"/>
          <a:stretch/>
        </p:blipFill>
        <p:spPr>
          <a:xfrm rot="18440044">
            <a:off x="593143" y="188111"/>
            <a:ext cx="1469889" cy="58573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0F76E3-464E-45E5-8F8F-7C12978F7F67}"/>
              </a:ext>
            </a:extLst>
          </p:cNvPr>
          <p:cNvSpPr/>
          <p:nvPr userDrawn="1"/>
        </p:nvSpPr>
        <p:spPr>
          <a:xfrm>
            <a:off x="1109865" y="1663216"/>
            <a:ext cx="9906004" cy="44953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8FEBB34-8132-46FA-928F-BA96746D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264" y="1793785"/>
            <a:ext cx="9872871" cy="1820633"/>
          </a:xfrm>
        </p:spPr>
        <p:txBody>
          <a:bodyPr/>
          <a:lstStyle>
            <a:lvl1pPr marL="560070" indent="-514350">
              <a:buClr>
                <a:srgbClr val="268A28"/>
              </a:buClr>
              <a:buSzPct val="100000"/>
              <a:buFont typeface="+mj-lt"/>
              <a:buAutoNum type="romanUcPeriod"/>
              <a:defRPr b="1">
                <a:solidFill>
                  <a:srgbClr val="268A28"/>
                </a:solidFill>
              </a:defRPr>
            </a:lvl1pPr>
            <a:lvl2pPr marL="457200" indent="-182880"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280160" indent="-18288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A3ACB4-8A43-4B66-927B-6269C466C6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539" y="3830154"/>
            <a:ext cx="2729260" cy="27292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337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8F37E1-44DF-4D2F-932C-0615541B51E4}"/>
              </a:ext>
            </a:extLst>
          </p:cNvPr>
          <p:cNvSpPr/>
          <p:nvPr userDrawn="1"/>
        </p:nvSpPr>
        <p:spPr>
          <a:xfrm>
            <a:off x="247868" y="270408"/>
            <a:ext cx="11696264" cy="63340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8" name="Graphic 7" descr="An organic corner shape">
            <a:extLst>
              <a:ext uri="{FF2B5EF4-FFF2-40B4-BE49-F238E27FC236}">
                <a16:creationId xmlns:a16="http://schemas.microsoft.com/office/drawing/2014/main" id="{97DE942D-080A-4704-B9CB-CC35AB9E1C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V="1">
            <a:off x="247869" y="261444"/>
            <a:ext cx="4572000" cy="4572000"/>
          </a:xfrm>
          <a:prstGeom prst="rect">
            <a:avLst/>
          </a:prstGeom>
        </p:spPr>
      </p:pic>
      <p:pic>
        <p:nvPicPr>
          <p:cNvPr id="9" name="Graphic 8" descr="An organic corner shape">
            <a:extLst>
              <a:ext uri="{FF2B5EF4-FFF2-40B4-BE49-F238E27FC236}">
                <a16:creationId xmlns:a16="http://schemas.microsoft.com/office/drawing/2014/main" id="{825ED793-7859-4267-8954-11B98EE83F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>
            <a:off x="7357098" y="2023516"/>
            <a:ext cx="457200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8E9F84-4B2A-439B-BC5E-B9414A365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27582" r="5163" b="26405"/>
          <a:stretch/>
        </p:blipFill>
        <p:spPr>
          <a:xfrm>
            <a:off x="2170502" y="1497105"/>
            <a:ext cx="8211365" cy="421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1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F309-2050-462F-B4FA-BD53F20D83AA}" type="datetime1">
              <a:rPr lang="en-SG" smtClean="0"/>
              <a:t>20/7/2022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D369-5D54-44A8-8A5A-33AD97E56A6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65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DB1F-E1FF-4CE1-95DC-C3571D64D360}" type="datetime1">
              <a:rPr lang="en-SG" smtClean="0"/>
              <a:t>20/7/2022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D369-5D54-44A8-8A5A-33AD97E56A6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77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D077-02C9-4E77-A351-44231F97AD97}" type="datetime1">
              <a:rPr lang="en-SG" smtClean="0"/>
              <a:t>20/7/2022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D369-5D54-44A8-8A5A-33AD97E56A6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80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C0F9-BFA7-46A3-8598-D9D34D7B47BE}" type="datetime1">
              <a:rPr lang="en-SG" smtClean="0"/>
              <a:t>20/7/2022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D369-5D54-44A8-8A5A-33AD97E56A6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0009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DB0D-D74A-4D11-B9E3-970757FFA2C0}" type="datetime1">
              <a:rPr lang="en-SG" smtClean="0"/>
              <a:t>20/7/2022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D369-5D54-44A8-8A5A-33AD97E56A6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9522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F564-C504-473F-997B-EA02F56C29F8}" type="datetime1">
              <a:rPr lang="en-SG" smtClean="0"/>
              <a:t>20/7/2022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D369-5D54-44A8-8A5A-33AD97E56A6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485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5328E12-4097-4369-82B2-725ECFCC5788}" type="datetime1">
              <a:rPr lang="en-SG" smtClean="0"/>
              <a:t>20/7/2022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DB5D369-5D54-44A8-8A5A-33AD97E56A6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9713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3547-74B3-4C4A-BB7D-9AFF5520F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6466" y="986268"/>
            <a:ext cx="7413813" cy="2321860"/>
          </a:xfrm>
        </p:spPr>
        <p:txBody>
          <a:bodyPr>
            <a:normAutofit/>
          </a:bodyPr>
          <a:lstStyle/>
          <a:p>
            <a:r>
              <a:rPr lang="en-US" sz="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Python </a:t>
            </a:r>
            <a:endParaRPr lang="en-SG" sz="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932C4-F6DA-4348-88A6-7E27C99D3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8" r="13791"/>
          <a:stretch/>
        </p:blipFill>
        <p:spPr>
          <a:xfrm>
            <a:off x="0" y="53367"/>
            <a:ext cx="2377747" cy="3259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5F0D61B-0E82-4A5C-9489-522A22026F83}"/>
              </a:ext>
            </a:extLst>
          </p:cNvPr>
          <p:cNvSpPr txBox="1">
            <a:spLocks/>
          </p:cNvSpPr>
          <p:nvPr/>
        </p:nvSpPr>
        <p:spPr>
          <a:xfrm>
            <a:off x="5427267" y="1219352"/>
            <a:ext cx="2823881" cy="927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26</a:t>
            </a:r>
            <a:endParaRPr lang="en-SG" sz="5000" b="0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6F31D7-E6A8-44F9-9E6B-1E958FE0C119}"/>
              </a:ext>
            </a:extLst>
          </p:cNvPr>
          <p:cNvSpPr txBox="1"/>
          <p:nvPr/>
        </p:nvSpPr>
        <p:spPr>
          <a:xfrm>
            <a:off x="3540198" y="3935507"/>
            <a:ext cx="5908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GV: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endParaRPr lang="en-SG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410E21B-C9AA-4089-B331-A52256E11EC7}"/>
              </a:ext>
            </a:extLst>
          </p:cNvPr>
          <p:cNvSpPr txBox="1">
            <a:spLocks/>
          </p:cNvSpPr>
          <p:nvPr/>
        </p:nvSpPr>
        <p:spPr>
          <a:xfrm>
            <a:off x="3491478" y="3195714"/>
            <a:ext cx="5711067" cy="1021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SG" sz="3000" dirty="0">
              <a:solidFill>
                <a:srgbClr val="C00000"/>
              </a:solidFill>
              <a:latin typeface=".VnTifani Heavy" panose="020B7200000000000000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EE033CF-4DEA-4CBE-80C0-4642A85E4EC4}"/>
              </a:ext>
            </a:extLst>
          </p:cNvPr>
          <p:cNvSpPr txBox="1">
            <a:spLocks/>
          </p:cNvSpPr>
          <p:nvPr/>
        </p:nvSpPr>
        <p:spPr>
          <a:xfrm>
            <a:off x="2913320" y="2618780"/>
            <a:ext cx="6645349" cy="1021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CHÚC CÁC EM HỌC TỐT!</a:t>
            </a:r>
            <a:endParaRPr lang="en-S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E6DD5A2F-1AAD-4F2B-9D0F-8357A258289F}"/>
              </a:ext>
            </a:extLst>
          </p:cNvPr>
          <p:cNvSpPr/>
          <p:nvPr/>
        </p:nvSpPr>
        <p:spPr>
          <a:xfrm>
            <a:off x="3051687" y="1952086"/>
            <a:ext cx="7266223" cy="948784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DD045894-F9C6-4EE2-8BA7-1438A3F3D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481" y="2211683"/>
            <a:ext cx="6960634" cy="513185"/>
          </a:xfrm>
        </p:spPr>
        <p:txBody>
          <a:bodyPr>
            <a:normAutofit fontScale="90000"/>
          </a:bodyPr>
          <a:lstStyle/>
          <a:p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en-US" sz="2500" dirty="0" err="1" smtClean="0">
                <a:solidFill>
                  <a:schemeClr val="bg2">
                    <a:lumMod val="25000"/>
                  </a:schemeClr>
                </a:solidFill>
              </a:rPr>
              <a:t>Một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</a:rPr>
              <a:t>số hàm thiết kế sẵn của python</a:t>
            </a:r>
            <a:endParaRPr lang="en-SG" sz="2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D0097B-F77D-42D5-B5D9-1E7C88C1CBD5}"/>
              </a:ext>
            </a:extLst>
          </p:cNvPr>
          <p:cNvSpPr/>
          <p:nvPr/>
        </p:nvSpPr>
        <p:spPr>
          <a:xfrm>
            <a:off x="3114906" y="3458832"/>
            <a:ext cx="7266223" cy="948784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1" name="Title 36">
            <a:extLst>
              <a:ext uri="{FF2B5EF4-FFF2-40B4-BE49-F238E27FC236}">
                <a16:creationId xmlns:a16="http://schemas.microsoft.com/office/drawing/2014/main" id="{7EE9AAFB-9ABD-4D11-AFF3-B9A7888375B7}"/>
              </a:ext>
            </a:extLst>
          </p:cNvPr>
          <p:cNvSpPr txBox="1">
            <a:spLocks/>
          </p:cNvSpPr>
          <p:nvPr/>
        </p:nvSpPr>
        <p:spPr>
          <a:xfrm>
            <a:off x="3267700" y="3676631"/>
            <a:ext cx="6960634" cy="513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en-US" sz="2500" dirty="0" err="1" smtClean="0">
                <a:solidFill>
                  <a:schemeClr val="bg2">
                    <a:lumMod val="25000"/>
                  </a:schemeClr>
                </a:solidFill>
              </a:rPr>
              <a:t>Thiết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</a:rPr>
              <a:t>lập các hàm tự định nghĩa</a:t>
            </a:r>
            <a:endParaRPr lang="en-SG" sz="2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C8001C0-ED4D-4EB0-85BF-B1AFC9AAC6F4}"/>
              </a:ext>
            </a:extLst>
          </p:cNvPr>
          <p:cNvSpPr/>
          <p:nvPr/>
        </p:nvSpPr>
        <p:spPr>
          <a:xfrm>
            <a:off x="3114906" y="4915283"/>
            <a:ext cx="7361543" cy="948784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7" name="Title 36">
            <a:extLst>
              <a:ext uri="{FF2B5EF4-FFF2-40B4-BE49-F238E27FC236}">
                <a16:creationId xmlns:a16="http://schemas.microsoft.com/office/drawing/2014/main" id="{3EEEDEA3-0171-4B57-A130-0DAB257175B0}"/>
              </a:ext>
            </a:extLst>
          </p:cNvPr>
          <p:cNvSpPr txBox="1">
            <a:spLocks/>
          </p:cNvSpPr>
          <p:nvPr/>
        </p:nvSpPr>
        <p:spPr>
          <a:xfrm>
            <a:off x="3025259" y="5180767"/>
            <a:ext cx="6960634" cy="513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</a:rPr>
              <a:t>3. </a:t>
            </a:r>
            <a:r>
              <a:rPr lang="en-US" sz="2500" dirty="0" err="1" smtClean="0">
                <a:solidFill>
                  <a:schemeClr val="bg2">
                    <a:lumMod val="25000"/>
                  </a:schemeClr>
                </a:solidFill>
              </a:rPr>
              <a:t>Bài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</a:rPr>
              <a:t>tập vận dụng kiến thức</a:t>
            </a:r>
            <a:endParaRPr lang="en-SG" sz="2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4" name="Title 36">
            <a:extLst>
              <a:ext uri="{FF2B5EF4-FFF2-40B4-BE49-F238E27FC236}">
                <a16:creationId xmlns:a16="http://schemas.microsoft.com/office/drawing/2014/main" id="{C36A2478-ED75-4897-AF09-93D5C09EC571}"/>
              </a:ext>
            </a:extLst>
          </p:cNvPr>
          <p:cNvSpPr txBox="1">
            <a:spLocks/>
          </p:cNvSpPr>
          <p:nvPr/>
        </p:nvSpPr>
        <p:spPr>
          <a:xfrm>
            <a:off x="3204481" y="1084165"/>
            <a:ext cx="6960634" cy="513185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Nội dung bài học</a:t>
            </a:r>
            <a:endParaRPr lang="en-SG" sz="3600" dirty="0">
              <a:ln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746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/>
      <p:bldP spid="47" grpId="0" animBg="1"/>
      <p:bldP spid="51" grpId="0"/>
      <p:bldP spid="53" grpId="0" animBg="1"/>
      <p:bldP spid="57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9DFA48-D3A5-4A7B-A930-CC7FEC9B6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91" y="397584"/>
            <a:ext cx="9653079" cy="96191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1.Một </a:t>
            </a:r>
            <a:r>
              <a:rPr lang="en-US" dirty="0">
                <a:solidFill>
                  <a:srgbClr val="FF0000"/>
                </a:solidFill>
              </a:rPr>
              <a:t>số hàm thiết kế sẵn của python</a:t>
            </a:r>
            <a:endParaRPr lang="en-SG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49808BF-5EA5-4BD4-9B33-CB2555E53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599516"/>
              </p:ext>
            </p:extLst>
          </p:nvPr>
        </p:nvGraphicFramePr>
        <p:xfrm>
          <a:off x="1277191" y="2202389"/>
          <a:ext cx="9404535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0907">
                  <a:extLst>
                    <a:ext uri="{9D8B030D-6E8A-4147-A177-3AD203B41FA5}">
                      <a16:colId xmlns:a16="http://schemas.microsoft.com/office/drawing/2014/main" val="1016315121"/>
                    </a:ext>
                  </a:extLst>
                </a:gridCol>
                <a:gridCol w="1880907">
                  <a:extLst>
                    <a:ext uri="{9D8B030D-6E8A-4147-A177-3AD203B41FA5}">
                      <a16:colId xmlns:a16="http://schemas.microsoft.com/office/drawing/2014/main" val="530645292"/>
                    </a:ext>
                  </a:extLst>
                </a:gridCol>
                <a:gridCol w="1880907">
                  <a:extLst>
                    <a:ext uri="{9D8B030D-6E8A-4147-A177-3AD203B41FA5}">
                      <a16:colId xmlns:a16="http://schemas.microsoft.com/office/drawing/2014/main" val="1977527726"/>
                    </a:ext>
                  </a:extLst>
                </a:gridCol>
                <a:gridCol w="1880907">
                  <a:extLst>
                    <a:ext uri="{9D8B030D-6E8A-4147-A177-3AD203B41FA5}">
                      <a16:colId xmlns:a16="http://schemas.microsoft.com/office/drawing/2014/main" val="3548518089"/>
                    </a:ext>
                  </a:extLst>
                </a:gridCol>
                <a:gridCol w="1880907">
                  <a:extLst>
                    <a:ext uri="{9D8B030D-6E8A-4147-A177-3AD203B41FA5}">
                      <a16:colId xmlns:a16="http://schemas.microsoft.com/office/drawing/2014/main" val="2361228878"/>
                    </a:ext>
                  </a:extLst>
                </a:gridCol>
              </a:tblGrid>
              <a:tr h="32063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abs()</a:t>
                      </a:r>
                      <a:endParaRPr lang="en-SG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len()</a:t>
                      </a:r>
                      <a:endParaRPr lang="en-SG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range()</a:t>
                      </a:r>
                      <a:endParaRPr lang="en-SG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bool()</a:t>
                      </a:r>
                      <a:endParaRPr lang="en-SG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float()</a:t>
                      </a:r>
                      <a:endParaRPr lang="en-SG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15789"/>
                  </a:ext>
                </a:extLst>
              </a:tr>
              <a:tr h="3206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list ()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round()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chr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input()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ord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023991"/>
                  </a:ext>
                </a:extLst>
              </a:tr>
              <a:tr h="3206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str()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divmod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print()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print()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type()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3044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8C6AB3-6594-4F35-A112-91BB3EE376EC}"/>
              </a:ext>
            </a:extLst>
          </p:cNvPr>
          <p:cNvSpPr txBox="1"/>
          <p:nvPr/>
        </p:nvSpPr>
        <p:spPr>
          <a:xfrm>
            <a:off x="1277191" y="1648391"/>
            <a:ext cx="44133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Một số lệnh trong python</a:t>
            </a:r>
            <a:endParaRPr lang="en-SG" sz="3000" dirty="0"/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B5EAE651-4644-44C3-9CD9-11982CC6005B}"/>
              </a:ext>
            </a:extLst>
          </p:cNvPr>
          <p:cNvSpPr/>
          <p:nvPr/>
        </p:nvSpPr>
        <p:spPr>
          <a:xfrm>
            <a:off x="1405701" y="3438975"/>
            <a:ext cx="8742346" cy="713560"/>
          </a:xfrm>
          <a:prstGeom prst="round2DiagRect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438423-0E54-4ADC-9884-B3FC79DC6C0D}"/>
              </a:ext>
            </a:extLst>
          </p:cNvPr>
          <p:cNvSpPr txBox="1"/>
          <p:nvPr/>
        </p:nvSpPr>
        <p:spPr>
          <a:xfrm>
            <a:off x="1841784" y="3572997"/>
            <a:ext cx="83062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 những câu lệnh này có điểm chung gì?</a:t>
            </a:r>
            <a:endParaRPr lang="en-SG" sz="2600" b="1" dirty="0"/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886B2B9E-F050-4E3E-811B-1509D1D9500E}"/>
              </a:ext>
            </a:extLst>
          </p:cNvPr>
          <p:cNvSpPr/>
          <p:nvPr/>
        </p:nvSpPr>
        <p:spPr>
          <a:xfrm>
            <a:off x="1277191" y="4354415"/>
            <a:ext cx="8870856" cy="1463679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39B416-0307-48C9-BECB-89340DE6FEB2}"/>
              </a:ext>
            </a:extLst>
          </p:cNvPr>
          <p:cNvSpPr txBox="1"/>
          <p:nvPr/>
        </p:nvSpPr>
        <p:spPr>
          <a:xfrm>
            <a:off x="1372823" y="4439923"/>
            <a:ext cx="880810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Các câu lệnh này chính là các chương trình con được thiết kế sẵn của Python, cho phép người dùng tùy ý sử dụng trong các chương trình riêng của mình.</a:t>
            </a:r>
            <a:endParaRPr lang="en-SG" sz="2600" dirty="0"/>
          </a:p>
        </p:txBody>
      </p:sp>
    </p:spTree>
    <p:extLst>
      <p:ext uri="{BB962C8B-B14F-4D97-AF65-F5344CB8AC3E}">
        <p14:creationId xmlns:p14="http://schemas.microsoft.com/office/powerpoint/2010/main" val="20810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2" grpId="0" animBg="1"/>
      <p:bldP spid="13" grpId="0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9DFA48-D3A5-4A7B-A930-CC7FEC9B6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740" y="397584"/>
            <a:ext cx="8460329" cy="9619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số hàm thiết kế sẵn của python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8C6AB3-6594-4F35-A112-91BB3EE376EC}"/>
              </a:ext>
            </a:extLst>
          </p:cNvPr>
          <p:cNvSpPr txBox="1"/>
          <p:nvPr/>
        </p:nvSpPr>
        <p:spPr>
          <a:xfrm>
            <a:off x="1742988" y="1967405"/>
            <a:ext cx="51058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Cú pháp câu lệnh gọi hàm:</a:t>
            </a:r>
            <a:endParaRPr lang="en-SG" sz="3000" b="1" dirty="0"/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B5EAE651-4644-44C3-9CD9-11982CC6005B}"/>
              </a:ext>
            </a:extLst>
          </p:cNvPr>
          <p:cNvSpPr/>
          <p:nvPr/>
        </p:nvSpPr>
        <p:spPr>
          <a:xfrm>
            <a:off x="1742988" y="2818453"/>
            <a:ext cx="7228813" cy="96191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268A2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438423-0E54-4ADC-9884-B3FC79DC6C0D}"/>
              </a:ext>
            </a:extLst>
          </p:cNvPr>
          <p:cNvSpPr txBox="1"/>
          <p:nvPr/>
        </p:nvSpPr>
        <p:spPr>
          <a:xfrm>
            <a:off x="1931016" y="2986014"/>
            <a:ext cx="71410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&lt;tên hàm&gt; </a:t>
            </a:r>
            <a:r>
              <a:rPr lang="en-US" sz="3200" b="1" dirty="0">
                <a:solidFill>
                  <a:srgbClr val="0070C0"/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(&lt;danh sách tham số hàm&gt;)</a:t>
            </a:r>
            <a:endParaRPr lang="en-SG" sz="3200" b="1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886B2B9E-F050-4E3E-811B-1509D1D9500E}"/>
              </a:ext>
            </a:extLst>
          </p:cNvPr>
          <p:cNvSpPr/>
          <p:nvPr/>
        </p:nvSpPr>
        <p:spPr>
          <a:xfrm>
            <a:off x="1602301" y="4051897"/>
            <a:ext cx="8285767" cy="1463679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E9B97-E80E-43B9-95A4-634CED178250}"/>
              </a:ext>
            </a:extLst>
          </p:cNvPr>
          <p:cNvSpPr txBox="1"/>
          <p:nvPr/>
        </p:nvSpPr>
        <p:spPr>
          <a:xfrm>
            <a:off x="1602302" y="4154952"/>
            <a:ext cx="828576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Python cung cấp sẵn nhiều hàm thực hiện những công việc khác nhau cho phép người dùng được tùy ý sử dụng khi viết chương trình bằng các câu lệnh gọi hàm tương ứng.</a:t>
            </a:r>
            <a:endParaRPr lang="en-SG" sz="2600" i="1" dirty="0"/>
          </a:p>
        </p:txBody>
      </p:sp>
    </p:spTree>
    <p:extLst>
      <p:ext uri="{BB962C8B-B14F-4D97-AF65-F5344CB8AC3E}">
        <p14:creationId xmlns:p14="http://schemas.microsoft.com/office/powerpoint/2010/main" val="169243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2" grpId="0" animBg="1"/>
      <p:bldP spid="13" grpId="0"/>
      <p:bldP spid="16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9DFA48-D3A5-4A7B-A930-CC7FEC9B6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016" y="397584"/>
            <a:ext cx="7957053" cy="9619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dirty="0" err="1" smtClean="0">
                <a:solidFill>
                  <a:srgbClr val="FF0000"/>
                </a:solidFill>
              </a:rPr>
              <a:t>Thiết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lập các hàm tự định nghĩa 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F65BC806-45EB-434D-A580-6B4D41DD478E}"/>
              </a:ext>
            </a:extLst>
          </p:cNvPr>
          <p:cNvSpPr/>
          <p:nvPr/>
        </p:nvSpPr>
        <p:spPr>
          <a:xfrm>
            <a:off x="1317531" y="2303929"/>
            <a:ext cx="8888785" cy="274320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4A3AF2-9D11-463E-8B14-8212786B8EAD}"/>
              </a:ext>
            </a:extLst>
          </p:cNvPr>
          <p:cNvSpPr txBox="1"/>
          <p:nvPr/>
        </p:nvSpPr>
        <p:spPr>
          <a:xfrm>
            <a:off x="1398214" y="2431828"/>
            <a:ext cx="880810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Hàm trong Python được định nghĩa bằng từ khóa </a:t>
            </a:r>
            <a:r>
              <a:rPr lang="en-US" sz="2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def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600" i="1" dirty="0">
                <a:latin typeface="Times New Roman" panose="02020603050405020304" pitchFamily="18" charset="0"/>
              </a:rPr>
              <a:t>Theo sau là tên hàm ( đặt theo quy tắc đặt tên định danh).</a:t>
            </a:r>
          </a:p>
          <a:p>
            <a:r>
              <a:rPr lang="en-US" sz="2600" i="1" dirty="0">
                <a:latin typeface="Times New Roman" panose="02020603050405020304" pitchFamily="18" charset="0"/>
              </a:rPr>
              <a:t>Hàm có thể có hoặc không có tham số.</a:t>
            </a:r>
          </a:p>
          <a:p>
            <a:r>
              <a:rPr lang="en-US" sz="2600" i="1" dirty="0">
                <a:latin typeface="Times New Roman" panose="02020603050405020304" pitchFamily="18" charset="0"/>
              </a:rPr>
              <a:t>Khối lệnh mô tả hàm được viết sau dấu “:”  và được viết lùi vào, thẳng hàng.</a:t>
            </a:r>
          </a:p>
          <a:p>
            <a:r>
              <a:rPr lang="en-US" sz="2600" i="1" dirty="0">
                <a:latin typeface="Times New Roman" panose="02020603050405020304" pitchFamily="18" charset="0"/>
              </a:rPr>
              <a:t>Hàm có thể có hoặc không có giá trị trả lại sau từ khóa </a:t>
            </a:r>
            <a:r>
              <a:rPr lang="en-US" sz="2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return</a:t>
            </a:r>
            <a:r>
              <a:rPr lang="en-US" sz="2600" i="1" dirty="0">
                <a:latin typeface="Times New Roman" panose="02020603050405020304" pitchFamily="18" charset="0"/>
              </a:rPr>
              <a:t>.</a:t>
            </a:r>
            <a:endParaRPr lang="en-SG" sz="2600" i="1" dirty="0"/>
          </a:p>
        </p:txBody>
      </p:sp>
    </p:spTree>
    <p:extLst>
      <p:ext uri="{BB962C8B-B14F-4D97-AF65-F5344CB8AC3E}">
        <p14:creationId xmlns:p14="http://schemas.microsoft.com/office/powerpoint/2010/main" val="28886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9DFA48-D3A5-4A7B-A930-CC7FEC9B6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016" y="397584"/>
            <a:ext cx="7957053" cy="9619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Thiết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định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nghĩa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8C6AB3-6594-4F35-A112-91BB3EE376EC}"/>
              </a:ext>
            </a:extLst>
          </p:cNvPr>
          <p:cNvSpPr txBox="1"/>
          <p:nvPr/>
        </p:nvSpPr>
        <p:spPr>
          <a:xfrm>
            <a:off x="1742988" y="1967405"/>
            <a:ext cx="42066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Cú pháp thiết lập hàm</a:t>
            </a:r>
            <a:endParaRPr lang="en-SG" sz="3000" b="1" dirty="0"/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B5EAE651-4644-44C3-9CD9-11982CC6005B}"/>
              </a:ext>
            </a:extLst>
          </p:cNvPr>
          <p:cNvSpPr/>
          <p:nvPr/>
        </p:nvSpPr>
        <p:spPr>
          <a:xfrm>
            <a:off x="1427741" y="3247721"/>
            <a:ext cx="4211059" cy="1292662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268A2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438423-0E54-4ADC-9884-B3FC79DC6C0D}"/>
              </a:ext>
            </a:extLst>
          </p:cNvPr>
          <p:cNvSpPr txBox="1"/>
          <p:nvPr/>
        </p:nvSpPr>
        <p:spPr>
          <a:xfrm>
            <a:off x="1635180" y="3303492"/>
            <a:ext cx="40036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3399"/>
                </a:solidFill>
                <a:latin typeface="Tw Cen MT" panose="020B0602020104020603" pitchFamily="34" charset="0"/>
              </a:rPr>
              <a:t>Def</a:t>
            </a:r>
            <a:r>
              <a:rPr lang="en-US" sz="2600" dirty="0">
                <a:solidFill>
                  <a:srgbClr val="7030A0"/>
                </a:solidFill>
                <a:latin typeface="Tw Cen MT" panose="020B0602020104020603" pitchFamily="34" charset="0"/>
              </a:rPr>
              <a:t> &lt;tên hàm&gt; (&lt;tham số&gt;:</a:t>
            </a:r>
          </a:p>
          <a:p>
            <a:r>
              <a:rPr lang="en-US" sz="2600" dirty="0">
                <a:solidFill>
                  <a:srgbClr val="7030A0"/>
                </a:solidFill>
                <a:latin typeface="Tw Cen MT" panose="020B0602020104020603" pitchFamily="34" charset="0"/>
              </a:rPr>
              <a:t>	&lt;khối lệnh&gt;</a:t>
            </a:r>
          </a:p>
          <a:p>
            <a:r>
              <a:rPr lang="en-US" sz="2600" b="1" dirty="0">
                <a:solidFill>
                  <a:srgbClr val="FF3399"/>
                </a:solidFill>
                <a:latin typeface="Tw Cen MT" panose="020B0602020104020603" pitchFamily="34" charset="0"/>
              </a:rPr>
              <a:t>Return</a:t>
            </a:r>
            <a:r>
              <a:rPr lang="en-US" sz="2600" dirty="0">
                <a:solidFill>
                  <a:srgbClr val="7030A0"/>
                </a:solidFill>
                <a:latin typeface="Tw Cen MT" panose="020B0602020104020603" pitchFamily="34" charset="0"/>
              </a:rPr>
              <a:t> &lt;giá trị&gt;</a:t>
            </a:r>
            <a:endParaRPr lang="en-SG" sz="2600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A12239D4-D3C4-47E9-B5A0-450F338401F3}"/>
              </a:ext>
            </a:extLst>
          </p:cNvPr>
          <p:cNvSpPr/>
          <p:nvPr/>
        </p:nvSpPr>
        <p:spPr>
          <a:xfrm>
            <a:off x="6264837" y="3229130"/>
            <a:ext cx="4211059" cy="1292662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268A2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8BB3F3-19E3-41DE-82A5-D80D6A4A88C0}"/>
              </a:ext>
            </a:extLst>
          </p:cNvPr>
          <p:cNvSpPr txBox="1"/>
          <p:nvPr/>
        </p:nvSpPr>
        <p:spPr>
          <a:xfrm>
            <a:off x="6553200" y="3266311"/>
            <a:ext cx="40036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3399"/>
                </a:solidFill>
                <a:latin typeface="Tw Cen MT" panose="020B0602020104020603" pitchFamily="34" charset="0"/>
              </a:rPr>
              <a:t>Def</a:t>
            </a:r>
            <a:r>
              <a:rPr lang="en-US" sz="2600" dirty="0">
                <a:solidFill>
                  <a:srgbClr val="7030A0"/>
                </a:solidFill>
                <a:latin typeface="Tw Cen MT" panose="020B0602020104020603" pitchFamily="34" charset="0"/>
              </a:rPr>
              <a:t> &lt;tên hàm&gt; (&lt;tham số&gt;:</a:t>
            </a:r>
          </a:p>
          <a:p>
            <a:r>
              <a:rPr lang="en-US" sz="2600" dirty="0">
                <a:solidFill>
                  <a:srgbClr val="7030A0"/>
                </a:solidFill>
                <a:latin typeface="Tw Cen MT" panose="020B0602020104020603" pitchFamily="34" charset="0"/>
              </a:rPr>
              <a:t>	&lt;khối lệnh&gt;</a:t>
            </a:r>
          </a:p>
          <a:p>
            <a:r>
              <a:rPr lang="en-US" sz="2600" b="1" dirty="0">
                <a:solidFill>
                  <a:srgbClr val="FF3399"/>
                </a:solidFill>
                <a:latin typeface="Tw Cen MT" panose="020B0602020104020603" pitchFamily="34" charset="0"/>
              </a:rPr>
              <a:t>Return</a:t>
            </a:r>
            <a:r>
              <a:rPr lang="en-US" sz="2600" dirty="0">
                <a:solidFill>
                  <a:srgbClr val="7030A0"/>
                </a:solidFill>
                <a:latin typeface="Tw Cen MT" panose="020B0602020104020603" pitchFamily="34" charset="0"/>
              </a:rPr>
              <a:t> </a:t>
            </a:r>
            <a:endParaRPr lang="en-SG" sz="2600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D1A43E-84DA-4120-8043-C7E67B5637D8}"/>
              </a:ext>
            </a:extLst>
          </p:cNvPr>
          <p:cNvSpPr txBox="1"/>
          <p:nvPr/>
        </p:nvSpPr>
        <p:spPr>
          <a:xfrm>
            <a:off x="1702941" y="2648439"/>
            <a:ext cx="38619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Hàm có trả lại giá trị</a:t>
            </a:r>
            <a:endParaRPr lang="en-SG" sz="3000" b="1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7C3E5B-E40A-4B4B-AD56-80CC8CF24765}"/>
              </a:ext>
            </a:extLst>
          </p:cNvPr>
          <p:cNvSpPr txBox="1"/>
          <p:nvPr/>
        </p:nvSpPr>
        <p:spPr>
          <a:xfrm>
            <a:off x="6227593" y="2693723"/>
            <a:ext cx="45688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Hàm không trả lại giá trị</a:t>
            </a:r>
            <a:endParaRPr lang="en-SG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2" grpId="0" animBg="1"/>
      <p:bldP spid="13" grpId="0"/>
      <p:bldP spid="19" grpId="0" animBg="1"/>
      <p:bldP spid="20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9DFA48-D3A5-4A7B-A930-CC7FEC9B6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016" y="397584"/>
            <a:ext cx="7957053" cy="9619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Bài tập vận dụng kiến thức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B5EAE651-4644-44C3-9CD9-11982CC6005B}"/>
              </a:ext>
            </a:extLst>
          </p:cNvPr>
          <p:cNvSpPr/>
          <p:nvPr/>
        </p:nvSpPr>
        <p:spPr>
          <a:xfrm>
            <a:off x="1424692" y="1975398"/>
            <a:ext cx="8866790" cy="96191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268A2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438423-0E54-4ADC-9884-B3FC79DC6C0D}"/>
              </a:ext>
            </a:extLst>
          </p:cNvPr>
          <p:cNvSpPr txBox="1"/>
          <p:nvPr/>
        </p:nvSpPr>
        <p:spPr>
          <a:xfrm>
            <a:off x="1463049" y="2010078"/>
            <a:ext cx="8597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1</a:t>
            </a:r>
            <a:r>
              <a:rPr lang="vi-VN" sz="2000" b="1" dirty="0" smtClean="0"/>
              <a:t>:</a:t>
            </a:r>
            <a:r>
              <a:rPr lang="vi-VN" sz="2000" b="1" dirty="0"/>
              <a:t> 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hàm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họ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chào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màn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.</a:t>
            </a: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CC16EDF6-2116-47D1-948C-AE1966FD2B50}"/>
              </a:ext>
            </a:extLst>
          </p:cNvPr>
          <p:cNvSpPr/>
          <p:nvPr/>
        </p:nvSpPr>
        <p:spPr>
          <a:xfrm>
            <a:off x="1424692" y="3199685"/>
            <a:ext cx="8795073" cy="1595599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268A2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C5DC1A-42D2-424D-A970-BE11FF81B213}"/>
              </a:ext>
            </a:extLst>
          </p:cNvPr>
          <p:cNvSpPr txBox="1"/>
          <p:nvPr/>
        </p:nvSpPr>
        <p:spPr>
          <a:xfrm>
            <a:off x="1534766" y="3429000"/>
            <a:ext cx="87567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prime(n)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n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true </a:t>
            </a:r>
            <a:r>
              <a:rPr lang="en-US" dirty="0" err="1"/>
              <a:t>nếu</a:t>
            </a:r>
            <a:r>
              <a:rPr lang="en-US" dirty="0"/>
              <a:t> n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false </a:t>
            </a:r>
            <a:r>
              <a:rPr lang="en-US" dirty="0" err="1"/>
              <a:t>nếu</a:t>
            </a:r>
            <a:r>
              <a:rPr lang="en-US" dirty="0"/>
              <a:t> n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.</a:t>
            </a:r>
            <a:endParaRPr lang="en-SG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7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/>
      <p:bldP spid="1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9DFA48-D3A5-4A7B-A930-CC7FEC9B6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016" y="397584"/>
            <a:ext cx="7957053" cy="9619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Bài tập vận dụng kiến thức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B5EAE651-4644-44C3-9CD9-11982CC6005B}"/>
              </a:ext>
            </a:extLst>
          </p:cNvPr>
          <p:cNvSpPr/>
          <p:nvPr/>
        </p:nvSpPr>
        <p:spPr>
          <a:xfrm>
            <a:off x="1424692" y="1975398"/>
            <a:ext cx="8866790" cy="961913"/>
          </a:xfrm>
          <a:prstGeom prst="round2DiagRect">
            <a:avLst/>
          </a:prstGeom>
          <a:solidFill>
            <a:srgbClr val="FF0066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438423-0E54-4ADC-9884-B3FC79DC6C0D}"/>
              </a:ext>
            </a:extLst>
          </p:cNvPr>
          <p:cNvSpPr txBox="1"/>
          <p:nvPr/>
        </p:nvSpPr>
        <p:spPr>
          <a:xfrm>
            <a:off x="1472786" y="2196174"/>
            <a:ext cx="438530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tham khảo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SG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4693" y="3498112"/>
            <a:ext cx="7687410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def</a:t>
            </a:r>
            <a:r>
              <a:rPr lang="en-US" dirty="0"/>
              <a:t> meeting():</a:t>
            </a:r>
          </a:p>
          <a:p>
            <a:r>
              <a:rPr lang="en-US" dirty="0" smtClean="0"/>
              <a:t>Ten=input</a:t>
            </a:r>
            <a:r>
              <a:rPr lang="en-US" dirty="0"/>
              <a:t>(“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”)</a:t>
            </a:r>
          </a:p>
          <a:p>
            <a:r>
              <a:rPr lang="en-US" dirty="0"/>
              <a:t>Print(“</a:t>
            </a:r>
            <a:r>
              <a:rPr lang="en-US" dirty="0" err="1"/>
              <a:t>xin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”,ten)</a:t>
            </a:r>
          </a:p>
          <a:p>
            <a:r>
              <a:rPr lang="en-US" dirty="0"/>
              <a:t>Meeting()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9DFA48-D3A5-4A7B-A930-CC7FEC9B6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016" y="397584"/>
            <a:ext cx="7957053" cy="9619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Bài tập vận dụng kiến thức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B5EAE651-4644-44C3-9CD9-11982CC6005B}"/>
              </a:ext>
            </a:extLst>
          </p:cNvPr>
          <p:cNvSpPr/>
          <p:nvPr/>
        </p:nvSpPr>
        <p:spPr>
          <a:xfrm>
            <a:off x="1424692" y="1975398"/>
            <a:ext cx="8866790" cy="961913"/>
          </a:xfrm>
          <a:prstGeom prst="round2DiagRect">
            <a:avLst/>
          </a:prstGeom>
          <a:solidFill>
            <a:srgbClr val="FF0066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438423-0E54-4ADC-9884-B3FC79DC6C0D}"/>
              </a:ext>
            </a:extLst>
          </p:cNvPr>
          <p:cNvSpPr txBox="1"/>
          <p:nvPr/>
        </p:nvSpPr>
        <p:spPr>
          <a:xfrm>
            <a:off x="1472786" y="2196174"/>
            <a:ext cx="438530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tham khảo bài 2</a:t>
            </a:r>
            <a:endParaRPr lang="en-SG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4693" y="2975126"/>
            <a:ext cx="8866790" cy="369331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def</a:t>
            </a:r>
            <a:r>
              <a:rPr lang="en-US" dirty="0"/>
              <a:t> prime(n):</a:t>
            </a:r>
          </a:p>
          <a:p>
            <a:r>
              <a:rPr lang="en-US" dirty="0"/>
              <a:t>C=0</a:t>
            </a:r>
          </a:p>
          <a:p>
            <a:r>
              <a:rPr lang="en-US" dirty="0"/>
              <a:t>K=1</a:t>
            </a:r>
          </a:p>
          <a:p>
            <a:r>
              <a:rPr lang="en-US" dirty="0"/>
              <a:t>While k&lt;n:</a:t>
            </a:r>
          </a:p>
          <a:p>
            <a:r>
              <a:rPr lang="en-US" dirty="0"/>
              <a:t>If </a:t>
            </a:r>
            <a:r>
              <a:rPr lang="en-US" dirty="0" err="1"/>
              <a:t>n%k</a:t>
            </a:r>
            <a:r>
              <a:rPr lang="en-US" dirty="0"/>
              <a:t>==0: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C=c+1</a:t>
            </a:r>
          </a:p>
          <a:p>
            <a:r>
              <a:rPr lang="en-US" dirty="0"/>
              <a:t>	K=k+1</a:t>
            </a:r>
          </a:p>
          <a:p>
            <a:r>
              <a:rPr lang="en-US" dirty="0"/>
              <a:t>If c==1:</a:t>
            </a:r>
          </a:p>
          <a:p>
            <a:r>
              <a:rPr lang="en-US" dirty="0"/>
              <a:t>	Return true</a:t>
            </a:r>
          </a:p>
          <a:p>
            <a:r>
              <a:rPr lang="en-US" dirty="0"/>
              <a:t>Else:</a:t>
            </a:r>
          </a:p>
          <a:p>
            <a:r>
              <a:rPr lang="en-US" dirty="0"/>
              <a:t>	Return false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/>
      <p:bldP spid="2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3161</TotalTime>
  <Words>428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.VnMonotype corsiva</vt:lpstr>
      <vt:lpstr>.VnTifani Heavy</vt:lpstr>
      <vt:lpstr>Arial</vt:lpstr>
      <vt:lpstr>Calibri</vt:lpstr>
      <vt:lpstr>Corbel</vt:lpstr>
      <vt:lpstr>Times New Roman</vt:lpstr>
      <vt:lpstr>Tw Cen MT</vt:lpstr>
      <vt:lpstr>Wingdings</vt:lpstr>
      <vt:lpstr>Basis</vt:lpstr>
      <vt:lpstr>Hàm trong Python </vt:lpstr>
      <vt:lpstr>1. Một số hàm thiết kế sẵn của python</vt:lpstr>
      <vt:lpstr>1.Một số hàm thiết kế sẵn của python</vt:lpstr>
      <vt:lpstr>1. Một số hàm thiết kế sẵn của python</vt:lpstr>
      <vt:lpstr>2. Thiết lập các hàm tự định nghĩa </vt:lpstr>
      <vt:lpstr>2. Thiết lập các hàm tự định nghĩa </vt:lpstr>
      <vt:lpstr>Bài tập vận dụng kiến thức</vt:lpstr>
      <vt:lpstr>Bài tập vận dụng kiến thức</vt:lpstr>
      <vt:lpstr>Bài tập vận dụng kiến thức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Ngọc Trương</dc:creator>
  <cp:lastModifiedBy>Asus</cp:lastModifiedBy>
  <cp:revision>49</cp:revision>
  <dcterms:created xsi:type="dcterms:W3CDTF">2022-07-09T05:39:04Z</dcterms:created>
  <dcterms:modified xsi:type="dcterms:W3CDTF">2022-07-20T07:57:30Z</dcterms:modified>
</cp:coreProperties>
</file>