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4" r:id="rId3"/>
    <p:sldMasterId id="2147483765" r:id="rId4"/>
    <p:sldMasterId id="2147483766" r:id="rId5"/>
    <p:sldMasterId id="2147483767" r:id="rId6"/>
    <p:sldMasterId id="2147483768" r:id="rId7"/>
    <p:sldMasterId id="214748376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y="6858000" cx="12192000"/>
  <p:notesSz cx="6858000" cy="9144000"/>
  <p:embeddedFontLst>
    <p:embeddedFont>
      <p:font typeface="Alex Brush"/>
      <p:regular r:id="rId37"/>
    </p:embeddedFont>
    <p:embeddedFont>
      <p:font typeface="Roboto"/>
      <p:regular r:id="rId38"/>
      <p:bold r:id="rId39"/>
      <p:italic r:id="rId40"/>
      <p:boldItalic r:id="rId41"/>
    </p:embeddedFont>
    <p:embeddedFont>
      <p:font typeface="Fleur De Leah"/>
      <p:regular r:id="rId42"/>
    </p:embeddedFont>
    <p:embeddedFont>
      <p:font typeface="Carattere"/>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FleurDeLeah-regular.fntdata"/><Relationship Id="rId41" Type="http://schemas.openxmlformats.org/officeDocument/2006/relationships/font" Target="fonts/Roboto-boldItalic.fntdata"/><Relationship Id="rId43" Type="http://schemas.openxmlformats.org/officeDocument/2006/relationships/font" Target="fonts/Carattere-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font" Target="fonts/AlexBrush-regular.fntdata"/><Relationship Id="rId36" Type="http://schemas.openxmlformats.org/officeDocument/2006/relationships/slide" Target="slides/slide27.xml"/><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6" name="Google Shape;86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Google Shape;89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1" name="Google Shape;93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 name="Google Shape;93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00"/>
              <a:buFont typeface="Arial"/>
              <a:buNone/>
              <a:defRPr/>
            </a:lvl1pPr>
            <a:lvl2pPr indent="0" lvl="1" marL="0" algn="r">
              <a:buClr>
                <a:schemeClr val="dk2"/>
              </a:buClr>
              <a:buSzPts val="1300"/>
              <a:buFont typeface="Arial"/>
              <a:buNone/>
              <a:defRPr/>
            </a:lvl2pPr>
            <a:lvl3pPr indent="0" lvl="2" marL="0" algn="r">
              <a:buClr>
                <a:schemeClr val="dk2"/>
              </a:buClr>
              <a:buSzPts val="1300"/>
              <a:buFont typeface="Arial"/>
              <a:buNone/>
              <a:defRPr/>
            </a:lvl3pPr>
            <a:lvl4pPr indent="0" lvl="3" marL="0" algn="r">
              <a:buClr>
                <a:schemeClr val="dk2"/>
              </a:buClr>
              <a:buSzPts val="1300"/>
              <a:buFont typeface="Arial"/>
              <a:buNone/>
              <a:defRPr/>
            </a:lvl4pPr>
            <a:lvl5pPr indent="0" lvl="4" marL="0" algn="r">
              <a:buClr>
                <a:schemeClr val="dk2"/>
              </a:buClr>
              <a:buSzPts val="1300"/>
              <a:buFont typeface="Arial"/>
              <a:buNone/>
              <a:defRPr/>
            </a:lvl5pPr>
            <a:lvl6pPr indent="0" lvl="5" marL="0" algn="r">
              <a:buClr>
                <a:schemeClr val="dk2"/>
              </a:buClr>
              <a:buSzPts val="1300"/>
              <a:buFont typeface="Arial"/>
              <a:buNone/>
              <a:defRPr/>
            </a:lvl6pPr>
            <a:lvl7pPr indent="0" lvl="6" marL="0" algn="r">
              <a:buClr>
                <a:schemeClr val="dk2"/>
              </a:buClr>
              <a:buSzPts val="1300"/>
              <a:buFont typeface="Arial"/>
              <a:buNone/>
              <a:defRPr/>
            </a:lvl7pPr>
            <a:lvl8pPr indent="0" lvl="7" marL="0" algn="r">
              <a:buClr>
                <a:schemeClr val="dk2"/>
              </a:buClr>
              <a:buSzPts val="1300"/>
              <a:buFont typeface="Arial"/>
              <a:buNone/>
              <a:defRPr/>
            </a:lvl8pPr>
            <a:lvl9pPr indent="0" lvl="8" marL="0" algn="r">
              <a:buClr>
                <a:schemeClr val="dk2"/>
              </a:buClr>
              <a:buSzPts val="13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6" name="Shape 46"/>
        <p:cNvGrpSpPr/>
        <p:nvPr/>
      </p:nvGrpSpPr>
      <p:grpSpPr>
        <a:xfrm>
          <a:off x="0" y="0"/>
          <a:ext cx="0" cy="0"/>
          <a:chOff x="0" y="0"/>
          <a:chExt cx="0" cy="0"/>
        </a:xfrm>
      </p:grpSpPr>
      <p:sp>
        <p:nvSpPr>
          <p:cNvPr id="47" name="Google Shape;47;p1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48" name="Google Shape;48;p1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49" name="Google Shape;49;p1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638" name="Shape 638"/>
        <p:cNvGrpSpPr/>
        <p:nvPr/>
      </p:nvGrpSpPr>
      <p:grpSpPr>
        <a:xfrm>
          <a:off x="0" y="0"/>
          <a:ext cx="0" cy="0"/>
          <a:chOff x="0" y="0"/>
          <a:chExt cx="0" cy="0"/>
        </a:xfrm>
      </p:grpSpPr>
      <p:sp>
        <p:nvSpPr>
          <p:cNvPr id="639" name="Google Shape;639;p106"/>
          <p:cNvSpPr/>
          <p:nvPr>
            <p:ph idx="2" type="pic"/>
          </p:nvPr>
        </p:nvSpPr>
        <p:spPr>
          <a:xfrm>
            <a:off x="0" y="3418114"/>
            <a:ext cx="12192000" cy="3439886"/>
          </a:xfrm>
          <a:prstGeom prst="rect">
            <a:avLst/>
          </a:prstGeom>
          <a:solidFill>
            <a:srgbClr val="F2F2F2"/>
          </a:solid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640" name="Shape 640"/>
        <p:cNvGrpSpPr/>
        <p:nvPr/>
      </p:nvGrpSpPr>
      <p:grpSpPr>
        <a:xfrm>
          <a:off x="0" y="0"/>
          <a:ext cx="0" cy="0"/>
          <a:chOff x="0" y="0"/>
          <a:chExt cx="0" cy="0"/>
        </a:xfrm>
      </p:grpSpPr>
      <p:sp>
        <p:nvSpPr>
          <p:cNvPr id="641" name="Google Shape;641;p107"/>
          <p:cNvSpPr/>
          <p:nvPr>
            <p:ph idx="2" type="pic"/>
          </p:nvPr>
        </p:nvSpPr>
        <p:spPr>
          <a:xfrm>
            <a:off x="733215" y="1640521"/>
            <a:ext cx="2224312" cy="2224312"/>
          </a:xfrm>
          <a:prstGeom prst="ellipse">
            <a:avLst/>
          </a:prstGeom>
          <a:solidFill>
            <a:srgbClr val="F2F2F2"/>
          </a:solidFill>
          <a:ln>
            <a:noFill/>
          </a:ln>
        </p:spPr>
      </p:sp>
      <p:sp>
        <p:nvSpPr>
          <p:cNvPr id="642" name="Google Shape;642;p107"/>
          <p:cNvSpPr/>
          <p:nvPr>
            <p:ph idx="3" type="pic"/>
          </p:nvPr>
        </p:nvSpPr>
        <p:spPr>
          <a:xfrm>
            <a:off x="3964453" y="1642741"/>
            <a:ext cx="2224312" cy="2222091"/>
          </a:xfrm>
          <a:prstGeom prst="ellipse">
            <a:avLst/>
          </a:prstGeom>
          <a:solidFill>
            <a:srgbClr val="F2F2F2"/>
          </a:solidFill>
          <a:ln>
            <a:noFill/>
          </a:ln>
        </p:spPr>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643" name="Shape 643"/>
        <p:cNvGrpSpPr/>
        <p:nvPr/>
      </p:nvGrpSpPr>
      <p:grpSpPr>
        <a:xfrm>
          <a:off x="0" y="0"/>
          <a:ext cx="0" cy="0"/>
          <a:chOff x="0" y="0"/>
          <a:chExt cx="0" cy="0"/>
        </a:xfrm>
      </p:grpSpPr>
      <p:sp>
        <p:nvSpPr>
          <p:cNvPr id="644" name="Google Shape;644;p108"/>
          <p:cNvSpPr/>
          <p:nvPr>
            <p:ph idx="2" type="pic"/>
          </p:nvPr>
        </p:nvSpPr>
        <p:spPr>
          <a:xfrm>
            <a:off x="-2" y="3425370"/>
            <a:ext cx="6865259" cy="3432629"/>
          </a:xfrm>
          <a:prstGeom prst="rect">
            <a:avLst/>
          </a:prstGeom>
          <a:solidFill>
            <a:srgbClr val="F2F2F2"/>
          </a:solidFill>
          <a:ln>
            <a:noFill/>
          </a:ln>
        </p:spPr>
      </p:sp>
      <p:sp>
        <p:nvSpPr>
          <p:cNvPr id="645" name="Google Shape;645;p108"/>
          <p:cNvSpPr/>
          <p:nvPr>
            <p:ph idx="3" type="pic"/>
          </p:nvPr>
        </p:nvSpPr>
        <p:spPr>
          <a:xfrm>
            <a:off x="6865258" y="0"/>
            <a:ext cx="5326742" cy="3425371"/>
          </a:xfrm>
          <a:prstGeom prst="rect">
            <a:avLst/>
          </a:prstGeom>
          <a:solidFill>
            <a:srgbClr val="F2F2F2"/>
          </a:solid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646" name="Shape 646"/>
        <p:cNvGrpSpPr/>
        <p:nvPr/>
      </p:nvGrpSpPr>
      <p:grpSpPr>
        <a:xfrm>
          <a:off x="0" y="0"/>
          <a:ext cx="0" cy="0"/>
          <a:chOff x="0" y="0"/>
          <a:chExt cx="0" cy="0"/>
        </a:xfrm>
      </p:grpSpPr>
      <p:sp>
        <p:nvSpPr>
          <p:cNvPr id="647" name="Google Shape;647;p109"/>
          <p:cNvSpPr/>
          <p:nvPr>
            <p:ph idx="2" type="pic"/>
          </p:nvPr>
        </p:nvSpPr>
        <p:spPr>
          <a:xfrm>
            <a:off x="952919" y="1001486"/>
            <a:ext cx="4905828" cy="4905828"/>
          </a:xfrm>
          <a:prstGeom prst="ellipse">
            <a:avLst/>
          </a:prstGeom>
          <a:solidFill>
            <a:srgbClr val="F2F2F2"/>
          </a:solid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648" name="Shape 648"/>
        <p:cNvGrpSpPr/>
        <p:nvPr/>
      </p:nvGrpSpPr>
      <p:grpSpPr>
        <a:xfrm>
          <a:off x="0" y="0"/>
          <a:ext cx="0" cy="0"/>
          <a:chOff x="0" y="0"/>
          <a:chExt cx="0" cy="0"/>
        </a:xfrm>
      </p:grpSpPr>
      <p:sp>
        <p:nvSpPr>
          <p:cNvPr id="649" name="Google Shape;649;p110"/>
          <p:cNvSpPr/>
          <p:nvPr>
            <p:ph idx="2" type="pic"/>
          </p:nvPr>
        </p:nvSpPr>
        <p:spPr>
          <a:xfrm>
            <a:off x="6027417" y="0"/>
            <a:ext cx="6164582" cy="6858000"/>
          </a:xfrm>
          <a:prstGeom prst="rect">
            <a:avLst/>
          </a:prstGeom>
          <a:solidFill>
            <a:srgbClr val="F2F2F2"/>
          </a:solid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650" name="Shape 650"/>
        <p:cNvGrpSpPr/>
        <p:nvPr/>
      </p:nvGrpSpPr>
      <p:grpSpPr>
        <a:xfrm>
          <a:off x="0" y="0"/>
          <a:ext cx="0" cy="0"/>
          <a:chOff x="0" y="0"/>
          <a:chExt cx="0" cy="0"/>
        </a:xfrm>
      </p:grpSpPr>
      <p:sp>
        <p:nvSpPr>
          <p:cNvPr id="651" name="Google Shape;651;p111"/>
          <p:cNvSpPr/>
          <p:nvPr>
            <p:ph idx="2" type="pic"/>
          </p:nvPr>
        </p:nvSpPr>
        <p:spPr>
          <a:xfrm>
            <a:off x="0" y="0"/>
            <a:ext cx="4996070" cy="6858000"/>
          </a:xfrm>
          <a:prstGeom prst="rect">
            <a:avLst/>
          </a:prstGeom>
          <a:solidFill>
            <a:srgbClr val="F2F2F2"/>
          </a:solid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652" name="Shape 652"/>
        <p:cNvGrpSpPr/>
        <p:nvPr/>
      </p:nvGrpSpPr>
      <p:grpSpPr>
        <a:xfrm>
          <a:off x="0" y="0"/>
          <a:ext cx="0" cy="0"/>
          <a:chOff x="0" y="0"/>
          <a:chExt cx="0" cy="0"/>
        </a:xfrm>
      </p:grpSpPr>
      <p:sp>
        <p:nvSpPr>
          <p:cNvPr id="653" name="Google Shape;653;p112"/>
          <p:cNvSpPr/>
          <p:nvPr>
            <p:ph idx="2" type="pic"/>
          </p:nvPr>
        </p:nvSpPr>
        <p:spPr>
          <a:xfrm>
            <a:off x="979809" y="2419349"/>
            <a:ext cx="3122875" cy="4438651"/>
          </a:xfrm>
          <a:prstGeom prst="rect">
            <a:avLst/>
          </a:prstGeom>
          <a:solidFill>
            <a:srgbClr val="F2F2F2"/>
          </a:solidFill>
          <a:ln>
            <a:noFill/>
          </a:ln>
        </p:spPr>
      </p:sp>
      <p:sp>
        <p:nvSpPr>
          <p:cNvPr id="654" name="Google Shape;654;p112"/>
          <p:cNvSpPr/>
          <p:nvPr>
            <p:ph idx="3" type="pic"/>
          </p:nvPr>
        </p:nvSpPr>
        <p:spPr>
          <a:xfrm>
            <a:off x="4534560" y="2419348"/>
            <a:ext cx="3122877" cy="4438651"/>
          </a:xfrm>
          <a:prstGeom prst="rect">
            <a:avLst/>
          </a:prstGeom>
          <a:solidFill>
            <a:srgbClr val="F2F2F2"/>
          </a:solidFill>
          <a:ln>
            <a:noFill/>
          </a:ln>
        </p:spPr>
      </p:sp>
      <p:sp>
        <p:nvSpPr>
          <p:cNvPr id="655" name="Google Shape;655;p112"/>
          <p:cNvSpPr/>
          <p:nvPr>
            <p:ph idx="4" type="pic"/>
          </p:nvPr>
        </p:nvSpPr>
        <p:spPr>
          <a:xfrm>
            <a:off x="8089312" y="2419347"/>
            <a:ext cx="3122878" cy="4438651"/>
          </a:xfrm>
          <a:prstGeom prst="rect">
            <a:avLst/>
          </a:prstGeom>
          <a:solidFill>
            <a:srgbClr val="F2F2F2"/>
          </a:solid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656" name="Shape 656"/>
        <p:cNvGrpSpPr/>
        <p:nvPr/>
      </p:nvGrpSpPr>
      <p:grpSpPr>
        <a:xfrm>
          <a:off x="0" y="0"/>
          <a:ext cx="0" cy="0"/>
          <a:chOff x="0" y="0"/>
          <a:chExt cx="0" cy="0"/>
        </a:xfrm>
      </p:grpSpPr>
      <p:sp>
        <p:nvSpPr>
          <p:cNvPr id="657" name="Google Shape;657;p113"/>
          <p:cNvSpPr/>
          <p:nvPr>
            <p:ph idx="2" type="pic"/>
          </p:nvPr>
        </p:nvSpPr>
        <p:spPr>
          <a:xfrm>
            <a:off x="0" y="0"/>
            <a:ext cx="12192000" cy="3454400"/>
          </a:xfrm>
          <a:prstGeom prst="rect">
            <a:avLst/>
          </a:prstGeom>
          <a:solidFill>
            <a:srgbClr val="F2F2F2"/>
          </a:solidFill>
          <a:ln>
            <a:noFill/>
          </a:ln>
        </p:spPr>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658" name="Shape 658"/>
        <p:cNvGrpSpPr/>
        <p:nvPr/>
      </p:nvGrpSpPr>
      <p:grpSpPr>
        <a:xfrm>
          <a:off x="0" y="0"/>
          <a:ext cx="0" cy="0"/>
          <a:chOff x="0" y="0"/>
          <a:chExt cx="0" cy="0"/>
        </a:xfrm>
      </p:grpSpPr>
      <p:sp>
        <p:nvSpPr>
          <p:cNvPr id="659" name="Google Shape;659;p114"/>
          <p:cNvSpPr/>
          <p:nvPr>
            <p:ph idx="2" type="pic"/>
          </p:nvPr>
        </p:nvSpPr>
        <p:spPr>
          <a:xfrm>
            <a:off x="-1" y="0"/>
            <a:ext cx="12191999" cy="4610100"/>
          </a:xfrm>
          <a:prstGeom prst="rect">
            <a:avLst/>
          </a:prstGeom>
          <a:solidFill>
            <a:srgbClr val="F2F2F2"/>
          </a:solidFill>
          <a:ln>
            <a:noFill/>
          </a:ln>
        </p:spPr>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660" name="Shape 660"/>
        <p:cNvGrpSpPr/>
        <p:nvPr/>
      </p:nvGrpSpPr>
      <p:grpSpPr>
        <a:xfrm>
          <a:off x="0" y="0"/>
          <a:ext cx="0" cy="0"/>
          <a:chOff x="0" y="0"/>
          <a:chExt cx="0" cy="0"/>
        </a:xfrm>
      </p:grpSpPr>
      <p:sp>
        <p:nvSpPr>
          <p:cNvPr id="661" name="Google Shape;661;p115"/>
          <p:cNvSpPr/>
          <p:nvPr>
            <p:ph idx="2" type="pic"/>
          </p:nvPr>
        </p:nvSpPr>
        <p:spPr>
          <a:xfrm>
            <a:off x="-1" y="0"/>
            <a:ext cx="3222171" cy="6858000"/>
          </a:xfrm>
          <a:prstGeom prst="rect">
            <a:avLst/>
          </a:prstGeom>
          <a:solidFill>
            <a:srgbClr val="F2F2F2"/>
          </a:solidFill>
          <a:ln>
            <a:noFill/>
          </a:ln>
        </p:spPr>
      </p:sp>
      <p:sp>
        <p:nvSpPr>
          <p:cNvPr id="662" name="Google Shape;662;p115"/>
          <p:cNvSpPr/>
          <p:nvPr>
            <p:ph idx="3" type="pic"/>
          </p:nvPr>
        </p:nvSpPr>
        <p:spPr>
          <a:xfrm>
            <a:off x="8969828" y="0"/>
            <a:ext cx="3222172" cy="6858000"/>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663" name="Shape 663"/>
        <p:cNvGrpSpPr/>
        <p:nvPr/>
      </p:nvGrpSpPr>
      <p:grpSpPr>
        <a:xfrm>
          <a:off x="0" y="0"/>
          <a:ext cx="0" cy="0"/>
          <a:chOff x="0" y="0"/>
          <a:chExt cx="0" cy="0"/>
        </a:xfrm>
      </p:grpSpPr>
      <p:sp>
        <p:nvSpPr>
          <p:cNvPr id="664" name="Google Shape;664;p116"/>
          <p:cNvSpPr/>
          <p:nvPr>
            <p:ph idx="2" type="pic"/>
          </p:nvPr>
        </p:nvSpPr>
        <p:spPr>
          <a:xfrm>
            <a:off x="4880806" y="2249715"/>
            <a:ext cx="2410027" cy="2409372"/>
          </a:xfrm>
          <a:prstGeom prst="ellipse">
            <a:avLst/>
          </a:prstGeom>
          <a:solidFill>
            <a:srgbClr val="F2F2F2"/>
          </a:solidFill>
          <a:ln>
            <a:noFill/>
          </a:ln>
        </p:spPr>
      </p:sp>
      <p:sp>
        <p:nvSpPr>
          <p:cNvPr id="665" name="Google Shape;665;p116"/>
          <p:cNvSpPr/>
          <p:nvPr>
            <p:ph idx="3" type="pic"/>
          </p:nvPr>
        </p:nvSpPr>
        <p:spPr>
          <a:xfrm>
            <a:off x="8552920" y="2249715"/>
            <a:ext cx="2410027" cy="2409372"/>
          </a:xfrm>
          <a:prstGeom prst="ellipse">
            <a:avLst/>
          </a:prstGeom>
          <a:solidFill>
            <a:srgbClr val="F2F2F2"/>
          </a:solidFill>
          <a:ln>
            <a:noFill/>
          </a:ln>
        </p:spPr>
      </p:sp>
      <p:sp>
        <p:nvSpPr>
          <p:cNvPr id="666" name="Google Shape;666;p116"/>
          <p:cNvSpPr/>
          <p:nvPr>
            <p:ph idx="4" type="pic"/>
          </p:nvPr>
        </p:nvSpPr>
        <p:spPr>
          <a:xfrm>
            <a:off x="1208692" y="2249715"/>
            <a:ext cx="2410027" cy="2409372"/>
          </a:xfrm>
          <a:prstGeom prst="ellipse">
            <a:avLst/>
          </a:prstGeom>
          <a:solidFill>
            <a:srgbClr val="F2F2F2"/>
          </a:solid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667" name="Shape 667"/>
        <p:cNvGrpSpPr/>
        <p:nvPr/>
      </p:nvGrpSpPr>
      <p:grpSpPr>
        <a:xfrm>
          <a:off x="0" y="0"/>
          <a:ext cx="0" cy="0"/>
          <a:chOff x="0" y="0"/>
          <a:chExt cx="0" cy="0"/>
        </a:xfrm>
      </p:grpSpPr>
      <p:sp>
        <p:nvSpPr>
          <p:cNvPr id="668" name="Google Shape;668;p117"/>
          <p:cNvSpPr/>
          <p:nvPr>
            <p:ph idx="2" type="pic"/>
          </p:nvPr>
        </p:nvSpPr>
        <p:spPr>
          <a:xfrm>
            <a:off x="-1" y="0"/>
            <a:ext cx="8030817" cy="6858000"/>
          </a:xfrm>
          <a:prstGeom prst="rect">
            <a:avLst/>
          </a:prstGeom>
          <a:solidFill>
            <a:srgbClr val="F2F2F2"/>
          </a:solid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669" name="Shape 669"/>
        <p:cNvGrpSpPr/>
        <p:nvPr/>
      </p:nvGrpSpPr>
      <p:grpSpPr>
        <a:xfrm>
          <a:off x="0" y="0"/>
          <a:ext cx="0" cy="0"/>
          <a:chOff x="0" y="0"/>
          <a:chExt cx="0" cy="0"/>
        </a:xfrm>
      </p:grpSpPr>
      <p:sp>
        <p:nvSpPr>
          <p:cNvPr id="670" name="Google Shape;670;p118"/>
          <p:cNvSpPr/>
          <p:nvPr>
            <p:ph idx="2" type="pic"/>
          </p:nvPr>
        </p:nvSpPr>
        <p:spPr>
          <a:xfrm>
            <a:off x="1440920" y="1099931"/>
            <a:ext cx="3192005" cy="4757528"/>
          </a:xfrm>
          <a:prstGeom prst="rect">
            <a:avLst/>
          </a:prstGeom>
          <a:solidFill>
            <a:srgbClr val="F2F2F2"/>
          </a:solid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671" name="Shape 671"/>
        <p:cNvGrpSpPr/>
        <p:nvPr/>
      </p:nvGrpSpPr>
      <p:grpSpPr>
        <a:xfrm>
          <a:off x="0" y="0"/>
          <a:ext cx="0" cy="0"/>
          <a:chOff x="0" y="0"/>
          <a:chExt cx="0" cy="0"/>
        </a:xfrm>
      </p:grpSpPr>
      <p:sp>
        <p:nvSpPr>
          <p:cNvPr id="672" name="Google Shape;672;p119"/>
          <p:cNvSpPr/>
          <p:nvPr>
            <p:ph idx="2" type="pic"/>
          </p:nvPr>
        </p:nvSpPr>
        <p:spPr>
          <a:xfrm>
            <a:off x="1825909" y="948046"/>
            <a:ext cx="2292350" cy="4989514"/>
          </a:xfrm>
          <a:prstGeom prst="rect">
            <a:avLst/>
          </a:prstGeom>
          <a:solidFill>
            <a:srgbClr val="F2F2F2"/>
          </a:solid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673" name="Shape 673"/>
        <p:cNvGrpSpPr/>
        <p:nvPr/>
      </p:nvGrpSpPr>
      <p:grpSpPr>
        <a:xfrm>
          <a:off x="0" y="0"/>
          <a:ext cx="0" cy="0"/>
          <a:chOff x="0" y="0"/>
          <a:chExt cx="0" cy="0"/>
        </a:xfrm>
      </p:grpSpPr>
      <p:sp>
        <p:nvSpPr>
          <p:cNvPr id="674" name="Google Shape;674;p120"/>
          <p:cNvSpPr/>
          <p:nvPr>
            <p:ph idx="2" type="pic"/>
          </p:nvPr>
        </p:nvSpPr>
        <p:spPr>
          <a:xfrm>
            <a:off x="7520504" y="1385071"/>
            <a:ext cx="2993560" cy="6515764"/>
          </a:xfrm>
          <a:prstGeom prst="rect">
            <a:avLst/>
          </a:prstGeom>
          <a:solidFill>
            <a:srgbClr val="F2F2F2"/>
          </a:solidFill>
          <a:ln>
            <a:noFill/>
          </a:ln>
        </p:spPr>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675" name="Shape 675"/>
        <p:cNvGrpSpPr/>
        <p:nvPr/>
      </p:nvGrpSpPr>
      <p:grpSpPr>
        <a:xfrm>
          <a:off x="0" y="0"/>
          <a:ext cx="0" cy="0"/>
          <a:chOff x="0" y="0"/>
          <a:chExt cx="0" cy="0"/>
        </a:xfrm>
      </p:grpSpPr>
      <p:sp>
        <p:nvSpPr>
          <p:cNvPr id="676" name="Google Shape;676;p121"/>
          <p:cNvSpPr/>
          <p:nvPr>
            <p:ph idx="2" type="pic"/>
          </p:nvPr>
        </p:nvSpPr>
        <p:spPr>
          <a:xfrm>
            <a:off x="1466628" y="2039899"/>
            <a:ext cx="4404759" cy="2409641"/>
          </a:xfrm>
          <a:prstGeom prst="rect">
            <a:avLst/>
          </a:prstGeom>
          <a:solidFill>
            <a:srgbClr val="F2F2F2"/>
          </a:solid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677" name="Shape 677"/>
        <p:cNvGrpSpPr/>
        <p:nvPr/>
      </p:nvGrpSpPr>
      <p:grpSpPr>
        <a:xfrm>
          <a:off x="0" y="0"/>
          <a:ext cx="0" cy="0"/>
          <a:chOff x="0" y="0"/>
          <a:chExt cx="0" cy="0"/>
        </a:xfrm>
      </p:grpSpPr>
      <p:sp>
        <p:nvSpPr>
          <p:cNvPr id="678" name="Google Shape;678;p122"/>
          <p:cNvSpPr/>
          <p:nvPr>
            <p:ph idx="2" type="pic"/>
          </p:nvPr>
        </p:nvSpPr>
        <p:spPr>
          <a:xfrm>
            <a:off x="6620859" y="1224575"/>
            <a:ext cx="6537740" cy="409726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4"/>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4"/>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63" name="Google Shape;63;p1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5"/>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1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6"/>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75" name="Google Shape;75;p1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81" name="Google Shape;81;p17"/>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82" name="Google Shape;82;p1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8"/>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88" name="Google Shape;88;p18"/>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89" name="Google Shape;89;p18"/>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90" name="Google Shape;90;p18"/>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91" name="Google Shape;91;p1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1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99" name="Shape 99"/>
        <p:cNvGrpSpPr/>
        <p:nvPr/>
      </p:nvGrpSpPr>
      <p:grpSpPr>
        <a:xfrm>
          <a:off x="0" y="0"/>
          <a:ext cx="0" cy="0"/>
          <a:chOff x="0" y="0"/>
          <a:chExt cx="0" cy="0"/>
        </a:xfrm>
      </p:grpSpPr>
      <p:sp>
        <p:nvSpPr>
          <p:cNvPr id="100" name="Google Shape;100;p2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3" name="Shape 103"/>
        <p:cNvGrpSpPr/>
        <p:nvPr/>
      </p:nvGrpSpPr>
      <p:grpSpPr>
        <a:xfrm>
          <a:off x="0" y="0"/>
          <a:ext cx="0" cy="0"/>
          <a:chOff x="0" y="0"/>
          <a:chExt cx="0" cy="0"/>
        </a:xfrm>
      </p:grpSpPr>
      <p:sp>
        <p:nvSpPr>
          <p:cNvPr id="104" name="Google Shape;104;p2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17" name="Google Shape;17;p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10" name="Google Shape;110;p2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11" name="Google Shape;111;p2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3"/>
          <p:cNvSpPr/>
          <p:nvPr>
            <p:ph idx="2" type="pic"/>
          </p:nvPr>
        </p:nvSpPr>
        <p:spPr>
          <a:xfrm>
            <a:off x="1194859" y="408517"/>
            <a:ext cx="3657600" cy="2743200"/>
          </a:xfrm>
          <a:prstGeom prst="rect">
            <a:avLst/>
          </a:prstGeom>
          <a:noFill/>
          <a:ln>
            <a:noFill/>
          </a:ln>
        </p:spPr>
      </p:sp>
      <p:sp>
        <p:nvSpPr>
          <p:cNvPr id="117" name="Google Shape;117;p2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18" name="Google Shape;118;p2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2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0" name="Google Shape;130;p2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页">
  <p:cSld name="内页">
    <p:spTree>
      <p:nvGrpSpPr>
        <p:cNvPr id="134" name="Shape 134"/>
        <p:cNvGrpSpPr/>
        <p:nvPr/>
      </p:nvGrpSpPr>
      <p:grpSpPr>
        <a:xfrm>
          <a:off x="0" y="0"/>
          <a:ext cx="0" cy="0"/>
          <a:chOff x="0" y="0"/>
          <a:chExt cx="0" cy="0"/>
        </a:xfrm>
      </p:grpSpPr>
      <p:grpSp>
        <p:nvGrpSpPr>
          <p:cNvPr id="135" name="Google Shape;135;p27"/>
          <p:cNvGrpSpPr/>
          <p:nvPr/>
        </p:nvGrpSpPr>
        <p:grpSpPr>
          <a:xfrm>
            <a:off x="10666366" y="5472803"/>
            <a:ext cx="1496284" cy="1524513"/>
            <a:chOff x="-46800" y="206536"/>
            <a:chExt cx="6530780" cy="6654858"/>
          </a:xfrm>
        </p:grpSpPr>
        <p:sp>
          <p:nvSpPr>
            <p:cNvPr id="136" name="Google Shape;136;p27"/>
            <p:cNvSpPr/>
            <p:nvPr/>
          </p:nvSpPr>
          <p:spPr>
            <a:xfrm>
              <a:off x="1038879" y="1027357"/>
              <a:ext cx="4354650" cy="5834037"/>
            </a:xfrm>
            <a:custGeom>
              <a:rect b="b" l="l" r="r" t="t"/>
              <a:pathLst>
                <a:path extrusionOk="0" h="21337" w="2060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37" name="Google Shape;137;p27"/>
            <p:cNvSpPr/>
            <p:nvPr/>
          </p:nvSpPr>
          <p:spPr>
            <a:xfrm>
              <a:off x="3806766" y="2948175"/>
              <a:ext cx="417570" cy="598914"/>
            </a:xfrm>
            <a:custGeom>
              <a:rect b="b" l="l" r="r" t="t"/>
              <a:pathLst>
                <a:path extrusionOk="0" h="21600" w="9894">
                  <a:moveTo>
                    <a:pt x="5448" y="21599"/>
                  </a:moveTo>
                  <a:cubicBezTo>
                    <a:pt x="5448" y="21599"/>
                    <a:pt x="-4783" y="19938"/>
                    <a:pt x="2795" y="0"/>
                  </a:cubicBezTo>
                  <a:cubicBezTo>
                    <a:pt x="2795" y="0"/>
                    <a:pt x="16817" y="14399"/>
                    <a:pt x="544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38" name="Google Shape;138;p27"/>
            <p:cNvSpPr/>
            <p:nvPr/>
          </p:nvSpPr>
          <p:spPr>
            <a:xfrm>
              <a:off x="4513054" y="2616506"/>
              <a:ext cx="393709" cy="615616"/>
            </a:xfrm>
            <a:custGeom>
              <a:rect b="b" l="l" r="r" t="t"/>
              <a:pathLst>
                <a:path extrusionOk="0" h="21600" w="9611">
                  <a:moveTo>
                    <a:pt x="3586" y="21599"/>
                  </a:moveTo>
                  <a:cubicBezTo>
                    <a:pt x="3586" y="21599"/>
                    <a:pt x="-5446" y="17280"/>
                    <a:pt x="5157" y="0"/>
                  </a:cubicBezTo>
                  <a:cubicBezTo>
                    <a:pt x="5157" y="0"/>
                    <a:pt x="16153" y="18900"/>
                    <a:pt x="3586"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39" name="Google Shape;139;p27"/>
            <p:cNvSpPr/>
            <p:nvPr/>
          </p:nvSpPr>
          <p:spPr>
            <a:xfrm>
              <a:off x="5073790" y="2334945"/>
              <a:ext cx="465291" cy="722991"/>
            </a:xfrm>
            <a:custGeom>
              <a:rect b="b" l="l" r="r" t="t"/>
              <a:pathLst>
                <a:path extrusionOk="0" h="21600" w="10585">
                  <a:moveTo>
                    <a:pt x="2210" y="21599"/>
                  </a:moveTo>
                  <a:cubicBezTo>
                    <a:pt x="2210" y="21599"/>
                    <a:pt x="-5844" y="11489"/>
                    <a:pt x="8800" y="0"/>
                  </a:cubicBezTo>
                  <a:cubicBezTo>
                    <a:pt x="8800" y="0"/>
                    <a:pt x="15756" y="19761"/>
                    <a:pt x="2210" y="21599"/>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0" name="Google Shape;140;p27"/>
            <p:cNvSpPr/>
            <p:nvPr/>
          </p:nvSpPr>
          <p:spPr>
            <a:xfrm>
              <a:off x="5732356" y="2649912"/>
              <a:ext cx="751624" cy="405638"/>
            </a:xfrm>
            <a:custGeom>
              <a:rect b="b" l="l" r="r" t="t"/>
              <a:pathLst>
                <a:path extrusionOk="0" h="14258" w="19937">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1" name="Google Shape;141;p27"/>
            <p:cNvSpPr/>
            <p:nvPr/>
          </p:nvSpPr>
          <p:spPr>
            <a:xfrm>
              <a:off x="5488973" y="3346656"/>
              <a:ext cx="649021" cy="372233"/>
            </a:xfrm>
            <a:custGeom>
              <a:rect b="b" l="l" r="r" t="t"/>
              <a:pathLst>
                <a:path extrusionOk="0" h="16645" w="19438">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2" name="Google Shape;142;p27"/>
            <p:cNvSpPr/>
            <p:nvPr/>
          </p:nvSpPr>
          <p:spPr>
            <a:xfrm>
              <a:off x="5042770" y="3675939"/>
              <a:ext cx="529716" cy="503469"/>
            </a:xfrm>
            <a:custGeom>
              <a:rect b="b" l="l" r="r" t="t"/>
              <a:pathLst>
                <a:path extrusionOk="0" h="18650" w="20049">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3" name="Google Shape;143;p27"/>
            <p:cNvSpPr/>
            <p:nvPr/>
          </p:nvSpPr>
          <p:spPr>
            <a:xfrm>
              <a:off x="4577480" y="4007607"/>
              <a:ext cx="563121" cy="474837"/>
            </a:xfrm>
            <a:custGeom>
              <a:rect b="b" l="l" r="r" t="t"/>
              <a:pathLst>
                <a:path extrusionOk="0" h="17680" w="16064">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4" name="Google Shape;144;p27"/>
            <p:cNvSpPr/>
            <p:nvPr/>
          </p:nvSpPr>
          <p:spPr>
            <a:xfrm>
              <a:off x="1874018" y="2948175"/>
              <a:ext cx="393709" cy="553577"/>
            </a:xfrm>
            <a:custGeom>
              <a:rect b="b" l="l" r="r" t="t"/>
              <a:pathLst>
                <a:path extrusionOk="0" h="19439" w="12554">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5" name="Google Shape;145;p27"/>
            <p:cNvSpPr/>
            <p:nvPr/>
          </p:nvSpPr>
          <p:spPr>
            <a:xfrm>
              <a:off x="1384866" y="2673773"/>
              <a:ext cx="391322" cy="627546"/>
            </a:xfrm>
            <a:custGeom>
              <a:rect b="b" l="l" r="r" t="t"/>
              <a:pathLst>
                <a:path extrusionOk="0" h="20925" w="13741">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6" name="Google Shape;146;p27"/>
            <p:cNvSpPr/>
            <p:nvPr/>
          </p:nvSpPr>
          <p:spPr>
            <a:xfrm>
              <a:off x="740616" y="2583101"/>
              <a:ext cx="408024" cy="641863"/>
            </a:xfrm>
            <a:custGeom>
              <a:rect b="b" l="l" r="r" t="t"/>
              <a:pathLst>
                <a:path extrusionOk="0" h="21125" w="14722">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7" name="Google Shape;147;p27"/>
            <p:cNvSpPr/>
            <p:nvPr/>
          </p:nvSpPr>
          <p:spPr>
            <a:xfrm>
              <a:off x="-46800" y="3172469"/>
              <a:ext cx="782643" cy="379392"/>
            </a:xfrm>
            <a:custGeom>
              <a:rect b="b" l="l" r="r" t="t"/>
              <a:pathLst>
                <a:path extrusionOk="0" h="15674" w="21189">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8" name="Google Shape;148;p27"/>
            <p:cNvSpPr/>
            <p:nvPr/>
          </p:nvSpPr>
          <p:spPr>
            <a:xfrm>
              <a:off x="611766" y="3652078"/>
              <a:ext cx="613230" cy="560735"/>
            </a:xfrm>
            <a:custGeom>
              <a:rect b="b" l="l" r="r" t="t"/>
              <a:pathLst>
                <a:path extrusionOk="0" h="21100" w="20364">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49" name="Google Shape;149;p27"/>
            <p:cNvSpPr/>
            <p:nvPr/>
          </p:nvSpPr>
          <p:spPr>
            <a:xfrm>
              <a:off x="1315667" y="3947955"/>
              <a:ext cx="529716" cy="596527"/>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0" name="Google Shape;150;p27"/>
            <p:cNvSpPr/>
            <p:nvPr/>
          </p:nvSpPr>
          <p:spPr>
            <a:xfrm>
              <a:off x="3663600" y="206536"/>
              <a:ext cx="472449" cy="703902"/>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1" name="Google Shape;151;p27"/>
            <p:cNvSpPr/>
            <p:nvPr/>
          </p:nvSpPr>
          <p:spPr>
            <a:xfrm>
              <a:off x="3083775" y="440375"/>
              <a:ext cx="424727" cy="665724"/>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2" name="Google Shape;152;p27"/>
            <p:cNvSpPr/>
            <p:nvPr/>
          </p:nvSpPr>
          <p:spPr>
            <a:xfrm>
              <a:off x="3842558" y="1046446"/>
              <a:ext cx="689585" cy="377005"/>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3" name="Google Shape;153;p27"/>
            <p:cNvSpPr/>
            <p:nvPr/>
          </p:nvSpPr>
          <p:spPr>
            <a:xfrm>
              <a:off x="3506115" y="1638202"/>
              <a:ext cx="739693" cy="353144"/>
            </a:xfrm>
            <a:custGeom>
              <a:rect b="b" l="l" r="r" t="t"/>
              <a:pathLst>
                <a:path extrusionOk="0" h="12449" w="21174">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4" name="Google Shape;154;p27"/>
            <p:cNvSpPr/>
            <p:nvPr/>
          </p:nvSpPr>
          <p:spPr>
            <a:xfrm>
              <a:off x="3539521" y="2201323"/>
              <a:ext cx="653794" cy="508241"/>
            </a:xfrm>
            <a:custGeom>
              <a:rect b="b" l="l" r="r" t="t"/>
              <a:pathLst>
                <a:path extrusionOk="0" h="18889" w="21180">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5" name="Google Shape;155;p27"/>
            <p:cNvSpPr/>
            <p:nvPr/>
          </p:nvSpPr>
          <p:spPr>
            <a:xfrm>
              <a:off x="2165123" y="2473340"/>
              <a:ext cx="734921" cy="427113"/>
            </a:xfrm>
            <a:custGeom>
              <a:rect b="b" l="l" r="r" t="t"/>
              <a:pathLst>
                <a:path extrusionOk="0" h="18748" w="20815">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6" name="Google Shape;156;p27"/>
            <p:cNvSpPr/>
            <p:nvPr/>
          </p:nvSpPr>
          <p:spPr>
            <a:xfrm>
              <a:off x="1826296" y="1860109"/>
              <a:ext cx="668110" cy="331670"/>
            </a:xfrm>
            <a:custGeom>
              <a:rect b="b" l="l" r="r" t="t"/>
              <a:pathLst>
                <a:path extrusionOk="0" h="15680" w="20033">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7" name="Google Shape;157;p27"/>
            <p:cNvSpPr/>
            <p:nvPr/>
          </p:nvSpPr>
          <p:spPr>
            <a:xfrm>
              <a:off x="1642565" y="822152"/>
              <a:ext cx="458133" cy="544033"/>
            </a:xfrm>
            <a:custGeom>
              <a:rect b="b" l="l" r="r" t="t"/>
              <a:pathLst>
                <a:path extrusionOk="0" h="19631" w="15070">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8" name="Google Shape;158;p27"/>
            <p:cNvSpPr/>
            <p:nvPr/>
          </p:nvSpPr>
          <p:spPr>
            <a:xfrm>
              <a:off x="2356011" y="755341"/>
              <a:ext cx="489153" cy="670496"/>
            </a:xfrm>
            <a:custGeom>
              <a:rect b="b" l="l" r="r" t="t"/>
              <a:pathLst>
                <a:path extrusionOk="0" h="20489" w="15376">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59" name="Google Shape;159;p27"/>
            <p:cNvSpPr/>
            <p:nvPr/>
          </p:nvSpPr>
          <p:spPr>
            <a:xfrm>
              <a:off x="4567936" y="1602409"/>
              <a:ext cx="541646" cy="672882"/>
            </a:xfrm>
            <a:custGeom>
              <a:rect b="b" l="l" r="r" t="t"/>
              <a:pathLst>
                <a:path extrusionOk="0" h="20543" w="16671">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0" name="Google Shape;160;p27"/>
            <p:cNvSpPr/>
            <p:nvPr/>
          </p:nvSpPr>
          <p:spPr>
            <a:xfrm>
              <a:off x="4577480" y="647966"/>
              <a:ext cx="410411" cy="629933"/>
            </a:xfrm>
            <a:custGeom>
              <a:rect b="b" l="l" r="r" t="t"/>
              <a:pathLst>
                <a:path extrusionOk="0" h="21600" w="19262">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1" name="Google Shape;161;p27"/>
            <p:cNvSpPr/>
            <p:nvPr/>
          </p:nvSpPr>
          <p:spPr>
            <a:xfrm>
              <a:off x="1000701" y="1836248"/>
              <a:ext cx="436659" cy="639477"/>
            </a:xfrm>
            <a:custGeom>
              <a:rect b="b" l="l" r="r" t="t"/>
              <a:pathLst>
                <a:path extrusionOk="0" h="21600" w="12174">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2" name="Google Shape;162;p27"/>
            <p:cNvSpPr/>
            <p:nvPr/>
          </p:nvSpPr>
          <p:spPr>
            <a:xfrm>
              <a:off x="167950" y="1967485"/>
              <a:ext cx="510627" cy="672882"/>
            </a:xfrm>
            <a:custGeom>
              <a:rect b="b" l="l" r="r" t="t"/>
              <a:pathLst>
                <a:path extrusionOk="0" h="21600" w="11872">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3" name="Google Shape;163;p27"/>
            <p:cNvSpPr/>
            <p:nvPr/>
          </p:nvSpPr>
          <p:spPr>
            <a:xfrm>
              <a:off x="1077057" y="1036903"/>
              <a:ext cx="422342" cy="582210"/>
            </a:xfrm>
            <a:custGeom>
              <a:rect b="b" l="l" r="r" t="t"/>
              <a:pathLst>
                <a:path extrusionOk="0" h="21600" w="11448">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grpSp>
      <p:sp>
        <p:nvSpPr>
          <p:cNvPr id="164" name="Google Shape;164;p27"/>
          <p:cNvSpPr/>
          <p:nvPr/>
        </p:nvSpPr>
        <p:spPr>
          <a:xfrm>
            <a:off x="637740" y="235082"/>
            <a:ext cx="220042"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5" name="Google Shape;165;p27"/>
          <p:cNvSpPr/>
          <p:nvPr/>
        </p:nvSpPr>
        <p:spPr>
          <a:xfrm>
            <a:off x="367688" y="343979"/>
            <a:ext cx="197816"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6" name="Google Shape;166;p27"/>
          <p:cNvSpPr/>
          <p:nvPr/>
        </p:nvSpPr>
        <p:spPr>
          <a:xfrm>
            <a:off x="721089" y="626217"/>
            <a:ext cx="321173"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67" name="Google Shape;167;p27"/>
          <p:cNvSpPr/>
          <p:nvPr/>
        </p:nvSpPr>
        <p:spPr>
          <a:xfrm>
            <a:off x="1097710" y="196939"/>
            <a:ext cx="179436"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25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par>
                                <p:cTn fill="hold" nodeType="withEffect" presetClass="entr" presetID="10" presetSubtype="0">
                                  <p:stCondLst>
                                    <p:cond delay="50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p:cSld name="空白">
    <p:spTree>
      <p:nvGrpSpPr>
        <p:cNvPr id="168" name="Shape 168"/>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内页">
  <p:cSld name="4_内页">
    <p:spTree>
      <p:nvGrpSpPr>
        <p:cNvPr id="169" name="Shape 169"/>
        <p:cNvGrpSpPr/>
        <p:nvPr/>
      </p:nvGrpSpPr>
      <p:grpSpPr>
        <a:xfrm>
          <a:off x="0" y="0"/>
          <a:ext cx="0" cy="0"/>
          <a:chOff x="0" y="0"/>
          <a:chExt cx="0" cy="0"/>
        </a:xfrm>
      </p:grpSpPr>
      <p:grpSp>
        <p:nvGrpSpPr>
          <p:cNvPr id="170" name="Google Shape;170;p29"/>
          <p:cNvGrpSpPr/>
          <p:nvPr/>
        </p:nvGrpSpPr>
        <p:grpSpPr>
          <a:xfrm>
            <a:off x="10666366" y="5472803"/>
            <a:ext cx="1496284" cy="1524513"/>
            <a:chOff x="-46800" y="206536"/>
            <a:chExt cx="6530780" cy="6654858"/>
          </a:xfrm>
        </p:grpSpPr>
        <p:sp>
          <p:nvSpPr>
            <p:cNvPr id="171" name="Google Shape;171;p29"/>
            <p:cNvSpPr/>
            <p:nvPr/>
          </p:nvSpPr>
          <p:spPr>
            <a:xfrm>
              <a:off x="1038879" y="1027357"/>
              <a:ext cx="4354650" cy="5834037"/>
            </a:xfrm>
            <a:custGeom>
              <a:rect b="b" l="l" r="r" t="t"/>
              <a:pathLst>
                <a:path extrusionOk="0" h="21337" w="2060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2" name="Google Shape;172;p29"/>
            <p:cNvSpPr/>
            <p:nvPr/>
          </p:nvSpPr>
          <p:spPr>
            <a:xfrm>
              <a:off x="3806766" y="2948175"/>
              <a:ext cx="417570" cy="598914"/>
            </a:xfrm>
            <a:custGeom>
              <a:rect b="b" l="l" r="r" t="t"/>
              <a:pathLst>
                <a:path extrusionOk="0" h="21600" w="9894">
                  <a:moveTo>
                    <a:pt x="5448" y="21599"/>
                  </a:moveTo>
                  <a:cubicBezTo>
                    <a:pt x="5448" y="21599"/>
                    <a:pt x="-4783" y="19938"/>
                    <a:pt x="2795" y="0"/>
                  </a:cubicBezTo>
                  <a:cubicBezTo>
                    <a:pt x="2795" y="0"/>
                    <a:pt x="16817" y="14399"/>
                    <a:pt x="544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3" name="Google Shape;173;p29"/>
            <p:cNvSpPr/>
            <p:nvPr/>
          </p:nvSpPr>
          <p:spPr>
            <a:xfrm>
              <a:off x="4513054" y="2616506"/>
              <a:ext cx="393709" cy="615616"/>
            </a:xfrm>
            <a:custGeom>
              <a:rect b="b" l="l" r="r" t="t"/>
              <a:pathLst>
                <a:path extrusionOk="0" h="21600" w="9611">
                  <a:moveTo>
                    <a:pt x="3586" y="21599"/>
                  </a:moveTo>
                  <a:cubicBezTo>
                    <a:pt x="3586" y="21599"/>
                    <a:pt x="-5446" y="17280"/>
                    <a:pt x="5157" y="0"/>
                  </a:cubicBezTo>
                  <a:cubicBezTo>
                    <a:pt x="5157" y="0"/>
                    <a:pt x="16153" y="18900"/>
                    <a:pt x="3586"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4" name="Google Shape;174;p29"/>
            <p:cNvSpPr/>
            <p:nvPr/>
          </p:nvSpPr>
          <p:spPr>
            <a:xfrm>
              <a:off x="5073790" y="2334945"/>
              <a:ext cx="465291" cy="722991"/>
            </a:xfrm>
            <a:custGeom>
              <a:rect b="b" l="l" r="r" t="t"/>
              <a:pathLst>
                <a:path extrusionOk="0" h="21600" w="10585">
                  <a:moveTo>
                    <a:pt x="2210" y="21599"/>
                  </a:moveTo>
                  <a:cubicBezTo>
                    <a:pt x="2210" y="21599"/>
                    <a:pt x="-5844" y="11489"/>
                    <a:pt x="8800" y="0"/>
                  </a:cubicBezTo>
                  <a:cubicBezTo>
                    <a:pt x="8800" y="0"/>
                    <a:pt x="15756" y="19761"/>
                    <a:pt x="2210" y="21599"/>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5" name="Google Shape;175;p29"/>
            <p:cNvSpPr/>
            <p:nvPr/>
          </p:nvSpPr>
          <p:spPr>
            <a:xfrm>
              <a:off x="5732356" y="2649912"/>
              <a:ext cx="751624" cy="405638"/>
            </a:xfrm>
            <a:custGeom>
              <a:rect b="b" l="l" r="r" t="t"/>
              <a:pathLst>
                <a:path extrusionOk="0" h="14258" w="19937">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6" name="Google Shape;176;p29"/>
            <p:cNvSpPr/>
            <p:nvPr/>
          </p:nvSpPr>
          <p:spPr>
            <a:xfrm>
              <a:off x="5488973" y="3346656"/>
              <a:ext cx="649021" cy="372233"/>
            </a:xfrm>
            <a:custGeom>
              <a:rect b="b" l="l" r="r" t="t"/>
              <a:pathLst>
                <a:path extrusionOk="0" h="16645" w="19438">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7" name="Google Shape;177;p29"/>
            <p:cNvSpPr/>
            <p:nvPr/>
          </p:nvSpPr>
          <p:spPr>
            <a:xfrm>
              <a:off x="5042770" y="3675939"/>
              <a:ext cx="529716" cy="503469"/>
            </a:xfrm>
            <a:custGeom>
              <a:rect b="b" l="l" r="r" t="t"/>
              <a:pathLst>
                <a:path extrusionOk="0" h="18650" w="20049">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8" name="Google Shape;178;p29"/>
            <p:cNvSpPr/>
            <p:nvPr/>
          </p:nvSpPr>
          <p:spPr>
            <a:xfrm>
              <a:off x="4577480" y="4007607"/>
              <a:ext cx="563121" cy="474837"/>
            </a:xfrm>
            <a:custGeom>
              <a:rect b="b" l="l" r="r" t="t"/>
              <a:pathLst>
                <a:path extrusionOk="0" h="17680" w="16064">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79" name="Google Shape;179;p29"/>
            <p:cNvSpPr/>
            <p:nvPr/>
          </p:nvSpPr>
          <p:spPr>
            <a:xfrm>
              <a:off x="1874018" y="2948175"/>
              <a:ext cx="393709" cy="553577"/>
            </a:xfrm>
            <a:custGeom>
              <a:rect b="b" l="l" r="r" t="t"/>
              <a:pathLst>
                <a:path extrusionOk="0" h="19439" w="12554">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0" name="Google Shape;180;p29"/>
            <p:cNvSpPr/>
            <p:nvPr/>
          </p:nvSpPr>
          <p:spPr>
            <a:xfrm>
              <a:off x="1384866" y="2673773"/>
              <a:ext cx="391322" cy="627546"/>
            </a:xfrm>
            <a:custGeom>
              <a:rect b="b" l="l" r="r" t="t"/>
              <a:pathLst>
                <a:path extrusionOk="0" h="20925" w="13741">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1" name="Google Shape;181;p29"/>
            <p:cNvSpPr/>
            <p:nvPr/>
          </p:nvSpPr>
          <p:spPr>
            <a:xfrm>
              <a:off x="740616" y="2583101"/>
              <a:ext cx="408024" cy="641863"/>
            </a:xfrm>
            <a:custGeom>
              <a:rect b="b" l="l" r="r" t="t"/>
              <a:pathLst>
                <a:path extrusionOk="0" h="21125" w="14722">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2" name="Google Shape;182;p29"/>
            <p:cNvSpPr/>
            <p:nvPr/>
          </p:nvSpPr>
          <p:spPr>
            <a:xfrm>
              <a:off x="-46800" y="3172469"/>
              <a:ext cx="782643" cy="379392"/>
            </a:xfrm>
            <a:custGeom>
              <a:rect b="b" l="l" r="r" t="t"/>
              <a:pathLst>
                <a:path extrusionOk="0" h="15674" w="21189">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3" name="Google Shape;183;p29"/>
            <p:cNvSpPr/>
            <p:nvPr/>
          </p:nvSpPr>
          <p:spPr>
            <a:xfrm>
              <a:off x="611766" y="3652078"/>
              <a:ext cx="613230" cy="560735"/>
            </a:xfrm>
            <a:custGeom>
              <a:rect b="b" l="l" r="r" t="t"/>
              <a:pathLst>
                <a:path extrusionOk="0" h="21100" w="20364">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4" name="Google Shape;184;p29"/>
            <p:cNvSpPr/>
            <p:nvPr/>
          </p:nvSpPr>
          <p:spPr>
            <a:xfrm>
              <a:off x="1315667" y="3947955"/>
              <a:ext cx="529716" cy="596527"/>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5" name="Google Shape;185;p29"/>
            <p:cNvSpPr/>
            <p:nvPr/>
          </p:nvSpPr>
          <p:spPr>
            <a:xfrm>
              <a:off x="3663600" y="206536"/>
              <a:ext cx="472449" cy="703902"/>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6" name="Google Shape;186;p29"/>
            <p:cNvSpPr/>
            <p:nvPr/>
          </p:nvSpPr>
          <p:spPr>
            <a:xfrm>
              <a:off x="3083775" y="440375"/>
              <a:ext cx="424727" cy="665724"/>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7" name="Google Shape;187;p29"/>
            <p:cNvSpPr/>
            <p:nvPr/>
          </p:nvSpPr>
          <p:spPr>
            <a:xfrm>
              <a:off x="3842558" y="1046446"/>
              <a:ext cx="689585" cy="377005"/>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8" name="Google Shape;188;p29"/>
            <p:cNvSpPr/>
            <p:nvPr/>
          </p:nvSpPr>
          <p:spPr>
            <a:xfrm>
              <a:off x="3506115" y="1638202"/>
              <a:ext cx="739693" cy="353144"/>
            </a:xfrm>
            <a:custGeom>
              <a:rect b="b" l="l" r="r" t="t"/>
              <a:pathLst>
                <a:path extrusionOk="0" h="12449" w="21174">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9" name="Google Shape;189;p29"/>
            <p:cNvSpPr/>
            <p:nvPr/>
          </p:nvSpPr>
          <p:spPr>
            <a:xfrm>
              <a:off x="3539521" y="2201323"/>
              <a:ext cx="653794" cy="508241"/>
            </a:xfrm>
            <a:custGeom>
              <a:rect b="b" l="l" r="r" t="t"/>
              <a:pathLst>
                <a:path extrusionOk="0" h="18889" w="21180">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0" name="Google Shape;190;p29"/>
            <p:cNvSpPr/>
            <p:nvPr/>
          </p:nvSpPr>
          <p:spPr>
            <a:xfrm>
              <a:off x="2165123" y="2473340"/>
              <a:ext cx="734921" cy="427113"/>
            </a:xfrm>
            <a:custGeom>
              <a:rect b="b" l="l" r="r" t="t"/>
              <a:pathLst>
                <a:path extrusionOk="0" h="18748" w="20815">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1" name="Google Shape;191;p29"/>
            <p:cNvSpPr/>
            <p:nvPr/>
          </p:nvSpPr>
          <p:spPr>
            <a:xfrm>
              <a:off x="1826296" y="1860109"/>
              <a:ext cx="668110" cy="331670"/>
            </a:xfrm>
            <a:custGeom>
              <a:rect b="b" l="l" r="r" t="t"/>
              <a:pathLst>
                <a:path extrusionOk="0" h="15680" w="20033">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2" name="Google Shape;192;p29"/>
            <p:cNvSpPr/>
            <p:nvPr/>
          </p:nvSpPr>
          <p:spPr>
            <a:xfrm>
              <a:off x="1642565" y="822152"/>
              <a:ext cx="458133" cy="544033"/>
            </a:xfrm>
            <a:custGeom>
              <a:rect b="b" l="l" r="r" t="t"/>
              <a:pathLst>
                <a:path extrusionOk="0" h="19631" w="15070">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3" name="Google Shape;193;p29"/>
            <p:cNvSpPr/>
            <p:nvPr/>
          </p:nvSpPr>
          <p:spPr>
            <a:xfrm>
              <a:off x="2356011" y="755341"/>
              <a:ext cx="489153" cy="670496"/>
            </a:xfrm>
            <a:custGeom>
              <a:rect b="b" l="l" r="r" t="t"/>
              <a:pathLst>
                <a:path extrusionOk="0" h="20489" w="15376">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4" name="Google Shape;194;p29"/>
            <p:cNvSpPr/>
            <p:nvPr/>
          </p:nvSpPr>
          <p:spPr>
            <a:xfrm>
              <a:off x="4567936" y="1602409"/>
              <a:ext cx="541646" cy="672882"/>
            </a:xfrm>
            <a:custGeom>
              <a:rect b="b" l="l" r="r" t="t"/>
              <a:pathLst>
                <a:path extrusionOk="0" h="20543" w="16671">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5" name="Google Shape;195;p29"/>
            <p:cNvSpPr/>
            <p:nvPr/>
          </p:nvSpPr>
          <p:spPr>
            <a:xfrm>
              <a:off x="4577480" y="647966"/>
              <a:ext cx="410411" cy="629933"/>
            </a:xfrm>
            <a:custGeom>
              <a:rect b="b" l="l" r="r" t="t"/>
              <a:pathLst>
                <a:path extrusionOk="0" h="21600" w="19262">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6" name="Google Shape;196;p29"/>
            <p:cNvSpPr/>
            <p:nvPr/>
          </p:nvSpPr>
          <p:spPr>
            <a:xfrm>
              <a:off x="1000701" y="1836248"/>
              <a:ext cx="436659" cy="639477"/>
            </a:xfrm>
            <a:custGeom>
              <a:rect b="b" l="l" r="r" t="t"/>
              <a:pathLst>
                <a:path extrusionOk="0" h="21600" w="12174">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7" name="Google Shape;197;p29"/>
            <p:cNvSpPr/>
            <p:nvPr/>
          </p:nvSpPr>
          <p:spPr>
            <a:xfrm>
              <a:off x="167950" y="1967485"/>
              <a:ext cx="510627" cy="672882"/>
            </a:xfrm>
            <a:custGeom>
              <a:rect b="b" l="l" r="r" t="t"/>
              <a:pathLst>
                <a:path extrusionOk="0" h="21600" w="11872">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98" name="Google Shape;198;p29"/>
            <p:cNvSpPr/>
            <p:nvPr/>
          </p:nvSpPr>
          <p:spPr>
            <a:xfrm>
              <a:off x="1077057" y="1036903"/>
              <a:ext cx="422342" cy="582210"/>
            </a:xfrm>
            <a:custGeom>
              <a:rect b="b" l="l" r="r" t="t"/>
              <a:pathLst>
                <a:path extrusionOk="0" h="21600" w="11448">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grpSp>
      <p:sp>
        <p:nvSpPr>
          <p:cNvPr id="199" name="Google Shape;199;p29"/>
          <p:cNvSpPr/>
          <p:nvPr/>
        </p:nvSpPr>
        <p:spPr>
          <a:xfrm>
            <a:off x="637740" y="235082"/>
            <a:ext cx="220042"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0" name="Google Shape;200;p29"/>
          <p:cNvSpPr/>
          <p:nvPr/>
        </p:nvSpPr>
        <p:spPr>
          <a:xfrm>
            <a:off x="367688" y="343979"/>
            <a:ext cx="197816"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1" name="Google Shape;201;p29"/>
          <p:cNvSpPr/>
          <p:nvPr/>
        </p:nvSpPr>
        <p:spPr>
          <a:xfrm>
            <a:off x="721089" y="626217"/>
            <a:ext cx="321173"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2" name="Google Shape;202;p29"/>
          <p:cNvSpPr/>
          <p:nvPr/>
        </p:nvSpPr>
        <p:spPr>
          <a:xfrm>
            <a:off x="1097710" y="196939"/>
            <a:ext cx="179436"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25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50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内页">
  <p:cSld name="2_内页">
    <p:spTree>
      <p:nvGrpSpPr>
        <p:cNvPr id="203" name="Shape 203"/>
        <p:cNvGrpSpPr/>
        <p:nvPr/>
      </p:nvGrpSpPr>
      <p:grpSpPr>
        <a:xfrm>
          <a:off x="0" y="0"/>
          <a:ext cx="0" cy="0"/>
          <a:chOff x="0" y="0"/>
          <a:chExt cx="0" cy="0"/>
        </a:xfrm>
      </p:grpSpPr>
      <p:grpSp>
        <p:nvGrpSpPr>
          <p:cNvPr id="204" name="Google Shape;204;p30"/>
          <p:cNvGrpSpPr/>
          <p:nvPr/>
        </p:nvGrpSpPr>
        <p:grpSpPr>
          <a:xfrm>
            <a:off x="10666366" y="5472803"/>
            <a:ext cx="1496284" cy="1524513"/>
            <a:chOff x="-46800" y="206536"/>
            <a:chExt cx="6530780" cy="6654858"/>
          </a:xfrm>
        </p:grpSpPr>
        <p:sp>
          <p:nvSpPr>
            <p:cNvPr id="205" name="Google Shape;205;p30"/>
            <p:cNvSpPr/>
            <p:nvPr/>
          </p:nvSpPr>
          <p:spPr>
            <a:xfrm>
              <a:off x="1038879" y="1027357"/>
              <a:ext cx="4354650" cy="5834037"/>
            </a:xfrm>
            <a:custGeom>
              <a:rect b="b" l="l" r="r" t="t"/>
              <a:pathLst>
                <a:path extrusionOk="0" h="21337" w="2060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6" name="Google Shape;206;p30"/>
            <p:cNvSpPr/>
            <p:nvPr/>
          </p:nvSpPr>
          <p:spPr>
            <a:xfrm>
              <a:off x="3806766" y="2948175"/>
              <a:ext cx="417570" cy="598914"/>
            </a:xfrm>
            <a:custGeom>
              <a:rect b="b" l="l" r="r" t="t"/>
              <a:pathLst>
                <a:path extrusionOk="0" h="21600" w="9894">
                  <a:moveTo>
                    <a:pt x="5448" y="21599"/>
                  </a:moveTo>
                  <a:cubicBezTo>
                    <a:pt x="5448" y="21599"/>
                    <a:pt x="-4783" y="19938"/>
                    <a:pt x="2795" y="0"/>
                  </a:cubicBezTo>
                  <a:cubicBezTo>
                    <a:pt x="2795" y="0"/>
                    <a:pt x="16817" y="14399"/>
                    <a:pt x="544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7" name="Google Shape;207;p30"/>
            <p:cNvSpPr/>
            <p:nvPr/>
          </p:nvSpPr>
          <p:spPr>
            <a:xfrm>
              <a:off x="4513054" y="2616506"/>
              <a:ext cx="393709" cy="615616"/>
            </a:xfrm>
            <a:custGeom>
              <a:rect b="b" l="l" r="r" t="t"/>
              <a:pathLst>
                <a:path extrusionOk="0" h="21600" w="9611">
                  <a:moveTo>
                    <a:pt x="3586" y="21599"/>
                  </a:moveTo>
                  <a:cubicBezTo>
                    <a:pt x="3586" y="21599"/>
                    <a:pt x="-5446" y="17280"/>
                    <a:pt x="5157" y="0"/>
                  </a:cubicBezTo>
                  <a:cubicBezTo>
                    <a:pt x="5157" y="0"/>
                    <a:pt x="16153" y="18900"/>
                    <a:pt x="3586"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8" name="Google Shape;208;p30"/>
            <p:cNvSpPr/>
            <p:nvPr/>
          </p:nvSpPr>
          <p:spPr>
            <a:xfrm>
              <a:off x="5073790" y="2334945"/>
              <a:ext cx="465291" cy="722991"/>
            </a:xfrm>
            <a:custGeom>
              <a:rect b="b" l="l" r="r" t="t"/>
              <a:pathLst>
                <a:path extrusionOk="0" h="21600" w="10585">
                  <a:moveTo>
                    <a:pt x="2210" y="21599"/>
                  </a:moveTo>
                  <a:cubicBezTo>
                    <a:pt x="2210" y="21599"/>
                    <a:pt x="-5844" y="11489"/>
                    <a:pt x="8800" y="0"/>
                  </a:cubicBezTo>
                  <a:cubicBezTo>
                    <a:pt x="8800" y="0"/>
                    <a:pt x="15756" y="19761"/>
                    <a:pt x="2210" y="21599"/>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9" name="Google Shape;209;p30"/>
            <p:cNvSpPr/>
            <p:nvPr/>
          </p:nvSpPr>
          <p:spPr>
            <a:xfrm>
              <a:off x="5732356" y="2649912"/>
              <a:ext cx="751624" cy="405638"/>
            </a:xfrm>
            <a:custGeom>
              <a:rect b="b" l="l" r="r" t="t"/>
              <a:pathLst>
                <a:path extrusionOk="0" h="14258" w="19937">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0" name="Google Shape;210;p30"/>
            <p:cNvSpPr/>
            <p:nvPr/>
          </p:nvSpPr>
          <p:spPr>
            <a:xfrm>
              <a:off x="5488973" y="3346656"/>
              <a:ext cx="649021" cy="372233"/>
            </a:xfrm>
            <a:custGeom>
              <a:rect b="b" l="l" r="r" t="t"/>
              <a:pathLst>
                <a:path extrusionOk="0" h="16645" w="19438">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1" name="Google Shape;211;p30"/>
            <p:cNvSpPr/>
            <p:nvPr/>
          </p:nvSpPr>
          <p:spPr>
            <a:xfrm>
              <a:off x="5042770" y="3675939"/>
              <a:ext cx="529716" cy="503469"/>
            </a:xfrm>
            <a:custGeom>
              <a:rect b="b" l="l" r="r" t="t"/>
              <a:pathLst>
                <a:path extrusionOk="0" h="18650" w="20049">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2" name="Google Shape;212;p30"/>
            <p:cNvSpPr/>
            <p:nvPr/>
          </p:nvSpPr>
          <p:spPr>
            <a:xfrm>
              <a:off x="4577480" y="4007607"/>
              <a:ext cx="563121" cy="474837"/>
            </a:xfrm>
            <a:custGeom>
              <a:rect b="b" l="l" r="r" t="t"/>
              <a:pathLst>
                <a:path extrusionOk="0" h="17680" w="16064">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3" name="Google Shape;213;p30"/>
            <p:cNvSpPr/>
            <p:nvPr/>
          </p:nvSpPr>
          <p:spPr>
            <a:xfrm>
              <a:off x="1874018" y="2948175"/>
              <a:ext cx="393709" cy="553577"/>
            </a:xfrm>
            <a:custGeom>
              <a:rect b="b" l="l" r="r" t="t"/>
              <a:pathLst>
                <a:path extrusionOk="0" h="19439" w="12554">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4" name="Google Shape;214;p30"/>
            <p:cNvSpPr/>
            <p:nvPr/>
          </p:nvSpPr>
          <p:spPr>
            <a:xfrm>
              <a:off x="1384866" y="2673773"/>
              <a:ext cx="391322" cy="627546"/>
            </a:xfrm>
            <a:custGeom>
              <a:rect b="b" l="l" r="r" t="t"/>
              <a:pathLst>
                <a:path extrusionOk="0" h="20925" w="13741">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5" name="Google Shape;215;p30"/>
            <p:cNvSpPr/>
            <p:nvPr/>
          </p:nvSpPr>
          <p:spPr>
            <a:xfrm>
              <a:off x="740616" y="2583101"/>
              <a:ext cx="408024" cy="641863"/>
            </a:xfrm>
            <a:custGeom>
              <a:rect b="b" l="l" r="r" t="t"/>
              <a:pathLst>
                <a:path extrusionOk="0" h="21125" w="14722">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6" name="Google Shape;216;p30"/>
            <p:cNvSpPr/>
            <p:nvPr/>
          </p:nvSpPr>
          <p:spPr>
            <a:xfrm>
              <a:off x="-46800" y="3172469"/>
              <a:ext cx="782643" cy="379392"/>
            </a:xfrm>
            <a:custGeom>
              <a:rect b="b" l="l" r="r" t="t"/>
              <a:pathLst>
                <a:path extrusionOk="0" h="15674" w="21189">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7" name="Google Shape;217;p30"/>
            <p:cNvSpPr/>
            <p:nvPr/>
          </p:nvSpPr>
          <p:spPr>
            <a:xfrm>
              <a:off x="611766" y="3652078"/>
              <a:ext cx="613230" cy="560735"/>
            </a:xfrm>
            <a:custGeom>
              <a:rect b="b" l="l" r="r" t="t"/>
              <a:pathLst>
                <a:path extrusionOk="0" h="21100" w="20364">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8" name="Google Shape;218;p30"/>
            <p:cNvSpPr/>
            <p:nvPr/>
          </p:nvSpPr>
          <p:spPr>
            <a:xfrm>
              <a:off x="1315667" y="3947955"/>
              <a:ext cx="529716" cy="596527"/>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9" name="Google Shape;219;p30"/>
            <p:cNvSpPr/>
            <p:nvPr/>
          </p:nvSpPr>
          <p:spPr>
            <a:xfrm>
              <a:off x="3663600" y="206536"/>
              <a:ext cx="472449" cy="703902"/>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0" name="Google Shape;220;p30"/>
            <p:cNvSpPr/>
            <p:nvPr/>
          </p:nvSpPr>
          <p:spPr>
            <a:xfrm>
              <a:off x="3083775" y="440375"/>
              <a:ext cx="424727" cy="665724"/>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1" name="Google Shape;221;p30"/>
            <p:cNvSpPr/>
            <p:nvPr/>
          </p:nvSpPr>
          <p:spPr>
            <a:xfrm>
              <a:off x="3842558" y="1046446"/>
              <a:ext cx="689585" cy="377005"/>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2" name="Google Shape;222;p30"/>
            <p:cNvSpPr/>
            <p:nvPr/>
          </p:nvSpPr>
          <p:spPr>
            <a:xfrm>
              <a:off x="3506115" y="1638202"/>
              <a:ext cx="739693" cy="353144"/>
            </a:xfrm>
            <a:custGeom>
              <a:rect b="b" l="l" r="r" t="t"/>
              <a:pathLst>
                <a:path extrusionOk="0" h="12449" w="21174">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3" name="Google Shape;223;p30"/>
            <p:cNvSpPr/>
            <p:nvPr/>
          </p:nvSpPr>
          <p:spPr>
            <a:xfrm>
              <a:off x="3539521" y="2201323"/>
              <a:ext cx="653794" cy="508241"/>
            </a:xfrm>
            <a:custGeom>
              <a:rect b="b" l="l" r="r" t="t"/>
              <a:pathLst>
                <a:path extrusionOk="0" h="18889" w="21180">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4" name="Google Shape;224;p30"/>
            <p:cNvSpPr/>
            <p:nvPr/>
          </p:nvSpPr>
          <p:spPr>
            <a:xfrm>
              <a:off x="2165123" y="2473340"/>
              <a:ext cx="734921" cy="427113"/>
            </a:xfrm>
            <a:custGeom>
              <a:rect b="b" l="l" r="r" t="t"/>
              <a:pathLst>
                <a:path extrusionOk="0" h="18748" w="20815">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5" name="Google Shape;225;p30"/>
            <p:cNvSpPr/>
            <p:nvPr/>
          </p:nvSpPr>
          <p:spPr>
            <a:xfrm>
              <a:off x="1826296" y="1860109"/>
              <a:ext cx="668110" cy="331670"/>
            </a:xfrm>
            <a:custGeom>
              <a:rect b="b" l="l" r="r" t="t"/>
              <a:pathLst>
                <a:path extrusionOk="0" h="15680" w="20033">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6" name="Google Shape;226;p30"/>
            <p:cNvSpPr/>
            <p:nvPr/>
          </p:nvSpPr>
          <p:spPr>
            <a:xfrm>
              <a:off x="1642565" y="822152"/>
              <a:ext cx="458133" cy="544033"/>
            </a:xfrm>
            <a:custGeom>
              <a:rect b="b" l="l" r="r" t="t"/>
              <a:pathLst>
                <a:path extrusionOk="0" h="19631" w="15070">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7" name="Google Shape;227;p30"/>
            <p:cNvSpPr/>
            <p:nvPr/>
          </p:nvSpPr>
          <p:spPr>
            <a:xfrm>
              <a:off x="2356011" y="755341"/>
              <a:ext cx="489153" cy="670496"/>
            </a:xfrm>
            <a:custGeom>
              <a:rect b="b" l="l" r="r" t="t"/>
              <a:pathLst>
                <a:path extrusionOk="0" h="20489" w="15376">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8" name="Google Shape;228;p30"/>
            <p:cNvSpPr/>
            <p:nvPr/>
          </p:nvSpPr>
          <p:spPr>
            <a:xfrm>
              <a:off x="4567936" y="1602409"/>
              <a:ext cx="541646" cy="672882"/>
            </a:xfrm>
            <a:custGeom>
              <a:rect b="b" l="l" r="r" t="t"/>
              <a:pathLst>
                <a:path extrusionOk="0" h="20543" w="16671">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29" name="Google Shape;229;p30"/>
            <p:cNvSpPr/>
            <p:nvPr/>
          </p:nvSpPr>
          <p:spPr>
            <a:xfrm>
              <a:off x="4577480" y="647966"/>
              <a:ext cx="410411" cy="629933"/>
            </a:xfrm>
            <a:custGeom>
              <a:rect b="b" l="l" r="r" t="t"/>
              <a:pathLst>
                <a:path extrusionOk="0" h="21600" w="19262">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30" name="Google Shape;230;p30"/>
            <p:cNvSpPr/>
            <p:nvPr/>
          </p:nvSpPr>
          <p:spPr>
            <a:xfrm>
              <a:off x="1000701" y="1836248"/>
              <a:ext cx="436659" cy="639477"/>
            </a:xfrm>
            <a:custGeom>
              <a:rect b="b" l="l" r="r" t="t"/>
              <a:pathLst>
                <a:path extrusionOk="0" h="21600" w="12174">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31" name="Google Shape;231;p30"/>
            <p:cNvSpPr/>
            <p:nvPr/>
          </p:nvSpPr>
          <p:spPr>
            <a:xfrm>
              <a:off x="167950" y="1967485"/>
              <a:ext cx="510627" cy="672882"/>
            </a:xfrm>
            <a:custGeom>
              <a:rect b="b" l="l" r="r" t="t"/>
              <a:pathLst>
                <a:path extrusionOk="0" h="21600" w="11872">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32" name="Google Shape;232;p30"/>
            <p:cNvSpPr/>
            <p:nvPr/>
          </p:nvSpPr>
          <p:spPr>
            <a:xfrm>
              <a:off x="1077057" y="1036903"/>
              <a:ext cx="422342" cy="582210"/>
            </a:xfrm>
            <a:custGeom>
              <a:rect b="b" l="l" r="r" t="t"/>
              <a:pathLst>
                <a:path extrusionOk="0" h="21600" w="11448">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grpSp>
      <p:sp>
        <p:nvSpPr>
          <p:cNvPr id="233" name="Google Shape;233;p30"/>
          <p:cNvSpPr/>
          <p:nvPr/>
        </p:nvSpPr>
        <p:spPr>
          <a:xfrm>
            <a:off x="637740" y="235082"/>
            <a:ext cx="220042"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34" name="Google Shape;234;p30"/>
          <p:cNvSpPr/>
          <p:nvPr/>
        </p:nvSpPr>
        <p:spPr>
          <a:xfrm>
            <a:off x="367688" y="343979"/>
            <a:ext cx="197816"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35" name="Google Shape;235;p30"/>
          <p:cNvSpPr/>
          <p:nvPr/>
        </p:nvSpPr>
        <p:spPr>
          <a:xfrm>
            <a:off x="721089" y="626217"/>
            <a:ext cx="321173"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36" name="Google Shape;236;p30"/>
          <p:cNvSpPr/>
          <p:nvPr/>
        </p:nvSpPr>
        <p:spPr>
          <a:xfrm>
            <a:off x="1097710" y="196939"/>
            <a:ext cx="179436"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25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50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内页">
  <p:cSld name="3_内页">
    <p:spTree>
      <p:nvGrpSpPr>
        <p:cNvPr id="237" name="Shape 237"/>
        <p:cNvGrpSpPr/>
        <p:nvPr/>
      </p:nvGrpSpPr>
      <p:grpSpPr>
        <a:xfrm>
          <a:off x="0" y="0"/>
          <a:ext cx="0" cy="0"/>
          <a:chOff x="0" y="0"/>
          <a:chExt cx="0" cy="0"/>
        </a:xfrm>
      </p:grpSpPr>
      <p:grpSp>
        <p:nvGrpSpPr>
          <p:cNvPr id="238" name="Google Shape;238;p31"/>
          <p:cNvGrpSpPr/>
          <p:nvPr/>
        </p:nvGrpSpPr>
        <p:grpSpPr>
          <a:xfrm>
            <a:off x="10666366" y="5472803"/>
            <a:ext cx="1496284" cy="1524513"/>
            <a:chOff x="-46800" y="206536"/>
            <a:chExt cx="6530780" cy="6654858"/>
          </a:xfrm>
        </p:grpSpPr>
        <p:sp>
          <p:nvSpPr>
            <p:cNvPr id="239" name="Google Shape;239;p31"/>
            <p:cNvSpPr/>
            <p:nvPr/>
          </p:nvSpPr>
          <p:spPr>
            <a:xfrm>
              <a:off x="1038879" y="1027357"/>
              <a:ext cx="4354650" cy="5834037"/>
            </a:xfrm>
            <a:custGeom>
              <a:rect b="b" l="l" r="r" t="t"/>
              <a:pathLst>
                <a:path extrusionOk="0" h="21337" w="2060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0" name="Google Shape;240;p31"/>
            <p:cNvSpPr/>
            <p:nvPr/>
          </p:nvSpPr>
          <p:spPr>
            <a:xfrm>
              <a:off x="3806766" y="2948175"/>
              <a:ext cx="417570" cy="598914"/>
            </a:xfrm>
            <a:custGeom>
              <a:rect b="b" l="l" r="r" t="t"/>
              <a:pathLst>
                <a:path extrusionOk="0" h="21600" w="9894">
                  <a:moveTo>
                    <a:pt x="5448" y="21599"/>
                  </a:moveTo>
                  <a:cubicBezTo>
                    <a:pt x="5448" y="21599"/>
                    <a:pt x="-4783" y="19938"/>
                    <a:pt x="2795" y="0"/>
                  </a:cubicBezTo>
                  <a:cubicBezTo>
                    <a:pt x="2795" y="0"/>
                    <a:pt x="16817" y="14399"/>
                    <a:pt x="544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1" name="Google Shape;241;p31"/>
            <p:cNvSpPr/>
            <p:nvPr/>
          </p:nvSpPr>
          <p:spPr>
            <a:xfrm>
              <a:off x="4513054" y="2616506"/>
              <a:ext cx="393709" cy="615616"/>
            </a:xfrm>
            <a:custGeom>
              <a:rect b="b" l="l" r="r" t="t"/>
              <a:pathLst>
                <a:path extrusionOk="0" h="21600" w="9611">
                  <a:moveTo>
                    <a:pt x="3586" y="21599"/>
                  </a:moveTo>
                  <a:cubicBezTo>
                    <a:pt x="3586" y="21599"/>
                    <a:pt x="-5446" y="17280"/>
                    <a:pt x="5157" y="0"/>
                  </a:cubicBezTo>
                  <a:cubicBezTo>
                    <a:pt x="5157" y="0"/>
                    <a:pt x="16153" y="18900"/>
                    <a:pt x="3586"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2" name="Google Shape;242;p31"/>
            <p:cNvSpPr/>
            <p:nvPr/>
          </p:nvSpPr>
          <p:spPr>
            <a:xfrm>
              <a:off x="5073790" y="2334945"/>
              <a:ext cx="465291" cy="722991"/>
            </a:xfrm>
            <a:custGeom>
              <a:rect b="b" l="l" r="r" t="t"/>
              <a:pathLst>
                <a:path extrusionOk="0" h="21600" w="10585">
                  <a:moveTo>
                    <a:pt x="2210" y="21599"/>
                  </a:moveTo>
                  <a:cubicBezTo>
                    <a:pt x="2210" y="21599"/>
                    <a:pt x="-5844" y="11489"/>
                    <a:pt x="8800" y="0"/>
                  </a:cubicBezTo>
                  <a:cubicBezTo>
                    <a:pt x="8800" y="0"/>
                    <a:pt x="15756" y="19761"/>
                    <a:pt x="2210" y="21599"/>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3" name="Google Shape;243;p31"/>
            <p:cNvSpPr/>
            <p:nvPr/>
          </p:nvSpPr>
          <p:spPr>
            <a:xfrm>
              <a:off x="5732356" y="2649912"/>
              <a:ext cx="751624" cy="405638"/>
            </a:xfrm>
            <a:custGeom>
              <a:rect b="b" l="l" r="r" t="t"/>
              <a:pathLst>
                <a:path extrusionOk="0" h="14258" w="19937">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4" name="Google Shape;244;p31"/>
            <p:cNvSpPr/>
            <p:nvPr/>
          </p:nvSpPr>
          <p:spPr>
            <a:xfrm>
              <a:off x="5488973" y="3346656"/>
              <a:ext cx="649021" cy="372233"/>
            </a:xfrm>
            <a:custGeom>
              <a:rect b="b" l="l" r="r" t="t"/>
              <a:pathLst>
                <a:path extrusionOk="0" h="16645" w="19438">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5" name="Google Shape;245;p31"/>
            <p:cNvSpPr/>
            <p:nvPr/>
          </p:nvSpPr>
          <p:spPr>
            <a:xfrm>
              <a:off x="5042770" y="3675939"/>
              <a:ext cx="529716" cy="503469"/>
            </a:xfrm>
            <a:custGeom>
              <a:rect b="b" l="l" r="r" t="t"/>
              <a:pathLst>
                <a:path extrusionOk="0" h="18650" w="20049">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6" name="Google Shape;246;p31"/>
            <p:cNvSpPr/>
            <p:nvPr/>
          </p:nvSpPr>
          <p:spPr>
            <a:xfrm>
              <a:off x="4577480" y="4007607"/>
              <a:ext cx="563121" cy="474837"/>
            </a:xfrm>
            <a:custGeom>
              <a:rect b="b" l="l" r="r" t="t"/>
              <a:pathLst>
                <a:path extrusionOk="0" h="17680" w="16064">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7" name="Google Shape;247;p31"/>
            <p:cNvSpPr/>
            <p:nvPr/>
          </p:nvSpPr>
          <p:spPr>
            <a:xfrm>
              <a:off x="1874018" y="2948175"/>
              <a:ext cx="393709" cy="553577"/>
            </a:xfrm>
            <a:custGeom>
              <a:rect b="b" l="l" r="r" t="t"/>
              <a:pathLst>
                <a:path extrusionOk="0" h="19439" w="12554">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8" name="Google Shape;248;p31"/>
            <p:cNvSpPr/>
            <p:nvPr/>
          </p:nvSpPr>
          <p:spPr>
            <a:xfrm>
              <a:off x="1384866" y="2673773"/>
              <a:ext cx="391322" cy="627546"/>
            </a:xfrm>
            <a:custGeom>
              <a:rect b="b" l="l" r="r" t="t"/>
              <a:pathLst>
                <a:path extrusionOk="0" h="20925" w="13741">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49" name="Google Shape;249;p31"/>
            <p:cNvSpPr/>
            <p:nvPr/>
          </p:nvSpPr>
          <p:spPr>
            <a:xfrm>
              <a:off x="740616" y="2583101"/>
              <a:ext cx="408024" cy="641863"/>
            </a:xfrm>
            <a:custGeom>
              <a:rect b="b" l="l" r="r" t="t"/>
              <a:pathLst>
                <a:path extrusionOk="0" h="21125" w="14722">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0" name="Google Shape;250;p31"/>
            <p:cNvSpPr/>
            <p:nvPr/>
          </p:nvSpPr>
          <p:spPr>
            <a:xfrm>
              <a:off x="-46800" y="3172469"/>
              <a:ext cx="782643" cy="379392"/>
            </a:xfrm>
            <a:custGeom>
              <a:rect b="b" l="l" r="r" t="t"/>
              <a:pathLst>
                <a:path extrusionOk="0" h="15674" w="21189">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1" name="Google Shape;251;p31"/>
            <p:cNvSpPr/>
            <p:nvPr/>
          </p:nvSpPr>
          <p:spPr>
            <a:xfrm>
              <a:off x="611766" y="3652078"/>
              <a:ext cx="613230" cy="560735"/>
            </a:xfrm>
            <a:custGeom>
              <a:rect b="b" l="l" r="r" t="t"/>
              <a:pathLst>
                <a:path extrusionOk="0" h="21100" w="20364">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2" name="Google Shape;252;p31"/>
            <p:cNvSpPr/>
            <p:nvPr/>
          </p:nvSpPr>
          <p:spPr>
            <a:xfrm>
              <a:off x="1315667" y="3947955"/>
              <a:ext cx="529716" cy="596527"/>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3" name="Google Shape;253;p31"/>
            <p:cNvSpPr/>
            <p:nvPr/>
          </p:nvSpPr>
          <p:spPr>
            <a:xfrm>
              <a:off x="3663600" y="206536"/>
              <a:ext cx="472449" cy="703902"/>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4" name="Google Shape;254;p31"/>
            <p:cNvSpPr/>
            <p:nvPr/>
          </p:nvSpPr>
          <p:spPr>
            <a:xfrm>
              <a:off x="3083775" y="440375"/>
              <a:ext cx="424727" cy="665724"/>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5" name="Google Shape;255;p31"/>
            <p:cNvSpPr/>
            <p:nvPr/>
          </p:nvSpPr>
          <p:spPr>
            <a:xfrm>
              <a:off x="3842558" y="1046446"/>
              <a:ext cx="689585" cy="377005"/>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6" name="Google Shape;256;p31"/>
            <p:cNvSpPr/>
            <p:nvPr/>
          </p:nvSpPr>
          <p:spPr>
            <a:xfrm>
              <a:off x="3506115" y="1638202"/>
              <a:ext cx="739693" cy="353144"/>
            </a:xfrm>
            <a:custGeom>
              <a:rect b="b" l="l" r="r" t="t"/>
              <a:pathLst>
                <a:path extrusionOk="0" h="12449" w="21174">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7" name="Google Shape;257;p31"/>
            <p:cNvSpPr/>
            <p:nvPr/>
          </p:nvSpPr>
          <p:spPr>
            <a:xfrm>
              <a:off x="3539521" y="2201323"/>
              <a:ext cx="653794" cy="508241"/>
            </a:xfrm>
            <a:custGeom>
              <a:rect b="b" l="l" r="r" t="t"/>
              <a:pathLst>
                <a:path extrusionOk="0" h="18889" w="21180">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8" name="Google Shape;258;p31"/>
            <p:cNvSpPr/>
            <p:nvPr/>
          </p:nvSpPr>
          <p:spPr>
            <a:xfrm>
              <a:off x="2165123" y="2473340"/>
              <a:ext cx="734921" cy="427113"/>
            </a:xfrm>
            <a:custGeom>
              <a:rect b="b" l="l" r="r" t="t"/>
              <a:pathLst>
                <a:path extrusionOk="0" h="18748" w="20815">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59" name="Google Shape;259;p31"/>
            <p:cNvSpPr/>
            <p:nvPr/>
          </p:nvSpPr>
          <p:spPr>
            <a:xfrm>
              <a:off x="1826296" y="1860109"/>
              <a:ext cx="668110" cy="331670"/>
            </a:xfrm>
            <a:custGeom>
              <a:rect b="b" l="l" r="r" t="t"/>
              <a:pathLst>
                <a:path extrusionOk="0" h="15680" w="20033">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0" name="Google Shape;260;p31"/>
            <p:cNvSpPr/>
            <p:nvPr/>
          </p:nvSpPr>
          <p:spPr>
            <a:xfrm>
              <a:off x="1642565" y="822152"/>
              <a:ext cx="458133" cy="544033"/>
            </a:xfrm>
            <a:custGeom>
              <a:rect b="b" l="l" r="r" t="t"/>
              <a:pathLst>
                <a:path extrusionOk="0" h="19631" w="15070">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1" name="Google Shape;261;p31"/>
            <p:cNvSpPr/>
            <p:nvPr/>
          </p:nvSpPr>
          <p:spPr>
            <a:xfrm>
              <a:off x="2356011" y="755341"/>
              <a:ext cx="489153" cy="670496"/>
            </a:xfrm>
            <a:custGeom>
              <a:rect b="b" l="l" r="r" t="t"/>
              <a:pathLst>
                <a:path extrusionOk="0" h="20489" w="15376">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2" name="Google Shape;262;p31"/>
            <p:cNvSpPr/>
            <p:nvPr/>
          </p:nvSpPr>
          <p:spPr>
            <a:xfrm>
              <a:off x="4567936" y="1602409"/>
              <a:ext cx="541646" cy="672882"/>
            </a:xfrm>
            <a:custGeom>
              <a:rect b="b" l="l" r="r" t="t"/>
              <a:pathLst>
                <a:path extrusionOk="0" h="20543" w="16671">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3" name="Google Shape;263;p31"/>
            <p:cNvSpPr/>
            <p:nvPr/>
          </p:nvSpPr>
          <p:spPr>
            <a:xfrm>
              <a:off x="4577480" y="647966"/>
              <a:ext cx="410411" cy="629933"/>
            </a:xfrm>
            <a:custGeom>
              <a:rect b="b" l="l" r="r" t="t"/>
              <a:pathLst>
                <a:path extrusionOk="0" h="21600" w="19262">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4" name="Google Shape;264;p31"/>
            <p:cNvSpPr/>
            <p:nvPr/>
          </p:nvSpPr>
          <p:spPr>
            <a:xfrm>
              <a:off x="1000701" y="1836248"/>
              <a:ext cx="436659" cy="639477"/>
            </a:xfrm>
            <a:custGeom>
              <a:rect b="b" l="l" r="r" t="t"/>
              <a:pathLst>
                <a:path extrusionOk="0" h="21600" w="12174">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5" name="Google Shape;265;p31"/>
            <p:cNvSpPr/>
            <p:nvPr/>
          </p:nvSpPr>
          <p:spPr>
            <a:xfrm>
              <a:off x="167950" y="1967485"/>
              <a:ext cx="510627" cy="672882"/>
            </a:xfrm>
            <a:custGeom>
              <a:rect b="b" l="l" r="r" t="t"/>
              <a:pathLst>
                <a:path extrusionOk="0" h="21600" w="11872">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6" name="Google Shape;266;p31"/>
            <p:cNvSpPr/>
            <p:nvPr/>
          </p:nvSpPr>
          <p:spPr>
            <a:xfrm>
              <a:off x="1077057" y="1036903"/>
              <a:ext cx="422342" cy="582210"/>
            </a:xfrm>
            <a:custGeom>
              <a:rect b="b" l="l" r="r" t="t"/>
              <a:pathLst>
                <a:path extrusionOk="0" h="21600" w="11448">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grpSp>
      <p:sp>
        <p:nvSpPr>
          <p:cNvPr id="267" name="Google Shape;267;p31"/>
          <p:cNvSpPr/>
          <p:nvPr/>
        </p:nvSpPr>
        <p:spPr>
          <a:xfrm>
            <a:off x="637740" y="13716000"/>
            <a:ext cx="220042"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8" name="Google Shape;268;p31"/>
          <p:cNvSpPr/>
          <p:nvPr/>
        </p:nvSpPr>
        <p:spPr>
          <a:xfrm>
            <a:off x="367688" y="13716000"/>
            <a:ext cx="197816"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9" name="Google Shape;269;p31"/>
          <p:cNvSpPr/>
          <p:nvPr/>
        </p:nvSpPr>
        <p:spPr>
          <a:xfrm>
            <a:off x="721089" y="13716000"/>
            <a:ext cx="321173"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0" name="Google Shape;270;p31"/>
          <p:cNvSpPr/>
          <p:nvPr/>
        </p:nvSpPr>
        <p:spPr>
          <a:xfrm>
            <a:off x="1097710" y="196939"/>
            <a:ext cx="179436"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25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50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内页">
  <p:cSld name="1_内页">
    <p:spTree>
      <p:nvGrpSpPr>
        <p:cNvPr id="271" name="Shape 271"/>
        <p:cNvGrpSpPr/>
        <p:nvPr/>
      </p:nvGrpSpPr>
      <p:grpSpPr>
        <a:xfrm>
          <a:off x="0" y="0"/>
          <a:ext cx="0" cy="0"/>
          <a:chOff x="0" y="0"/>
          <a:chExt cx="0" cy="0"/>
        </a:xfrm>
      </p:grpSpPr>
      <p:grpSp>
        <p:nvGrpSpPr>
          <p:cNvPr id="272" name="Google Shape;272;p32"/>
          <p:cNvGrpSpPr/>
          <p:nvPr/>
        </p:nvGrpSpPr>
        <p:grpSpPr>
          <a:xfrm>
            <a:off x="10666366" y="5472803"/>
            <a:ext cx="1496284" cy="1524513"/>
            <a:chOff x="-46800" y="206536"/>
            <a:chExt cx="6530780" cy="6654858"/>
          </a:xfrm>
        </p:grpSpPr>
        <p:sp>
          <p:nvSpPr>
            <p:cNvPr id="273" name="Google Shape;273;p32"/>
            <p:cNvSpPr/>
            <p:nvPr/>
          </p:nvSpPr>
          <p:spPr>
            <a:xfrm>
              <a:off x="1038879" y="1027357"/>
              <a:ext cx="4354650" cy="5834037"/>
            </a:xfrm>
            <a:custGeom>
              <a:rect b="b" l="l" r="r" t="t"/>
              <a:pathLst>
                <a:path extrusionOk="0" h="21337" w="2060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4" name="Google Shape;274;p32"/>
            <p:cNvSpPr/>
            <p:nvPr/>
          </p:nvSpPr>
          <p:spPr>
            <a:xfrm>
              <a:off x="3806766" y="2948175"/>
              <a:ext cx="417570" cy="598914"/>
            </a:xfrm>
            <a:custGeom>
              <a:rect b="b" l="l" r="r" t="t"/>
              <a:pathLst>
                <a:path extrusionOk="0" h="21600" w="9894">
                  <a:moveTo>
                    <a:pt x="5448" y="21599"/>
                  </a:moveTo>
                  <a:cubicBezTo>
                    <a:pt x="5448" y="21599"/>
                    <a:pt x="-4783" y="19938"/>
                    <a:pt x="2795" y="0"/>
                  </a:cubicBezTo>
                  <a:cubicBezTo>
                    <a:pt x="2795" y="0"/>
                    <a:pt x="16817" y="14399"/>
                    <a:pt x="544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5" name="Google Shape;275;p32"/>
            <p:cNvSpPr/>
            <p:nvPr/>
          </p:nvSpPr>
          <p:spPr>
            <a:xfrm>
              <a:off x="4513054" y="2616506"/>
              <a:ext cx="393709" cy="615616"/>
            </a:xfrm>
            <a:custGeom>
              <a:rect b="b" l="l" r="r" t="t"/>
              <a:pathLst>
                <a:path extrusionOk="0" h="21600" w="9611">
                  <a:moveTo>
                    <a:pt x="3586" y="21599"/>
                  </a:moveTo>
                  <a:cubicBezTo>
                    <a:pt x="3586" y="21599"/>
                    <a:pt x="-5446" y="17280"/>
                    <a:pt x="5157" y="0"/>
                  </a:cubicBezTo>
                  <a:cubicBezTo>
                    <a:pt x="5157" y="0"/>
                    <a:pt x="16153" y="18900"/>
                    <a:pt x="3586"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6" name="Google Shape;276;p32"/>
            <p:cNvSpPr/>
            <p:nvPr/>
          </p:nvSpPr>
          <p:spPr>
            <a:xfrm>
              <a:off x="5073790" y="2334945"/>
              <a:ext cx="465291" cy="722991"/>
            </a:xfrm>
            <a:custGeom>
              <a:rect b="b" l="l" r="r" t="t"/>
              <a:pathLst>
                <a:path extrusionOk="0" h="21600" w="10585">
                  <a:moveTo>
                    <a:pt x="2210" y="21599"/>
                  </a:moveTo>
                  <a:cubicBezTo>
                    <a:pt x="2210" y="21599"/>
                    <a:pt x="-5844" y="11489"/>
                    <a:pt x="8800" y="0"/>
                  </a:cubicBezTo>
                  <a:cubicBezTo>
                    <a:pt x="8800" y="0"/>
                    <a:pt x="15756" y="19761"/>
                    <a:pt x="2210" y="21599"/>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7" name="Google Shape;277;p32"/>
            <p:cNvSpPr/>
            <p:nvPr/>
          </p:nvSpPr>
          <p:spPr>
            <a:xfrm>
              <a:off x="5732356" y="2649912"/>
              <a:ext cx="751624" cy="405638"/>
            </a:xfrm>
            <a:custGeom>
              <a:rect b="b" l="l" r="r" t="t"/>
              <a:pathLst>
                <a:path extrusionOk="0" h="14258" w="19937">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8" name="Google Shape;278;p32"/>
            <p:cNvSpPr/>
            <p:nvPr/>
          </p:nvSpPr>
          <p:spPr>
            <a:xfrm>
              <a:off x="5488973" y="3346656"/>
              <a:ext cx="649021" cy="372233"/>
            </a:xfrm>
            <a:custGeom>
              <a:rect b="b" l="l" r="r" t="t"/>
              <a:pathLst>
                <a:path extrusionOk="0" h="16645" w="19438">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79" name="Google Shape;279;p32"/>
            <p:cNvSpPr/>
            <p:nvPr/>
          </p:nvSpPr>
          <p:spPr>
            <a:xfrm>
              <a:off x="5042770" y="3675939"/>
              <a:ext cx="529716" cy="503469"/>
            </a:xfrm>
            <a:custGeom>
              <a:rect b="b" l="l" r="r" t="t"/>
              <a:pathLst>
                <a:path extrusionOk="0" h="18650" w="20049">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0" name="Google Shape;280;p32"/>
            <p:cNvSpPr/>
            <p:nvPr/>
          </p:nvSpPr>
          <p:spPr>
            <a:xfrm>
              <a:off x="4577480" y="4007607"/>
              <a:ext cx="563121" cy="474837"/>
            </a:xfrm>
            <a:custGeom>
              <a:rect b="b" l="l" r="r" t="t"/>
              <a:pathLst>
                <a:path extrusionOk="0" h="17680" w="16064">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1" name="Google Shape;281;p32"/>
            <p:cNvSpPr/>
            <p:nvPr/>
          </p:nvSpPr>
          <p:spPr>
            <a:xfrm>
              <a:off x="1874018" y="2948175"/>
              <a:ext cx="393709" cy="553577"/>
            </a:xfrm>
            <a:custGeom>
              <a:rect b="b" l="l" r="r" t="t"/>
              <a:pathLst>
                <a:path extrusionOk="0" h="19439" w="12554">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2" name="Google Shape;282;p32"/>
            <p:cNvSpPr/>
            <p:nvPr/>
          </p:nvSpPr>
          <p:spPr>
            <a:xfrm>
              <a:off x="1384866" y="2673773"/>
              <a:ext cx="391322" cy="627546"/>
            </a:xfrm>
            <a:custGeom>
              <a:rect b="b" l="l" r="r" t="t"/>
              <a:pathLst>
                <a:path extrusionOk="0" h="20925" w="13741">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3" name="Google Shape;283;p32"/>
            <p:cNvSpPr/>
            <p:nvPr/>
          </p:nvSpPr>
          <p:spPr>
            <a:xfrm>
              <a:off x="740616" y="2583101"/>
              <a:ext cx="408024" cy="641863"/>
            </a:xfrm>
            <a:custGeom>
              <a:rect b="b" l="l" r="r" t="t"/>
              <a:pathLst>
                <a:path extrusionOk="0" h="21125" w="14722">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4" name="Google Shape;284;p32"/>
            <p:cNvSpPr/>
            <p:nvPr/>
          </p:nvSpPr>
          <p:spPr>
            <a:xfrm>
              <a:off x="-46800" y="3172469"/>
              <a:ext cx="782643" cy="379392"/>
            </a:xfrm>
            <a:custGeom>
              <a:rect b="b" l="l" r="r" t="t"/>
              <a:pathLst>
                <a:path extrusionOk="0" h="15674" w="21189">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5" name="Google Shape;285;p32"/>
            <p:cNvSpPr/>
            <p:nvPr/>
          </p:nvSpPr>
          <p:spPr>
            <a:xfrm>
              <a:off x="611766" y="3652078"/>
              <a:ext cx="613230" cy="560735"/>
            </a:xfrm>
            <a:custGeom>
              <a:rect b="b" l="l" r="r" t="t"/>
              <a:pathLst>
                <a:path extrusionOk="0" h="21100" w="20364">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6" name="Google Shape;286;p32"/>
            <p:cNvSpPr/>
            <p:nvPr/>
          </p:nvSpPr>
          <p:spPr>
            <a:xfrm>
              <a:off x="1315667" y="3947955"/>
              <a:ext cx="529716" cy="596527"/>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7" name="Google Shape;287;p32"/>
            <p:cNvSpPr/>
            <p:nvPr/>
          </p:nvSpPr>
          <p:spPr>
            <a:xfrm>
              <a:off x="3663600" y="206536"/>
              <a:ext cx="472449" cy="703902"/>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8" name="Google Shape;288;p32"/>
            <p:cNvSpPr/>
            <p:nvPr/>
          </p:nvSpPr>
          <p:spPr>
            <a:xfrm>
              <a:off x="3083775" y="440375"/>
              <a:ext cx="424727" cy="665724"/>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89" name="Google Shape;289;p32"/>
            <p:cNvSpPr/>
            <p:nvPr/>
          </p:nvSpPr>
          <p:spPr>
            <a:xfrm>
              <a:off x="3842558" y="1046446"/>
              <a:ext cx="689585" cy="377005"/>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0" name="Google Shape;290;p32"/>
            <p:cNvSpPr/>
            <p:nvPr/>
          </p:nvSpPr>
          <p:spPr>
            <a:xfrm>
              <a:off x="3506115" y="1638202"/>
              <a:ext cx="739693" cy="353144"/>
            </a:xfrm>
            <a:custGeom>
              <a:rect b="b" l="l" r="r" t="t"/>
              <a:pathLst>
                <a:path extrusionOk="0" h="12449" w="21174">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1" name="Google Shape;291;p32"/>
            <p:cNvSpPr/>
            <p:nvPr/>
          </p:nvSpPr>
          <p:spPr>
            <a:xfrm>
              <a:off x="3539521" y="2201323"/>
              <a:ext cx="653794" cy="508241"/>
            </a:xfrm>
            <a:custGeom>
              <a:rect b="b" l="l" r="r" t="t"/>
              <a:pathLst>
                <a:path extrusionOk="0" h="18889" w="21180">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2" name="Google Shape;292;p32"/>
            <p:cNvSpPr/>
            <p:nvPr/>
          </p:nvSpPr>
          <p:spPr>
            <a:xfrm>
              <a:off x="2165123" y="2473340"/>
              <a:ext cx="734921" cy="427113"/>
            </a:xfrm>
            <a:custGeom>
              <a:rect b="b" l="l" r="r" t="t"/>
              <a:pathLst>
                <a:path extrusionOk="0" h="18748" w="20815">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3" name="Google Shape;293;p32"/>
            <p:cNvSpPr/>
            <p:nvPr/>
          </p:nvSpPr>
          <p:spPr>
            <a:xfrm>
              <a:off x="1826296" y="1860109"/>
              <a:ext cx="668110" cy="331670"/>
            </a:xfrm>
            <a:custGeom>
              <a:rect b="b" l="l" r="r" t="t"/>
              <a:pathLst>
                <a:path extrusionOk="0" h="15680" w="20033">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4" name="Google Shape;294;p32"/>
            <p:cNvSpPr/>
            <p:nvPr/>
          </p:nvSpPr>
          <p:spPr>
            <a:xfrm>
              <a:off x="1642565" y="822152"/>
              <a:ext cx="458133" cy="544033"/>
            </a:xfrm>
            <a:custGeom>
              <a:rect b="b" l="l" r="r" t="t"/>
              <a:pathLst>
                <a:path extrusionOk="0" h="19631" w="15070">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5" name="Google Shape;295;p32"/>
            <p:cNvSpPr/>
            <p:nvPr/>
          </p:nvSpPr>
          <p:spPr>
            <a:xfrm>
              <a:off x="2356011" y="755341"/>
              <a:ext cx="489153" cy="670496"/>
            </a:xfrm>
            <a:custGeom>
              <a:rect b="b" l="l" r="r" t="t"/>
              <a:pathLst>
                <a:path extrusionOk="0" h="20489" w="15376">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6" name="Google Shape;296;p32"/>
            <p:cNvSpPr/>
            <p:nvPr/>
          </p:nvSpPr>
          <p:spPr>
            <a:xfrm>
              <a:off x="4567936" y="1602409"/>
              <a:ext cx="541646" cy="672882"/>
            </a:xfrm>
            <a:custGeom>
              <a:rect b="b" l="l" r="r" t="t"/>
              <a:pathLst>
                <a:path extrusionOk="0" h="20543" w="16671">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7" name="Google Shape;297;p32"/>
            <p:cNvSpPr/>
            <p:nvPr/>
          </p:nvSpPr>
          <p:spPr>
            <a:xfrm>
              <a:off x="4577480" y="647966"/>
              <a:ext cx="410411" cy="629933"/>
            </a:xfrm>
            <a:custGeom>
              <a:rect b="b" l="l" r="r" t="t"/>
              <a:pathLst>
                <a:path extrusionOk="0" h="21600" w="19262">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8" name="Google Shape;298;p32"/>
            <p:cNvSpPr/>
            <p:nvPr/>
          </p:nvSpPr>
          <p:spPr>
            <a:xfrm>
              <a:off x="1000701" y="1836248"/>
              <a:ext cx="436659" cy="639477"/>
            </a:xfrm>
            <a:custGeom>
              <a:rect b="b" l="l" r="r" t="t"/>
              <a:pathLst>
                <a:path extrusionOk="0" h="21600" w="12174">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99" name="Google Shape;299;p32"/>
            <p:cNvSpPr/>
            <p:nvPr/>
          </p:nvSpPr>
          <p:spPr>
            <a:xfrm>
              <a:off x="167950" y="1967485"/>
              <a:ext cx="510627" cy="672882"/>
            </a:xfrm>
            <a:custGeom>
              <a:rect b="b" l="l" r="r" t="t"/>
              <a:pathLst>
                <a:path extrusionOk="0" h="21600" w="11872">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00" name="Google Shape;300;p32"/>
            <p:cNvSpPr/>
            <p:nvPr/>
          </p:nvSpPr>
          <p:spPr>
            <a:xfrm>
              <a:off x="1077057" y="1036903"/>
              <a:ext cx="422342" cy="582210"/>
            </a:xfrm>
            <a:custGeom>
              <a:rect b="b" l="l" r="r" t="t"/>
              <a:pathLst>
                <a:path extrusionOk="0" h="21600" w="11448">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grpSp>
      <p:sp>
        <p:nvSpPr>
          <p:cNvPr id="301" name="Google Shape;301;p32"/>
          <p:cNvSpPr/>
          <p:nvPr/>
        </p:nvSpPr>
        <p:spPr>
          <a:xfrm>
            <a:off x="637740" y="13716000"/>
            <a:ext cx="220042"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02" name="Google Shape;302;p32"/>
          <p:cNvSpPr/>
          <p:nvPr/>
        </p:nvSpPr>
        <p:spPr>
          <a:xfrm>
            <a:off x="367688" y="13716000"/>
            <a:ext cx="197816"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03" name="Google Shape;303;p32"/>
          <p:cNvSpPr/>
          <p:nvPr/>
        </p:nvSpPr>
        <p:spPr>
          <a:xfrm>
            <a:off x="721089" y="13716000"/>
            <a:ext cx="321173"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04" name="Google Shape;304;p32"/>
          <p:cNvSpPr/>
          <p:nvPr/>
        </p:nvSpPr>
        <p:spPr>
          <a:xfrm>
            <a:off x="1097710" y="13716000"/>
            <a:ext cx="179436"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25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50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21" name="Google Shape;21;p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内页">
  <p:cSld name="6_内页">
    <p:spTree>
      <p:nvGrpSpPr>
        <p:cNvPr id="305" name="Shape 305"/>
        <p:cNvGrpSpPr/>
        <p:nvPr/>
      </p:nvGrpSpPr>
      <p:grpSpPr>
        <a:xfrm>
          <a:off x="0" y="0"/>
          <a:ext cx="0" cy="0"/>
          <a:chOff x="0" y="0"/>
          <a:chExt cx="0" cy="0"/>
        </a:xfrm>
      </p:grpSpPr>
      <p:grpSp>
        <p:nvGrpSpPr>
          <p:cNvPr id="306" name="Google Shape;306;p33"/>
          <p:cNvGrpSpPr/>
          <p:nvPr/>
        </p:nvGrpSpPr>
        <p:grpSpPr>
          <a:xfrm>
            <a:off x="10666366" y="5472803"/>
            <a:ext cx="1496284" cy="1524513"/>
            <a:chOff x="-46800" y="206536"/>
            <a:chExt cx="6530780" cy="6654858"/>
          </a:xfrm>
        </p:grpSpPr>
        <p:sp>
          <p:nvSpPr>
            <p:cNvPr id="307" name="Google Shape;307;p33"/>
            <p:cNvSpPr/>
            <p:nvPr/>
          </p:nvSpPr>
          <p:spPr>
            <a:xfrm>
              <a:off x="1038879" y="1027357"/>
              <a:ext cx="4354650" cy="5834037"/>
            </a:xfrm>
            <a:custGeom>
              <a:rect b="b" l="l" r="r" t="t"/>
              <a:pathLst>
                <a:path extrusionOk="0" h="21337" w="2060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08" name="Google Shape;308;p33"/>
            <p:cNvSpPr/>
            <p:nvPr/>
          </p:nvSpPr>
          <p:spPr>
            <a:xfrm>
              <a:off x="3806766" y="2948175"/>
              <a:ext cx="417570" cy="598914"/>
            </a:xfrm>
            <a:custGeom>
              <a:rect b="b" l="l" r="r" t="t"/>
              <a:pathLst>
                <a:path extrusionOk="0" h="21600" w="9894">
                  <a:moveTo>
                    <a:pt x="5448" y="21599"/>
                  </a:moveTo>
                  <a:cubicBezTo>
                    <a:pt x="5448" y="21599"/>
                    <a:pt x="-4783" y="19938"/>
                    <a:pt x="2795" y="0"/>
                  </a:cubicBezTo>
                  <a:cubicBezTo>
                    <a:pt x="2795" y="0"/>
                    <a:pt x="16817" y="14399"/>
                    <a:pt x="544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09" name="Google Shape;309;p33"/>
            <p:cNvSpPr/>
            <p:nvPr/>
          </p:nvSpPr>
          <p:spPr>
            <a:xfrm>
              <a:off x="4513054" y="2616506"/>
              <a:ext cx="393709" cy="615616"/>
            </a:xfrm>
            <a:custGeom>
              <a:rect b="b" l="l" r="r" t="t"/>
              <a:pathLst>
                <a:path extrusionOk="0" h="21600" w="9611">
                  <a:moveTo>
                    <a:pt x="3586" y="21599"/>
                  </a:moveTo>
                  <a:cubicBezTo>
                    <a:pt x="3586" y="21599"/>
                    <a:pt x="-5446" y="17280"/>
                    <a:pt x="5157" y="0"/>
                  </a:cubicBezTo>
                  <a:cubicBezTo>
                    <a:pt x="5157" y="0"/>
                    <a:pt x="16153" y="18900"/>
                    <a:pt x="3586"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0" name="Google Shape;310;p33"/>
            <p:cNvSpPr/>
            <p:nvPr/>
          </p:nvSpPr>
          <p:spPr>
            <a:xfrm>
              <a:off x="5073790" y="2334945"/>
              <a:ext cx="465291" cy="722991"/>
            </a:xfrm>
            <a:custGeom>
              <a:rect b="b" l="l" r="r" t="t"/>
              <a:pathLst>
                <a:path extrusionOk="0" h="21600" w="10585">
                  <a:moveTo>
                    <a:pt x="2210" y="21599"/>
                  </a:moveTo>
                  <a:cubicBezTo>
                    <a:pt x="2210" y="21599"/>
                    <a:pt x="-5844" y="11489"/>
                    <a:pt x="8800" y="0"/>
                  </a:cubicBezTo>
                  <a:cubicBezTo>
                    <a:pt x="8800" y="0"/>
                    <a:pt x="15756" y="19761"/>
                    <a:pt x="2210" y="21599"/>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1" name="Google Shape;311;p33"/>
            <p:cNvSpPr/>
            <p:nvPr/>
          </p:nvSpPr>
          <p:spPr>
            <a:xfrm>
              <a:off x="5732356" y="2649912"/>
              <a:ext cx="751624" cy="405638"/>
            </a:xfrm>
            <a:custGeom>
              <a:rect b="b" l="l" r="r" t="t"/>
              <a:pathLst>
                <a:path extrusionOk="0" h="14258" w="19937">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2" name="Google Shape;312;p33"/>
            <p:cNvSpPr/>
            <p:nvPr/>
          </p:nvSpPr>
          <p:spPr>
            <a:xfrm>
              <a:off x="5488973" y="3346656"/>
              <a:ext cx="649021" cy="372233"/>
            </a:xfrm>
            <a:custGeom>
              <a:rect b="b" l="l" r="r" t="t"/>
              <a:pathLst>
                <a:path extrusionOk="0" h="16645" w="19438">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3" name="Google Shape;313;p33"/>
            <p:cNvSpPr/>
            <p:nvPr/>
          </p:nvSpPr>
          <p:spPr>
            <a:xfrm>
              <a:off x="5042770" y="3675939"/>
              <a:ext cx="529716" cy="503469"/>
            </a:xfrm>
            <a:custGeom>
              <a:rect b="b" l="l" r="r" t="t"/>
              <a:pathLst>
                <a:path extrusionOk="0" h="18650" w="20049">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4" name="Google Shape;314;p33"/>
            <p:cNvSpPr/>
            <p:nvPr/>
          </p:nvSpPr>
          <p:spPr>
            <a:xfrm>
              <a:off x="4577480" y="4007607"/>
              <a:ext cx="563121" cy="474837"/>
            </a:xfrm>
            <a:custGeom>
              <a:rect b="b" l="l" r="r" t="t"/>
              <a:pathLst>
                <a:path extrusionOk="0" h="17680" w="16064">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5" name="Google Shape;315;p33"/>
            <p:cNvSpPr/>
            <p:nvPr/>
          </p:nvSpPr>
          <p:spPr>
            <a:xfrm>
              <a:off x="1874018" y="2948175"/>
              <a:ext cx="393709" cy="553577"/>
            </a:xfrm>
            <a:custGeom>
              <a:rect b="b" l="l" r="r" t="t"/>
              <a:pathLst>
                <a:path extrusionOk="0" h="19439" w="12554">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6" name="Google Shape;316;p33"/>
            <p:cNvSpPr/>
            <p:nvPr/>
          </p:nvSpPr>
          <p:spPr>
            <a:xfrm>
              <a:off x="1384866" y="2673773"/>
              <a:ext cx="391322" cy="627546"/>
            </a:xfrm>
            <a:custGeom>
              <a:rect b="b" l="l" r="r" t="t"/>
              <a:pathLst>
                <a:path extrusionOk="0" h="20925" w="13741">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7" name="Google Shape;317;p33"/>
            <p:cNvSpPr/>
            <p:nvPr/>
          </p:nvSpPr>
          <p:spPr>
            <a:xfrm>
              <a:off x="740616" y="2583101"/>
              <a:ext cx="408024" cy="641863"/>
            </a:xfrm>
            <a:custGeom>
              <a:rect b="b" l="l" r="r" t="t"/>
              <a:pathLst>
                <a:path extrusionOk="0" h="21125" w="14722">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8" name="Google Shape;318;p33"/>
            <p:cNvSpPr/>
            <p:nvPr/>
          </p:nvSpPr>
          <p:spPr>
            <a:xfrm>
              <a:off x="-46800" y="3172469"/>
              <a:ext cx="782643" cy="379392"/>
            </a:xfrm>
            <a:custGeom>
              <a:rect b="b" l="l" r="r" t="t"/>
              <a:pathLst>
                <a:path extrusionOk="0" h="15674" w="21189">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19" name="Google Shape;319;p33"/>
            <p:cNvSpPr/>
            <p:nvPr/>
          </p:nvSpPr>
          <p:spPr>
            <a:xfrm>
              <a:off x="611766" y="3652078"/>
              <a:ext cx="613230" cy="560735"/>
            </a:xfrm>
            <a:custGeom>
              <a:rect b="b" l="l" r="r" t="t"/>
              <a:pathLst>
                <a:path extrusionOk="0" h="21100" w="20364">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0" name="Google Shape;320;p33"/>
            <p:cNvSpPr/>
            <p:nvPr/>
          </p:nvSpPr>
          <p:spPr>
            <a:xfrm>
              <a:off x="1315667" y="3947955"/>
              <a:ext cx="529716" cy="596527"/>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1" name="Google Shape;321;p33"/>
            <p:cNvSpPr/>
            <p:nvPr/>
          </p:nvSpPr>
          <p:spPr>
            <a:xfrm>
              <a:off x="3663600" y="206536"/>
              <a:ext cx="472449" cy="703902"/>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2" name="Google Shape;322;p33"/>
            <p:cNvSpPr/>
            <p:nvPr/>
          </p:nvSpPr>
          <p:spPr>
            <a:xfrm>
              <a:off x="3083775" y="440375"/>
              <a:ext cx="424727" cy="665724"/>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3" name="Google Shape;323;p33"/>
            <p:cNvSpPr/>
            <p:nvPr/>
          </p:nvSpPr>
          <p:spPr>
            <a:xfrm>
              <a:off x="3842558" y="1046446"/>
              <a:ext cx="689585" cy="377005"/>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4" name="Google Shape;324;p33"/>
            <p:cNvSpPr/>
            <p:nvPr/>
          </p:nvSpPr>
          <p:spPr>
            <a:xfrm>
              <a:off x="3506115" y="1638202"/>
              <a:ext cx="739693" cy="353144"/>
            </a:xfrm>
            <a:custGeom>
              <a:rect b="b" l="l" r="r" t="t"/>
              <a:pathLst>
                <a:path extrusionOk="0" h="12449" w="21174">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5" name="Google Shape;325;p33"/>
            <p:cNvSpPr/>
            <p:nvPr/>
          </p:nvSpPr>
          <p:spPr>
            <a:xfrm>
              <a:off x="3539521" y="2201323"/>
              <a:ext cx="653794" cy="508241"/>
            </a:xfrm>
            <a:custGeom>
              <a:rect b="b" l="l" r="r" t="t"/>
              <a:pathLst>
                <a:path extrusionOk="0" h="18889" w="21180">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6" name="Google Shape;326;p33"/>
            <p:cNvSpPr/>
            <p:nvPr/>
          </p:nvSpPr>
          <p:spPr>
            <a:xfrm>
              <a:off x="2165123" y="2473340"/>
              <a:ext cx="734921" cy="427113"/>
            </a:xfrm>
            <a:custGeom>
              <a:rect b="b" l="l" r="r" t="t"/>
              <a:pathLst>
                <a:path extrusionOk="0" h="18748" w="20815">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7" name="Google Shape;327;p33"/>
            <p:cNvSpPr/>
            <p:nvPr/>
          </p:nvSpPr>
          <p:spPr>
            <a:xfrm>
              <a:off x="1826296" y="1860109"/>
              <a:ext cx="668110" cy="331670"/>
            </a:xfrm>
            <a:custGeom>
              <a:rect b="b" l="l" r="r" t="t"/>
              <a:pathLst>
                <a:path extrusionOk="0" h="15680" w="20033">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8" name="Google Shape;328;p33"/>
            <p:cNvSpPr/>
            <p:nvPr/>
          </p:nvSpPr>
          <p:spPr>
            <a:xfrm>
              <a:off x="1642565" y="822152"/>
              <a:ext cx="458133" cy="544033"/>
            </a:xfrm>
            <a:custGeom>
              <a:rect b="b" l="l" r="r" t="t"/>
              <a:pathLst>
                <a:path extrusionOk="0" h="19631" w="15070">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29" name="Google Shape;329;p33"/>
            <p:cNvSpPr/>
            <p:nvPr/>
          </p:nvSpPr>
          <p:spPr>
            <a:xfrm>
              <a:off x="2356011" y="755341"/>
              <a:ext cx="489153" cy="670496"/>
            </a:xfrm>
            <a:custGeom>
              <a:rect b="b" l="l" r="r" t="t"/>
              <a:pathLst>
                <a:path extrusionOk="0" h="20489" w="15376">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0" name="Google Shape;330;p33"/>
            <p:cNvSpPr/>
            <p:nvPr/>
          </p:nvSpPr>
          <p:spPr>
            <a:xfrm>
              <a:off x="4567936" y="1602409"/>
              <a:ext cx="541646" cy="672882"/>
            </a:xfrm>
            <a:custGeom>
              <a:rect b="b" l="l" r="r" t="t"/>
              <a:pathLst>
                <a:path extrusionOk="0" h="20543" w="16671">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1" name="Google Shape;331;p33"/>
            <p:cNvSpPr/>
            <p:nvPr/>
          </p:nvSpPr>
          <p:spPr>
            <a:xfrm>
              <a:off x="4577480" y="647966"/>
              <a:ext cx="410411" cy="629933"/>
            </a:xfrm>
            <a:custGeom>
              <a:rect b="b" l="l" r="r" t="t"/>
              <a:pathLst>
                <a:path extrusionOk="0" h="21600" w="19262">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2" name="Google Shape;332;p33"/>
            <p:cNvSpPr/>
            <p:nvPr/>
          </p:nvSpPr>
          <p:spPr>
            <a:xfrm>
              <a:off x="1000701" y="1836248"/>
              <a:ext cx="436659" cy="639477"/>
            </a:xfrm>
            <a:custGeom>
              <a:rect b="b" l="l" r="r" t="t"/>
              <a:pathLst>
                <a:path extrusionOk="0" h="21600" w="12174">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3" name="Google Shape;333;p33"/>
            <p:cNvSpPr/>
            <p:nvPr/>
          </p:nvSpPr>
          <p:spPr>
            <a:xfrm>
              <a:off x="167950" y="1967485"/>
              <a:ext cx="510627" cy="672882"/>
            </a:xfrm>
            <a:custGeom>
              <a:rect b="b" l="l" r="r" t="t"/>
              <a:pathLst>
                <a:path extrusionOk="0" h="21600" w="11872">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4" name="Google Shape;334;p33"/>
            <p:cNvSpPr/>
            <p:nvPr/>
          </p:nvSpPr>
          <p:spPr>
            <a:xfrm>
              <a:off x="1077057" y="1036903"/>
              <a:ext cx="422342" cy="582210"/>
            </a:xfrm>
            <a:custGeom>
              <a:rect b="b" l="l" r="r" t="t"/>
              <a:pathLst>
                <a:path extrusionOk="0" h="21600" w="11448">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grpSp>
      <p:sp>
        <p:nvSpPr>
          <p:cNvPr id="335" name="Google Shape;335;p33"/>
          <p:cNvSpPr/>
          <p:nvPr/>
        </p:nvSpPr>
        <p:spPr>
          <a:xfrm>
            <a:off x="637740" y="13716000"/>
            <a:ext cx="220042"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6" name="Google Shape;336;p33"/>
          <p:cNvSpPr/>
          <p:nvPr/>
        </p:nvSpPr>
        <p:spPr>
          <a:xfrm>
            <a:off x="367688" y="343979"/>
            <a:ext cx="197816"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7" name="Google Shape;337;p33"/>
          <p:cNvSpPr/>
          <p:nvPr/>
        </p:nvSpPr>
        <p:spPr>
          <a:xfrm>
            <a:off x="721089" y="626217"/>
            <a:ext cx="321173"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338" name="Google Shape;338;p33"/>
          <p:cNvSpPr/>
          <p:nvPr/>
        </p:nvSpPr>
        <p:spPr>
          <a:xfrm>
            <a:off x="1097710" y="196939"/>
            <a:ext cx="179436"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25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50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5" name="Shape 345"/>
        <p:cNvGrpSpPr/>
        <p:nvPr/>
      </p:nvGrpSpPr>
      <p:grpSpPr>
        <a:xfrm>
          <a:off x="0" y="0"/>
          <a:ext cx="0" cy="0"/>
          <a:chOff x="0" y="0"/>
          <a:chExt cx="0" cy="0"/>
        </a:xfrm>
      </p:grpSpPr>
      <p:sp>
        <p:nvSpPr>
          <p:cNvPr id="346" name="Google Shape;34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9" name="Shape 349"/>
        <p:cNvGrpSpPr/>
        <p:nvPr/>
      </p:nvGrpSpPr>
      <p:grpSpPr>
        <a:xfrm>
          <a:off x="0" y="0"/>
          <a:ext cx="0" cy="0"/>
          <a:chOff x="0" y="0"/>
          <a:chExt cx="0" cy="0"/>
        </a:xfrm>
      </p:grpSpPr>
      <p:sp>
        <p:nvSpPr>
          <p:cNvPr id="350" name="Google Shape;350;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2" name="Google Shape;35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5" name="Shape 355"/>
        <p:cNvGrpSpPr/>
        <p:nvPr/>
      </p:nvGrpSpPr>
      <p:grpSpPr>
        <a:xfrm>
          <a:off x="0" y="0"/>
          <a:ext cx="0" cy="0"/>
          <a:chOff x="0" y="0"/>
          <a:chExt cx="0" cy="0"/>
        </a:xfrm>
      </p:grpSpPr>
      <p:sp>
        <p:nvSpPr>
          <p:cNvPr id="356" name="Google Shape;35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1" name="Shape 361"/>
        <p:cNvGrpSpPr/>
        <p:nvPr/>
      </p:nvGrpSpPr>
      <p:grpSpPr>
        <a:xfrm>
          <a:off x="0" y="0"/>
          <a:ext cx="0" cy="0"/>
          <a:chOff x="0" y="0"/>
          <a:chExt cx="0" cy="0"/>
        </a:xfrm>
      </p:grpSpPr>
      <p:sp>
        <p:nvSpPr>
          <p:cNvPr id="362" name="Google Shape;36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4" name="Google Shape;36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7" name="Shape 367"/>
        <p:cNvGrpSpPr/>
        <p:nvPr/>
      </p:nvGrpSpPr>
      <p:grpSpPr>
        <a:xfrm>
          <a:off x="0" y="0"/>
          <a:ext cx="0" cy="0"/>
          <a:chOff x="0" y="0"/>
          <a:chExt cx="0" cy="0"/>
        </a:xfrm>
      </p:grpSpPr>
      <p:sp>
        <p:nvSpPr>
          <p:cNvPr id="368" name="Google Shape;36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9" name="Google Shape;36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4" name="Shape 374"/>
        <p:cNvGrpSpPr/>
        <p:nvPr/>
      </p:nvGrpSpPr>
      <p:grpSpPr>
        <a:xfrm>
          <a:off x="0" y="0"/>
          <a:ext cx="0" cy="0"/>
          <a:chOff x="0" y="0"/>
          <a:chExt cx="0" cy="0"/>
        </a:xfrm>
      </p:grpSpPr>
      <p:sp>
        <p:nvSpPr>
          <p:cNvPr id="375" name="Google Shape;37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6" name="Google Shape;37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7" name="Google Shape;37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9" name="Google Shape;37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3" name="Shape 383"/>
        <p:cNvGrpSpPr/>
        <p:nvPr/>
      </p:nvGrpSpPr>
      <p:grpSpPr>
        <a:xfrm>
          <a:off x="0" y="0"/>
          <a:ext cx="0" cy="0"/>
          <a:chOff x="0" y="0"/>
          <a:chExt cx="0" cy="0"/>
        </a:xfrm>
      </p:grpSpPr>
      <p:sp>
        <p:nvSpPr>
          <p:cNvPr id="384" name="Google Shape;38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8" name="Shape 388"/>
        <p:cNvGrpSpPr/>
        <p:nvPr/>
      </p:nvGrpSpPr>
      <p:grpSpPr>
        <a:xfrm>
          <a:off x="0" y="0"/>
          <a:ext cx="0" cy="0"/>
          <a:chOff x="0" y="0"/>
          <a:chExt cx="0" cy="0"/>
        </a:xfrm>
      </p:grpSpPr>
      <p:sp>
        <p:nvSpPr>
          <p:cNvPr id="389" name="Google Shape;38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1" name="Google Shape;39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2" name="Google Shape;39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5" name="Shape 395"/>
        <p:cNvGrpSpPr/>
        <p:nvPr/>
      </p:nvGrpSpPr>
      <p:grpSpPr>
        <a:xfrm>
          <a:off x="0" y="0"/>
          <a:ext cx="0" cy="0"/>
          <a:chOff x="0" y="0"/>
          <a:chExt cx="0" cy="0"/>
        </a:xfrm>
      </p:grpSpPr>
      <p:sp>
        <p:nvSpPr>
          <p:cNvPr id="396" name="Google Shape;39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7" name="Google Shape;397;p43"/>
          <p:cNvSpPr/>
          <p:nvPr>
            <p:ph idx="2" type="pic"/>
          </p:nvPr>
        </p:nvSpPr>
        <p:spPr>
          <a:xfrm>
            <a:off x="5183188" y="987425"/>
            <a:ext cx="6172200" cy="4873625"/>
          </a:xfrm>
          <a:prstGeom prst="rect">
            <a:avLst/>
          </a:prstGeom>
          <a:noFill/>
          <a:ln>
            <a:noFill/>
          </a:ln>
        </p:spPr>
      </p:sp>
      <p:sp>
        <p:nvSpPr>
          <p:cNvPr id="398" name="Google Shape;39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9" name="Google Shape;39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25" name="Google Shape;25;p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26" name="Google Shape;26;p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2" name="Shape 402"/>
        <p:cNvGrpSpPr/>
        <p:nvPr/>
      </p:nvGrpSpPr>
      <p:grpSpPr>
        <a:xfrm>
          <a:off x="0" y="0"/>
          <a:ext cx="0" cy="0"/>
          <a:chOff x="0" y="0"/>
          <a:chExt cx="0" cy="0"/>
        </a:xfrm>
      </p:grpSpPr>
      <p:sp>
        <p:nvSpPr>
          <p:cNvPr id="403" name="Google Shape;40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5" name="Google Shape;40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8" name="Shape 408"/>
        <p:cNvGrpSpPr/>
        <p:nvPr/>
      </p:nvGrpSpPr>
      <p:grpSpPr>
        <a:xfrm>
          <a:off x="0" y="0"/>
          <a:ext cx="0" cy="0"/>
          <a:chOff x="0" y="0"/>
          <a:chExt cx="0" cy="0"/>
        </a:xfrm>
      </p:grpSpPr>
      <p:sp>
        <p:nvSpPr>
          <p:cNvPr id="409" name="Google Shape;40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415" name="Shape 415"/>
        <p:cNvGrpSpPr/>
        <p:nvPr/>
      </p:nvGrpSpPr>
      <p:grpSpPr>
        <a:xfrm>
          <a:off x="0" y="0"/>
          <a:ext cx="0" cy="0"/>
          <a:chOff x="0" y="0"/>
          <a:chExt cx="0" cy="0"/>
        </a:xfrm>
      </p:grpSpPr>
      <p:sp>
        <p:nvSpPr>
          <p:cNvPr id="416" name="Google Shape;416;p4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7" name="Google Shape;417;p4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8" name="Google Shape;418;p4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9" name="Shape 419"/>
        <p:cNvGrpSpPr/>
        <p:nvPr/>
      </p:nvGrpSpPr>
      <p:grpSpPr>
        <a:xfrm>
          <a:off x="0" y="0"/>
          <a:ext cx="0" cy="0"/>
          <a:chOff x="0" y="0"/>
          <a:chExt cx="0" cy="0"/>
        </a:xfrm>
      </p:grpSpPr>
      <p:sp>
        <p:nvSpPr>
          <p:cNvPr id="420" name="Google Shape;420;p48"/>
          <p:cNvSpPr/>
          <p:nvPr>
            <p:ph idx="2" type="pic"/>
          </p:nvPr>
        </p:nvSpPr>
        <p:spPr>
          <a:xfrm>
            <a:off x="0" y="0"/>
            <a:ext cx="12192000" cy="6858000"/>
          </a:xfrm>
          <a:prstGeom prst="rect">
            <a:avLst/>
          </a:prstGeom>
          <a:solidFill>
            <a:srgbClr val="F2F2F2"/>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21" name="Shape 421"/>
        <p:cNvGrpSpPr/>
        <p:nvPr/>
      </p:nvGrpSpPr>
      <p:grpSpPr>
        <a:xfrm>
          <a:off x="0" y="0"/>
          <a:ext cx="0" cy="0"/>
          <a:chOff x="0" y="0"/>
          <a:chExt cx="0" cy="0"/>
        </a:xfrm>
      </p:grpSpPr>
      <p:sp>
        <p:nvSpPr>
          <p:cNvPr id="422" name="Google Shape;422;p49"/>
          <p:cNvSpPr/>
          <p:nvPr>
            <p:ph idx="2" type="pic"/>
          </p:nvPr>
        </p:nvSpPr>
        <p:spPr>
          <a:xfrm>
            <a:off x="1149350" y="2089151"/>
            <a:ext cx="3292475" cy="3841750"/>
          </a:xfrm>
          <a:prstGeom prst="rect">
            <a:avLst/>
          </a:prstGeom>
          <a:solidFill>
            <a:srgbClr val="F2F2F2"/>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23" name="Shape 423"/>
        <p:cNvGrpSpPr/>
        <p:nvPr/>
      </p:nvGrpSpPr>
      <p:grpSpPr>
        <a:xfrm>
          <a:off x="0" y="0"/>
          <a:ext cx="0" cy="0"/>
          <a:chOff x="0" y="0"/>
          <a:chExt cx="0" cy="0"/>
        </a:xfrm>
      </p:grpSpPr>
      <p:sp>
        <p:nvSpPr>
          <p:cNvPr id="424" name="Google Shape;424;p50"/>
          <p:cNvSpPr/>
          <p:nvPr>
            <p:ph idx="2" type="pic"/>
          </p:nvPr>
        </p:nvSpPr>
        <p:spPr>
          <a:xfrm>
            <a:off x="8664574" y="0"/>
            <a:ext cx="3527425" cy="6858000"/>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25" name="Shape 425"/>
        <p:cNvGrpSpPr/>
        <p:nvPr/>
      </p:nvGrpSpPr>
      <p:grpSpPr>
        <a:xfrm>
          <a:off x="0" y="0"/>
          <a:ext cx="0" cy="0"/>
          <a:chOff x="0" y="0"/>
          <a:chExt cx="0" cy="0"/>
        </a:xfrm>
      </p:grpSpPr>
      <p:sp>
        <p:nvSpPr>
          <p:cNvPr id="426" name="Google Shape;426;p51"/>
          <p:cNvSpPr/>
          <p:nvPr>
            <p:ph idx="2" type="pic"/>
          </p:nvPr>
        </p:nvSpPr>
        <p:spPr>
          <a:xfrm>
            <a:off x="896938" y="1411289"/>
            <a:ext cx="2178050" cy="3065462"/>
          </a:xfrm>
          <a:prstGeom prst="rect">
            <a:avLst/>
          </a:prstGeom>
          <a:solidFill>
            <a:srgbClr val="F2F2F2"/>
          </a:solidFill>
          <a:ln>
            <a:noFill/>
          </a:ln>
        </p:spPr>
      </p:sp>
      <p:sp>
        <p:nvSpPr>
          <p:cNvPr id="427" name="Google Shape;427;p51"/>
          <p:cNvSpPr/>
          <p:nvPr>
            <p:ph idx="3" type="pic"/>
          </p:nvPr>
        </p:nvSpPr>
        <p:spPr>
          <a:xfrm>
            <a:off x="3416300" y="2116138"/>
            <a:ext cx="2178050" cy="3065462"/>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428" name="Shape 428"/>
        <p:cNvGrpSpPr/>
        <p:nvPr/>
      </p:nvGrpSpPr>
      <p:grpSpPr>
        <a:xfrm>
          <a:off x="0" y="0"/>
          <a:ext cx="0" cy="0"/>
          <a:chOff x="0" y="0"/>
          <a:chExt cx="0" cy="0"/>
        </a:xfrm>
      </p:grpSpPr>
      <p:sp>
        <p:nvSpPr>
          <p:cNvPr id="429" name="Google Shape;429;p52"/>
          <p:cNvSpPr/>
          <p:nvPr>
            <p:ph idx="2" type="pic"/>
          </p:nvPr>
        </p:nvSpPr>
        <p:spPr>
          <a:xfrm>
            <a:off x="523875" y="1376363"/>
            <a:ext cx="6294438" cy="39243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30" name="Shape 430"/>
        <p:cNvGrpSpPr/>
        <p:nvPr/>
      </p:nvGrpSpPr>
      <p:grpSpPr>
        <a:xfrm>
          <a:off x="0" y="0"/>
          <a:ext cx="0" cy="0"/>
          <a:chOff x="0" y="0"/>
          <a:chExt cx="0" cy="0"/>
        </a:xfrm>
      </p:grpSpPr>
      <p:sp>
        <p:nvSpPr>
          <p:cNvPr id="431" name="Google Shape;431;p53"/>
          <p:cNvSpPr/>
          <p:nvPr>
            <p:ph idx="2" type="pic"/>
          </p:nvPr>
        </p:nvSpPr>
        <p:spPr>
          <a:xfrm>
            <a:off x="0" y="0"/>
            <a:ext cx="12192000" cy="4350058"/>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432" name="Shape 432"/>
        <p:cNvGrpSpPr/>
        <p:nvPr/>
      </p:nvGrpSpPr>
      <p:grpSpPr>
        <a:xfrm>
          <a:off x="0" y="0"/>
          <a:ext cx="0" cy="0"/>
          <a:chOff x="0" y="0"/>
          <a:chExt cx="0" cy="0"/>
        </a:xfrm>
      </p:grpSpPr>
      <p:sp>
        <p:nvSpPr>
          <p:cNvPr id="433" name="Google Shape;433;p54"/>
          <p:cNvSpPr/>
          <p:nvPr>
            <p:ph idx="2" type="pic"/>
          </p:nvPr>
        </p:nvSpPr>
        <p:spPr>
          <a:xfrm>
            <a:off x="6021388" y="1455738"/>
            <a:ext cx="4530725" cy="4484687"/>
          </a:xfrm>
          <a:prstGeom prst="ellipse">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34" name="Shape 434"/>
        <p:cNvGrpSpPr/>
        <p:nvPr/>
      </p:nvGrpSpPr>
      <p:grpSpPr>
        <a:xfrm>
          <a:off x="0" y="0"/>
          <a:ext cx="0" cy="0"/>
          <a:chOff x="0" y="0"/>
          <a:chExt cx="0" cy="0"/>
        </a:xfrm>
      </p:grpSpPr>
      <p:sp>
        <p:nvSpPr>
          <p:cNvPr id="435" name="Google Shape;435;p55"/>
          <p:cNvSpPr/>
          <p:nvPr>
            <p:ph idx="2" type="pic"/>
          </p:nvPr>
        </p:nvSpPr>
        <p:spPr>
          <a:xfrm>
            <a:off x="3806825" y="492125"/>
            <a:ext cx="4586287" cy="6365875"/>
          </a:xfrm>
          <a:prstGeom prst="trapezoid">
            <a:avLst>
              <a:gd fmla="val 36033" name="adj"/>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36" name="Shape 436"/>
        <p:cNvGrpSpPr/>
        <p:nvPr/>
      </p:nvGrpSpPr>
      <p:grpSpPr>
        <a:xfrm>
          <a:off x="0" y="0"/>
          <a:ext cx="0" cy="0"/>
          <a:chOff x="0" y="0"/>
          <a:chExt cx="0" cy="0"/>
        </a:xfrm>
      </p:grpSpPr>
      <p:sp>
        <p:nvSpPr>
          <p:cNvPr id="437" name="Google Shape;437;p56"/>
          <p:cNvSpPr/>
          <p:nvPr>
            <p:ph idx="2" type="pic"/>
          </p:nvPr>
        </p:nvSpPr>
        <p:spPr>
          <a:xfrm>
            <a:off x="0" y="1624013"/>
            <a:ext cx="12192000" cy="2913062"/>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38" name="Shape 438"/>
        <p:cNvGrpSpPr/>
        <p:nvPr/>
      </p:nvGrpSpPr>
      <p:grpSpPr>
        <a:xfrm>
          <a:off x="0" y="0"/>
          <a:ext cx="0" cy="0"/>
          <a:chOff x="0" y="0"/>
          <a:chExt cx="0" cy="0"/>
        </a:xfrm>
      </p:grpSpPr>
      <p:sp>
        <p:nvSpPr>
          <p:cNvPr id="439" name="Google Shape;439;p57"/>
          <p:cNvSpPr/>
          <p:nvPr>
            <p:ph idx="2" type="pic"/>
          </p:nvPr>
        </p:nvSpPr>
        <p:spPr>
          <a:xfrm>
            <a:off x="-1" y="0"/>
            <a:ext cx="7270749" cy="6858000"/>
          </a:xfrm>
          <a:prstGeom prst="parallelogram">
            <a:avLst>
              <a:gd fmla="val 55230" name="adj"/>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40" name="Shape 440"/>
        <p:cNvGrpSpPr/>
        <p:nvPr/>
      </p:nvGrpSpPr>
      <p:grpSpPr>
        <a:xfrm>
          <a:off x="0" y="0"/>
          <a:ext cx="0" cy="0"/>
          <a:chOff x="0" y="0"/>
          <a:chExt cx="0" cy="0"/>
        </a:xfrm>
      </p:grpSpPr>
      <p:sp>
        <p:nvSpPr>
          <p:cNvPr id="441" name="Google Shape;441;p58"/>
          <p:cNvSpPr/>
          <p:nvPr>
            <p:ph idx="2" type="pic"/>
          </p:nvPr>
        </p:nvSpPr>
        <p:spPr>
          <a:xfrm>
            <a:off x="0" y="0"/>
            <a:ext cx="3248025" cy="3429000"/>
          </a:xfrm>
          <a:prstGeom prst="rect">
            <a:avLst/>
          </a:prstGeom>
          <a:solidFill>
            <a:srgbClr val="F2F2F2"/>
          </a:solidFill>
          <a:ln>
            <a:noFill/>
          </a:ln>
        </p:spPr>
      </p:sp>
      <p:sp>
        <p:nvSpPr>
          <p:cNvPr id="442" name="Google Shape;442;p58"/>
          <p:cNvSpPr/>
          <p:nvPr>
            <p:ph idx="3" type="pic"/>
          </p:nvPr>
        </p:nvSpPr>
        <p:spPr>
          <a:xfrm>
            <a:off x="-1" y="3429000"/>
            <a:ext cx="3248025" cy="3429000"/>
          </a:xfrm>
          <a:prstGeom prst="rect">
            <a:avLst/>
          </a:prstGeom>
          <a:solidFill>
            <a:srgbClr val="F2F2F2"/>
          </a:solidFill>
          <a:ln>
            <a:noFill/>
          </a:ln>
        </p:spPr>
      </p:sp>
      <p:sp>
        <p:nvSpPr>
          <p:cNvPr id="443" name="Google Shape;443;p58"/>
          <p:cNvSpPr/>
          <p:nvPr>
            <p:ph idx="4" type="pic"/>
          </p:nvPr>
        </p:nvSpPr>
        <p:spPr>
          <a:xfrm>
            <a:off x="3248024" y="3429000"/>
            <a:ext cx="3248025" cy="3429000"/>
          </a:xfrm>
          <a:prstGeom prst="rect">
            <a:avLst/>
          </a:prstGeom>
          <a:solidFill>
            <a:srgbClr val="F2F2F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44" name="Shape 444"/>
        <p:cNvGrpSpPr/>
        <p:nvPr/>
      </p:nvGrpSpPr>
      <p:grpSpPr>
        <a:xfrm>
          <a:off x="0" y="0"/>
          <a:ext cx="0" cy="0"/>
          <a:chOff x="0" y="0"/>
          <a:chExt cx="0" cy="0"/>
        </a:xfrm>
      </p:grpSpPr>
      <p:sp>
        <p:nvSpPr>
          <p:cNvPr id="445" name="Google Shape;445;p59"/>
          <p:cNvSpPr/>
          <p:nvPr>
            <p:ph idx="2" type="pic"/>
          </p:nvPr>
        </p:nvSpPr>
        <p:spPr>
          <a:xfrm>
            <a:off x="6545264" y="1655762"/>
            <a:ext cx="3821112" cy="3373437"/>
          </a:xfrm>
          <a:prstGeom prst="hexagon">
            <a:avLst>
              <a:gd fmla="val 25000" name="adj"/>
              <a:gd fmla="val 115470" name="vf"/>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46" name="Shape 446"/>
        <p:cNvGrpSpPr/>
        <p:nvPr/>
      </p:nvGrpSpPr>
      <p:grpSpPr>
        <a:xfrm>
          <a:off x="0" y="0"/>
          <a:ext cx="0" cy="0"/>
          <a:chOff x="0" y="0"/>
          <a:chExt cx="0" cy="0"/>
        </a:xfrm>
      </p:grpSpPr>
      <p:sp>
        <p:nvSpPr>
          <p:cNvPr id="447" name="Google Shape;447;p60"/>
          <p:cNvSpPr/>
          <p:nvPr>
            <p:ph idx="2" type="pic"/>
          </p:nvPr>
        </p:nvSpPr>
        <p:spPr>
          <a:xfrm>
            <a:off x="917575" y="1222374"/>
            <a:ext cx="2767014" cy="4805363"/>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448" name="Shape 448"/>
        <p:cNvGrpSpPr/>
        <p:nvPr/>
      </p:nvGrpSpPr>
      <p:grpSpPr>
        <a:xfrm>
          <a:off x="0" y="0"/>
          <a:ext cx="0" cy="0"/>
          <a:chOff x="0" y="0"/>
          <a:chExt cx="0" cy="0"/>
        </a:xfrm>
      </p:grpSpPr>
      <p:sp>
        <p:nvSpPr>
          <p:cNvPr id="449" name="Google Shape;449;p61"/>
          <p:cNvSpPr/>
          <p:nvPr>
            <p:ph idx="2" type="pic"/>
          </p:nvPr>
        </p:nvSpPr>
        <p:spPr>
          <a:xfrm>
            <a:off x="776287" y="3559175"/>
            <a:ext cx="10639424" cy="2592388"/>
          </a:xfrm>
          <a:prstGeom prst="rect">
            <a:avLst/>
          </a:prstGeom>
          <a:solidFill>
            <a:srgbClr val="F2F2F2"/>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50" name="Shape 450"/>
        <p:cNvGrpSpPr/>
        <p:nvPr/>
      </p:nvGrpSpPr>
      <p:grpSpPr>
        <a:xfrm>
          <a:off x="0" y="0"/>
          <a:ext cx="0" cy="0"/>
          <a:chOff x="0" y="0"/>
          <a:chExt cx="0" cy="0"/>
        </a:xfrm>
      </p:grpSpPr>
      <p:sp>
        <p:nvSpPr>
          <p:cNvPr id="451" name="Google Shape;451;p62"/>
          <p:cNvSpPr/>
          <p:nvPr>
            <p:ph idx="2" type="pic"/>
          </p:nvPr>
        </p:nvSpPr>
        <p:spPr>
          <a:xfrm>
            <a:off x="6738938" y="993775"/>
            <a:ext cx="4832350" cy="5048250"/>
          </a:xfrm>
          <a:prstGeom prst="plus">
            <a:avLst>
              <a:gd fmla="val 31827" name="adj"/>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52" name="Shape 452"/>
        <p:cNvGrpSpPr/>
        <p:nvPr/>
      </p:nvGrpSpPr>
      <p:grpSpPr>
        <a:xfrm>
          <a:off x="0" y="0"/>
          <a:ext cx="0" cy="0"/>
          <a:chOff x="0" y="0"/>
          <a:chExt cx="0" cy="0"/>
        </a:xfrm>
      </p:grpSpPr>
      <p:sp>
        <p:nvSpPr>
          <p:cNvPr id="453" name="Google Shape;453;p63"/>
          <p:cNvSpPr/>
          <p:nvPr>
            <p:ph idx="2" type="pic"/>
          </p:nvPr>
        </p:nvSpPr>
        <p:spPr>
          <a:xfrm>
            <a:off x="0" y="3494087"/>
            <a:ext cx="12192000" cy="3363912"/>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54" name="Shape 454"/>
        <p:cNvGrpSpPr/>
        <p:nvPr/>
      </p:nvGrpSpPr>
      <p:grpSpPr>
        <a:xfrm>
          <a:off x="0" y="0"/>
          <a:ext cx="0" cy="0"/>
          <a:chOff x="0" y="0"/>
          <a:chExt cx="0" cy="0"/>
        </a:xfrm>
      </p:grpSpPr>
      <p:sp>
        <p:nvSpPr>
          <p:cNvPr id="455" name="Google Shape;455;p64"/>
          <p:cNvSpPr/>
          <p:nvPr>
            <p:ph idx="2" type="pic"/>
          </p:nvPr>
        </p:nvSpPr>
        <p:spPr>
          <a:xfrm>
            <a:off x="847725" y="2224088"/>
            <a:ext cx="2614613" cy="4633912"/>
          </a:xfrm>
          <a:prstGeom prst="rect">
            <a:avLst/>
          </a:prstGeom>
          <a:solidFill>
            <a:srgbClr val="F2F2F2"/>
          </a:solidFill>
          <a:ln>
            <a:noFill/>
          </a:ln>
        </p:spPr>
      </p:sp>
      <p:sp>
        <p:nvSpPr>
          <p:cNvPr id="456" name="Google Shape;456;p64"/>
          <p:cNvSpPr/>
          <p:nvPr>
            <p:ph idx="3" type="pic"/>
          </p:nvPr>
        </p:nvSpPr>
        <p:spPr>
          <a:xfrm>
            <a:off x="10353229" y="4946648"/>
            <a:ext cx="1193800" cy="1143001"/>
          </a:xfrm>
          <a:prstGeom prst="rect">
            <a:avLst/>
          </a:prstGeom>
          <a:solidFill>
            <a:srgbClr val="F2F2F2"/>
          </a:solidFill>
          <a:ln>
            <a:noFill/>
          </a:ln>
        </p:spPr>
      </p:sp>
      <p:sp>
        <p:nvSpPr>
          <p:cNvPr id="457" name="Google Shape;457;p64"/>
          <p:cNvSpPr/>
          <p:nvPr>
            <p:ph idx="4" type="pic"/>
          </p:nvPr>
        </p:nvSpPr>
        <p:spPr>
          <a:xfrm>
            <a:off x="2708275" y="0"/>
            <a:ext cx="2889250" cy="4171950"/>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0" name="Shape 30"/>
        <p:cNvGrpSpPr/>
        <p:nvPr/>
      </p:nvGrpSpPr>
      <p:grpSpPr>
        <a:xfrm>
          <a:off x="0" y="0"/>
          <a:ext cx="0" cy="0"/>
          <a:chOff x="0" y="0"/>
          <a:chExt cx="0" cy="0"/>
        </a:xfrm>
      </p:grpSpPr>
      <p:sp>
        <p:nvSpPr>
          <p:cNvPr id="31" name="Google Shape;31;p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32" name="Google Shape;32;p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33" name="Google Shape;33;p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458" name="Shape 458"/>
        <p:cNvGrpSpPr/>
        <p:nvPr/>
      </p:nvGrpSpPr>
      <p:grpSpPr>
        <a:xfrm>
          <a:off x="0" y="0"/>
          <a:ext cx="0" cy="0"/>
          <a:chOff x="0" y="0"/>
          <a:chExt cx="0" cy="0"/>
        </a:xfrm>
      </p:grpSpPr>
      <p:sp>
        <p:nvSpPr>
          <p:cNvPr id="459" name="Google Shape;459;p65"/>
          <p:cNvSpPr/>
          <p:nvPr>
            <p:ph idx="2" type="pic"/>
          </p:nvPr>
        </p:nvSpPr>
        <p:spPr>
          <a:xfrm>
            <a:off x="2632075" y="0"/>
            <a:ext cx="3757613" cy="68580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460" name="Shape 460"/>
        <p:cNvGrpSpPr/>
        <p:nvPr/>
      </p:nvGrpSpPr>
      <p:grpSpPr>
        <a:xfrm>
          <a:off x="0" y="0"/>
          <a:ext cx="0" cy="0"/>
          <a:chOff x="0" y="0"/>
          <a:chExt cx="0" cy="0"/>
        </a:xfrm>
      </p:grpSpPr>
      <p:sp>
        <p:nvSpPr>
          <p:cNvPr id="461" name="Google Shape;461;p66"/>
          <p:cNvSpPr/>
          <p:nvPr>
            <p:ph idx="2" type="pic"/>
          </p:nvPr>
        </p:nvSpPr>
        <p:spPr>
          <a:xfrm>
            <a:off x="960436" y="1436689"/>
            <a:ext cx="4024311" cy="4679950"/>
          </a:xfrm>
          <a:prstGeom prst="rect">
            <a:avLst/>
          </a:prstGeom>
          <a:solidFill>
            <a:srgbClr val="F2F2F2"/>
          </a:solidFill>
          <a:ln>
            <a:noFill/>
          </a:ln>
        </p:spPr>
      </p:sp>
      <p:sp>
        <p:nvSpPr>
          <p:cNvPr id="462" name="Google Shape;462;p66"/>
          <p:cNvSpPr/>
          <p:nvPr>
            <p:ph idx="3" type="pic"/>
          </p:nvPr>
        </p:nvSpPr>
        <p:spPr>
          <a:xfrm>
            <a:off x="3457572" y="2938463"/>
            <a:ext cx="2374900" cy="1816100"/>
          </a:xfrm>
          <a:prstGeom prst="rect">
            <a:avLst/>
          </a:prstGeom>
          <a:solidFill>
            <a:srgbClr val="F2F2F2"/>
          </a:solidFill>
          <a:ln>
            <a:noFill/>
          </a:ln>
        </p:spPr>
      </p:sp>
      <p:sp>
        <p:nvSpPr>
          <p:cNvPr id="463" name="Google Shape;463;p66"/>
          <p:cNvSpPr/>
          <p:nvPr>
            <p:ph idx="4" type="pic"/>
          </p:nvPr>
        </p:nvSpPr>
        <p:spPr>
          <a:xfrm>
            <a:off x="6157116" y="2938463"/>
            <a:ext cx="2374900" cy="1816100"/>
          </a:xfrm>
          <a:prstGeom prst="rect">
            <a:avLst/>
          </a:prstGeom>
          <a:solidFill>
            <a:srgbClr val="F2F2F2"/>
          </a:solidFill>
          <a:ln>
            <a:noFill/>
          </a:ln>
        </p:spPr>
      </p:sp>
      <p:sp>
        <p:nvSpPr>
          <p:cNvPr id="464" name="Google Shape;464;p66"/>
          <p:cNvSpPr/>
          <p:nvPr>
            <p:ph idx="5" type="pic"/>
          </p:nvPr>
        </p:nvSpPr>
        <p:spPr>
          <a:xfrm>
            <a:off x="8856662" y="2938463"/>
            <a:ext cx="2374900" cy="18161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465" name="Shape 465"/>
        <p:cNvGrpSpPr/>
        <p:nvPr/>
      </p:nvGrpSpPr>
      <p:grpSpPr>
        <a:xfrm>
          <a:off x="0" y="0"/>
          <a:ext cx="0" cy="0"/>
          <a:chOff x="0" y="0"/>
          <a:chExt cx="0" cy="0"/>
        </a:xfrm>
      </p:grpSpPr>
      <p:sp>
        <p:nvSpPr>
          <p:cNvPr id="466" name="Google Shape;466;p67"/>
          <p:cNvSpPr/>
          <p:nvPr>
            <p:ph idx="2" type="pic"/>
          </p:nvPr>
        </p:nvSpPr>
        <p:spPr>
          <a:xfrm>
            <a:off x="935038" y="1465262"/>
            <a:ext cx="3789362" cy="3927476"/>
          </a:xfrm>
          <a:prstGeom prst="ellipse">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467" name="Shape 467"/>
        <p:cNvGrpSpPr/>
        <p:nvPr/>
      </p:nvGrpSpPr>
      <p:grpSpPr>
        <a:xfrm>
          <a:off x="0" y="0"/>
          <a:ext cx="0" cy="0"/>
          <a:chOff x="0" y="0"/>
          <a:chExt cx="0" cy="0"/>
        </a:xfrm>
      </p:grpSpPr>
      <p:sp>
        <p:nvSpPr>
          <p:cNvPr id="468" name="Google Shape;468;p68"/>
          <p:cNvSpPr/>
          <p:nvPr>
            <p:ph idx="2" type="pic"/>
          </p:nvPr>
        </p:nvSpPr>
        <p:spPr>
          <a:xfrm>
            <a:off x="7519988" y="1023938"/>
            <a:ext cx="2271713" cy="4779963"/>
          </a:xfrm>
          <a:prstGeom prst="roundRect">
            <a:avLst>
              <a:gd fmla="val 8539" name="adj"/>
            </a:avLst>
          </a:prstGeom>
          <a:solidFill>
            <a:srgbClr val="F2F2F2"/>
          </a:solid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469" name="Shape 469"/>
        <p:cNvGrpSpPr/>
        <p:nvPr/>
      </p:nvGrpSpPr>
      <p:grpSpPr>
        <a:xfrm>
          <a:off x="0" y="0"/>
          <a:ext cx="0" cy="0"/>
          <a:chOff x="0" y="0"/>
          <a:chExt cx="0" cy="0"/>
        </a:xfrm>
      </p:grpSpPr>
      <p:sp>
        <p:nvSpPr>
          <p:cNvPr id="470" name="Google Shape;470;p69"/>
          <p:cNvSpPr/>
          <p:nvPr>
            <p:ph idx="2" type="pic"/>
          </p:nvPr>
        </p:nvSpPr>
        <p:spPr>
          <a:xfrm>
            <a:off x="4960143" y="1023937"/>
            <a:ext cx="2271713" cy="4779963"/>
          </a:xfrm>
          <a:prstGeom prst="roundRect">
            <a:avLst>
              <a:gd fmla="val 8539" name="adj"/>
            </a:avLst>
          </a:prstGeom>
          <a:solidFill>
            <a:srgbClr val="F2F2F2"/>
          </a:solid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471" name="Shape 471"/>
        <p:cNvGrpSpPr/>
        <p:nvPr/>
      </p:nvGrpSpPr>
      <p:grpSpPr>
        <a:xfrm>
          <a:off x="0" y="0"/>
          <a:ext cx="0" cy="0"/>
          <a:chOff x="0" y="0"/>
          <a:chExt cx="0" cy="0"/>
        </a:xfrm>
      </p:grpSpPr>
      <p:sp>
        <p:nvSpPr>
          <p:cNvPr id="472" name="Google Shape;472;p70"/>
          <p:cNvSpPr/>
          <p:nvPr>
            <p:ph idx="2" type="pic"/>
          </p:nvPr>
        </p:nvSpPr>
        <p:spPr>
          <a:xfrm>
            <a:off x="3989388" y="2779713"/>
            <a:ext cx="4202112" cy="2298700"/>
          </a:xfrm>
          <a:prstGeom prst="rect">
            <a:avLst/>
          </a:prstGeom>
          <a:solidFill>
            <a:srgbClr val="F2F2F2"/>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473" name="Shape 473"/>
        <p:cNvGrpSpPr/>
        <p:nvPr/>
      </p:nvGrpSpPr>
      <p:grpSpPr>
        <a:xfrm>
          <a:off x="0" y="0"/>
          <a:ext cx="0" cy="0"/>
          <a:chOff x="0" y="0"/>
          <a:chExt cx="0" cy="0"/>
        </a:xfrm>
      </p:grpSpPr>
      <p:sp>
        <p:nvSpPr>
          <p:cNvPr id="474" name="Google Shape;474;p71"/>
          <p:cNvSpPr/>
          <p:nvPr>
            <p:ph idx="2" type="pic"/>
          </p:nvPr>
        </p:nvSpPr>
        <p:spPr>
          <a:xfrm>
            <a:off x="7037388" y="1456618"/>
            <a:ext cx="6445250" cy="4051300"/>
          </a:xfrm>
          <a:prstGeom prst="rect">
            <a:avLst/>
          </a:prstGeom>
          <a:solidFill>
            <a:srgbClr val="F2F2F2"/>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475" name="Shape 475"/>
        <p:cNvGrpSpPr/>
        <p:nvPr/>
      </p:nvGrpSpPr>
      <p:grpSpPr>
        <a:xfrm>
          <a:off x="0" y="0"/>
          <a:ext cx="0" cy="0"/>
          <a:chOff x="0" y="0"/>
          <a:chExt cx="0" cy="0"/>
        </a:xfrm>
      </p:grpSpPr>
      <p:sp>
        <p:nvSpPr>
          <p:cNvPr id="476" name="Google Shape;476;p7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7" name="Google Shape;477;p7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8" name="Google Shape;478;p7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479" name="Shape 479"/>
        <p:cNvGrpSpPr/>
        <p:nvPr/>
      </p:nvGrpSpPr>
      <p:grpSpPr>
        <a:xfrm>
          <a:off x="0" y="0"/>
          <a:ext cx="0" cy="0"/>
          <a:chOff x="0" y="0"/>
          <a:chExt cx="0" cy="0"/>
        </a:xfrm>
      </p:grpSpPr>
      <p:sp>
        <p:nvSpPr>
          <p:cNvPr id="480" name="Google Shape;480;p7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1" name="Google Shape;481;p7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2" name="Google Shape;482;p7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483" name="Shape 483"/>
        <p:cNvGrpSpPr/>
        <p:nvPr/>
      </p:nvGrpSpPr>
      <p:grpSpPr>
        <a:xfrm>
          <a:off x="0" y="0"/>
          <a:ext cx="0" cy="0"/>
          <a:chOff x="0" y="0"/>
          <a:chExt cx="0" cy="0"/>
        </a:xfrm>
      </p:grpSpPr>
      <p:sp>
        <p:nvSpPr>
          <p:cNvPr id="484" name="Google Shape;484;p7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5" name="Google Shape;485;p7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6" name="Google Shape;486;p7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4" name="Shape 34"/>
        <p:cNvGrpSpPr/>
        <p:nvPr/>
      </p:nvGrpSpPr>
      <p:grpSpPr>
        <a:xfrm>
          <a:off x="0" y="0"/>
          <a:ext cx="0" cy="0"/>
          <a:chOff x="0" y="0"/>
          <a:chExt cx="0" cy="0"/>
        </a:xfrm>
      </p:grpSpPr>
      <p:sp>
        <p:nvSpPr>
          <p:cNvPr id="35" name="Google Shape;35;p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36" name="Google Shape;36;p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487" name="Shape 487"/>
        <p:cNvGrpSpPr/>
        <p:nvPr/>
      </p:nvGrpSpPr>
      <p:grpSpPr>
        <a:xfrm>
          <a:off x="0" y="0"/>
          <a:ext cx="0" cy="0"/>
          <a:chOff x="0" y="0"/>
          <a:chExt cx="0" cy="0"/>
        </a:xfrm>
      </p:grpSpPr>
      <p:sp>
        <p:nvSpPr>
          <p:cNvPr id="488" name="Google Shape;488;p7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9" name="Google Shape;489;p7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0" name="Google Shape;490;p7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491" name="Shape 491"/>
        <p:cNvGrpSpPr/>
        <p:nvPr/>
      </p:nvGrpSpPr>
      <p:grpSpPr>
        <a:xfrm>
          <a:off x="0" y="0"/>
          <a:ext cx="0" cy="0"/>
          <a:chOff x="0" y="0"/>
          <a:chExt cx="0" cy="0"/>
        </a:xfrm>
      </p:grpSpPr>
      <p:sp>
        <p:nvSpPr>
          <p:cNvPr id="492" name="Google Shape;492;p7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3" name="Google Shape;493;p7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4" name="Google Shape;494;p7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495" name="Shape 495"/>
        <p:cNvGrpSpPr/>
        <p:nvPr/>
      </p:nvGrpSpPr>
      <p:grpSpPr>
        <a:xfrm>
          <a:off x="0" y="0"/>
          <a:ext cx="0" cy="0"/>
          <a:chOff x="0" y="0"/>
          <a:chExt cx="0" cy="0"/>
        </a:xfrm>
      </p:grpSpPr>
      <p:sp>
        <p:nvSpPr>
          <p:cNvPr id="496" name="Google Shape;496;p7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7" name="Google Shape;497;p7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8" name="Google Shape;498;p7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499" name="Shape 499"/>
        <p:cNvGrpSpPr/>
        <p:nvPr/>
      </p:nvGrpSpPr>
      <p:grpSpPr>
        <a:xfrm>
          <a:off x="0" y="0"/>
          <a:ext cx="0" cy="0"/>
          <a:chOff x="0" y="0"/>
          <a:chExt cx="0" cy="0"/>
        </a:xfrm>
      </p:grpSpPr>
      <p:sp>
        <p:nvSpPr>
          <p:cNvPr id="500" name="Google Shape;500;p7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1" name="Google Shape;501;p7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2" name="Google Shape;502;p7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503" name="Shape 503"/>
        <p:cNvGrpSpPr/>
        <p:nvPr/>
      </p:nvGrpSpPr>
      <p:grpSpPr>
        <a:xfrm>
          <a:off x="0" y="0"/>
          <a:ext cx="0" cy="0"/>
          <a:chOff x="0" y="0"/>
          <a:chExt cx="0" cy="0"/>
        </a:xfrm>
      </p:grpSpPr>
      <p:sp>
        <p:nvSpPr>
          <p:cNvPr id="504" name="Google Shape;504;p7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5" name="Google Shape;505;p7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6" name="Google Shape;506;p7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507" name="Shape 507"/>
        <p:cNvGrpSpPr/>
        <p:nvPr/>
      </p:nvGrpSpPr>
      <p:grpSpPr>
        <a:xfrm>
          <a:off x="0" y="0"/>
          <a:ext cx="0" cy="0"/>
          <a:chOff x="0" y="0"/>
          <a:chExt cx="0" cy="0"/>
        </a:xfrm>
      </p:grpSpPr>
      <p:sp>
        <p:nvSpPr>
          <p:cNvPr id="508" name="Google Shape;508;p8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9" name="Google Shape;509;p8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0" name="Google Shape;510;p8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11" name="Shape 511"/>
        <p:cNvGrpSpPr/>
        <p:nvPr/>
      </p:nvGrpSpPr>
      <p:grpSpPr>
        <a:xfrm>
          <a:off x="0" y="0"/>
          <a:ext cx="0" cy="0"/>
          <a:chOff x="0" y="0"/>
          <a:chExt cx="0" cy="0"/>
        </a:xfrm>
      </p:grpSpPr>
      <p:sp>
        <p:nvSpPr>
          <p:cNvPr id="512" name="Google Shape;512;p8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3" name="Google Shape;513;p8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4" name="Google Shape;514;p8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15" name="Shape 515"/>
        <p:cNvGrpSpPr/>
        <p:nvPr/>
      </p:nvGrpSpPr>
      <p:grpSpPr>
        <a:xfrm>
          <a:off x="0" y="0"/>
          <a:ext cx="0" cy="0"/>
          <a:chOff x="0" y="0"/>
          <a:chExt cx="0" cy="0"/>
        </a:xfrm>
      </p:grpSpPr>
      <p:sp>
        <p:nvSpPr>
          <p:cNvPr id="516" name="Google Shape;516;p82"/>
          <p:cNvSpPr/>
          <p:nvPr/>
        </p:nvSpPr>
        <p:spPr>
          <a:xfrm>
            <a:off x="0" y="0"/>
            <a:ext cx="12192000" cy="6858000"/>
          </a:xfrm>
          <a:prstGeom prst="rect">
            <a:avLst/>
          </a:prstGeom>
          <a:solidFill>
            <a:srgbClr val="4BB5D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82"/>
          <p:cNvSpPr/>
          <p:nvPr>
            <p:ph idx="2" type="pic"/>
          </p:nvPr>
        </p:nvSpPr>
        <p:spPr>
          <a:xfrm rot="9051887">
            <a:off x="-421718" y="-793075"/>
            <a:ext cx="272253" cy="2159000"/>
          </a:xfrm>
          <a:prstGeom prst="rect">
            <a:avLst/>
          </a:prstGeom>
          <a:solidFill>
            <a:srgbClr val="81D1EC"/>
          </a:solidFill>
          <a:ln>
            <a:noFill/>
          </a:ln>
        </p:spPr>
      </p:sp>
      <p:sp>
        <p:nvSpPr>
          <p:cNvPr id="518" name="Google Shape;518;p82"/>
          <p:cNvSpPr/>
          <p:nvPr>
            <p:ph idx="3" type="pic"/>
          </p:nvPr>
        </p:nvSpPr>
        <p:spPr>
          <a:xfrm rot="9166538">
            <a:off x="13671" y="-887200"/>
            <a:ext cx="469362" cy="2208704"/>
          </a:xfrm>
          <a:prstGeom prst="rect">
            <a:avLst/>
          </a:prstGeom>
          <a:solidFill>
            <a:srgbClr val="FF9900"/>
          </a:solidFill>
          <a:ln>
            <a:noFill/>
          </a:ln>
        </p:spPr>
      </p:sp>
      <p:sp>
        <p:nvSpPr>
          <p:cNvPr id="519" name="Google Shape;519;p82"/>
          <p:cNvSpPr/>
          <p:nvPr>
            <p:ph idx="4" type="pic"/>
          </p:nvPr>
        </p:nvSpPr>
        <p:spPr>
          <a:xfrm rot="9148254">
            <a:off x="973564" y="-611955"/>
            <a:ext cx="651604" cy="2240597"/>
          </a:xfrm>
          <a:prstGeom prst="rect">
            <a:avLst/>
          </a:prstGeom>
          <a:solidFill>
            <a:srgbClr val="3796BF"/>
          </a:solidFill>
          <a:ln>
            <a:noFill/>
          </a:ln>
        </p:spPr>
      </p:sp>
      <p:sp>
        <p:nvSpPr>
          <p:cNvPr id="520" name="Google Shape;520;p82"/>
          <p:cNvSpPr/>
          <p:nvPr>
            <p:ph idx="5" type="pic"/>
          </p:nvPr>
        </p:nvSpPr>
        <p:spPr>
          <a:xfrm rot="9036550">
            <a:off x="1447195" y="-695193"/>
            <a:ext cx="334573" cy="1315761"/>
          </a:xfrm>
          <a:prstGeom prst="rect">
            <a:avLst/>
          </a:prstGeom>
          <a:solidFill>
            <a:srgbClr val="FFFFFF"/>
          </a:solidFill>
          <a:ln>
            <a:noFill/>
          </a:ln>
        </p:spPr>
      </p:sp>
      <p:sp>
        <p:nvSpPr>
          <p:cNvPr id="521" name="Google Shape;521;p82"/>
          <p:cNvSpPr/>
          <p:nvPr>
            <p:ph idx="6" type="pic"/>
          </p:nvPr>
        </p:nvSpPr>
        <p:spPr>
          <a:xfrm rot="9296468">
            <a:off x="2139091" y="-695193"/>
            <a:ext cx="334573" cy="1315761"/>
          </a:xfrm>
          <a:prstGeom prst="rect">
            <a:avLst/>
          </a:prstGeom>
          <a:solidFill>
            <a:srgbClr val="81D1EC"/>
          </a:solidFill>
          <a:ln>
            <a:noFill/>
          </a:ln>
        </p:spPr>
      </p:sp>
      <p:sp>
        <p:nvSpPr>
          <p:cNvPr id="522" name="Google Shape;522;p82"/>
          <p:cNvSpPr/>
          <p:nvPr>
            <p:ph idx="7" type="pic"/>
          </p:nvPr>
        </p:nvSpPr>
        <p:spPr>
          <a:xfrm rot="-1526461">
            <a:off x="7611090" y="6081574"/>
            <a:ext cx="382587" cy="1009429"/>
          </a:xfrm>
          <a:prstGeom prst="rect">
            <a:avLst/>
          </a:prstGeom>
          <a:solidFill>
            <a:srgbClr val="FFFFFF"/>
          </a:solidFill>
          <a:ln>
            <a:noFill/>
          </a:ln>
        </p:spPr>
      </p:sp>
      <p:sp>
        <p:nvSpPr>
          <p:cNvPr id="523" name="Google Shape;523;p82"/>
          <p:cNvSpPr/>
          <p:nvPr>
            <p:ph idx="8" type="pic"/>
          </p:nvPr>
        </p:nvSpPr>
        <p:spPr>
          <a:xfrm rot="-1526461">
            <a:off x="8399947" y="5278195"/>
            <a:ext cx="726660" cy="2164363"/>
          </a:xfrm>
          <a:prstGeom prst="rect">
            <a:avLst/>
          </a:prstGeom>
          <a:solidFill>
            <a:srgbClr val="81D1EC"/>
          </a:solidFill>
          <a:ln>
            <a:noFill/>
          </a:ln>
        </p:spPr>
      </p:sp>
      <p:sp>
        <p:nvSpPr>
          <p:cNvPr id="524" name="Google Shape;524;p82"/>
          <p:cNvSpPr/>
          <p:nvPr>
            <p:ph idx="9" type="pic"/>
          </p:nvPr>
        </p:nvSpPr>
        <p:spPr>
          <a:xfrm rot="-1526461">
            <a:off x="9658477" y="5504106"/>
            <a:ext cx="726660" cy="2164363"/>
          </a:xfrm>
          <a:prstGeom prst="rect">
            <a:avLst/>
          </a:prstGeom>
          <a:solidFill>
            <a:srgbClr val="FF9900"/>
          </a:solidFill>
          <a:ln>
            <a:noFill/>
          </a:ln>
        </p:spPr>
      </p:sp>
      <p:sp>
        <p:nvSpPr>
          <p:cNvPr id="525" name="Google Shape;525;p82"/>
          <p:cNvSpPr/>
          <p:nvPr>
            <p:ph idx="13" type="pic"/>
          </p:nvPr>
        </p:nvSpPr>
        <p:spPr>
          <a:xfrm rot="-1526461">
            <a:off x="10089705" y="3944443"/>
            <a:ext cx="1347051" cy="3549849"/>
          </a:xfrm>
          <a:prstGeom prst="rect">
            <a:avLst/>
          </a:prstGeom>
          <a:solidFill>
            <a:srgbClr val="3796BF"/>
          </a:solidFill>
          <a:ln cap="flat" cmpd="sng" w="9525">
            <a:solidFill>
              <a:srgbClr val="3796BF"/>
            </a:solidFill>
            <a:prstDash val="solid"/>
            <a:round/>
            <a:headEnd len="sm" w="sm" type="none"/>
            <a:tailEnd len="sm" w="sm" type="none"/>
          </a:ln>
        </p:spPr>
      </p:sp>
      <p:sp>
        <p:nvSpPr>
          <p:cNvPr id="526" name="Google Shape;526;p82"/>
          <p:cNvSpPr/>
          <p:nvPr>
            <p:ph idx="14" type="pic"/>
          </p:nvPr>
        </p:nvSpPr>
        <p:spPr>
          <a:xfrm rot="-1526461">
            <a:off x="11549824" y="2992609"/>
            <a:ext cx="746207" cy="3549849"/>
          </a:xfrm>
          <a:prstGeom prst="rect">
            <a:avLst/>
          </a:prstGeom>
          <a:solidFill>
            <a:srgbClr val="FFFFFF"/>
          </a:solid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7" name="Shape 527"/>
        <p:cNvGrpSpPr/>
        <p:nvPr/>
      </p:nvGrpSpPr>
      <p:grpSpPr>
        <a:xfrm>
          <a:off x="0" y="0"/>
          <a:ext cx="0" cy="0"/>
          <a:chOff x="0" y="0"/>
          <a:chExt cx="0" cy="0"/>
        </a:xfrm>
      </p:grpSpPr>
      <p:sp>
        <p:nvSpPr>
          <p:cNvPr id="528" name="Google Shape;528;p83"/>
          <p:cNvSpPr/>
          <p:nvPr>
            <p:ph idx="2" type="pic"/>
          </p:nvPr>
        </p:nvSpPr>
        <p:spPr>
          <a:xfrm rot="8624275">
            <a:off x="-448383" y="-1133146"/>
            <a:ext cx="274335" cy="2764516"/>
          </a:xfrm>
          <a:prstGeom prst="rect">
            <a:avLst/>
          </a:prstGeom>
          <a:solidFill>
            <a:srgbClr val="84D2ED"/>
          </a:solidFill>
          <a:ln>
            <a:noFill/>
          </a:ln>
        </p:spPr>
      </p:sp>
      <p:sp>
        <p:nvSpPr>
          <p:cNvPr id="529" name="Google Shape;529;p83"/>
          <p:cNvSpPr/>
          <p:nvPr>
            <p:ph idx="3" type="pic"/>
          </p:nvPr>
        </p:nvSpPr>
        <p:spPr>
          <a:xfrm rot="8624275">
            <a:off x="-48800" y="-1268760"/>
            <a:ext cx="574673" cy="2860624"/>
          </a:xfrm>
          <a:prstGeom prst="rect">
            <a:avLst/>
          </a:prstGeom>
          <a:solidFill>
            <a:srgbClr val="FF9900"/>
          </a:solidFill>
          <a:ln>
            <a:noFill/>
          </a:ln>
        </p:spPr>
      </p:sp>
      <p:sp>
        <p:nvSpPr>
          <p:cNvPr id="530" name="Google Shape;530;p83"/>
          <p:cNvSpPr/>
          <p:nvPr>
            <p:ph idx="4" type="pic"/>
          </p:nvPr>
        </p:nvSpPr>
        <p:spPr>
          <a:xfrm rot="8624275">
            <a:off x="729870" y="-1308770"/>
            <a:ext cx="574673" cy="2860624"/>
          </a:xfrm>
          <a:prstGeom prst="rect">
            <a:avLst/>
          </a:prstGeom>
          <a:solidFill>
            <a:srgbClr val="3796BF"/>
          </a:solidFill>
          <a:ln>
            <a:noFill/>
          </a:ln>
        </p:spPr>
      </p:sp>
      <p:sp>
        <p:nvSpPr>
          <p:cNvPr id="531" name="Google Shape;531;p83"/>
          <p:cNvSpPr/>
          <p:nvPr>
            <p:ph idx="5" type="pic"/>
          </p:nvPr>
        </p:nvSpPr>
        <p:spPr>
          <a:xfrm rot="8624275">
            <a:off x="980978" y="-2101416"/>
            <a:ext cx="274769" cy="2860624"/>
          </a:xfrm>
          <a:prstGeom prst="rect">
            <a:avLst/>
          </a:prstGeom>
          <a:solidFill>
            <a:srgbClr val="FFFFFF"/>
          </a:solidFill>
          <a:ln>
            <a:noFill/>
          </a:ln>
        </p:spPr>
      </p:sp>
      <p:sp>
        <p:nvSpPr>
          <p:cNvPr id="532" name="Google Shape;532;p83"/>
          <p:cNvSpPr/>
          <p:nvPr>
            <p:ph idx="6" type="pic"/>
          </p:nvPr>
        </p:nvSpPr>
        <p:spPr>
          <a:xfrm rot="8624275">
            <a:off x="1558514" y="-2053361"/>
            <a:ext cx="274335" cy="2764516"/>
          </a:xfrm>
          <a:prstGeom prst="rect">
            <a:avLst/>
          </a:prstGeom>
          <a:solidFill>
            <a:srgbClr val="84D2ED"/>
          </a:solidFill>
          <a:ln>
            <a:noFill/>
          </a:ln>
        </p:spPr>
      </p:sp>
      <p:sp>
        <p:nvSpPr>
          <p:cNvPr id="533" name="Google Shape;533;p83"/>
          <p:cNvSpPr/>
          <p:nvPr>
            <p:ph idx="7" type="pic"/>
          </p:nvPr>
        </p:nvSpPr>
        <p:spPr>
          <a:xfrm rot="2836003">
            <a:off x="8627972" y="6688137"/>
            <a:ext cx="1278462" cy="339725"/>
          </a:xfrm>
          <a:prstGeom prst="rect">
            <a:avLst/>
          </a:prstGeom>
          <a:solidFill>
            <a:srgbClr val="FFFFFF"/>
          </a:solidFill>
          <a:ln>
            <a:noFill/>
          </a:ln>
        </p:spPr>
      </p:sp>
      <p:sp>
        <p:nvSpPr>
          <p:cNvPr id="534" name="Google Shape;534;p83"/>
          <p:cNvSpPr/>
          <p:nvPr>
            <p:ph idx="8" type="pic"/>
          </p:nvPr>
        </p:nvSpPr>
        <p:spPr>
          <a:xfrm rot="2836003">
            <a:off x="8676790" y="6360404"/>
            <a:ext cx="2150226" cy="427301"/>
          </a:xfrm>
          <a:prstGeom prst="rect">
            <a:avLst/>
          </a:prstGeom>
          <a:solidFill>
            <a:srgbClr val="81D1EC"/>
          </a:solidFill>
          <a:ln>
            <a:noFill/>
          </a:ln>
        </p:spPr>
      </p:sp>
      <p:sp>
        <p:nvSpPr>
          <p:cNvPr id="535" name="Google Shape;535;p83"/>
          <p:cNvSpPr/>
          <p:nvPr>
            <p:ph idx="9" type="pic"/>
          </p:nvPr>
        </p:nvSpPr>
        <p:spPr>
          <a:xfrm rot="2836003">
            <a:off x="9563279" y="6688138"/>
            <a:ext cx="2150226" cy="339725"/>
          </a:xfrm>
          <a:prstGeom prst="rect">
            <a:avLst/>
          </a:prstGeom>
          <a:solidFill>
            <a:srgbClr val="FF9900"/>
          </a:solidFill>
          <a:ln>
            <a:noFill/>
          </a:ln>
        </p:spPr>
      </p:sp>
      <p:sp>
        <p:nvSpPr>
          <p:cNvPr id="536" name="Google Shape;536;p83"/>
          <p:cNvSpPr/>
          <p:nvPr>
            <p:ph idx="13" type="pic"/>
          </p:nvPr>
        </p:nvSpPr>
        <p:spPr>
          <a:xfrm rot="2836003">
            <a:off x="9667529" y="5847961"/>
            <a:ext cx="2750109" cy="710933"/>
          </a:xfrm>
          <a:prstGeom prst="rect">
            <a:avLst/>
          </a:prstGeom>
          <a:solidFill>
            <a:srgbClr val="3796BF"/>
          </a:solidFill>
          <a:ln>
            <a:noFill/>
          </a:ln>
        </p:spPr>
      </p:sp>
      <p:sp>
        <p:nvSpPr>
          <p:cNvPr id="537" name="Google Shape;537;p83"/>
          <p:cNvSpPr/>
          <p:nvPr>
            <p:ph idx="14" type="pic"/>
          </p:nvPr>
        </p:nvSpPr>
        <p:spPr>
          <a:xfrm rot="2836003">
            <a:off x="10331375" y="5517064"/>
            <a:ext cx="2750109" cy="394296"/>
          </a:xfrm>
          <a:prstGeom prst="rect">
            <a:avLst/>
          </a:prstGeom>
          <a:solidFill>
            <a:srgbClr val="FFFFFF"/>
          </a:solid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8" name="Shape 538"/>
        <p:cNvGrpSpPr/>
        <p:nvPr/>
      </p:nvGrpSpPr>
      <p:grpSpPr>
        <a:xfrm>
          <a:off x="0" y="0"/>
          <a:ext cx="0" cy="0"/>
          <a:chOff x="0" y="0"/>
          <a:chExt cx="0" cy="0"/>
        </a:xfrm>
      </p:grpSpPr>
      <p:sp>
        <p:nvSpPr>
          <p:cNvPr id="539" name="Google Shape;539;p84"/>
          <p:cNvSpPr/>
          <p:nvPr>
            <p:ph idx="2" type="pic"/>
          </p:nvPr>
        </p:nvSpPr>
        <p:spPr>
          <a:xfrm>
            <a:off x="0" y="0"/>
            <a:ext cx="12192000" cy="6858000"/>
          </a:xfrm>
          <a:prstGeom prst="rect">
            <a:avLst/>
          </a:prstGeom>
          <a:solidFill>
            <a:srgbClr val="4BB5D9"/>
          </a:solidFill>
          <a:ln>
            <a:noFill/>
          </a:ln>
        </p:spPr>
      </p:sp>
      <p:sp>
        <p:nvSpPr>
          <p:cNvPr id="540" name="Google Shape;540;p84"/>
          <p:cNvSpPr/>
          <p:nvPr>
            <p:ph idx="3" type="pic"/>
          </p:nvPr>
        </p:nvSpPr>
        <p:spPr>
          <a:xfrm rot="9051887">
            <a:off x="-421718" y="-793075"/>
            <a:ext cx="272253" cy="2159000"/>
          </a:xfrm>
          <a:prstGeom prst="rect">
            <a:avLst/>
          </a:prstGeom>
          <a:solidFill>
            <a:srgbClr val="81D1EC"/>
          </a:solidFill>
          <a:ln>
            <a:noFill/>
          </a:ln>
        </p:spPr>
      </p:sp>
      <p:sp>
        <p:nvSpPr>
          <p:cNvPr id="541" name="Google Shape;541;p84"/>
          <p:cNvSpPr/>
          <p:nvPr>
            <p:ph idx="4" type="pic"/>
          </p:nvPr>
        </p:nvSpPr>
        <p:spPr>
          <a:xfrm rot="9166538">
            <a:off x="13671" y="-887200"/>
            <a:ext cx="469362" cy="2208704"/>
          </a:xfrm>
          <a:prstGeom prst="rect">
            <a:avLst/>
          </a:prstGeom>
          <a:solidFill>
            <a:srgbClr val="FF9900"/>
          </a:solidFill>
          <a:ln>
            <a:noFill/>
          </a:ln>
        </p:spPr>
      </p:sp>
      <p:sp>
        <p:nvSpPr>
          <p:cNvPr id="542" name="Google Shape;542;p84"/>
          <p:cNvSpPr/>
          <p:nvPr>
            <p:ph idx="5" type="pic"/>
          </p:nvPr>
        </p:nvSpPr>
        <p:spPr>
          <a:xfrm rot="9148254">
            <a:off x="973564" y="-611955"/>
            <a:ext cx="651604" cy="2240597"/>
          </a:xfrm>
          <a:prstGeom prst="rect">
            <a:avLst/>
          </a:prstGeom>
          <a:solidFill>
            <a:srgbClr val="3796BF"/>
          </a:solidFill>
          <a:ln>
            <a:noFill/>
          </a:ln>
        </p:spPr>
      </p:sp>
      <p:sp>
        <p:nvSpPr>
          <p:cNvPr id="543" name="Google Shape;543;p84"/>
          <p:cNvSpPr/>
          <p:nvPr>
            <p:ph idx="6" type="pic"/>
          </p:nvPr>
        </p:nvSpPr>
        <p:spPr>
          <a:xfrm rot="9036550">
            <a:off x="1447195" y="-695193"/>
            <a:ext cx="334573" cy="1315761"/>
          </a:xfrm>
          <a:prstGeom prst="rect">
            <a:avLst/>
          </a:prstGeom>
          <a:solidFill>
            <a:srgbClr val="FFFFFF"/>
          </a:solidFill>
          <a:ln>
            <a:noFill/>
          </a:ln>
        </p:spPr>
      </p:sp>
      <p:sp>
        <p:nvSpPr>
          <p:cNvPr id="544" name="Google Shape;544;p84"/>
          <p:cNvSpPr/>
          <p:nvPr>
            <p:ph idx="7" type="pic"/>
          </p:nvPr>
        </p:nvSpPr>
        <p:spPr>
          <a:xfrm rot="9296468">
            <a:off x="2139091" y="-695193"/>
            <a:ext cx="334573" cy="1315761"/>
          </a:xfrm>
          <a:prstGeom prst="rect">
            <a:avLst/>
          </a:prstGeom>
          <a:solidFill>
            <a:srgbClr val="81D1EC"/>
          </a:solidFill>
          <a:ln>
            <a:noFill/>
          </a:ln>
        </p:spPr>
      </p:sp>
      <p:sp>
        <p:nvSpPr>
          <p:cNvPr id="545" name="Google Shape;545;p84"/>
          <p:cNvSpPr/>
          <p:nvPr>
            <p:ph idx="8" type="pic"/>
          </p:nvPr>
        </p:nvSpPr>
        <p:spPr>
          <a:xfrm rot="-1526461">
            <a:off x="7611090" y="6081574"/>
            <a:ext cx="382587" cy="1009429"/>
          </a:xfrm>
          <a:prstGeom prst="rect">
            <a:avLst/>
          </a:prstGeom>
          <a:solidFill>
            <a:srgbClr val="FFFFFF"/>
          </a:solidFill>
          <a:ln>
            <a:noFill/>
          </a:ln>
        </p:spPr>
      </p:sp>
      <p:sp>
        <p:nvSpPr>
          <p:cNvPr id="546" name="Google Shape;546;p84"/>
          <p:cNvSpPr/>
          <p:nvPr>
            <p:ph idx="9" type="pic"/>
          </p:nvPr>
        </p:nvSpPr>
        <p:spPr>
          <a:xfrm rot="-1526461">
            <a:off x="8399947" y="5278195"/>
            <a:ext cx="726660" cy="2164363"/>
          </a:xfrm>
          <a:prstGeom prst="rect">
            <a:avLst/>
          </a:prstGeom>
          <a:solidFill>
            <a:srgbClr val="81D1EC"/>
          </a:solidFill>
          <a:ln>
            <a:noFill/>
          </a:ln>
        </p:spPr>
      </p:sp>
      <p:sp>
        <p:nvSpPr>
          <p:cNvPr id="547" name="Google Shape;547;p84"/>
          <p:cNvSpPr/>
          <p:nvPr>
            <p:ph idx="13" type="pic"/>
          </p:nvPr>
        </p:nvSpPr>
        <p:spPr>
          <a:xfrm rot="-1526461">
            <a:off x="9658477" y="5504106"/>
            <a:ext cx="726660" cy="2164363"/>
          </a:xfrm>
          <a:prstGeom prst="rect">
            <a:avLst/>
          </a:prstGeom>
          <a:solidFill>
            <a:srgbClr val="FF9900"/>
          </a:solidFill>
          <a:ln>
            <a:noFill/>
          </a:ln>
        </p:spPr>
      </p:sp>
      <p:sp>
        <p:nvSpPr>
          <p:cNvPr id="548" name="Google Shape;548;p84"/>
          <p:cNvSpPr/>
          <p:nvPr>
            <p:ph idx="14" type="pic"/>
          </p:nvPr>
        </p:nvSpPr>
        <p:spPr>
          <a:xfrm rot="-1526461">
            <a:off x="10089705" y="3944443"/>
            <a:ext cx="1347051" cy="3549849"/>
          </a:xfrm>
          <a:prstGeom prst="rect">
            <a:avLst/>
          </a:prstGeom>
          <a:solidFill>
            <a:srgbClr val="3796BF"/>
          </a:solidFill>
          <a:ln cap="flat" cmpd="sng" w="9525">
            <a:solidFill>
              <a:srgbClr val="3796BF"/>
            </a:solidFill>
            <a:prstDash val="solid"/>
            <a:round/>
            <a:headEnd len="sm" w="sm" type="none"/>
            <a:tailEnd len="sm" w="sm" type="none"/>
          </a:ln>
        </p:spPr>
      </p:sp>
      <p:sp>
        <p:nvSpPr>
          <p:cNvPr id="549" name="Google Shape;549;p84"/>
          <p:cNvSpPr/>
          <p:nvPr>
            <p:ph idx="15" type="pic"/>
          </p:nvPr>
        </p:nvSpPr>
        <p:spPr>
          <a:xfrm rot="-1526461">
            <a:off x="11549824" y="2992609"/>
            <a:ext cx="746207" cy="3549849"/>
          </a:xfrm>
          <a:prstGeom prst="rect">
            <a:avLst/>
          </a:prstGeom>
          <a:solidFill>
            <a:srgbClr val="FFFFFF"/>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 name="Shape 37"/>
        <p:cNvGrpSpPr/>
        <p:nvPr/>
      </p:nvGrpSpPr>
      <p:grpSpPr>
        <a:xfrm>
          <a:off x="0" y="0"/>
          <a:ext cx="0" cy="0"/>
          <a:chOff x="0" y="0"/>
          <a:chExt cx="0" cy="0"/>
        </a:xfrm>
      </p:grpSpPr>
      <p:sp>
        <p:nvSpPr>
          <p:cNvPr id="38" name="Google Shape;38;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 name="Google Shape;39;p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40" name="Google Shape;40;p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41" name="Google Shape;41;p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42" name="Google Shape;42;p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50" name="Shape 550"/>
        <p:cNvGrpSpPr/>
        <p:nvPr/>
      </p:nvGrpSpPr>
      <p:grpSpPr>
        <a:xfrm>
          <a:off x="0" y="0"/>
          <a:ext cx="0" cy="0"/>
          <a:chOff x="0" y="0"/>
          <a:chExt cx="0" cy="0"/>
        </a:xfrm>
      </p:grpSpPr>
      <p:sp>
        <p:nvSpPr>
          <p:cNvPr id="551" name="Google Shape;551;p85"/>
          <p:cNvSpPr/>
          <p:nvPr/>
        </p:nvSpPr>
        <p:spPr>
          <a:xfrm rot="9109809">
            <a:off x="-66219" y="-404260"/>
            <a:ext cx="169431" cy="1358537"/>
          </a:xfrm>
          <a:prstGeom prst="rect">
            <a:avLst/>
          </a:prstGeom>
          <a:solidFill>
            <a:srgbClr val="4BB5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85"/>
          <p:cNvSpPr/>
          <p:nvPr/>
        </p:nvSpPr>
        <p:spPr>
          <a:xfrm rot="9109809">
            <a:off x="220469" y="-404261"/>
            <a:ext cx="386765" cy="1358537"/>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85"/>
          <p:cNvSpPr/>
          <p:nvPr/>
        </p:nvSpPr>
        <p:spPr>
          <a:xfrm rot="9109809">
            <a:off x="768296" y="-367268"/>
            <a:ext cx="447375" cy="1358537"/>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85"/>
          <p:cNvSpPr/>
          <p:nvPr/>
        </p:nvSpPr>
        <p:spPr>
          <a:xfrm rot="9109809">
            <a:off x="1074997" y="-861166"/>
            <a:ext cx="185427" cy="1358537"/>
          </a:xfrm>
          <a:prstGeom prst="rect">
            <a:avLst/>
          </a:prstGeom>
          <a:solidFill>
            <a:srgbClr val="3796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85"/>
          <p:cNvSpPr/>
          <p:nvPr/>
        </p:nvSpPr>
        <p:spPr>
          <a:xfrm rot="9109809">
            <a:off x="1469267" y="-820395"/>
            <a:ext cx="185427" cy="1358537"/>
          </a:xfrm>
          <a:prstGeom prst="rect">
            <a:avLst/>
          </a:prstGeom>
          <a:solidFill>
            <a:srgbClr val="4BB5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85"/>
          <p:cNvSpPr/>
          <p:nvPr/>
        </p:nvSpPr>
        <p:spPr>
          <a:xfrm rot="-1713381">
            <a:off x="9526554" y="6287542"/>
            <a:ext cx="470031" cy="1067826"/>
          </a:xfrm>
          <a:prstGeom prst="rect">
            <a:avLst/>
          </a:prstGeom>
          <a:solidFill>
            <a:srgbClr val="3796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85"/>
          <p:cNvSpPr/>
          <p:nvPr/>
        </p:nvSpPr>
        <p:spPr>
          <a:xfrm rot="-1713381">
            <a:off x="10030442" y="5670713"/>
            <a:ext cx="484372" cy="1453803"/>
          </a:xfrm>
          <a:prstGeom prst="rect">
            <a:avLst/>
          </a:prstGeom>
          <a:solidFill>
            <a:srgbClr val="4BB5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85"/>
          <p:cNvSpPr/>
          <p:nvPr/>
        </p:nvSpPr>
        <p:spPr>
          <a:xfrm rot="-1713381">
            <a:off x="10823755" y="5948265"/>
            <a:ext cx="372867" cy="1453803"/>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85"/>
          <p:cNvSpPr/>
          <p:nvPr/>
        </p:nvSpPr>
        <p:spPr>
          <a:xfrm rot="-1713381">
            <a:off x="11056520" y="4989036"/>
            <a:ext cx="780475" cy="2402059"/>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85"/>
          <p:cNvSpPr/>
          <p:nvPr/>
        </p:nvSpPr>
        <p:spPr>
          <a:xfrm rot="-1713381">
            <a:off x="11920027" y="4442341"/>
            <a:ext cx="423078" cy="2402059"/>
          </a:xfrm>
          <a:prstGeom prst="rect">
            <a:avLst/>
          </a:prstGeom>
          <a:solidFill>
            <a:srgbClr val="3796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561" name="Shape 561"/>
        <p:cNvGrpSpPr/>
        <p:nvPr/>
      </p:nvGrpSpPr>
      <p:grpSpPr>
        <a:xfrm>
          <a:off x="0" y="0"/>
          <a:ext cx="0" cy="0"/>
          <a:chOff x="0" y="0"/>
          <a:chExt cx="0" cy="0"/>
        </a:xfrm>
      </p:grpSpPr>
      <p:sp>
        <p:nvSpPr>
          <p:cNvPr id="562" name="Google Shape;562;p86"/>
          <p:cNvSpPr/>
          <p:nvPr/>
        </p:nvSpPr>
        <p:spPr>
          <a:xfrm rot="9109809">
            <a:off x="-66219" y="-404260"/>
            <a:ext cx="169431" cy="1358537"/>
          </a:xfrm>
          <a:prstGeom prst="rect">
            <a:avLst/>
          </a:prstGeom>
          <a:solidFill>
            <a:srgbClr val="4BB5D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86"/>
          <p:cNvSpPr/>
          <p:nvPr/>
        </p:nvSpPr>
        <p:spPr>
          <a:xfrm rot="9109809">
            <a:off x="220469" y="-404261"/>
            <a:ext cx="386765" cy="1358537"/>
          </a:xfrm>
          <a:prstGeom prst="rect">
            <a:avLst/>
          </a:prstGeom>
          <a:solidFill>
            <a:srgbClr val="FF99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86"/>
          <p:cNvSpPr/>
          <p:nvPr/>
        </p:nvSpPr>
        <p:spPr>
          <a:xfrm rot="9109809">
            <a:off x="768296" y="-367268"/>
            <a:ext cx="447375" cy="1358537"/>
          </a:xfrm>
          <a:prstGeom prst="rect">
            <a:avLst/>
          </a:prstGeom>
          <a:solidFill>
            <a:srgbClr val="81D1E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86"/>
          <p:cNvSpPr/>
          <p:nvPr/>
        </p:nvSpPr>
        <p:spPr>
          <a:xfrm rot="9109809">
            <a:off x="1074997" y="-861166"/>
            <a:ext cx="185427" cy="1358537"/>
          </a:xfrm>
          <a:prstGeom prst="rect">
            <a:avLst/>
          </a:prstGeom>
          <a:solidFill>
            <a:srgbClr val="3796B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86"/>
          <p:cNvSpPr/>
          <p:nvPr/>
        </p:nvSpPr>
        <p:spPr>
          <a:xfrm rot="9109809">
            <a:off x="1469267" y="-820395"/>
            <a:ext cx="185427" cy="1358537"/>
          </a:xfrm>
          <a:prstGeom prst="rect">
            <a:avLst/>
          </a:prstGeom>
          <a:solidFill>
            <a:srgbClr val="4BB5D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86"/>
          <p:cNvSpPr/>
          <p:nvPr>
            <p:ph idx="2" type="pic"/>
          </p:nvPr>
        </p:nvSpPr>
        <p:spPr>
          <a:xfrm>
            <a:off x="7289075" y="0"/>
            <a:ext cx="4902926" cy="68580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8" name="Shape 568"/>
        <p:cNvGrpSpPr/>
        <p:nvPr/>
      </p:nvGrpSpPr>
      <p:grpSpPr>
        <a:xfrm>
          <a:off x="0" y="0"/>
          <a:ext cx="0" cy="0"/>
          <a:chOff x="0" y="0"/>
          <a:chExt cx="0" cy="0"/>
        </a:xfrm>
      </p:grpSpPr>
      <p:sp>
        <p:nvSpPr>
          <p:cNvPr id="569" name="Google Shape;569;p87"/>
          <p:cNvSpPr/>
          <p:nvPr/>
        </p:nvSpPr>
        <p:spPr>
          <a:xfrm rot="-1643277">
            <a:off x="11945984" y="4976948"/>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87"/>
          <p:cNvSpPr/>
          <p:nvPr/>
        </p:nvSpPr>
        <p:spPr>
          <a:xfrm rot="-1643277">
            <a:off x="11664898" y="5834741"/>
            <a:ext cx="492034" cy="2573383"/>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87"/>
          <p:cNvSpPr/>
          <p:nvPr/>
        </p:nvSpPr>
        <p:spPr>
          <a:xfrm rot="-1643277">
            <a:off x="10935352" y="5834742"/>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87"/>
          <p:cNvSpPr/>
          <p:nvPr/>
        </p:nvSpPr>
        <p:spPr>
          <a:xfrm rot="-1643277">
            <a:off x="10136982" y="5834741"/>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87"/>
          <p:cNvSpPr/>
          <p:nvPr/>
        </p:nvSpPr>
        <p:spPr>
          <a:xfrm rot="-1643277">
            <a:off x="12475235" y="4579101"/>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74" name="Shape 574"/>
        <p:cNvGrpSpPr/>
        <p:nvPr/>
      </p:nvGrpSpPr>
      <p:grpSpPr>
        <a:xfrm>
          <a:off x="0" y="0"/>
          <a:ext cx="0" cy="0"/>
          <a:chOff x="0" y="0"/>
          <a:chExt cx="0" cy="0"/>
        </a:xfrm>
      </p:grpSpPr>
      <p:sp>
        <p:nvSpPr>
          <p:cNvPr id="575" name="Google Shape;575;p88"/>
          <p:cNvSpPr/>
          <p:nvPr/>
        </p:nvSpPr>
        <p:spPr>
          <a:xfrm rot="-1643277">
            <a:off x="11945984" y="4976948"/>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88"/>
          <p:cNvSpPr/>
          <p:nvPr/>
        </p:nvSpPr>
        <p:spPr>
          <a:xfrm rot="-1643277">
            <a:off x="11664898" y="5834741"/>
            <a:ext cx="492034" cy="2573383"/>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88"/>
          <p:cNvSpPr/>
          <p:nvPr/>
        </p:nvSpPr>
        <p:spPr>
          <a:xfrm rot="-1643277">
            <a:off x="10935352" y="5834742"/>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88"/>
          <p:cNvSpPr/>
          <p:nvPr/>
        </p:nvSpPr>
        <p:spPr>
          <a:xfrm rot="-1643277">
            <a:off x="10136982" y="5834741"/>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88"/>
          <p:cNvSpPr/>
          <p:nvPr/>
        </p:nvSpPr>
        <p:spPr>
          <a:xfrm rot="-1643277">
            <a:off x="12475235" y="4579101"/>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88"/>
          <p:cNvSpPr/>
          <p:nvPr/>
        </p:nvSpPr>
        <p:spPr>
          <a:xfrm>
            <a:off x="-679269" y="0"/>
            <a:ext cx="13400521" cy="1149532"/>
          </a:xfrm>
          <a:prstGeom prst="doubleWave">
            <a:avLst>
              <a:gd fmla="val 12500" name="adj1"/>
              <a:gd fmla="val 984"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581" name="Shape 581"/>
        <p:cNvGrpSpPr/>
        <p:nvPr/>
      </p:nvGrpSpPr>
      <p:grpSpPr>
        <a:xfrm>
          <a:off x="0" y="0"/>
          <a:ext cx="0" cy="0"/>
          <a:chOff x="0" y="0"/>
          <a:chExt cx="0" cy="0"/>
        </a:xfrm>
      </p:grpSpPr>
      <p:sp>
        <p:nvSpPr>
          <p:cNvPr id="582" name="Google Shape;582;p89"/>
          <p:cNvSpPr/>
          <p:nvPr/>
        </p:nvSpPr>
        <p:spPr>
          <a:xfrm rot="-1643277">
            <a:off x="11945984" y="4976948"/>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89"/>
          <p:cNvSpPr/>
          <p:nvPr/>
        </p:nvSpPr>
        <p:spPr>
          <a:xfrm rot="-1643277">
            <a:off x="11664898" y="5834741"/>
            <a:ext cx="492034" cy="2573383"/>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89"/>
          <p:cNvSpPr/>
          <p:nvPr/>
        </p:nvSpPr>
        <p:spPr>
          <a:xfrm rot="-1643277">
            <a:off x="10935352" y="5834742"/>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89"/>
          <p:cNvSpPr/>
          <p:nvPr/>
        </p:nvSpPr>
        <p:spPr>
          <a:xfrm rot="-1643277">
            <a:off x="10136982" y="5834741"/>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89"/>
          <p:cNvSpPr/>
          <p:nvPr/>
        </p:nvSpPr>
        <p:spPr>
          <a:xfrm rot="-1643277">
            <a:off x="12475235" y="4579101"/>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89"/>
          <p:cNvSpPr/>
          <p:nvPr/>
        </p:nvSpPr>
        <p:spPr>
          <a:xfrm>
            <a:off x="-679269" y="0"/>
            <a:ext cx="13400521" cy="1149532"/>
          </a:xfrm>
          <a:prstGeom prst="doubleWave">
            <a:avLst>
              <a:gd fmla="val 12500" name="adj1"/>
              <a:gd fmla="val 984" name="adj2"/>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588" name="Shape 588"/>
        <p:cNvGrpSpPr/>
        <p:nvPr/>
      </p:nvGrpSpPr>
      <p:grpSpPr>
        <a:xfrm>
          <a:off x="0" y="0"/>
          <a:ext cx="0" cy="0"/>
          <a:chOff x="0" y="0"/>
          <a:chExt cx="0" cy="0"/>
        </a:xfrm>
      </p:grpSpPr>
      <p:sp>
        <p:nvSpPr>
          <p:cNvPr id="589" name="Google Shape;589;p90"/>
          <p:cNvSpPr/>
          <p:nvPr/>
        </p:nvSpPr>
        <p:spPr>
          <a:xfrm>
            <a:off x="-679269" y="0"/>
            <a:ext cx="13400521" cy="1149532"/>
          </a:xfrm>
          <a:prstGeom prst="doubleWave">
            <a:avLst>
              <a:gd fmla="val 12500" name="adj1"/>
              <a:gd fmla="val 984" name="adj2"/>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90"/>
          <p:cNvSpPr/>
          <p:nvPr>
            <p:ph idx="2" type="pic"/>
          </p:nvPr>
        </p:nvSpPr>
        <p:spPr>
          <a:xfrm>
            <a:off x="0" y="1149532"/>
            <a:ext cx="6096000" cy="5944235"/>
          </a:xfrm>
          <a:prstGeom prst="flowChartPunchedTape">
            <a:avLst/>
          </a:prstGeom>
          <a:solidFill>
            <a:schemeClr val="lt2"/>
          </a:solidFill>
          <a:ln>
            <a:noFill/>
          </a:ln>
        </p:spPr>
      </p:sp>
      <p:sp>
        <p:nvSpPr>
          <p:cNvPr id="591" name="Google Shape;591;p90"/>
          <p:cNvSpPr/>
          <p:nvPr>
            <p:ph idx="1" type="body"/>
          </p:nvPr>
        </p:nvSpPr>
        <p:spPr>
          <a:xfrm>
            <a:off x="6096000" y="1122771"/>
            <a:ext cx="6096000" cy="5944235"/>
          </a:xfrm>
          <a:prstGeom prst="flowChartPunchedTape">
            <a:avLst/>
          </a:prstGeom>
          <a:solidFill>
            <a:srgbClr val="FF9900"/>
          </a:solid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592" name="Shape 592"/>
        <p:cNvGrpSpPr/>
        <p:nvPr/>
      </p:nvGrpSpPr>
      <p:grpSpPr>
        <a:xfrm>
          <a:off x="0" y="0"/>
          <a:ext cx="0" cy="0"/>
          <a:chOff x="0" y="0"/>
          <a:chExt cx="0" cy="0"/>
        </a:xfrm>
      </p:grpSpPr>
      <p:sp>
        <p:nvSpPr>
          <p:cNvPr id="593" name="Google Shape;593;p91"/>
          <p:cNvSpPr/>
          <p:nvPr/>
        </p:nvSpPr>
        <p:spPr>
          <a:xfrm>
            <a:off x="-679269" y="0"/>
            <a:ext cx="13400521" cy="1149532"/>
          </a:xfrm>
          <a:prstGeom prst="doubleWave">
            <a:avLst>
              <a:gd fmla="val 12500" name="adj1"/>
              <a:gd fmla="val 984" name="adj2"/>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91"/>
          <p:cNvSpPr/>
          <p:nvPr>
            <p:ph idx="2" type="pic"/>
          </p:nvPr>
        </p:nvSpPr>
        <p:spPr>
          <a:xfrm>
            <a:off x="0" y="1149532"/>
            <a:ext cx="7942216" cy="5708468"/>
          </a:xfrm>
          <a:prstGeom prst="homePlate">
            <a:avLst>
              <a:gd fmla="val 50644" name="adj"/>
            </a:avLst>
          </a:prstGeom>
          <a:solidFill>
            <a:srgbClr val="3796BF"/>
          </a:solidFill>
          <a:ln>
            <a:noFill/>
          </a:ln>
        </p:spPr>
      </p:sp>
      <p:sp>
        <p:nvSpPr>
          <p:cNvPr id="595" name="Google Shape;595;p91"/>
          <p:cNvSpPr/>
          <p:nvPr>
            <p:ph idx="1" type="body"/>
          </p:nvPr>
        </p:nvSpPr>
        <p:spPr>
          <a:xfrm>
            <a:off x="8269288" y="1319213"/>
            <a:ext cx="3922712" cy="5434012"/>
          </a:xfrm>
          <a:prstGeom prst="flowChartAlternateProcess">
            <a:avLst/>
          </a:prstGeom>
          <a:solidFill>
            <a:srgbClr val="FF9900"/>
          </a:solid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596" name="Shape 596"/>
        <p:cNvGrpSpPr/>
        <p:nvPr/>
      </p:nvGrpSpPr>
      <p:grpSpPr>
        <a:xfrm>
          <a:off x="0" y="0"/>
          <a:ext cx="0" cy="0"/>
          <a:chOff x="0" y="0"/>
          <a:chExt cx="0" cy="0"/>
        </a:xfrm>
      </p:grpSpPr>
      <p:sp>
        <p:nvSpPr>
          <p:cNvPr id="597" name="Google Shape;597;p92"/>
          <p:cNvSpPr/>
          <p:nvPr/>
        </p:nvSpPr>
        <p:spPr>
          <a:xfrm rot="-1643277">
            <a:off x="11945984" y="4976948"/>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92"/>
          <p:cNvSpPr/>
          <p:nvPr/>
        </p:nvSpPr>
        <p:spPr>
          <a:xfrm rot="-1643277">
            <a:off x="11664898" y="5834741"/>
            <a:ext cx="492034" cy="2573383"/>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92"/>
          <p:cNvSpPr/>
          <p:nvPr/>
        </p:nvSpPr>
        <p:spPr>
          <a:xfrm rot="-1643277">
            <a:off x="10935352" y="5834742"/>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92"/>
          <p:cNvSpPr/>
          <p:nvPr/>
        </p:nvSpPr>
        <p:spPr>
          <a:xfrm rot="-1643277">
            <a:off x="10136982" y="5834741"/>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92"/>
          <p:cNvSpPr/>
          <p:nvPr/>
        </p:nvSpPr>
        <p:spPr>
          <a:xfrm rot="-1643277">
            <a:off x="12475235" y="4579101"/>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92"/>
          <p:cNvSpPr/>
          <p:nvPr/>
        </p:nvSpPr>
        <p:spPr>
          <a:xfrm>
            <a:off x="-679269" y="0"/>
            <a:ext cx="13400521" cy="1149532"/>
          </a:xfrm>
          <a:prstGeom prst="doubleWave">
            <a:avLst>
              <a:gd fmla="val 12500" name="adj1"/>
              <a:gd fmla="val 984" name="adj2"/>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603" name="Shape 603"/>
        <p:cNvGrpSpPr/>
        <p:nvPr/>
      </p:nvGrpSpPr>
      <p:grpSpPr>
        <a:xfrm>
          <a:off x="0" y="0"/>
          <a:ext cx="0" cy="0"/>
          <a:chOff x="0" y="0"/>
          <a:chExt cx="0" cy="0"/>
        </a:xfrm>
      </p:grpSpPr>
      <p:sp>
        <p:nvSpPr>
          <p:cNvPr id="604" name="Google Shape;604;p93"/>
          <p:cNvSpPr/>
          <p:nvPr/>
        </p:nvSpPr>
        <p:spPr>
          <a:xfrm rot="-1643277">
            <a:off x="11945984" y="4976948"/>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93"/>
          <p:cNvSpPr/>
          <p:nvPr/>
        </p:nvSpPr>
        <p:spPr>
          <a:xfrm rot="-1643277">
            <a:off x="11664898" y="5834741"/>
            <a:ext cx="492034" cy="2573383"/>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93"/>
          <p:cNvSpPr/>
          <p:nvPr/>
        </p:nvSpPr>
        <p:spPr>
          <a:xfrm rot="-1643277">
            <a:off x="10935352" y="5834742"/>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93"/>
          <p:cNvSpPr/>
          <p:nvPr/>
        </p:nvSpPr>
        <p:spPr>
          <a:xfrm rot="-1643277">
            <a:off x="10136982" y="5834741"/>
            <a:ext cx="492034" cy="2573383"/>
          </a:xfrm>
          <a:prstGeom prst="rect">
            <a:avLst/>
          </a:prstGeom>
          <a:solidFill>
            <a:srgbClr val="81D1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93"/>
          <p:cNvSpPr/>
          <p:nvPr/>
        </p:nvSpPr>
        <p:spPr>
          <a:xfrm rot="-1643277">
            <a:off x="12475235" y="4579101"/>
            <a:ext cx="492034" cy="25733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93"/>
          <p:cNvSpPr/>
          <p:nvPr/>
        </p:nvSpPr>
        <p:spPr>
          <a:xfrm>
            <a:off x="-679269" y="0"/>
            <a:ext cx="13400521" cy="1149532"/>
          </a:xfrm>
          <a:prstGeom prst="doubleWave">
            <a:avLst>
              <a:gd fmla="val 12500" name="adj1"/>
              <a:gd fmla="val 984" name="adj2"/>
            </a:avLst>
          </a:prstGeom>
          <a:solidFill>
            <a:srgbClr val="4472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10" name="Shape 610"/>
        <p:cNvGrpSpPr/>
        <p:nvPr/>
      </p:nvGrpSpPr>
      <p:grpSpPr>
        <a:xfrm>
          <a:off x="0" y="0"/>
          <a:ext cx="0" cy="0"/>
          <a:chOff x="0" y="0"/>
          <a:chExt cx="0" cy="0"/>
        </a:xfrm>
      </p:grpSpPr>
      <p:sp>
        <p:nvSpPr>
          <p:cNvPr id="611" name="Google Shape;611;p94"/>
          <p:cNvSpPr/>
          <p:nvPr/>
        </p:nvSpPr>
        <p:spPr>
          <a:xfrm rot="2880768">
            <a:off x="-381249" y="5087880"/>
            <a:ext cx="444137" cy="2403566"/>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94"/>
          <p:cNvSpPr/>
          <p:nvPr/>
        </p:nvSpPr>
        <p:spPr>
          <a:xfrm rot="2880768">
            <a:off x="-348779" y="5755486"/>
            <a:ext cx="247959" cy="2403566"/>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94"/>
          <p:cNvSpPr/>
          <p:nvPr/>
        </p:nvSpPr>
        <p:spPr>
          <a:xfrm rot="2880768">
            <a:off x="617385" y="5417768"/>
            <a:ext cx="308692" cy="2403566"/>
          </a:xfrm>
          <a:prstGeom prst="rect">
            <a:avLst/>
          </a:prstGeom>
          <a:solidFill>
            <a:srgbClr val="84D2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94"/>
          <p:cNvSpPr/>
          <p:nvPr/>
        </p:nvSpPr>
        <p:spPr>
          <a:xfrm rot="2880768">
            <a:off x="567601" y="6056890"/>
            <a:ext cx="293451" cy="2403566"/>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94"/>
          <p:cNvSpPr/>
          <p:nvPr/>
        </p:nvSpPr>
        <p:spPr>
          <a:xfrm rot="2880768">
            <a:off x="-913636" y="4727589"/>
            <a:ext cx="444137" cy="2403566"/>
          </a:xfrm>
          <a:prstGeom prst="rect">
            <a:avLst/>
          </a:prstGeom>
          <a:solidFill>
            <a:srgbClr val="84D2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3" name="Shape 43"/>
        <p:cNvGrpSpPr/>
        <p:nvPr/>
      </p:nvGrpSpPr>
      <p:grpSpPr>
        <a:xfrm>
          <a:off x="0" y="0"/>
          <a:ext cx="0" cy="0"/>
          <a:chOff x="0" y="0"/>
          <a:chExt cx="0" cy="0"/>
        </a:xfrm>
      </p:grpSpPr>
      <p:sp>
        <p:nvSpPr>
          <p:cNvPr id="44" name="Google Shape;44;p1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5" name="Google Shape;45;p1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17" name="Shape 617"/>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18" name="Shape 618"/>
        <p:cNvGrpSpPr/>
        <p:nvPr/>
      </p:nvGrpSpPr>
      <p:grpSpPr>
        <a:xfrm>
          <a:off x="0" y="0"/>
          <a:ext cx="0" cy="0"/>
          <a:chOff x="0" y="0"/>
          <a:chExt cx="0" cy="0"/>
        </a:xfrm>
      </p:grpSpPr>
      <p:sp>
        <p:nvSpPr>
          <p:cNvPr id="619" name="Google Shape;619;p97"/>
          <p:cNvSpPr/>
          <p:nvPr>
            <p:ph idx="2" type="pic"/>
          </p:nvPr>
        </p:nvSpPr>
        <p:spPr>
          <a:xfrm>
            <a:off x="0" y="0"/>
            <a:ext cx="12192000" cy="6858000"/>
          </a:xfrm>
          <a:prstGeom prst="rect">
            <a:avLst/>
          </a:prstGeom>
          <a:solidFill>
            <a:srgbClr val="F2F2F2"/>
          </a:solid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20" name="Shape 620"/>
        <p:cNvGrpSpPr/>
        <p:nvPr/>
      </p:nvGrpSpPr>
      <p:grpSpPr>
        <a:xfrm>
          <a:off x="0" y="0"/>
          <a:ext cx="0" cy="0"/>
          <a:chOff x="0" y="0"/>
          <a:chExt cx="0" cy="0"/>
        </a:xfrm>
      </p:grpSpPr>
      <p:sp>
        <p:nvSpPr>
          <p:cNvPr id="621" name="Google Shape;621;p98"/>
          <p:cNvSpPr/>
          <p:nvPr>
            <p:ph idx="2" type="pic"/>
          </p:nvPr>
        </p:nvSpPr>
        <p:spPr>
          <a:xfrm>
            <a:off x="7546375" y="1092201"/>
            <a:ext cx="3100940" cy="4673600"/>
          </a:xfrm>
          <a:prstGeom prst="rect">
            <a:avLst/>
          </a:prstGeom>
          <a:solidFill>
            <a:srgbClr val="F2F2F2"/>
          </a:solid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22" name="Shape 622"/>
        <p:cNvGrpSpPr/>
        <p:nvPr/>
      </p:nvGrpSpPr>
      <p:grpSpPr>
        <a:xfrm>
          <a:off x="0" y="0"/>
          <a:ext cx="0" cy="0"/>
          <a:chOff x="0" y="0"/>
          <a:chExt cx="0" cy="0"/>
        </a:xfrm>
      </p:grpSpPr>
      <p:sp>
        <p:nvSpPr>
          <p:cNvPr id="623" name="Google Shape;623;p99"/>
          <p:cNvSpPr/>
          <p:nvPr>
            <p:ph idx="2" type="pic"/>
          </p:nvPr>
        </p:nvSpPr>
        <p:spPr>
          <a:xfrm>
            <a:off x="0" y="0"/>
            <a:ext cx="6096000" cy="6858000"/>
          </a:xfrm>
          <a:prstGeom prst="rect">
            <a:avLst/>
          </a:prstGeom>
          <a:solidFill>
            <a:srgbClr val="F2F2F2"/>
          </a:solid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624" name="Shape 624"/>
        <p:cNvGrpSpPr/>
        <p:nvPr/>
      </p:nvGrpSpPr>
      <p:grpSpPr>
        <a:xfrm>
          <a:off x="0" y="0"/>
          <a:ext cx="0" cy="0"/>
          <a:chOff x="0" y="0"/>
          <a:chExt cx="0" cy="0"/>
        </a:xfrm>
      </p:grpSpPr>
      <p:sp>
        <p:nvSpPr>
          <p:cNvPr id="625" name="Google Shape;625;p100"/>
          <p:cNvSpPr/>
          <p:nvPr>
            <p:ph idx="2" type="pic"/>
          </p:nvPr>
        </p:nvSpPr>
        <p:spPr>
          <a:xfrm>
            <a:off x="4991100" y="0"/>
            <a:ext cx="7200900" cy="6858000"/>
          </a:xfrm>
          <a:prstGeom prst="rect">
            <a:avLst/>
          </a:prstGeom>
          <a:solidFill>
            <a:srgbClr val="F2F2F2"/>
          </a:solid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626" name="Shape 626"/>
        <p:cNvGrpSpPr/>
        <p:nvPr/>
      </p:nvGrpSpPr>
      <p:grpSpPr>
        <a:xfrm>
          <a:off x="0" y="0"/>
          <a:ext cx="0" cy="0"/>
          <a:chOff x="0" y="0"/>
          <a:chExt cx="0" cy="0"/>
        </a:xfrm>
      </p:grpSpPr>
      <p:sp>
        <p:nvSpPr>
          <p:cNvPr id="627" name="Google Shape;627;p101"/>
          <p:cNvSpPr/>
          <p:nvPr>
            <p:ph idx="2" type="pic"/>
          </p:nvPr>
        </p:nvSpPr>
        <p:spPr>
          <a:xfrm>
            <a:off x="1" y="0"/>
            <a:ext cx="8648700" cy="3790950"/>
          </a:xfrm>
          <a:prstGeom prst="rect">
            <a:avLst/>
          </a:prstGeom>
          <a:solidFill>
            <a:srgbClr val="F2F2F2"/>
          </a:solid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628" name="Shape 628"/>
        <p:cNvGrpSpPr/>
        <p:nvPr/>
      </p:nvGrpSpPr>
      <p:grpSpPr>
        <a:xfrm>
          <a:off x="0" y="0"/>
          <a:ext cx="0" cy="0"/>
          <a:chOff x="0" y="0"/>
          <a:chExt cx="0" cy="0"/>
        </a:xfrm>
      </p:grpSpPr>
      <p:sp>
        <p:nvSpPr>
          <p:cNvPr id="629" name="Google Shape;629;p102"/>
          <p:cNvSpPr/>
          <p:nvPr>
            <p:ph idx="2" type="pic"/>
          </p:nvPr>
        </p:nvSpPr>
        <p:spPr>
          <a:xfrm>
            <a:off x="6838950" y="0"/>
            <a:ext cx="5353050" cy="6858000"/>
          </a:xfrm>
          <a:prstGeom prst="rect">
            <a:avLst/>
          </a:prstGeom>
          <a:solidFill>
            <a:srgbClr val="F2F2F2"/>
          </a:solid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630" name="Shape 630"/>
        <p:cNvGrpSpPr/>
        <p:nvPr/>
      </p:nvGrpSpPr>
      <p:grpSpPr>
        <a:xfrm>
          <a:off x="0" y="0"/>
          <a:ext cx="0" cy="0"/>
          <a:chOff x="0" y="0"/>
          <a:chExt cx="0" cy="0"/>
        </a:xfrm>
      </p:grpSpPr>
      <p:sp>
        <p:nvSpPr>
          <p:cNvPr id="631" name="Google Shape;631;p103"/>
          <p:cNvSpPr/>
          <p:nvPr>
            <p:ph idx="2" type="pic"/>
          </p:nvPr>
        </p:nvSpPr>
        <p:spPr>
          <a:xfrm>
            <a:off x="0" y="1227797"/>
            <a:ext cx="5544456" cy="5630204"/>
          </a:xfrm>
          <a:prstGeom prst="rect">
            <a:avLst/>
          </a:prstGeom>
          <a:solidFill>
            <a:srgbClr val="F2F2F2"/>
          </a:solid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632" name="Shape 632"/>
        <p:cNvGrpSpPr/>
        <p:nvPr/>
      </p:nvGrpSpPr>
      <p:grpSpPr>
        <a:xfrm>
          <a:off x="0" y="0"/>
          <a:ext cx="0" cy="0"/>
          <a:chOff x="0" y="0"/>
          <a:chExt cx="0" cy="0"/>
        </a:xfrm>
      </p:grpSpPr>
      <p:sp>
        <p:nvSpPr>
          <p:cNvPr id="633" name="Google Shape;633;p104"/>
          <p:cNvSpPr/>
          <p:nvPr>
            <p:ph idx="2" type="pic"/>
          </p:nvPr>
        </p:nvSpPr>
        <p:spPr>
          <a:xfrm>
            <a:off x="6125028" y="1013486"/>
            <a:ext cx="4934857" cy="1954836"/>
          </a:xfrm>
          <a:prstGeom prst="rect">
            <a:avLst/>
          </a:prstGeom>
          <a:solidFill>
            <a:srgbClr val="F2F2F2"/>
          </a:solidFill>
          <a:ln>
            <a:noFill/>
          </a:ln>
        </p:spPr>
      </p:sp>
      <p:sp>
        <p:nvSpPr>
          <p:cNvPr id="634" name="Google Shape;634;p104"/>
          <p:cNvSpPr/>
          <p:nvPr>
            <p:ph idx="3" type="pic"/>
          </p:nvPr>
        </p:nvSpPr>
        <p:spPr>
          <a:xfrm>
            <a:off x="6125027" y="3765289"/>
            <a:ext cx="4934857" cy="1954836"/>
          </a:xfrm>
          <a:prstGeom prst="rect">
            <a:avLst/>
          </a:prstGeom>
          <a:solidFill>
            <a:srgbClr val="F2F2F2"/>
          </a:solid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635" name="Shape 635"/>
        <p:cNvGrpSpPr/>
        <p:nvPr/>
      </p:nvGrpSpPr>
      <p:grpSpPr>
        <a:xfrm>
          <a:off x="0" y="0"/>
          <a:ext cx="0" cy="0"/>
          <a:chOff x="0" y="0"/>
          <a:chExt cx="0" cy="0"/>
        </a:xfrm>
      </p:grpSpPr>
      <p:sp>
        <p:nvSpPr>
          <p:cNvPr id="636" name="Google Shape;636;p105"/>
          <p:cNvSpPr/>
          <p:nvPr>
            <p:ph idx="2" type="pic"/>
          </p:nvPr>
        </p:nvSpPr>
        <p:spPr>
          <a:xfrm>
            <a:off x="4122770" y="-1"/>
            <a:ext cx="3896139" cy="4214191"/>
          </a:xfrm>
          <a:prstGeom prst="rect">
            <a:avLst/>
          </a:prstGeom>
          <a:solidFill>
            <a:srgbClr val="F2F2F2"/>
          </a:solidFill>
          <a:ln>
            <a:noFill/>
          </a:ln>
        </p:spPr>
      </p:sp>
      <p:sp>
        <p:nvSpPr>
          <p:cNvPr id="637" name="Google Shape;637;p105"/>
          <p:cNvSpPr/>
          <p:nvPr>
            <p:ph idx="3" type="pic"/>
          </p:nvPr>
        </p:nvSpPr>
        <p:spPr>
          <a:xfrm>
            <a:off x="-1" y="4214190"/>
            <a:ext cx="4122769" cy="264381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theme" Target="../theme/theme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7.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81.xml"/><Relationship Id="rId42" Type="http://schemas.openxmlformats.org/officeDocument/2006/relationships/slideLayout" Target="../slideLayouts/slideLayout83.xml"/><Relationship Id="rId41" Type="http://schemas.openxmlformats.org/officeDocument/2006/relationships/slideLayout" Target="../slideLayouts/slideLayout82.xml"/><Relationship Id="rId44" Type="http://schemas.openxmlformats.org/officeDocument/2006/relationships/slideLayout" Target="../slideLayouts/slideLayout85.xml"/><Relationship Id="rId43" Type="http://schemas.openxmlformats.org/officeDocument/2006/relationships/slideLayout" Target="../slideLayouts/slideLayout84.xml"/><Relationship Id="rId46" Type="http://schemas.openxmlformats.org/officeDocument/2006/relationships/slideLayout" Target="../slideLayouts/slideLayout87.xml"/><Relationship Id="rId45" Type="http://schemas.openxmlformats.org/officeDocument/2006/relationships/slideLayout" Target="../slideLayouts/slideLayout86.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48" Type="http://schemas.openxmlformats.org/officeDocument/2006/relationships/slideLayout" Target="../slideLayouts/slideLayout89.xml"/><Relationship Id="rId47" Type="http://schemas.openxmlformats.org/officeDocument/2006/relationships/slideLayout" Target="../slideLayouts/slideLayout88.xml"/><Relationship Id="rId49" Type="http://schemas.openxmlformats.org/officeDocument/2006/relationships/theme" Target="../theme/theme1.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31" Type="http://schemas.openxmlformats.org/officeDocument/2006/relationships/slideLayout" Target="../slideLayouts/slideLayout72.xml"/><Relationship Id="rId30" Type="http://schemas.openxmlformats.org/officeDocument/2006/relationships/slideLayout" Target="../slideLayouts/slideLayout71.xml"/><Relationship Id="rId33" Type="http://schemas.openxmlformats.org/officeDocument/2006/relationships/slideLayout" Target="../slideLayouts/slideLayout74.xml"/><Relationship Id="rId32" Type="http://schemas.openxmlformats.org/officeDocument/2006/relationships/slideLayout" Target="../slideLayouts/slideLayout73.xml"/><Relationship Id="rId35" Type="http://schemas.openxmlformats.org/officeDocument/2006/relationships/slideLayout" Target="../slideLayouts/slideLayout76.xml"/><Relationship Id="rId34" Type="http://schemas.openxmlformats.org/officeDocument/2006/relationships/slideLayout" Target="../slideLayouts/slideLayout75.xml"/><Relationship Id="rId37" Type="http://schemas.openxmlformats.org/officeDocument/2006/relationships/slideLayout" Target="../slideLayouts/slideLayout78.xml"/><Relationship Id="rId36" Type="http://schemas.openxmlformats.org/officeDocument/2006/relationships/slideLayout" Target="../slideLayouts/slideLayout77.xml"/><Relationship Id="rId39" Type="http://schemas.openxmlformats.org/officeDocument/2006/relationships/slideLayout" Target="../slideLayouts/slideLayout80.xml"/><Relationship Id="rId38" Type="http://schemas.openxmlformats.org/officeDocument/2006/relationships/slideLayout" Target="../slideLayouts/slideLayout79.xml"/><Relationship Id="rId20" Type="http://schemas.openxmlformats.org/officeDocument/2006/relationships/slideLayout" Target="../slideLayouts/slideLayout61.xml"/><Relationship Id="rId22" Type="http://schemas.openxmlformats.org/officeDocument/2006/relationships/slideLayout" Target="../slideLayouts/slideLayout63.xml"/><Relationship Id="rId21" Type="http://schemas.openxmlformats.org/officeDocument/2006/relationships/slideLayout" Target="../slideLayouts/slideLayout62.xml"/><Relationship Id="rId24" Type="http://schemas.openxmlformats.org/officeDocument/2006/relationships/slideLayout" Target="../slideLayouts/slideLayout65.xml"/><Relationship Id="rId23" Type="http://schemas.openxmlformats.org/officeDocument/2006/relationships/slideLayout" Target="../slideLayouts/slideLayout64.xml"/><Relationship Id="rId26" Type="http://schemas.openxmlformats.org/officeDocument/2006/relationships/slideLayout" Target="../slideLayouts/slideLayout67.xml"/><Relationship Id="rId25" Type="http://schemas.openxmlformats.org/officeDocument/2006/relationships/slideLayout" Target="../slideLayouts/slideLayout66.xml"/><Relationship Id="rId28" Type="http://schemas.openxmlformats.org/officeDocument/2006/relationships/slideLayout" Target="../slideLayouts/slideLayout69.xml"/><Relationship Id="rId27" Type="http://schemas.openxmlformats.org/officeDocument/2006/relationships/slideLayout" Target="../slideLayouts/slideLayout68.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9" Type="http://schemas.openxmlformats.org/officeDocument/2006/relationships/slideLayout" Target="../slideLayouts/slideLayout60.xml"/><Relationship Id="rId18"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9" Type="http://schemas.openxmlformats.org/officeDocument/2006/relationships/slideLayout" Target="../slideLayouts/slideLayout98.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20" Type="http://schemas.openxmlformats.org/officeDocument/2006/relationships/slideLayout" Target="../slideLayouts/slideLayout109.xml"/><Relationship Id="rId22" Type="http://schemas.openxmlformats.org/officeDocument/2006/relationships/slideLayout" Target="../slideLayouts/slideLayout111.xml"/><Relationship Id="rId21" Type="http://schemas.openxmlformats.org/officeDocument/2006/relationships/slideLayout" Target="../slideLayouts/slideLayout110.xml"/><Relationship Id="rId24" Type="http://schemas.openxmlformats.org/officeDocument/2006/relationships/slideLayout" Target="../slideLayouts/slideLayout113.xml"/><Relationship Id="rId23" Type="http://schemas.openxmlformats.org/officeDocument/2006/relationships/slideLayout" Target="../slideLayouts/slideLayout112.xml"/><Relationship Id="rId26" Type="http://schemas.openxmlformats.org/officeDocument/2006/relationships/slideLayout" Target="../slideLayouts/slideLayout115.xml"/><Relationship Id="rId25" Type="http://schemas.openxmlformats.org/officeDocument/2006/relationships/slideLayout" Target="../slideLayouts/slideLayout114.xml"/><Relationship Id="rId28" Type="http://schemas.openxmlformats.org/officeDocument/2006/relationships/theme" Target="../theme/theme5.xml"/><Relationship Id="rId27" Type="http://schemas.openxmlformats.org/officeDocument/2006/relationships/slideLayout" Target="../slideLayouts/slideLayout116.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5" Type="http://schemas.openxmlformats.org/officeDocument/2006/relationships/slideLayout" Target="../slideLayouts/slideLayout104.xml"/><Relationship Id="rId14" Type="http://schemas.openxmlformats.org/officeDocument/2006/relationships/slideLayout" Target="../slideLayouts/slideLayout103.xml"/><Relationship Id="rId17" Type="http://schemas.openxmlformats.org/officeDocument/2006/relationships/slideLayout" Target="../slideLayouts/slideLayout106.xml"/><Relationship Id="rId16" Type="http://schemas.openxmlformats.org/officeDocument/2006/relationships/slideLayout" Target="../slideLayouts/slideLayout105.xml"/><Relationship Id="rId19" Type="http://schemas.openxmlformats.org/officeDocument/2006/relationships/slideLayout" Target="../slideLayouts/slideLayout108.xml"/><Relationship Id="rId18"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2"/>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3" name="Google Shape;53;p1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Calibri"/>
                <a:ea typeface="Calibri"/>
                <a:cs typeface="Calibri"/>
                <a:sym typeface="Calibri"/>
              </a:defRPr>
            </a:lvl1pPr>
            <a:lvl2pPr indent="0" lvl="1" marL="0" marR="0" rtl="0" algn="r">
              <a:spcBef>
                <a:spcPts val="0"/>
              </a:spcBef>
              <a:buNone/>
              <a:defRPr b="0" i="0" sz="800" u="none" cap="none" strike="noStrike">
                <a:solidFill>
                  <a:srgbClr val="888888"/>
                </a:solidFill>
                <a:latin typeface="Calibri"/>
                <a:ea typeface="Calibri"/>
                <a:cs typeface="Calibri"/>
                <a:sym typeface="Calibri"/>
              </a:defRPr>
            </a:lvl2pPr>
            <a:lvl3pPr indent="0" lvl="2" marL="0" marR="0" rtl="0" algn="r">
              <a:spcBef>
                <a:spcPts val="0"/>
              </a:spcBef>
              <a:buNone/>
              <a:defRPr b="0" i="0" sz="800" u="none" cap="none" strike="noStrike">
                <a:solidFill>
                  <a:srgbClr val="888888"/>
                </a:solidFill>
                <a:latin typeface="Calibri"/>
                <a:ea typeface="Calibri"/>
                <a:cs typeface="Calibri"/>
                <a:sym typeface="Calibri"/>
              </a:defRPr>
            </a:lvl3pPr>
            <a:lvl4pPr indent="0" lvl="3" marL="0" marR="0" rtl="0" algn="r">
              <a:spcBef>
                <a:spcPts val="0"/>
              </a:spcBef>
              <a:buNone/>
              <a:defRPr b="0" i="0" sz="800" u="none" cap="none" strike="noStrike">
                <a:solidFill>
                  <a:srgbClr val="888888"/>
                </a:solidFill>
                <a:latin typeface="Calibri"/>
                <a:ea typeface="Calibri"/>
                <a:cs typeface="Calibri"/>
                <a:sym typeface="Calibri"/>
              </a:defRPr>
            </a:lvl4pPr>
            <a:lvl5pPr indent="0" lvl="4" marL="0" marR="0" rtl="0" algn="r">
              <a:spcBef>
                <a:spcPts val="0"/>
              </a:spcBef>
              <a:buNone/>
              <a:defRPr b="0" i="0" sz="800" u="none" cap="none" strike="noStrike">
                <a:solidFill>
                  <a:srgbClr val="888888"/>
                </a:solidFill>
                <a:latin typeface="Calibri"/>
                <a:ea typeface="Calibri"/>
                <a:cs typeface="Calibri"/>
                <a:sym typeface="Calibri"/>
              </a:defRPr>
            </a:lvl5pPr>
            <a:lvl6pPr indent="0" lvl="5" marL="0" marR="0" rtl="0" algn="r">
              <a:spcBef>
                <a:spcPts val="0"/>
              </a:spcBef>
              <a:buNone/>
              <a:defRPr b="0" i="0" sz="800" u="none" cap="none" strike="noStrike">
                <a:solidFill>
                  <a:srgbClr val="888888"/>
                </a:solidFill>
                <a:latin typeface="Calibri"/>
                <a:ea typeface="Calibri"/>
                <a:cs typeface="Calibri"/>
                <a:sym typeface="Calibri"/>
              </a:defRPr>
            </a:lvl6pPr>
            <a:lvl7pPr indent="0" lvl="6" marL="0" marR="0" rtl="0" algn="r">
              <a:spcBef>
                <a:spcPts val="0"/>
              </a:spcBef>
              <a:buNone/>
              <a:defRPr b="0" i="0" sz="800" u="none" cap="none" strike="noStrike">
                <a:solidFill>
                  <a:srgbClr val="888888"/>
                </a:solidFill>
                <a:latin typeface="Calibri"/>
                <a:ea typeface="Calibri"/>
                <a:cs typeface="Calibri"/>
                <a:sym typeface="Calibri"/>
              </a:defRPr>
            </a:lvl7pPr>
            <a:lvl8pPr indent="0" lvl="7" marL="0" marR="0" rtl="0" algn="r">
              <a:spcBef>
                <a:spcPts val="0"/>
              </a:spcBef>
              <a:buNone/>
              <a:defRPr b="0" i="0" sz="800" u="none" cap="none" strike="noStrike">
                <a:solidFill>
                  <a:srgbClr val="888888"/>
                </a:solidFill>
                <a:latin typeface="Calibri"/>
                <a:ea typeface="Calibri"/>
                <a:cs typeface="Calibri"/>
                <a:sym typeface="Calibri"/>
              </a:defRPr>
            </a:lvl8pPr>
            <a:lvl9pPr indent="0" lvl="8" marL="0" marR="0" rtl="0" algn="r">
              <a:spcBef>
                <a:spcPts val="0"/>
              </a:spcBef>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mt="40000"/>
          </a:blip>
          <a:tile algn="tl" flip="none" tx="0" sx="100000" ty="0" sy="100000"/>
        </a:blipFill>
      </p:bgPr>
    </p:bg>
    <p:spTree>
      <p:nvGrpSpPr>
        <p:cNvPr id="133" name="Shape 13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6" name="Shape 61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7.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123"/>
          <p:cNvPicPr preferRelativeResize="0"/>
          <p:nvPr/>
        </p:nvPicPr>
        <p:blipFill rotWithShape="1">
          <a:blip r:embed="rId3">
            <a:alphaModFix/>
          </a:blip>
          <a:srcRect b="0" l="0" r="0" t="0"/>
          <a:stretch/>
        </p:blipFill>
        <p:spPr>
          <a:xfrm>
            <a:off x="0" y="-16260"/>
            <a:ext cx="12192000" cy="68742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32"/>
          <p:cNvSpPr/>
          <p:nvPr/>
        </p:nvSpPr>
        <p:spPr>
          <a:xfrm>
            <a:off x="412468" y="350824"/>
            <a:ext cx="11358362" cy="6119081"/>
          </a:xfrm>
          <a:custGeom>
            <a:rect b="b" l="l" r="r" t="t"/>
            <a:pathLst>
              <a:path extrusionOk="0" h="2516909" w="4671937">
                <a:moveTo>
                  <a:pt x="0" y="0"/>
                </a:moveTo>
                <a:lnTo>
                  <a:pt x="4671937" y="0"/>
                </a:lnTo>
                <a:lnTo>
                  <a:pt x="4671937" y="2516909"/>
                </a:lnTo>
                <a:lnTo>
                  <a:pt x="0" y="2516909"/>
                </a:lnTo>
                <a:close/>
              </a:path>
            </a:pathLst>
          </a:custGeom>
          <a:solidFill>
            <a:srgbClr val="38B6FF"/>
          </a:solidFill>
          <a:ln>
            <a:noFill/>
          </a:ln>
        </p:spPr>
      </p:sp>
      <p:pic>
        <p:nvPicPr>
          <p:cNvPr id="765" name="Google Shape;765;p132"/>
          <p:cNvPicPr preferRelativeResize="0"/>
          <p:nvPr/>
        </p:nvPicPr>
        <p:blipFill rotWithShape="1">
          <a:blip r:embed="rId3">
            <a:alphaModFix/>
          </a:blip>
          <a:srcRect b="0" l="0" r="0" t="0"/>
          <a:stretch/>
        </p:blipFill>
        <p:spPr>
          <a:xfrm>
            <a:off x="412470" y="350823"/>
            <a:ext cx="722366" cy="758649"/>
          </a:xfrm>
          <a:prstGeom prst="rect">
            <a:avLst/>
          </a:prstGeom>
          <a:noFill/>
          <a:ln>
            <a:noFill/>
          </a:ln>
          <a:effectLst>
            <a:outerShdw blurRad="149987" algn="ctr" dir="8460000" dist="250190">
              <a:srgbClr val="000000">
                <a:alpha val="27843"/>
              </a:srgbClr>
            </a:outerShdw>
          </a:effectLst>
        </p:spPr>
      </p:pic>
      <p:pic>
        <p:nvPicPr>
          <p:cNvPr id="766" name="Google Shape;766;p132"/>
          <p:cNvPicPr preferRelativeResize="0"/>
          <p:nvPr/>
        </p:nvPicPr>
        <p:blipFill rotWithShape="1">
          <a:blip r:embed="rId4">
            <a:alphaModFix/>
          </a:blip>
          <a:srcRect b="0" l="0" r="0" t="0"/>
          <a:stretch/>
        </p:blipFill>
        <p:spPr>
          <a:xfrm rot="-3723311">
            <a:off x="9680776" y="3876730"/>
            <a:ext cx="2862805" cy="3074153"/>
          </a:xfrm>
          <a:prstGeom prst="rect">
            <a:avLst/>
          </a:prstGeom>
          <a:noFill/>
          <a:ln>
            <a:noFill/>
          </a:ln>
        </p:spPr>
      </p:pic>
      <p:sp>
        <p:nvSpPr>
          <p:cNvPr id="767" name="Google Shape;767;p132"/>
          <p:cNvSpPr/>
          <p:nvPr/>
        </p:nvSpPr>
        <p:spPr>
          <a:xfrm>
            <a:off x="555324" y="2552189"/>
            <a:ext cx="1214248" cy="1149426"/>
          </a:xfrm>
          <a:prstGeom prst="ellipse">
            <a:avLst/>
          </a:prstGeom>
          <a:gradFill>
            <a:gsLst>
              <a:gs pos="0">
                <a:srgbClr val="E4E4E4"/>
              </a:gs>
              <a:gs pos="100000">
                <a:srgbClr val="FFFFFF"/>
              </a:gs>
            </a:gsLst>
            <a:lin ang="2700000" scaled="0"/>
          </a:gradFill>
          <a:ln cap="flat" cmpd="sng" w="19050">
            <a:solidFill>
              <a:srgbClr val="FFFFFF"/>
            </a:solidFill>
            <a:prstDash val="solid"/>
            <a:round/>
            <a:headEnd len="sm" w="sm" type="none"/>
            <a:tailEnd len="sm" w="sm" type="none"/>
          </a:ln>
          <a:effectLst>
            <a:outerShdw blurRad="3048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768" name="Google Shape;768;p132"/>
          <p:cNvSpPr txBox="1"/>
          <p:nvPr/>
        </p:nvSpPr>
        <p:spPr>
          <a:xfrm>
            <a:off x="874070" y="2665237"/>
            <a:ext cx="45522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7F7F7F"/>
                </a:solidFill>
                <a:latin typeface="Roboto"/>
                <a:ea typeface="Roboto"/>
                <a:cs typeface="Roboto"/>
                <a:sym typeface="Roboto"/>
              </a:rPr>
              <a:t>2</a:t>
            </a:r>
            <a:endParaRPr/>
          </a:p>
        </p:txBody>
      </p:sp>
      <p:sp>
        <p:nvSpPr>
          <p:cNvPr id="769" name="Google Shape;769;p132"/>
          <p:cNvSpPr txBox="1"/>
          <p:nvPr/>
        </p:nvSpPr>
        <p:spPr>
          <a:xfrm>
            <a:off x="432608" y="2348535"/>
            <a:ext cx="10925754"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600">
                <a:solidFill>
                  <a:schemeClr val="dk1"/>
                </a:solidFill>
                <a:latin typeface="Fleur De Leah"/>
                <a:ea typeface="Fleur De Leah"/>
                <a:cs typeface="Fleur De Leah"/>
                <a:sym typeface="Fleur De Leah"/>
              </a:rPr>
              <a:t>Chuyển đổi kiểu dữ liệu cơ bản </a:t>
            </a:r>
            <a:br>
              <a:rPr lang="en-US" sz="6600">
                <a:solidFill>
                  <a:schemeClr val="dk1"/>
                </a:solidFill>
                <a:latin typeface="Fleur De Leah"/>
                <a:ea typeface="Fleur De Leah"/>
                <a:cs typeface="Fleur De Leah"/>
                <a:sym typeface="Fleur De Leah"/>
              </a:rPr>
            </a:br>
            <a:r>
              <a:rPr lang="en-US" sz="6600">
                <a:solidFill>
                  <a:schemeClr val="dk1"/>
                </a:solidFill>
                <a:latin typeface="Fleur De Leah"/>
                <a:ea typeface="Fleur De Leah"/>
                <a:cs typeface="Fleur De Leah"/>
                <a:sym typeface="Fleur De Leah"/>
              </a:rPr>
              <a:t>của python</a:t>
            </a:r>
            <a:endParaRPr/>
          </a:p>
        </p:txBody>
      </p:sp>
      <p:sp>
        <p:nvSpPr>
          <p:cNvPr id="770" name="Google Shape;770;p132"/>
          <p:cNvSpPr/>
          <p:nvPr/>
        </p:nvSpPr>
        <p:spPr>
          <a:xfrm>
            <a:off x="421170" y="1828800"/>
            <a:ext cx="11358362" cy="2813538"/>
          </a:xfrm>
          <a:prstGeom prst="flowChartPunchedTape">
            <a:avLst/>
          </a:prstGeom>
          <a:solidFill>
            <a:schemeClr val="lt1">
              <a:alpha val="4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33"/>
          <p:cNvSpPr/>
          <p:nvPr/>
        </p:nvSpPr>
        <p:spPr>
          <a:xfrm>
            <a:off x="653577" y="1202045"/>
            <a:ext cx="10783680" cy="3701143"/>
          </a:xfrm>
          <a:prstGeom prst="roundRect">
            <a:avLst>
              <a:gd fmla="val 16667" name="adj"/>
            </a:avLst>
          </a:prstGeom>
          <a:solidFill>
            <a:srgbClr val="38B6FF"/>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76" name="Google Shape;776;p133"/>
          <p:cNvSpPr txBox="1"/>
          <p:nvPr/>
        </p:nvSpPr>
        <p:spPr>
          <a:xfrm>
            <a:off x="2928305" y="242684"/>
            <a:ext cx="63353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Nhận biết kiểu dữ liệu của biến</a:t>
            </a:r>
            <a:endParaRPr/>
          </a:p>
        </p:txBody>
      </p:sp>
      <p:sp>
        <p:nvSpPr>
          <p:cNvPr id="777" name="Google Shape;777;p133"/>
          <p:cNvSpPr txBox="1"/>
          <p:nvPr/>
        </p:nvSpPr>
        <p:spPr>
          <a:xfrm>
            <a:off x="555232" y="2151727"/>
            <a:ext cx="10577704" cy="255454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b="1" lang="en-US" sz="3200">
                <a:solidFill>
                  <a:schemeClr val="lt1"/>
                </a:solidFill>
                <a:latin typeface="Roboto"/>
                <a:ea typeface="Roboto"/>
                <a:cs typeface="Roboto"/>
                <a:sym typeface="Roboto"/>
              </a:rPr>
              <a:t>Chia lớp thành 4 nhóm.</a:t>
            </a:r>
            <a:endParaRPr/>
          </a:p>
          <a:p>
            <a:pPr indent="-254000" lvl="0" marL="457200" marR="0" rtl="0" algn="ctr">
              <a:spcBef>
                <a:spcPts val="0"/>
              </a:spcBef>
              <a:spcAft>
                <a:spcPts val="0"/>
              </a:spcAft>
              <a:buClr>
                <a:schemeClr val="dk1"/>
              </a:buClr>
              <a:buSzPts val="3200"/>
              <a:buFont typeface="Noto Sans Symbols"/>
              <a:buNone/>
            </a:pPr>
            <a:r>
              <a:t/>
            </a:r>
            <a:endParaRPr b="1" sz="3200">
              <a:solidFill>
                <a:schemeClr val="lt1"/>
              </a:solidFill>
              <a:latin typeface="Roboto"/>
              <a:ea typeface="Roboto"/>
              <a:cs typeface="Roboto"/>
              <a:sym typeface="Roboto"/>
            </a:endParaRPr>
          </a:p>
          <a:p>
            <a:pPr indent="-457200" lvl="0" marL="457200" marR="0" rtl="0" algn="ctr">
              <a:spcBef>
                <a:spcPts val="0"/>
              </a:spcBef>
              <a:spcAft>
                <a:spcPts val="0"/>
              </a:spcAft>
              <a:buClr>
                <a:schemeClr val="lt1"/>
              </a:buClr>
              <a:buSzPts val="3200"/>
              <a:buFont typeface="Noto Sans Symbols"/>
              <a:buChar char="❖"/>
            </a:pPr>
            <a:r>
              <a:rPr b="1" lang="en-US" sz="3200">
                <a:solidFill>
                  <a:schemeClr val="lt1"/>
                </a:solidFill>
                <a:latin typeface="Roboto"/>
                <a:ea typeface="Roboto"/>
                <a:cs typeface="Roboto"/>
                <a:sym typeface="Roboto"/>
              </a:rPr>
              <a:t>Quan sát màn hình python trên máy chiếu, khi có hiệu</a:t>
            </a:r>
            <a:br>
              <a:rPr b="1" lang="en-US" sz="3200">
                <a:solidFill>
                  <a:schemeClr val="lt1"/>
                </a:solidFill>
                <a:latin typeface="Roboto"/>
                <a:ea typeface="Roboto"/>
                <a:cs typeface="Roboto"/>
                <a:sym typeface="Roboto"/>
              </a:rPr>
            </a:br>
            <a:r>
              <a:rPr b="1" lang="en-US" sz="3200">
                <a:solidFill>
                  <a:schemeClr val="lt1"/>
                </a:solidFill>
                <a:latin typeface="Roboto"/>
                <a:ea typeface="Roboto"/>
                <a:cs typeface="Roboto"/>
                <a:sym typeface="Roboto"/>
              </a:rPr>
              <a:t> lệnh nhóm trưởng sẽ giơ câu trả lời.</a:t>
            </a:r>
            <a:endParaRPr/>
          </a:p>
          <a:p>
            <a:pPr indent="0" lvl="0" marL="0" marR="0" rtl="0" algn="l">
              <a:spcBef>
                <a:spcPts val="0"/>
              </a:spcBef>
              <a:spcAft>
                <a:spcPts val="0"/>
              </a:spcAft>
              <a:buNone/>
            </a:pPr>
            <a:r>
              <a:t/>
            </a:r>
            <a:endParaRPr b="1" sz="3200">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782" name="Shape 782"/>
        <p:cNvGrpSpPr/>
        <p:nvPr/>
      </p:nvGrpSpPr>
      <p:grpSpPr>
        <a:xfrm>
          <a:off x="0" y="0"/>
          <a:ext cx="0" cy="0"/>
          <a:chOff x="0" y="0"/>
          <a:chExt cx="0" cy="0"/>
        </a:xfrm>
      </p:grpSpPr>
      <p:pic>
        <p:nvPicPr>
          <p:cNvPr id="783" name="Google Shape;783;p134"/>
          <p:cNvPicPr preferRelativeResize="0"/>
          <p:nvPr/>
        </p:nvPicPr>
        <p:blipFill rotWithShape="1">
          <a:blip r:embed="rId3">
            <a:alphaModFix/>
          </a:blip>
          <a:srcRect b="0" l="0" r="0" t="0"/>
          <a:stretch/>
        </p:blipFill>
        <p:spPr>
          <a:xfrm rot="-356467">
            <a:off x="9713394" y="2459224"/>
            <a:ext cx="3195677" cy="4603478"/>
          </a:xfrm>
          <a:prstGeom prst="rect">
            <a:avLst/>
          </a:prstGeom>
          <a:noFill/>
          <a:ln>
            <a:noFill/>
          </a:ln>
        </p:spPr>
      </p:pic>
      <p:sp>
        <p:nvSpPr>
          <p:cNvPr id="784" name="Google Shape;784;p134"/>
          <p:cNvSpPr/>
          <p:nvPr/>
        </p:nvSpPr>
        <p:spPr>
          <a:xfrm>
            <a:off x="2208628" y="2692810"/>
            <a:ext cx="7063979" cy="1311192"/>
          </a:xfrm>
          <a:prstGeom prst="roundRect">
            <a:avLst>
              <a:gd fmla="val 16667" name="adj"/>
            </a:avLst>
          </a:prstGeom>
          <a:solidFill>
            <a:schemeClr val="lt1"/>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t/>
            </a:r>
            <a:endParaRPr b="0" i="0" sz="3600" u="none" cap="none" strike="noStrike">
              <a:solidFill>
                <a:srgbClr val="000000"/>
              </a:solidFill>
              <a:latin typeface="Calibri"/>
              <a:ea typeface="Calibri"/>
              <a:cs typeface="Calibri"/>
              <a:sym typeface="Calibri"/>
            </a:endParaRPr>
          </a:p>
        </p:txBody>
      </p:sp>
      <p:pic>
        <p:nvPicPr>
          <p:cNvPr descr="Paperclip with solid fill" id="785" name="Google Shape;785;p134"/>
          <p:cNvPicPr preferRelativeResize="0"/>
          <p:nvPr/>
        </p:nvPicPr>
        <p:blipFill rotWithShape="1">
          <a:blip r:embed="rId4">
            <a:alphaModFix/>
          </a:blip>
          <a:srcRect b="0" l="0" r="0" t="0"/>
          <a:stretch/>
        </p:blipFill>
        <p:spPr>
          <a:xfrm>
            <a:off x="5533117" y="2024832"/>
            <a:ext cx="838093" cy="838093"/>
          </a:xfrm>
          <a:prstGeom prst="rect">
            <a:avLst/>
          </a:prstGeom>
          <a:noFill/>
          <a:ln>
            <a:noFill/>
          </a:ln>
          <a:effectLst>
            <a:outerShdw blurRad="149987" algn="ctr" dir="8460000" dist="250190">
              <a:srgbClr val="000000">
                <a:alpha val="27843"/>
              </a:srgbClr>
            </a:outerShdw>
          </a:effectLst>
        </p:spPr>
      </p:pic>
      <p:sp>
        <p:nvSpPr>
          <p:cNvPr id="786" name="Google Shape;786;p134"/>
          <p:cNvSpPr/>
          <p:nvPr/>
        </p:nvSpPr>
        <p:spPr>
          <a:xfrm>
            <a:off x="4370568" y="1290575"/>
            <a:ext cx="3377012" cy="685452"/>
          </a:xfrm>
          <a:prstGeom prst="roundRect">
            <a:avLst>
              <a:gd fmla="val 16667" name="adj"/>
            </a:avLst>
          </a:prstGeom>
          <a:solidFill>
            <a:srgbClr val="92D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boto"/>
              <a:buNone/>
            </a:pPr>
            <a:r>
              <a:rPr b="1" i="0" lang="en-US" sz="3600" u="none" cap="none" strike="noStrike">
                <a:solidFill>
                  <a:srgbClr val="FFFFFF"/>
                </a:solidFill>
                <a:latin typeface="Roboto"/>
                <a:ea typeface="Roboto"/>
                <a:cs typeface="Roboto"/>
                <a:sym typeface="Roboto"/>
              </a:rPr>
              <a:t>Kiểu</a:t>
            </a:r>
            <a:r>
              <a:rPr b="1" i="0" lang="en-US" sz="3600" u="none" cap="none" strike="noStrike">
                <a:solidFill>
                  <a:srgbClr val="FFFFFF"/>
                </a:solidFill>
                <a:latin typeface="Roboto"/>
                <a:ea typeface="Roboto"/>
                <a:cs typeface="Roboto"/>
                <a:sym typeface="Roboto"/>
              </a:rPr>
              <a:t> dữ liệu</a:t>
            </a:r>
            <a:endParaRPr b="1" i="0" sz="3600" u="none" cap="none" strike="noStrike">
              <a:solidFill>
                <a:srgbClr val="FFFFFF"/>
              </a:solidFill>
              <a:latin typeface="Roboto"/>
              <a:ea typeface="Roboto"/>
              <a:cs typeface="Roboto"/>
              <a:sym typeface="Roboto"/>
            </a:endParaRPr>
          </a:p>
        </p:txBody>
      </p:sp>
      <p:sp>
        <p:nvSpPr>
          <p:cNvPr id="787" name="Google Shape;787;p134"/>
          <p:cNvSpPr txBox="1"/>
          <p:nvPr/>
        </p:nvSpPr>
        <p:spPr>
          <a:xfrm>
            <a:off x="2501502" y="2803673"/>
            <a:ext cx="677110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Roboto"/>
                <a:ea typeface="Roboto"/>
                <a:cs typeface="Roboto"/>
                <a:sym typeface="Roboto"/>
              </a:rPr>
              <a:t>int (số nguyên), float (số thực), str (xâu kí tự), bool (lôgic)</a:t>
            </a:r>
            <a:endParaRPr b="1" i="0" sz="5400" u="none" cap="none" strike="noStrike">
              <a:solidFill>
                <a:srgbClr val="000000"/>
              </a:solidFill>
              <a:latin typeface="Roboto"/>
              <a:ea typeface="Roboto"/>
              <a:cs typeface="Roboto"/>
              <a:sym typeface="Roboto"/>
            </a:endParaRPr>
          </a:p>
        </p:txBody>
      </p:sp>
      <p:sp>
        <p:nvSpPr>
          <p:cNvPr id="788" name="Google Shape;788;p134"/>
          <p:cNvSpPr txBox="1"/>
          <p:nvPr/>
        </p:nvSpPr>
        <p:spPr>
          <a:xfrm>
            <a:off x="103617" y="5186468"/>
            <a:ext cx="10914742" cy="61324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3200">
                <a:solidFill>
                  <a:srgbClr val="000000"/>
                </a:solidFill>
                <a:latin typeface="Times New Roman"/>
                <a:ea typeface="Times New Roman"/>
                <a:cs typeface="Times New Roman"/>
                <a:sym typeface="Times New Roman"/>
              </a:rPr>
              <a:t>Lệnh type() dùng để nhận biết kiểu dữ liệu của biến trong Python.</a:t>
            </a:r>
            <a:endParaRPr/>
          </a:p>
        </p:txBody>
      </p:sp>
      <p:sp>
        <p:nvSpPr>
          <p:cNvPr id="789" name="Google Shape;789;p134"/>
          <p:cNvSpPr/>
          <p:nvPr/>
        </p:nvSpPr>
        <p:spPr>
          <a:xfrm>
            <a:off x="0" y="78991"/>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790" name="Google Shape;790;p134"/>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791" name="Google Shape;791;p134"/>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Vận dụng</a:t>
            </a:r>
            <a:endParaRPr/>
          </a:p>
        </p:txBody>
      </p:sp>
      <p:sp>
        <p:nvSpPr>
          <p:cNvPr id="792" name="Google Shape;792;p134"/>
          <p:cNvSpPr/>
          <p:nvPr/>
        </p:nvSpPr>
        <p:spPr>
          <a:xfrm>
            <a:off x="7888234" y="7164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793" name="Google Shape;793;p134"/>
          <p:cNvSpPr/>
          <p:nvPr/>
        </p:nvSpPr>
        <p:spPr>
          <a:xfrm>
            <a:off x="-29394"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2000"/>
                                        <p:tgtEl>
                                          <p:spTgt spid="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2000"/>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xEl>
                                              <p:pRg end="0" st="0"/>
                                            </p:txEl>
                                          </p:spTgt>
                                        </p:tgtEl>
                                        <p:attrNameLst>
                                          <p:attrName>style.visibility</p:attrName>
                                        </p:attrNameLst>
                                      </p:cBhvr>
                                      <p:to>
                                        <p:strVal val="visible"/>
                                      </p:to>
                                    </p:set>
                                    <p:animEffect filter="fade" transition="in">
                                      <p:cBhvr>
                                        <p:cTn dur="500"/>
                                        <p:tgtEl>
                                          <p:spTgt spid="78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pic>
        <p:nvPicPr>
          <p:cNvPr id="798" name="Google Shape;798;p135"/>
          <p:cNvPicPr preferRelativeResize="0"/>
          <p:nvPr/>
        </p:nvPicPr>
        <p:blipFill rotWithShape="1">
          <a:blip r:embed="rId3">
            <a:alphaModFix/>
          </a:blip>
          <a:srcRect b="0" l="0" r="0" t="0"/>
          <a:stretch/>
        </p:blipFill>
        <p:spPr>
          <a:xfrm>
            <a:off x="0" y="-9768"/>
            <a:ext cx="12192000" cy="68677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803" name="Shape 803"/>
        <p:cNvGrpSpPr/>
        <p:nvPr/>
      </p:nvGrpSpPr>
      <p:grpSpPr>
        <a:xfrm>
          <a:off x="0" y="0"/>
          <a:ext cx="0" cy="0"/>
          <a:chOff x="0" y="0"/>
          <a:chExt cx="0" cy="0"/>
        </a:xfrm>
      </p:grpSpPr>
      <p:pic>
        <p:nvPicPr>
          <p:cNvPr id="804" name="Google Shape;804;p136"/>
          <p:cNvPicPr preferRelativeResize="0"/>
          <p:nvPr/>
        </p:nvPicPr>
        <p:blipFill rotWithShape="1">
          <a:blip r:embed="rId3">
            <a:alphaModFix/>
          </a:blip>
          <a:srcRect b="0" l="0" r="0" t="0"/>
          <a:stretch/>
        </p:blipFill>
        <p:spPr>
          <a:xfrm>
            <a:off x="9395960" y="1932195"/>
            <a:ext cx="3590831" cy="5172710"/>
          </a:xfrm>
          <a:prstGeom prst="rect">
            <a:avLst/>
          </a:prstGeom>
          <a:noFill/>
          <a:ln>
            <a:noFill/>
          </a:ln>
        </p:spPr>
      </p:pic>
      <p:sp>
        <p:nvSpPr>
          <p:cNvPr id="805" name="Google Shape;805;p136"/>
          <p:cNvSpPr/>
          <p:nvPr/>
        </p:nvSpPr>
        <p:spPr>
          <a:xfrm>
            <a:off x="98474" y="2692809"/>
            <a:ext cx="9678572" cy="3128453"/>
          </a:xfrm>
          <a:prstGeom prst="roundRect">
            <a:avLst>
              <a:gd fmla="val 16667" name="adj"/>
            </a:avLst>
          </a:prstGeom>
          <a:solidFill>
            <a:schemeClr val="lt1"/>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t/>
            </a:r>
            <a:endParaRPr b="0" i="0" sz="3600" u="none" cap="none" strike="noStrike">
              <a:solidFill>
                <a:srgbClr val="000000"/>
              </a:solidFill>
              <a:latin typeface="Calibri"/>
              <a:ea typeface="Calibri"/>
              <a:cs typeface="Calibri"/>
              <a:sym typeface="Calibri"/>
            </a:endParaRPr>
          </a:p>
        </p:txBody>
      </p:sp>
      <p:pic>
        <p:nvPicPr>
          <p:cNvPr descr="Paperclip with solid fill" id="806" name="Google Shape;806;p136"/>
          <p:cNvPicPr preferRelativeResize="0"/>
          <p:nvPr/>
        </p:nvPicPr>
        <p:blipFill rotWithShape="1">
          <a:blip r:embed="rId4">
            <a:alphaModFix/>
          </a:blip>
          <a:srcRect b="0" l="0" r="0" t="0"/>
          <a:stretch/>
        </p:blipFill>
        <p:spPr>
          <a:xfrm>
            <a:off x="5533117" y="2024832"/>
            <a:ext cx="838093" cy="838093"/>
          </a:xfrm>
          <a:prstGeom prst="rect">
            <a:avLst/>
          </a:prstGeom>
          <a:noFill/>
          <a:ln>
            <a:noFill/>
          </a:ln>
          <a:effectLst>
            <a:outerShdw blurRad="149987" algn="ctr" dir="8460000" dist="250190">
              <a:srgbClr val="000000">
                <a:alpha val="27843"/>
              </a:srgbClr>
            </a:outerShdw>
          </a:effectLst>
        </p:spPr>
      </p:pic>
      <p:sp>
        <p:nvSpPr>
          <p:cNvPr id="807" name="Google Shape;807;p136"/>
          <p:cNvSpPr/>
          <p:nvPr/>
        </p:nvSpPr>
        <p:spPr>
          <a:xfrm>
            <a:off x="3274127" y="1222351"/>
            <a:ext cx="5356072" cy="685452"/>
          </a:xfrm>
          <a:prstGeom prst="roundRect">
            <a:avLst>
              <a:gd fmla="val 16667" name="adj"/>
            </a:avLst>
          </a:prstGeom>
          <a:solidFill>
            <a:srgbClr val="92D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boto"/>
              <a:buNone/>
            </a:pPr>
            <a:r>
              <a:rPr b="1" i="0" lang="en-US" sz="3600" u="none" cap="none" strike="noStrike">
                <a:solidFill>
                  <a:srgbClr val="FFFFFF"/>
                </a:solidFill>
                <a:latin typeface="Roboto"/>
                <a:ea typeface="Roboto"/>
                <a:cs typeface="Roboto"/>
                <a:sym typeface="Roboto"/>
              </a:rPr>
              <a:t>Chuyển</a:t>
            </a:r>
            <a:r>
              <a:rPr b="1" i="0" lang="en-US" sz="3600" u="none" cap="none" strike="noStrike">
                <a:solidFill>
                  <a:srgbClr val="FFFFFF"/>
                </a:solidFill>
                <a:latin typeface="Roboto"/>
                <a:ea typeface="Roboto"/>
                <a:cs typeface="Roboto"/>
                <a:sym typeface="Roboto"/>
              </a:rPr>
              <a:t> đổi k</a:t>
            </a:r>
            <a:r>
              <a:rPr b="1" i="0" lang="en-US" sz="3600" u="none" cap="none" strike="noStrike">
                <a:solidFill>
                  <a:srgbClr val="FFFFFF"/>
                </a:solidFill>
                <a:latin typeface="Roboto"/>
                <a:ea typeface="Roboto"/>
                <a:cs typeface="Roboto"/>
                <a:sym typeface="Roboto"/>
              </a:rPr>
              <a:t>iểu dữ liệu</a:t>
            </a:r>
            <a:endParaRPr/>
          </a:p>
        </p:txBody>
      </p:sp>
      <p:sp>
        <p:nvSpPr>
          <p:cNvPr id="808" name="Google Shape;808;p136"/>
          <p:cNvSpPr txBox="1"/>
          <p:nvPr/>
        </p:nvSpPr>
        <p:spPr>
          <a:xfrm>
            <a:off x="135086" y="2979954"/>
            <a:ext cx="9791112" cy="280076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Roboto"/>
                <a:ea typeface="Roboto"/>
                <a:cs typeface="Roboto"/>
                <a:sym typeface="Roboto"/>
              </a:rPr>
              <a:t>Lệnh </a:t>
            </a:r>
            <a:r>
              <a:rPr lang="en-US" sz="3200">
                <a:solidFill>
                  <a:srgbClr val="FF0000"/>
                </a:solidFill>
                <a:latin typeface="Roboto"/>
                <a:ea typeface="Roboto"/>
                <a:cs typeface="Roboto"/>
                <a:sym typeface="Roboto"/>
              </a:rPr>
              <a:t>int() </a:t>
            </a:r>
            <a:r>
              <a:rPr lang="en-US" sz="3200">
                <a:solidFill>
                  <a:schemeClr val="dk1"/>
                </a:solidFill>
                <a:latin typeface="Roboto"/>
                <a:ea typeface="Roboto"/>
                <a:cs typeface="Roboto"/>
                <a:sym typeface="Roboto"/>
              </a:rPr>
              <a:t>chuyển đổi kiểu dữ liệu float và str về int.</a:t>
            </a:r>
            <a:endParaRPr/>
          </a:p>
          <a:p>
            <a:pPr indent="0" lvl="0" marL="0" marR="0" rtl="0" algn="l">
              <a:lnSpc>
                <a:spcPct val="150000"/>
              </a:lnSpc>
              <a:spcBef>
                <a:spcPts val="0"/>
              </a:spcBef>
              <a:spcAft>
                <a:spcPts val="0"/>
              </a:spcAft>
              <a:buNone/>
            </a:pPr>
            <a:r>
              <a:rPr lang="en-US" sz="3200">
                <a:solidFill>
                  <a:schemeClr val="dk1"/>
                </a:solidFill>
                <a:latin typeface="Roboto"/>
                <a:ea typeface="Roboto"/>
                <a:cs typeface="Roboto"/>
                <a:sym typeface="Roboto"/>
              </a:rPr>
              <a:t>Lệnh </a:t>
            </a:r>
            <a:r>
              <a:rPr lang="en-US" sz="3200">
                <a:solidFill>
                  <a:srgbClr val="FF0000"/>
                </a:solidFill>
                <a:latin typeface="Roboto"/>
                <a:ea typeface="Roboto"/>
                <a:cs typeface="Roboto"/>
                <a:sym typeface="Roboto"/>
              </a:rPr>
              <a:t>float() </a:t>
            </a:r>
            <a:r>
              <a:rPr lang="en-US" sz="3200">
                <a:solidFill>
                  <a:schemeClr val="dk1"/>
                </a:solidFill>
                <a:latin typeface="Roboto"/>
                <a:ea typeface="Roboto"/>
                <a:cs typeface="Roboto"/>
                <a:sym typeface="Roboto"/>
              </a:rPr>
              <a:t>chuyển đổi kiểu dữ liệu int và str về float.</a:t>
            </a:r>
            <a:endParaRPr/>
          </a:p>
          <a:p>
            <a:pPr indent="0" lvl="0" marL="0" marR="0" rtl="0" algn="l">
              <a:lnSpc>
                <a:spcPct val="150000"/>
              </a:lnSpc>
              <a:spcBef>
                <a:spcPts val="0"/>
              </a:spcBef>
              <a:spcAft>
                <a:spcPts val="0"/>
              </a:spcAft>
              <a:buNone/>
            </a:pPr>
            <a:r>
              <a:rPr lang="en-US" sz="3200">
                <a:solidFill>
                  <a:schemeClr val="dk1"/>
                </a:solidFill>
                <a:latin typeface="Roboto"/>
                <a:ea typeface="Roboto"/>
                <a:cs typeface="Roboto"/>
                <a:sym typeface="Roboto"/>
              </a:rPr>
              <a:t>Lệnh </a:t>
            </a:r>
            <a:r>
              <a:rPr lang="en-US" sz="3200">
                <a:solidFill>
                  <a:srgbClr val="FF0000"/>
                </a:solidFill>
                <a:latin typeface="Roboto"/>
                <a:ea typeface="Roboto"/>
                <a:cs typeface="Roboto"/>
                <a:sym typeface="Roboto"/>
              </a:rPr>
              <a:t>str() </a:t>
            </a:r>
            <a:r>
              <a:rPr lang="en-US" sz="3200">
                <a:solidFill>
                  <a:schemeClr val="dk1"/>
                </a:solidFill>
                <a:latin typeface="Roboto"/>
                <a:ea typeface="Roboto"/>
                <a:cs typeface="Roboto"/>
                <a:sym typeface="Roboto"/>
              </a:rPr>
              <a:t>chuyển đổi từ int và float về str.</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 </a:t>
            </a:r>
            <a:endParaRPr/>
          </a:p>
        </p:txBody>
      </p:sp>
      <p:sp>
        <p:nvSpPr>
          <p:cNvPr id="809" name="Google Shape;809;p136"/>
          <p:cNvSpPr/>
          <p:nvPr/>
        </p:nvSpPr>
        <p:spPr>
          <a:xfrm>
            <a:off x="0" y="64291"/>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810" name="Google Shape;810;p136"/>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811" name="Google Shape;811;p136"/>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Vận dụng</a:t>
            </a:r>
            <a:endParaRPr/>
          </a:p>
        </p:txBody>
      </p:sp>
      <p:sp>
        <p:nvSpPr>
          <p:cNvPr id="812" name="Google Shape;812;p136"/>
          <p:cNvSpPr/>
          <p:nvPr/>
        </p:nvSpPr>
        <p:spPr>
          <a:xfrm>
            <a:off x="7917628" y="52009"/>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813" name="Google Shape;813;p136"/>
          <p:cNvSpPr/>
          <p:nvPr/>
        </p:nvSpPr>
        <p:spPr>
          <a:xfrm>
            <a:off x="40945"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2000"/>
                                        <p:tgtEl>
                                          <p:spTgt spid="8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2000"/>
                                        <p:tgtEl>
                                          <p:spTgt spid="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pic>
        <p:nvPicPr>
          <p:cNvPr id="819" name="Google Shape;819;p137"/>
          <p:cNvPicPr preferRelativeResize="0"/>
          <p:nvPr/>
        </p:nvPicPr>
        <p:blipFill rotWithShape="1">
          <a:blip r:embed="rId3">
            <a:alphaModFix/>
          </a:blip>
          <a:srcRect b="0" l="0" r="0" t="0"/>
          <a:stretch/>
        </p:blipFill>
        <p:spPr>
          <a:xfrm>
            <a:off x="0" y="5263047"/>
            <a:ext cx="1594953" cy="1594953"/>
          </a:xfrm>
          <a:prstGeom prst="rect">
            <a:avLst/>
          </a:prstGeom>
          <a:noFill/>
          <a:ln>
            <a:noFill/>
          </a:ln>
        </p:spPr>
      </p:pic>
      <p:grpSp>
        <p:nvGrpSpPr>
          <p:cNvPr id="820" name="Google Shape;820;p137"/>
          <p:cNvGrpSpPr/>
          <p:nvPr/>
        </p:nvGrpSpPr>
        <p:grpSpPr>
          <a:xfrm>
            <a:off x="1304543" y="337043"/>
            <a:ext cx="8949204" cy="4454077"/>
            <a:chOff x="1304543" y="337043"/>
            <a:chExt cx="8949204" cy="4454077"/>
          </a:xfrm>
        </p:grpSpPr>
        <p:sp>
          <p:nvSpPr>
            <p:cNvPr id="821" name="Google Shape;821;p137"/>
            <p:cNvSpPr/>
            <p:nvPr/>
          </p:nvSpPr>
          <p:spPr>
            <a:xfrm>
              <a:off x="1304543" y="337043"/>
              <a:ext cx="8949204" cy="4454077"/>
            </a:xfrm>
            <a:prstGeom prst="cloudCallout">
              <a:avLst>
                <a:gd fmla="val -47388" name="adj1"/>
                <a:gd fmla="val 61432" name="adj2"/>
              </a:avLst>
            </a:prstGeom>
            <a:solidFill>
              <a:srgbClr val="38B6FF"/>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822" name="Google Shape;822;p137"/>
            <p:cNvSpPr txBox="1"/>
            <p:nvPr/>
          </p:nvSpPr>
          <p:spPr>
            <a:xfrm>
              <a:off x="1938253" y="1594953"/>
              <a:ext cx="7765366" cy="258962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Dữ liệu nhập từ bàn phím bằng lệnh input() luôn là xâu kí tự nên muốn nhập dữ liệu vào là số nguyên hay số thực thì ta phải làm thế nào?</a:t>
              </a:r>
              <a:endParaRPr/>
            </a:p>
          </p:txBody>
        </p:sp>
      </p:grpSp>
      <p:pic>
        <p:nvPicPr>
          <p:cNvPr id="823" name="Google Shape;823;p137"/>
          <p:cNvPicPr preferRelativeResize="0"/>
          <p:nvPr/>
        </p:nvPicPr>
        <p:blipFill rotWithShape="1">
          <a:blip r:embed="rId4">
            <a:alphaModFix/>
          </a:blip>
          <a:srcRect b="0" l="0" r="0" t="0"/>
          <a:stretch/>
        </p:blipFill>
        <p:spPr>
          <a:xfrm>
            <a:off x="8034201" y="6060523"/>
            <a:ext cx="2219546" cy="571500"/>
          </a:xfrm>
          <a:prstGeom prst="rect">
            <a:avLst/>
          </a:prstGeom>
          <a:noFill/>
          <a:ln>
            <a:noFill/>
          </a:ln>
        </p:spPr>
      </p:pic>
      <p:pic>
        <p:nvPicPr>
          <p:cNvPr id="824" name="Google Shape;824;p137"/>
          <p:cNvPicPr preferRelativeResize="0"/>
          <p:nvPr/>
        </p:nvPicPr>
        <p:blipFill rotWithShape="1">
          <a:blip r:embed="rId5">
            <a:alphaModFix/>
          </a:blip>
          <a:srcRect b="0" l="0" r="0" t="0"/>
          <a:stretch/>
        </p:blipFill>
        <p:spPr>
          <a:xfrm>
            <a:off x="568667" y="1377394"/>
            <a:ext cx="10717039" cy="25896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820"/>
                                        </p:tgtEl>
                                      </p:cBhvr>
                                    </p:animEffect>
                                    <p:set>
                                      <p:cBhvr>
                                        <p:cTn dur="1" fill="hold">
                                          <p:stCondLst>
                                            <p:cond delay="2000"/>
                                          </p:stCondLst>
                                        </p:cTn>
                                        <p:tgtEl>
                                          <p:spTgt spid="8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2000"/>
                                        <p:tgtEl>
                                          <p:spTgt spid="8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829" name="Shape 829"/>
        <p:cNvGrpSpPr/>
        <p:nvPr/>
      </p:nvGrpSpPr>
      <p:grpSpPr>
        <a:xfrm>
          <a:off x="0" y="0"/>
          <a:ext cx="0" cy="0"/>
          <a:chOff x="0" y="0"/>
          <a:chExt cx="0" cy="0"/>
        </a:xfrm>
      </p:grpSpPr>
      <p:pic>
        <p:nvPicPr>
          <p:cNvPr id="830" name="Google Shape;830;p138"/>
          <p:cNvPicPr preferRelativeResize="0"/>
          <p:nvPr/>
        </p:nvPicPr>
        <p:blipFill rotWithShape="1">
          <a:blip r:embed="rId3">
            <a:alphaModFix/>
          </a:blip>
          <a:srcRect b="0" l="0" r="0" t="0"/>
          <a:stretch/>
        </p:blipFill>
        <p:spPr>
          <a:xfrm>
            <a:off x="9395960" y="1932195"/>
            <a:ext cx="3590831" cy="5172710"/>
          </a:xfrm>
          <a:prstGeom prst="rect">
            <a:avLst/>
          </a:prstGeom>
          <a:noFill/>
          <a:ln>
            <a:noFill/>
          </a:ln>
        </p:spPr>
      </p:pic>
      <p:sp>
        <p:nvSpPr>
          <p:cNvPr id="831" name="Google Shape;831;p138"/>
          <p:cNvSpPr/>
          <p:nvPr/>
        </p:nvSpPr>
        <p:spPr>
          <a:xfrm>
            <a:off x="2364915" y="3429000"/>
            <a:ext cx="6908801" cy="1353430"/>
          </a:xfrm>
          <a:prstGeom prst="roundRect">
            <a:avLst>
              <a:gd fmla="val 16667" name="adj"/>
            </a:avLst>
          </a:prstGeom>
          <a:solidFill>
            <a:schemeClr val="lt1"/>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t/>
            </a:r>
            <a:endParaRPr b="0" i="0" sz="3600" u="none" cap="none" strike="noStrike">
              <a:solidFill>
                <a:srgbClr val="000000"/>
              </a:solidFill>
              <a:latin typeface="Calibri"/>
              <a:ea typeface="Calibri"/>
              <a:cs typeface="Calibri"/>
              <a:sym typeface="Calibri"/>
            </a:endParaRPr>
          </a:p>
        </p:txBody>
      </p:sp>
      <p:pic>
        <p:nvPicPr>
          <p:cNvPr descr="Paperclip with solid fill" id="832" name="Google Shape;832;p138"/>
          <p:cNvPicPr preferRelativeResize="0"/>
          <p:nvPr/>
        </p:nvPicPr>
        <p:blipFill rotWithShape="1">
          <a:blip r:embed="rId4">
            <a:alphaModFix/>
          </a:blip>
          <a:srcRect b="0" l="0" r="0" t="0"/>
          <a:stretch/>
        </p:blipFill>
        <p:spPr>
          <a:xfrm>
            <a:off x="5400271" y="2569832"/>
            <a:ext cx="838093" cy="838093"/>
          </a:xfrm>
          <a:prstGeom prst="rect">
            <a:avLst/>
          </a:prstGeom>
          <a:noFill/>
          <a:ln>
            <a:noFill/>
          </a:ln>
          <a:effectLst>
            <a:outerShdw blurRad="149987" algn="ctr" dir="8460000" dist="250190">
              <a:srgbClr val="000000">
                <a:alpha val="27843"/>
              </a:srgbClr>
            </a:outerShdw>
          </a:effectLst>
        </p:spPr>
      </p:pic>
      <p:sp>
        <p:nvSpPr>
          <p:cNvPr id="833" name="Google Shape;833;p138"/>
          <p:cNvSpPr/>
          <p:nvPr/>
        </p:nvSpPr>
        <p:spPr>
          <a:xfrm>
            <a:off x="2758400" y="1141554"/>
            <a:ext cx="6121833" cy="1353429"/>
          </a:xfrm>
          <a:prstGeom prst="roundRect">
            <a:avLst>
              <a:gd fmla="val 16667" name="adj"/>
            </a:avLst>
          </a:prstGeom>
          <a:solidFill>
            <a:srgbClr val="92D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boto"/>
              <a:buNone/>
            </a:pPr>
            <a:r>
              <a:rPr b="1" i="0" lang="en-US" sz="3600" u="none" cap="none" strike="noStrike">
                <a:solidFill>
                  <a:srgbClr val="FFFFFF"/>
                </a:solidFill>
                <a:latin typeface="Roboto"/>
                <a:ea typeface="Roboto"/>
                <a:cs typeface="Roboto"/>
                <a:sym typeface="Roboto"/>
              </a:rPr>
              <a:t>Nhập</a:t>
            </a:r>
            <a:r>
              <a:rPr b="1" i="0" lang="en-US" sz="3600" u="none" cap="none" strike="noStrike">
                <a:solidFill>
                  <a:srgbClr val="FFFFFF"/>
                </a:solidFill>
                <a:latin typeface="Roboto"/>
                <a:ea typeface="Roboto"/>
                <a:cs typeface="Roboto"/>
                <a:sym typeface="Roboto"/>
              </a:rPr>
              <a:t> dữ liệu kiểu số nguyên hoặc số thực từ bàn phím</a:t>
            </a:r>
            <a:endParaRPr b="1" i="0" sz="3600" u="none" cap="none" strike="noStrike">
              <a:solidFill>
                <a:srgbClr val="FFFFFF"/>
              </a:solidFill>
              <a:latin typeface="Roboto"/>
              <a:ea typeface="Roboto"/>
              <a:cs typeface="Roboto"/>
              <a:sym typeface="Roboto"/>
            </a:endParaRPr>
          </a:p>
        </p:txBody>
      </p:sp>
      <p:sp>
        <p:nvSpPr>
          <p:cNvPr id="834" name="Google Shape;834;p138"/>
          <p:cNvSpPr txBox="1"/>
          <p:nvPr/>
        </p:nvSpPr>
        <p:spPr>
          <a:xfrm>
            <a:off x="715657" y="3555705"/>
            <a:ext cx="979111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n=</a:t>
            </a:r>
            <a:r>
              <a:rPr lang="en-US" sz="3200">
                <a:solidFill>
                  <a:srgbClr val="FF0000"/>
                </a:solidFill>
                <a:latin typeface="Calibri"/>
                <a:ea typeface="Calibri"/>
                <a:cs typeface="Calibri"/>
                <a:sym typeface="Calibri"/>
              </a:rPr>
              <a:t>int</a:t>
            </a:r>
            <a:r>
              <a:rPr lang="en-US" sz="3200">
                <a:solidFill>
                  <a:schemeClr val="dk1"/>
                </a:solidFill>
                <a:latin typeface="Calibri"/>
                <a:ea typeface="Calibri"/>
                <a:cs typeface="Calibri"/>
                <a:sym typeface="Calibri"/>
              </a:rPr>
              <a:t>(input(&lt;chuỗi thông báo&gt;))</a:t>
            </a:r>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x=</a:t>
            </a:r>
            <a:r>
              <a:rPr lang="en-US" sz="3200">
                <a:solidFill>
                  <a:srgbClr val="FF0000"/>
                </a:solidFill>
                <a:latin typeface="Calibri"/>
                <a:ea typeface="Calibri"/>
                <a:cs typeface="Calibri"/>
                <a:sym typeface="Calibri"/>
              </a:rPr>
              <a:t>float</a:t>
            </a:r>
            <a:r>
              <a:rPr lang="en-US" sz="3200">
                <a:solidFill>
                  <a:schemeClr val="dk1"/>
                </a:solidFill>
                <a:latin typeface="Calibri"/>
                <a:ea typeface="Calibri"/>
                <a:cs typeface="Calibri"/>
                <a:sym typeface="Calibri"/>
              </a:rPr>
              <a:t>(input(&lt;chuỗi thông báo&gt;))</a:t>
            </a:r>
            <a:endParaRPr/>
          </a:p>
        </p:txBody>
      </p:sp>
      <p:sp>
        <p:nvSpPr>
          <p:cNvPr id="835" name="Google Shape;835;p138"/>
          <p:cNvSpPr/>
          <p:nvPr/>
        </p:nvSpPr>
        <p:spPr>
          <a:xfrm>
            <a:off x="104832" y="70859"/>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836" name="Google Shape;836;p138"/>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837" name="Google Shape;837;p138"/>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Vận dụng</a:t>
            </a:r>
            <a:endParaRPr/>
          </a:p>
        </p:txBody>
      </p:sp>
      <p:sp>
        <p:nvSpPr>
          <p:cNvPr id="838" name="Google Shape;838;p138"/>
          <p:cNvSpPr/>
          <p:nvPr/>
        </p:nvSpPr>
        <p:spPr>
          <a:xfrm>
            <a:off x="7917628" y="70859"/>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839" name="Google Shape;839;p138"/>
          <p:cNvSpPr/>
          <p:nvPr/>
        </p:nvSpPr>
        <p:spPr>
          <a:xfrm>
            <a:off x="104832"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2000"/>
                                        <p:tgtEl>
                                          <p:spTgt spid="8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2000"/>
                                        <p:tgtEl>
                                          <p:spTgt spid="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39"/>
          <p:cNvSpPr/>
          <p:nvPr/>
        </p:nvSpPr>
        <p:spPr>
          <a:xfrm>
            <a:off x="412468" y="350824"/>
            <a:ext cx="11358362" cy="6119081"/>
          </a:xfrm>
          <a:custGeom>
            <a:rect b="b" l="l" r="r" t="t"/>
            <a:pathLst>
              <a:path extrusionOk="0" h="2516909" w="4671937">
                <a:moveTo>
                  <a:pt x="0" y="0"/>
                </a:moveTo>
                <a:lnTo>
                  <a:pt x="4671937" y="0"/>
                </a:lnTo>
                <a:lnTo>
                  <a:pt x="4671937" y="2516909"/>
                </a:lnTo>
                <a:lnTo>
                  <a:pt x="0" y="2516909"/>
                </a:lnTo>
                <a:close/>
              </a:path>
            </a:pathLst>
          </a:custGeom>
          <a:solidFill>
            <a:srgbClr val="38B6FF"/>
          </a:solidFill>
          <a:ln>
            <a:noFill/>
          </a:ln>
        </p:spPr>
      </p:sp>
      <p:pic>
        <p:nvPicPr>
          <p:cNvPr id="845" name="Google Shape;845;p139"/>
          <p:cNvPicPr preferRelativeResize="0"/>
          <p:nvPr/>
        </p:nvPicPr>
        <p:blipFill rotWithShape="1">
          <a:blip r:embed="rId3">
            <a:alphaModFix/>
          </a:blip>
          <a:srcRect b="0" l="0" r="0" t="0"/>
          <a:stretch/>
        </p:blipFill>
        <p:spPr>
          <a:xfrm>
            <a:off x="412469" y="350824"/>
            <a:ext cx="728848" cy="765457"/>
          </a:xfrm>
          <a:prstGeom prst="rect">
            <a:avLst/>
          </a:prstGeom>
          <a:noFill/>
          <a:ln>
            <a:noFill/>
          </a:ln>
          <a:effectLst>
            <a:outerShdw blurRad="149987" algn="ctr" dir="8460000" dist="250190">
              <a:srgbClr val="000000">
                <a:alpha val="27843"/>
              </a:srgbClr>
            </a:outerShdw>
          </a:effectLst>
        </p:spPr>
      </p:pic>
      <p:pic>
        <p:nvPicPr>
          <p:cNvPr id="846" name="Google Shape;846;p139"/>
          <p:cNvPicPr preferRelativeResize="0"/>
          <p:nvPr/>
        </p:nvPicPr>
        <p:blipFill rotWithShape="1">
          <a:blip r:embed="rId4">
            <a:alphaModFix/>
          </a:blip>
          <a:srcRect b="0" l="0" r="0" t="0"/>
          <a:stretch/>
        </p:blipFill>
        <p:spPr>
          <a:xfrm>
            <a:off x="8706949" y="3873925"/>
            <a:ext cx="3485051" cy="2984075"/>
          </a:xfrm>
          <a:prstGeom prst="rect">
            <a:avLst/>
          </a:prstGeom>
          <a:noFill/>
          <a:ln>
            <a:noFill/>
          </a:ln>
        </p:spPr>
      </p:pic>
      <p:sp>
        <p:nvSpPr>
          <p:cNvPr id="847" name="Google Shape;847;p139"/>
          <p:cNvSpPr/>
          <p:nvPr/>
        </p:nvSpPr>
        <p:spPr>
          <a:xfrm>
            <a:off x="835085" y="2506238"/>
            <a:ext cx="1214248" cy="1149426"/>
          </a:xfrm>
          <a:prstGeom prst="ellipse">
            <a:avLst/>
          </a:prstGeom>
          <a:gradFill>
            <a:gsLst>
              <a:gs pos="0">
                <a:srgbClr val="E4E4E4"/>
              </a:gs>
              <a:gs pos="100000">
                <a:srgbClr val="FFFFFF"/>
              </a:gs>
            </a:gsLst>
            <a:lin ang="2700000" scaled="0"/>
          </a:gradFill>
          <a:ln cap="flat" cmpd="sng" w="19050">
            <a:solidFill>
              <a:srgbClr val="FFFFFF"/>
            </a:solidFill>
            <a:prstDash val="solid"/>
            <a:round/>
            <a:headEnd len="sm" w="sm" type="none"/>
            <a:tailEnd len="sm" w="sm" type="none"/>
          </a:ln>
          <a:effectLst>
            <a:outerShdw blurRad="3048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848" name="Google Shape;848;p139"/>
          <p:cNvSpPr txBox="1"/>
          <p:nvPr/>
        </p:nvSpPr>
        <p:spPr>
          <a:xfrm>
            <a:off x="1080304" y="2619286"/>
            <a:ext cx="45522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7F7F7F"/>
                </a:solidFill>
                <a:latin typeface="Roboto"/>
                <a:ea typeface="Roboto"/>
                <a:cs typeface="Roboto"/>
                <a:sym typeface="Roboto"/>
              </a:rPr>
              <a:t>3</a:t>
            </a:r>
            <a:endParaRPr/>
          </a:p>
        </p:txBody>
      </p:sp>
      <p:sp>
        <p:nvSpPr>
          <p:cNvPr id="849" name="Google Shape;849;p139"/>
          <p:cNvSpPr txBox="1"/>
          <p:nvPr/>
        </p:nvSpPr>
        <p:spPr>
          <a:xfrm>
            <a:off x="2294552" y="2419231"/>
            <a:ext cx="895341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chemeClr val="dk1"/>
                </a:solidFill>
                <a:latin typeface="Fleur De Leah"/>
                <a:ea typeface="Fleur De Leah"/>
                <a:cs typeface="Fleur De Leah"/>
                <a:sym typeface="Fleur De Leah"/>
              </a:rPr>
              <a:t>Luyện tập – Vận dụng</a:t>
            </a:r>
            <a:endParaRPr/>
          </a:p>
        </p:txBody>
      </p:sp>
      <p:sp>
        <p:nvSpPr>
          <p:cNvPr id="850" name="Google Shape;850;p139"/>
          <p:cNvSpPr/>
          <p:nvPr/>
        </p:nvSpPr>
        <p:spPr>
          <a:xfrm>
            <a:off x="412467" y="1972955"/>
            <a:ext cx="11358362" cy="2215990"/>
          </a:xfrm>
          <a:prstGeom prst="flowChartPunchedTape">
            <a:avLst/>
          </a:prstGeom>
          <a:solidFill>
            <a:schemeClr val="lt1">
              <a:alpha val="4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855" name="Shape 855"/>
        <p:cNvGrpSpPr/>
        <p:nvPr/>
      </p:nvGrpSpPr>
      <p:grpSpPr>
        <a:xfrm>
          <a:off x="0" y="0"/>
          <a:ext cx="0" cy="0"/>
          <a:chOff x="0" y="0"/>
          <a:chExt cx="0" cy="0"/>
        </a:xfrm>
      </p:grpSpPr>
      <p:sp>
        <p:nvSpPr>
          <p:cNvPr id="856" name="Google Shape;856;p140"/>
          <p:cNvSpPr/>
          <p:nvPr/>
        </p:nvSpPr>
        <p:spPr>
          <a:xfrm flipH="1">
            <a:off x="2535505" y="1069476"/>
            <a:ext cx="9225083" cy="3924555"/>
          </a:xfrm>
          <a:prstGeom prst="flowChartDocumen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57" name="Google Shape;857;p140"/>
          <p:cNvPicPr preferRelativeResize="0"/>
          <p:nvPr/>
        </p:nvPicPr>
        <p:blipFill rotWithShape="1">
          <a:blip r:embed="rId3">
            <a:alphaModFix/>
          </a:blip>
          <a:srcRect b="0" l="29631" r="25609" t="8142"/>
          <a:stretch/>
        </p:blipFill>
        <p:spPr>
          <a:xfrm flipH="1">
            <a:off x="0" y="1786597"/>
            <a:ext cx="2535509" cy="5177115"/>
          </a:xfrm>
          <a:prstGeom prst="rect">
            <a:avLst/>
          </a:prstGeom>
          <a:noFill/>
          <a:ln>
            <a:noFill/>
          </a:ln>
        </p:spPr>
      </p:pic>
      <p:sp>
        <p:nvSpPr>
          <p:cNvPr id="858" name="Google Shape;858;p140"/>
          <p:cNvSpPr txBox="1"/>
          <p:nvPr/>
        </p:nvSpPr>
        <p:spPr>
          <a:xfrm>
            <a:off x="2801829" y="1334845"/>
            <a:ext cx="8692438"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0000"/>
                </a:solidFill>
                <a:latin typeface="Roboto"/>
                <a:ea typeface="Roboto"/>
                <a:cs typeface="Roboto"/>
                <a:sym typeface="Roboto"/>
              </a:rPr>
              <a:t> </a:t>
            </a:r>
            <a:r>
              <a:rPr b="1" lang="en-US" sz="2800">
                <a:solidFill>
                  <a:schemeClr val="dk1"/>
                </a:solidFill>
                <a:latin typeface="Calibri"/>
                <a:ea typeface="Calibri"/>
                <a:cs typeface="Calibri"/>
                <a:sym typeface="Calibri"/>
              </a:rPr>
              <a:t>Câu hỏi 1: Chọn phương án trả lời đúng khi nhập số nguyên p từ bàn phím.</a:t>
            </a:r>
            <a:br>
              <a:rPr b="1"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A. p=input(“Nhập số nguyên p: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B. p=int(“Nhập số nguyên p: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C. p=int(input(“Nhập số nguyên p: ”))</a:t>
            </a:r>
            <a:br>
              <a:rPr lang="en-US" sz="2800">
                <a:solidFill>
                  <a:schemeClr val="dk1"/>
                </a:solidFill>
                <a:latin typeface="Calibri"/>
                <a:ea typeface="Calibri"/>
                <a:cs typeface="Calibri"/>
                <a:sym typeface="Calibri"/>
              </a:rPr>
            </a:br>
            <a:endParaRPr b="0" i="0" sz="2800" u="none" cap="none" strike="noStrike">
              <a:solidFill>
                <a:srgbClr val="000000"/>
              </a:solidFill>
              <a:latin typeface="Roboto"/>
              <a:ea typeface="Roboto"/>
              <a:cs typeface="Roboto"/>
              <a:sym typeface="Roboto"/>
            </a:endParaRPr>
          </a:p>
        </p:txBody>
      </p:sp>
      <p:sp>
        <p:nvSpPr>
          <p:cNvPr id="859" name="Google Shape;859;p140"/>
          <p:cNvSpPr/>
          <p:nvPr/>
        </p:nvSpPr>
        <p:spPr>
          <a:xfrm>
            <a:off x="0" y="108066"/>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860" name="Google Shape;860;p140"/>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861" name="Google Shape;861;p140"/>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p:txBody>
      </p:sp>
      <p:sp>
        <p:nvSpPr>
          <p:cNvPr id="862" name="Google Shape;862;p140"/>
          <p:cNvSpPr/>
          <p:nvPr/>
        </p:nvSpPr>
        <p:spPr>
          <a:xfrm>
            <a:off x="0" y="82022"/>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863" name="Google Shape;863;p140"/>
          <p:cNvSpPr/>
          <p:nvPr/>
        </p:nvSpPr>
        <p:spPr>
          <a:xfrm>
            <a:off x="390048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868" name="Shape 868"/>
        <p:cNvGrpSpPr/>
        <p:nvPr/>
      </p:nvGrpSpPr>
      <p:grpSpPr>
        <a:xfrm>
          <a:off x="0" y="0"/>
          <a:ext cx="0" cy="0"/>
          <a:chOff x="0" y="0"/>
          <a:chExt cx="0" cy="0"/>
        </a:xfrm>
      </p:grpSpPr>
      <p:sp>
        <p:nvSpPr>
          <p:cNvPr id="869" name="Google Shape;869;p141"/>
          <p:cNvSpPr/>
          <p:nvPr/>
        </p:nvSpPr>
        <p:spPr>
          <a:xfrm flipH="1">
            <a:off x="2535505" y="1069476"/>
            <a:ext cx="9225083" cy="3924555"/>
          </a:xfrm>
          <a:prstGeom prst="flowChartDocumen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70" name="Google Shape;870;p141"/>
          <p:cNvPicPr preferRelativeResize="0"/>
          <p:nvPr/>
        </p:nvPicPr>
        <p:blipFill rotWithShape="1">
          <a:blip r:embed="rId3">
            <a:alphaModFix/>
          </a:blip>
          <a:srcRect b="0" l="29631" r="25609" t="8142"/>
          <a:stretch/>
        </p:blipFill>
        <p:spPr>
          <a:xfrm flipH="1">
            <a:off x="0" y="1786597"/>
            <a:ext cx="2535509" cy="5177115"/>
          </a:xfrm>
          <a:prstGeom prst="rect">
            <a:avLst/>
          </a:prstGeom>
          <a:noFill/>
          <a:ln>
            <a:noFill/>
          </a:ln>
        </p:spPr>
      </p:pic>
      <p:sp>
        <p:nvSpPr>
          <p:cNvPr id="871" name="Google Shape;871;p141"/>
          <p:cNvSpPr txBox="1"/>
          <p:nvPr/>
        </p:nvSpPr>
        <p:spPr>
          <a:xfrm>
            <a:off x="2801829" y="1334845"/>
            <a:ext cx="8692438" cy="288284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Roboto"/>
                <a:ea typeface="Roboto"/>
                <a:cs typeface="Roboto"/>
                <a:sym typeface="Roboto"/>
              </a:rPr>
              <a:t> </a:t>
            </a:r>
            <a:r>
              <a:rPr b="1" lang="en-US" sz="2400">
                <a:solidFill>
                  <a:schemeClr val="dk1"/>
                </a:solidFill>
                <a:latin typeface="Roboto"/>
                <a:ea typeface="Roboto"/>
                <a:cs typeface="Roboto"/>
                <a:sym typeface="Roboto"/>
              </a:rPr>
              <a:t>Câu hỏi 2: Những lệnh nào trong các lệnh sau sẽ báo lỗi.</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A. int(“12+45”)</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B. float(123.56)</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C. float(“123,5.5”)</a:t>
            </a:r>
            <a:br>
              <a:rPr lang="en-US" sz="2400">
                <a:solidFill>
                  <a:schemeClr val="dk1"/>
                </a:solidFill>
                <a:latin typeface="Roboto"/>
                <a:ea typeface="Roboto"/>
                <a:cs typeface="Roboto"/>
                <a:sym typeface="Roboto"/>
              </a:rPr>
            </a:br>
            <a:endParaRPr b="0" i="0" sz="2800" u="none" cap="none" strike="noStrike">
              <a:solidFill>
                <a:srgbClr val="000000"/>
              </a:solidFill>
              <a:latin typeface="Roboto"/>
              <a:ea typeface="Roboto"/>
              <a:cs typeface="Roboto"/>
              <a:sym typeface="Roboto"/>
            </a:endParaRPr>
          </a:p>
        </p:txBody>
      </p:sp>
      <p:sp>
        <p:nvSpPr>
          <p:cNvPr id="872" name="Google Shape;872;p141"/>
          <p:cNvSpPr/>
          <p:nvPr/>
        </p:nvSpPr>
        <p:spPr>
          <a:xfrm>
            <a:off x="0" y="108066"/>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873" name="Google Shape;873;p141"/>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874" name="Google Shape;874;p141"/>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p:txBody>
      </p:sp>
      <p:sp>
        <p:nvSpPr>
          <p:cNvPr id="875" name="Google Shape;875;p141"/>
          <p:cNvSpPr/>
          <p:nvPr/>
        </p:nvSpPr>
        <p:spPr>
          <a:xfrm>
            <a:off x="0" y="82022"/>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876" name="Google Shape;876;p141"/>
          <p:cNvSpPr/>
          <p:nvPr/>
        </p:nvSpPr>
        <p:spPr>
          <a:xfrm>
            <a:off x="390048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000"/>
                                        <p:tgtEl>
                                          <p:spTgt spid="8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24"/>
          <p:cNvSpPr/>
          <p:nvPr/>
        </p:nvSpPr>
        <p:spPr>
          <a:xfrm>
            <a:off x="337624" y="172329"/>
            <a:ext cx="11732455" cy="6513342"/>
          </a:xfrm>
          <a:custGeom>
            <a:rect b="b" l="l" r="r" t="t"/>
            <a:pathLst>
              <a:path extrusionOk="0" h="2516909" w="4671937">
                <a:moveTo>
                  <a:pt x="0" y="0"/>
                </a:moveTo>
                <a:lnTo>
                  <a:pt x="4671937" y="0"/>
                </a:lnTo>
                <a:lnTo>
                  <a:pt x="4671937" y="2516909"/>
                </a:lnTo>
                <a:lnTo>
                  <a:pt x="0" y="2516909"/>
                </a:lnTo>
                <a:close/>
              </a:path>
            </a:pathLst>
          </a:custGeom>
          <a:solidFill>
            <a:srgbClr val="38B6FF"/>
          </a:solidFill>
          <a:ln>
            <a:noFill/>
          </a:ln>
          <a:effectLst>
            <a:outerShdw blurRad="149987" algn="ctr" dir="8460000" dist="250190">
              <a:srgbClr val="000000">
                <a:alpha val="27843"/>
              </a:srgbClr>
            </a:outerShdw>
          </a:effectLst>
        </p:spPr>
      </p:sp>
      <p:sp>
        <p:nvSpPr>
          <p:cNvPr id="689" name="Google Shape;689;p124"/>
          <p:cNvSpPr/>
          <p:nvPr/>
        </p:nvSpPr>
        <p:spPr>
          <a:xfrm>
            <a:off x="3467906" y="343692"/>
            <a:ext cx="5303077" cy="932204"/>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0" i="0" lang="en-US" sz="4800" u="none" cap="none" strike="noStrike">
                <a:solidFill>
                  <a:schemeClr val="lt1"/>
                </a:solidFill>
                <a:latin typeface="Roboto"/>
                <a:ea typeface="Roboto"/>
                <a:cs typeface="Roboto"/>
                <a:sym typeface="Roboto"/>
              </a:rPr>
              <a:t>Mảnh ghép bí mật</a:t>
            </a:r>
            <a:endParaRPr b="0" i="0" sz="4800" u="none" cap="none" strike="noStrike">
              <a:solidFill>
                <a:schemeClr val="lt1"/>
              </a:solidFill>
              <a:latin typeface="Roboto"/>
              <a:ea typeface="Roboto"/>
              <a:cs typeface="Roboto"/>
              <a:sym typeface="Roboto"/>
            </a:endParaRPr>
          </a:p>
        </p:txBody>
      </p:sp>
      <p:sp>
        <p:nvSpPr>
          <p:cNvPr id="690" name="Google Shape;690;p124"/>
          <p:cNvSpPr/>
          <p:nvPr/>
        </p:nvSpPr>
        <p:spPr>
          <a:xfrm>
            <a:off x="492369" y="1275896"/>
            <a:ext cx="11362007" cy="2494246"/>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0" i="0" lang="en-US" sz="3200" u="none" cap="none" strike="noStrike">
                <a:solidFill>
                  <a:schemeClr val="lt1"/>
                </a:solidFill>
                <a:latin typeface="Roboto"/>
                <a:ea typeface="Roboto"/>
                <a:cs typeface="Roboto"/>
                <a:sym typeface="Roboto"/>
              </a:rPr>
              <a:t>Các em truy cập vào link sau hoặc quét mã qr để thực hiện. https://www.jigsawplanet.com/?rc=play&amp;pid=19f6bd1da509</a:t>
            </a:r>
            <a:endParaRPr b="0" i="0" sz="3200" u="none" cap="none" strike="noStrike">
              <a:solidFill>
                <a:schemeClr val="lt1"/>
              </a:solidFill>
              <a:latin typeface="Roboto"/>
              <a:ea typeface="Roboto"/>
              <a:cs typeface="Roboto"/>
              <a:sym typeface="Roboto"/>
            </a:endParaRPr>
          </a:p>
        </p:txBody>
      </p:sp>
      <p:pic>
        <p:nvPicPr>
          <p:cNvPr id="691" name="Google Shape;691;p124"/>
          <p:cNvPicPr preferRelativeResize="0"/>
          <p:nvPr/>
        </p:nvPicPr>
        <p:blipFill rotWithShape="1">
          <a:blip r:embed="rId3">
            <a:alphaModFix/>
          </a:blip>
          <a:srcRect b="0" l="0" r="0" t="0"/>
          <a:stretch/>
        </p:blipFill>
        <p:spPr>
          <a:xfrm>
            <a:off x="4146324" y="3637357"/>
            <a:ext cx="2886478" cy="2876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881" name="Shape 881"/>
        <p:cNvGrpSpPr/>
        <p:nvPr/>
      </p:nvGrpSpPr>
      <p:grpSpPr>
        <a:xfrm>
          <a:off x="0" y="0"/>
          <a:ext cx="0" cy="0"/>
          <a:chOff x="0" y="0"/>
          <a:chExt cx="0" cy="0"/>
        </a:xfrm>
      </p:grpSpPr>
      <p:sp>
        <p:nvSpPr>
          <p:cNvPr id="882" name="Google Shape;882;p142"/>
          <p:cNvSpPr/>
          <p:nvPr/>
        </p:nvSpPr>
        <p:spPr>
          <a:xfrm flipH="1">
            <a:off x="2535505" y="1069476"/>
            <a:ext cx="9225083" cy="3924555"/>
          </a:xfrm>
          <a:prstGeom prst="flowChartDocumen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83" name="Google Shape;883;p142"/>
          <p:cNvPicPr preferRelativeResize="0"/>
          <p:nvPr/>
        </p:nvPicPr>
        <p:blipFill rotWithShape="1">
          <a:blip r:embed="rId3">
            <a:alphaModFix/>
          </a:blip>
          <a:srcRect b="0" l="29631" r="25609" t="8142"/>
          <a:stretch/>
        </p:blipFill>
        <p:spPr>
          <a:xfrm flipH="1">
            <a:off x="0" y="1786597"/>
            <a:ext cx="2535509" cy="5177115"/>
          </a:xfrm>
          <a:prstGeom prst="rect">
            <a:avLst/>
          </a:prstGeom>
          <a:noFill/>
          <a:ln>
            <a:noFill/>
          </a:ln>
        </p:spPr>
      </p:pic>
      <p:sp>
        <p:nvSpPr>
          <p:cNvPr id="884" name="Google Shape;884;p142"/>
          <p:cNvSpPr txBox="1"/>
          <p:nvPr/>
        </p:nvSpPr>
        <p:spPr>
          <a:xfrm>
            <a:off x="2801829" y="1334845"/>
            <a:ext cx="8692438" cy="288284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Roboto"/>
                <a:ea typeface="Roboto"/>
                <a:cs typeface="Roboto"/>
                <a:sym typeface="Roboto"/>
              </a:rPr>
              <a:t> </a:t>
            </a:r>
            <a:r>
              <a:rPr b="1" lang="en-US" sz="2400">
                <a:solidFill>
                  <a:schemeClr val="dk1"/>
                </a:solidFill>
                <a:latin typeface="Roboto"/>
                <a:ea typeface="Roboto"/>
                <a:cs typeface="Roboto"/>
                <a:sym typeface="Roboto"/>
              </a:rPr>
              <a:t>Câu hỏi 3: Những lệnh nào trong các lệnh sau sẽ báo lỗi.</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A. int(“12.0”)</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B. float(13+1)</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C. str(17.001)</a:t>
            </a:r>
            <a:br>
              <a:rPr lang="en-US" sz="2400">
                <a:solidFill>
                  <a:schemeClr val="dk1"/>
                </a:solidFill>
                <a:latin typeface="Roboto"/>
                <a:ea typeface="Roboto"/>
                <a:cs typeface="Roboto"/>
                <a:sym typeface="Roboto"/>
              </a:rPr>
            </a:br>
            <a:endParaRPr b="0" i="0" sz="2800" u="none" cap="none" strike="noStrike">
              <a:solidFill>
                <a:srgbClr val="000000"/>
              </a:solidFill>
              <a:latin typeface="Roboto"/>
              <a:ea typeface="Roboto"/>
              <a:cs typeface="Roboto"/>
              <a:sym typeface="Roboto"/>
            </a:endParaRPr>
          </a:p>
        </p:txBody>
      </p:sp>
      <p:sp>
        <p:nvSpPr>
          <p:cNvPr id="885" name="Google Shape;885;p142"/>
          <p:cNvSpPr/>
          <p:nvPr/>
        </p:nvSpPr>
        <p:spPr>
          <a:xfrm>
            <a:off x="0" y="108066"/>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886" name="Google Shape;886;p142"/>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887" name="Google Shape;887;p142"/>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p:txBody>
      </p:sp>
      <p:sp>
        <p:nvSpPr>
          <p:cNvPr id="888" name="Google Shape;888;p142"/>
          <p:cNvSpPr/>
          <p:nvPr/>
        </p:nvSpPr>
        <p:spPr>
          <a:xfrm>
            <a:off x="0" y="82022"/>
            <a:ext cx="4017140" cy="847578"/>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889" name="Google Shape;889;p142"/>
          <p:cNvSpPr/>
          <p:nvPr/>
        </p:nvSpPr>
        <p:spPr>
          <a:xfrm>
            <a:off x="390048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894" name="Shape 894"/>
        <p:cNvGrpSpPr/>
        <p:nvPr/>
      </p:nvGrpSpPr>
      <p:grpSpPr>
        <a:xfrm>
          <a:off x="0" y="0"/>
          <a:ext cx="0" cy="0"/>
          <a:chOff x="0" y="0"/>
          <a:chExt cx="0" cy="0"/>
        </a:xfrm>
      </p:grpSpPr>
      <p:sp>
        <p:nvSpPr>
          <p:cNvPr id="895" name="Google Shape;895;p143"/>
          <p:cNvSpPr/>
          <p:nvPr/>
        </p:nvSpPr>
        <p:spPr>
          <a:xfrm flipH="1">
            <a:off x="2535504" y="1069476"/>
            <a:ext cx="9534575" cy="3924555"/>
          </a:xfrm>
          <a:prstGeom prst="flowChartDocumen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96" name="Google Shape;896;p143"/>
          <p:cNvPicPr preferRelativeResize="0"/>
          <p:nvPr/>
        </p:nvPicPr>
        <p:blipFill rotWithShape="1">
          <a:blip r:embed="rId3">
            <a:alphaModFix/>
          </a:blip>
          <a:srcRect b="0" l="29631" r="25609" t="8142"/>
          <a:stretch/>
        </p:blipFill>
        <p:spPr>
          <a:xfrm flipH="1">
            <a:off x="0" y="1786597"/>
            <a:ext cx="2535509" cy="5177115"/>
          </a:xfrm>
          <a:prstGeom prst="rect">
            <a:avLst/>
          </a:prstGeom>
          <a:noFill/>
          <a:ln>
            <a:noFill/>
          </a:ln>
        </p:spPr>
      </p:pic>
      <p:sp>
        <p:nvSpPr>
          <p:cNvPr id="897" name="Google Shape;897;p143"/>
          <p:cNvSpPr txBox="1"/>
          <p:nvPr/>
        </p:nvSpPr>
        <p:spPr>
          <a:xfrm>
            <a:off x="2801829" y="1334845"/>
            <a:ext cx="9268250" cy="32521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Roboto"/>
                <a:ea typeface="Roboto"/>
                <a:cs typeface="Roboto"/>
                <a:sym typeface="Roboto"/>
              </a:rPr>
              <a:t> </a:t>
            </a:r>
            <a:r>
              <a:rPr b="1" lang="en-US" sz="2800">
                <a:solidFill>
                  <a:schemeClr val="dk1"/>
                </a:solidFill>
                <a:latin typeface="Roboto"/>
                <a:ea typeface="Roboto"/>
                <a:cs typeface="Roboto"/>
                <a:sym typeface="Roboto"/>
              </a:rPr>
              <a:t>Câu hỏi 4: Lệnh nào sẽ trả lại giá trị thành xâu kí tự?</a:t>
            </a:r>
            <a:br>
              <a:rPr b="1" lang="en-US" sz="2800">
                <a:solidFill>
                  <a:schemeClr val="dk1"/>
                </a:solidFill>
                <a:latin typeface="Roboto"/>
                <a:ea typeface="Roboto"/>
                <a:cs typeface="Roboto"/>
                <a:sym typeface="Roboto"/>
              </a:rPr>
            </a:br>
            <a:r>
              <a:rPr lang="en-US" sz="2800">
                <a:solidFill>
                  <a:schemeClr val="dk1"/>
                </a:solidFill>
                <a:latin typeface="Roboto"/>
                <a:ea typeface="Roboto"/>
                <a:cs typeface="Roboto"/>
                <a:sym typeface="Roboto"/>
              </a:rPr>
              <a:t>A. str(150)</a:t>
            </a:r>
            <a:br>
              <a:rPr lang="en-US" sz="2800">
                <a:solidFill>
                  <a:schemeClr val="dk1"/>
                </a:solidFill>
                <a:latin typeface="Roboto"/>
                <a:ea typeface="Roboto"/>
                <a:cs typeface="Roboto"/>
                <a:sym typeface="Roboto"/>
              </a:rPr>
            </a:br>
            <a:r>
              <a:rPr lang="en-US" sz="2800">
                <a:solidFill>
                  <a:schemeClr val="dk1"/>
                </a:solidFill>
                <a:latin typeface="Roboto"/>
                <a:ea typeface="Roboto"/>
                <a:cs typeface="Roboto"/>
                <a:sym typeface="Roboto"/>
              </a:rPr>
              <a:t>B. int(“1110”)</a:t>
            </a:r>
            <a:br>
              <a:rPr lang="en-US" sz="2800">
                <a:solidFill>
                  <a:schemeClr val="dk1"/>
                </a:solidFill>
                <a:latin typeface="Roboto"/>
                <a:ea typeface="Roboto"/>
                <a:cs typeface="Roboto"/>
                <a:sym typeface="Roboto"/>
              </a:rPr>
            </a:br>
            <a:r>
              <a:rPr lang="en-US" sz="2800">
                <a:solidFill>
                  <a:schemeClr val="dk1"/>
                </a:solidFill>
                <a:latin typeface="Roboto"/>
                <a:ea typeface="Roboto"/>
                <a:cs typeface="Roboto"/>
                <a:sym typeface="Roboto"/>
              </a:rPr>
              <a:t>C. float(“15.0”)</a:t>
            </a:r>
            <a:br>
              <a:rPr lang="en-US" sz="2800">
                <a:solidFill>
                  <a:schemeClr val="dk1"/>
                </a:solidFill>
                <a:latin typeface="Roboto"/>
                <a:ea typeface="Roboto"/>
                <a:cs typeface="Roboto"/>
                <a:sym typeface="Roboto"/>
              </a:rPr>
            </a:br>
            <a:endParaRPr b="0" i="0" sz="2800" u="none" cap="none" strike="noStrike">
              <a:solidFill>
                <a:srgbClr val="000000"/>
              </a:solidFill>
              <a:latin typeface="Roboto"/>
              <a:ea typeface="Roboto"/>
              <a:cs typeface="Roboto"/>
              <a:sym typeface="Roboto"/>
            </a:endParaRPr>
          </a:p>
        </p:txBody>
      </p:sp>
      <p:sp>
        <p:nvSpPr>
          <p:cNvPr id="898" name="Google Shape;898;p143"/>
          <p:cNvSpPr/>
          <p:nvPr/>
        </p:nvSpPr>
        <p:spPr>
          <a:xfrm>
            <a:off x="0" y="108066"/>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899" name="Google Shape;899;p143"/>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900" name="Google Shape;900;p143"/>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p:txBody>
      </p:sp>
      <p:sp>
        <p:nvSpPr>
          <p:cNvPr id="901" name="Google Shape;901;p143"/>
          <p:cNvSpPr/>
          <p:nvPr/>
        </p:nvSpPr>
        <p:spPr>
          <a:xfrm>
            <a:off x="0" y="82022"/>
            <a:ext cx="4017140" cy="847578"/>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902" name="Google Shape;902;p143"/>
          <p:cNvSpPr/>
          <p:nvPr/>
        </p:nvSpPr>
        <p:spPr>
          <a:xfrm>
            <a:off x="390048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000"/>
                                        <p:tgtEl>
                                          <p:spTgt spid="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907" name="Shape 907"/>
        <p:cNvGrpSpPr/>
        <p:nvPr/>
      </p:nvGrpSpPr>
      <p:grpSpPr>
        <a:xfrm>
          <a:off x="0" y="0"/>
          <a:ext cx="0" cy="0"/>
          <a:chOff x="0" y="0"/>
          <a:chExt cx="0" cy="0"/>
        </a:xfrm>
      </p:grpSpPr>
      <p:sp>
        <p:nvSpPr>
          <p:cNvPr id="908" name="Google Shape;908;p144"/>
          <p:cNvSpPr/>
          <p:nvPr/>
        </p:nvSpPr>
        <p:spPr>
          <a:xfrm flipH="1">
            <a:off x="2535505" y="1069476"/>
            <a:ext cx="9225083" cy="3924555"/>
          </a:xfrm>
          <a:prstGeom prst="flowChartDocumen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09" name="Google Shape;909;p144"/>
          <p:cNvPicPr preferRelativeResize="0"/>
          <p:nvPr/>
        </p:nvPicPr>
        <p:blipFill rotWithShape="1">
          <a:blip r:embed="rId3">
            <a:alphaModFix/>
          </a:blip>
          <a:srcRect b="0" l="29631" r="25609" t="8142"/>
          <a:stretch/>
        </p:blipFill>
        <p:spPr>
          <a:xfrm flipH="1">
            <a:off x="0" y="1786597"/>
            <a:ext cx="2535509" cy="5177115"/>
          </a:xfrm>
          <a:prstGeom prst="rect">
            <a:avLst/>
          </a:prstGeom>
          <a:noFill/>
          <a:ln>
            <a:noFill/>
          </a:ln>
        </p:spPr>
      </p:pic>
      <p:sp>
        <p:nvSpPr>
          <p:cNvPr id="910" name="Google Shape;910;p144"/>
          <p:cNvSpPr txBox="1"/>
          <p:nvPr/>
        </p:nvSpPr>
        <p:spPr>
          <a:xfrm>
            <a:off x="2801829" y="1334845"/>
            <a:ext cx="8692438" cy="329833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Roboto"/>
                <a:ea typeface="Roboto"/>
                <a:cs typeface="Roboto"/>
                <a:sym typeface="Roboto"/>
              </a:rPr>
              <a:t> </a:t>
            </a:r>
            <a:r>
              <a:rPr b="1" lang="en-US" sz="2400">
                <a:solidFill>
                  <a:schemeClr val="dk1"/>
                </a:solidFill>
                <a:latin typeface="Roboto"/>
                <a:ea typeface="Roboto"/>
                <a:cs typeface="Roboto"/>
                <a:sym typeface="Roboto"/>
              </a:rPr>
              <a:t>Câu hỏi 5: Xác định kiểu và giá trị của biểu thức sau 32&gt;45?</a:t>
            </a:r>
            <a:br>
              <a:rPr b="1"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A. int</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B. bool</a:t>
            </a:r>
            <a:br>
              <a:rPr lang="en-US" sz="2400">
                <a:solidFill>
                  <a:schemeClr val="dk1"/>
                </a:solidFill>
                <a:latin typeface="Roboto"/>
                <a:ea typeface="Roboto"/>
                <a:cs typeface="Roboto"/>
                <a:sym typeface="Roboto"/>
              </a:rPr>
            </a:br>
            <a:r>
              <a:rPr lang="en-US" sz="2400">
                <a:solidFill>
                  <a:schemeClr val="dk1"/>
                </a:solidFill>
                <a:latin typeface="Roboto"/>
                <a:ea typeface="Roboto"/>
                <a:cs typeface="Roboto"/>
                <a:sym typeface="Roboto"/>
              </a:rPr>
              <a:t>C. float</a:t>
            </a: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endParaRPr b="0" i="0" sz="2800" u="none" cap="none" strike="noStrike">
              <a:solidFill>
                <a:srgbClr val="000000"/>
              </a:solidFill>
              <a:latin typeface="Roboto"/>
              <a:ea typeface="Roboto"/>
              <a:cs typeface="Roboto"/>
              <a:sym typeface="Roboto"/>
            </a:endParaRPr>
          </a:p>
        </p:txBody>
      </p:sp>
      <p:sp>
        <p:nvSpPr>
          <p:cNvPr id="911" name="Google Shape;911;p144"/>
          <p:cNvSpPr/>
          <p:nvPr/>
        </p:nvSpPr>
        <p:spPr>
          <a:xfrm>
            <a:off x="0" y="108066"/>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912" name="Google Shape;912;p144"/>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913" name="Google Shape;913;p144"/>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p:txBody>
      </p:sp>
      <p:sp>
        <p:nvSpPr>
          <p:cNvPr id="914" name="Google Shape;914;p144"/>
          <p:cNvSpPr/>
          <p:nvPr/>
        </p:nvSpPr>
        <p:spPr>
          <a:xfrm>
            <a:off x="0" y="82022"/>
            <a:ext cx="4017140" cy="847578"/>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915" name="Google Shape;915;p144"/>
          <p:cNvSpPr/>
          <p:nvPr/>
        </p:nvSpPr>
        <p:spPr>
          <a:xfrm>
            <a:off x="390048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920" name="Shape 920"/>
        <p:cNvGrpSpPr/>
        <p:nvPr/>
      </p:nvGrpSpPr>
      <p:grpSpPr>
        <a:xfrm>
          <a:off x="0" y="0"/>
          <a:ext cx="0" cy="0"/>
          <a:chOff x="0" y="0"/>
          <a:chExt cx="0" cy="0"/>
        </a:xfrm>
      </p:grpSpPr>
      <p:sp>
        <p:nvSpPr>
          <p:cNvPr id="921" name="Google Shape;921;p145"/>
          <p:cNvSpPr/>
          <p:nvPr/>
        </p:nvSpPr>
        <p:spPr>
          <a:xfrm flipH="1">
            <a:off x="281352" y="1250769"/>
            <a:ext cx="10170941" cy="1900394"/>
          </a:xfrm>
          <a:prstGeom prst="flowChartDocumen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22" name="Google Shape;922;p145"/>
          <p:cNvPicPr preferRelativeResize="0"/>
          <p:nvPr/>
        </p:nvPicPr>
        <p:blipFill rotWithShape="1">
          <a:blip r:embed="rId3">
            <a:alphaModFix/>
          </a:blip>
          <a:srcRect b="0" l="29631" r="25609" t="8142"/>
          <a:stretch/>
        </p:blipFill>
        <p:spPr>
          <a:xfrm>
            <a:off x="10154110" y="1887964"/>
            <a:ext cx="1947400" cy="5177115"/>
          </a:xfrm>
          <a:prstGeom prst="rect">
            <a:avLst/>
          </a:prstGeom>
          <a:noFill/>
          <a:ln>
            <a:noFill/>
          </a:ln>
        </p:spPr>
      </p:pic>
      <p:sp>
        <p:nvSpPr>
          <p:cNvPr id="923" name="Google Shape;923;p145"/>
          <p:cNvSpPr txBox="1"/>
          <p:nvPr/>
        </p:nvSpPr>
        <p:spPr>
          <a:xfrm>
            <a:off x="458580" y="1175632"/>
            <a:ext cx="9867106" cy="237500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Roboto"/>
                <a:ea typeface="Roboto"/>
                <a:cs typeface="Roboto"/>
                <a:sym typeface="Roboto"/>
              </a:rPr>
              <a:t> </a:t>
            </a:r>
            <a:r>
              <a:rPr b="1" lang="en-US" sz="2800">
                <a:solidFill>
                  <a:schemeClr val="dk1"/>
                </a:solidFill>
                <a:latin typeface="Roboto"/>
                <a:ea typeface="Roboto"/>
                <a:cs typeface="Roboto"/>
                <a:sym typeface="Roboto"/>
              </a:rPr>
              <a:t>Viết chương trình nhập vào từ bàn phím số học sinh trong lớp của em, đưa ra màn hình số người bạn của em trong lớp.</a:t>
            </a:r>
            <a:endParaRPr/>
          </a:p>
          <a:p>
            <a:pPr indent="0" lvl="0" marL="0" marR="0" rtl="0" algn="l">
              <a:lnSpc>
                <a:spcPct val="150000"/>
              </a:lnSpc>
              <a:spcBef>
                <a:spcPts val="0"/>
              </a:spcBef>
              <a:spcAft>
                <a:spcPts val="0"/>
              </a:spcAft>
              <a:buNone/>
            </a:pPr>
            <a:br>
              <a:rPr lang="en-US" sz="1800">
                <a:solidFill>
                  <a:schemeClr val="dk1"/>
                </a:solidFill>
                <a:latin typeface="Calibri"/>
                <a:ea typeface="Calibri"/>
                <a:cs typeface="Calibri"/>
                <a:sym typeface="Calibri"/>
              </a:rPr>
            </a:br>
            <a:endParaRPr b="0" i="0" sz="2800" u="none" cap="none" strike="noStrike">
              <a:solidFill>
                <a:srgbClr val="000000"/>
              </a:solidFill>
              <a:latin typeface="Roboto"/>
              <a:ea typeface="Roboto"/>
              <a:cs typeface="Roboto"/>
              <a:sym typeface="Roboto"/>
            </a:endParaRPr>
          </a:p>
        </p:txBody>
      </p:sp>
      <p:sp>
        <p:nvSpPr>
          <p:cNvPr id="924" name="Google Shape;924;p145"/>
          <p:cNvSpPr/>
          <p:nvPr/>
        </p:nvSpPr>
        <p:spPr>
          <a:xfrm>
            <a:off x="0" y="108066"/>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925" name="Google Shape;925;p145"/>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926" name="Google Shape;926;p145"/>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Vận dụng</a:t>
            </a:r>
            <a:endParaRPr/>
          </a:p>
        </p:txBody>
      </p:sp>
      <p:sp>
        <p:nvSpPr>
          <p:cNvPr id="927" name="Google Shape;927;p145"/>
          <p:cNvSpPr/>
          <p:nvPr/>
        </p:nvSpPr>
        <p:spPr>
          <a:xfrm>
            <a:off x="0" y="82022"/>
            <a:ext cx="4017140" cy="847578"/>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928" name="Google Shape;928;p145"/>
          <p:cNvSpPr/>
          <p:nvPr/>
        </p:nvSpPr>
        <p:spPr>
          <a:xfrm>
            <a:off x="390048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pic>
        <p:nvPicPr>
          <p:cNvPr id="934" name="Google Shape;934;p146"/>
          <p:cNvPicPr preferRelativeResize="0"/>
          <p:nvPr/>
        </p:nvPicPr>
        <p:blipFill rotWithShape="1">
          <a:blip r:embed="rId3">
            <a:alphaModFix/>
          </a:blip>
          <a:srcRect b="0" l="0" r="0" t="0"/>
          <a:stretch/>
        </p:blipFill>
        <p:spPr>
          <a:xfrm>
            <a:off x="0" y="5263047"/>
            <a:ext cx="1594953" cy="1594953"/>
          </a:xfrm>
          <a:prstGeom prst="rect">
            <a:avLst/>
          </a:prstGeom>
          <a:noFill/>
          <a:ln>
            <a:noFill/>
          </a:ln>
        </p:spPr>
      </p:pic>
      <p:sp>
        <p:nvSpPr>
          <p:cNvPr id="935" name="Google Shape;935;p146"/>
          <p:cNvSpPr/>
          <p:nvPr/>
        </p:nvSpPr>
        <p:spPr>
          <a:xfrm>
            <a:off x="1304543" y="1441976"/>
            <a:ext cx="5841845" cy="3821071"/>
          </a:xfrm>
          <a:prstGeom prst="cloudCallout">
            <a:avLst>
              <a:gd fmla="val -47388" name="adj1"/>
              <a:gd fmla="val 61432" name="adj2"/>
            </a:avLst>
          </a:prstGeom>
          <a:solidFill>
            <a:srgbClr val="38B6FF"/>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936" name="Google Shape;936;p146"/>
          <p:cNvSpPr txBox="1"/>
          <p:nvPr/>
        </p:nvSpPr>
        <p:spPr>
          <a:xfrm>
            <a:off x="1594953" y="2495383"/>
            <a:ext cx="5218247"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Roboto"/>
              <a:buNone/>
            </a:pPr>
            <a:r>
              <a:rPr b="0" i="0" lang="en-US" sz="4400" u="none" cap="none" strike="noStrike">
                <a:solidFill>
                  <a:srgbClr val="000000"/>
                </a:solidFill>
                <a:latin typeface="Roboto"/>
                <a:ea typeface="Roboto"/>
                <a:cs typeface="Roboto"/>
                <a:sym typeface="Roboto"/>
              </a:rPr>
              <a:t>Hãy xác định input và output?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p147"/>
          <p:cNvPicPr preferRelativeResize="0"/>
          <p:nvPr/>
        </p:nvPicPr>
        <p:blipFill rotWithShape="1">
          <a:blip r:embed="rId3">
            <a:alphaModFix/>
          </a:blip>
          <a:srcRect b="0" l="0" r="0" t="0"/>
          <a:stretch/>
        </p:blipFill>
        <p:spPr>
          <a:xfrm>
            <a:off x="0" y="-29172"/>
            <a:ext cx="12192000" cy="68871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descr="Mở Sổ Tay Xoắn Ốc, Véc Tơ Xoắn Ốc Sổ Ghi Chép" id="947" name="Google Shape;947;p148"/>
          <p:cNvPicPr preferRelativeResize="0"/>
          <p:nvPr/>
        </p:nvPicPr>
        <p:blipFill rotWithShape="1">
          <a:blip r:embed="rId3">
            <a:alphaModFix/>
          </a:blip>
          <a:srcRect b="0" l="0" r="0" t="0"/>
          <a:stretch/>
        </p:blipFill>
        <p:spPr>
          <a:xfrm>
            <a:off x="-1" y="4763"/>
            <a:ext cx="12761843" cy="6848475"/>
          </a:xfrm>
          <a:prstGeom prst="rect">
            <a:avLst/>
          </a:prstGeom>
          <a:noFill/>
          <a:ln>
            <a:noFill/>
          </a:ln>
        </p:spPr>
      </p:pic>
      <p:sp>
        <p:nvSpPr>
          <p:cNvPr id="948" name="Google Shape;948;p148"/>
          <p:cNvSpPr/>
          <p:nvPr/>
        </p:nvSpPr>
        <p:spPr>
          <a:xfrm>
            <a:off x="3949358" y="276920"/>
            <a:ext cx="4376382" cy="1168539"/>
          </a:xfrm>
          <a:prstGeom prst="roundRect">
            <a:avLst>
              <a:gd fmla="val 50000" name="adj"/>
            </a:avLst>
          </a:prstGeom>
          <a:solidFill>
            <a:srgbClr val="FFC00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lex Brush"/>
              <a:buNone/>
            </a:pPr>
            <a:r>
              <a:rPr b="0" i="0" lang="en-US" sz="4800" u="none" cap="none" strike="noStrike">
                <a:solidFill>
                  <a:srgbClr val="000000"/>
                </a:solidFill>
                <a:latin typeface="Alex Brush"/>
                <a:ea typeface="Alex Brush"/>
                <a:cs typeface="Alex Brush"/>
                <a:sym typeface="Alex Brush"/>
              </a:rPr>
              <a:t>Bài tập về nhà</a:t>
            </a:r>
            <a:endParaRPr/>
          </a:p>
        </p:txBody>
      </p:sp>
      <p:sp>
        <p:nvSpPr>
          <p:cNvPr id="949" name="Google Shape;949;p148"/>
          <p:cNvSpPr/>
          <p:nvPr/>
        </p:nvSpPr>
        <p:spPr>
          <a:xfrm>
            <a:off x="689113" y="1919233"/>
            <a:ext cx="11118574" cy="3975652"/>
          </a:xfrm>
          <a:prstGeom prst="doubleWave">
            <a:avLst>
              <a:gd fmla="val 6250" name="adj1"/>
              <a:gd fmla="val 127" name="adj2"/>
            </a:avLst>
          </a:prstGeom>
          <a:solidFill>
            <a:srgbClr val="84D2ED"/>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0" name="Google Shape;950;p148"/>
          <p:cNvSpPr/>
          <p:nvPr/>
        </p:nvSpPr>
        <p:spPr>
          <a:xfrm>
            <a:off x="2169033" y="2572701"/>
            <a:ext cx="5667177" cy="783193"/>
          </a:xfrm>
          <a:prstGeom prst="roundRect">
            <a:avLst>
              <a:gd fmla="val 16667" name="adj"/>
            </a:avLst>
          </a:prstGeom>
          <a:solidFill>
            <a:srgbClr val="F2F2F2"/>
          </a:solidFill>
          <a:ln>
            <a:noFill/>
          </a:ln>
          <a:effectLst>
            <a:outerShdw blurRad="149987" algn="ctr" dir="8460000" dist="250190">
              <a:srgbClr val="000000">
                <a:alpha val="2784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Carattere"/>
              <a:buNone/>
            </a:pPr>
            <a:r>
              <a:rPr b="0" i="0" lang="en-US" sz="4000" u="none" cap="none" strike="noStrike">
                <a:solidFill>
                  <a:srgbClr val="000000"/>
                </a:solidFill>
                <a:latin typeface="Carattere"/>
                <a:ea typeface="Carattere"/>
                <a:cs typeface="Carattere"/>
                <a:sym typeface="Carattere"/>
              </a:rPr>
              <a:t>Xem lại các ví dụ trong bài.</a:t>
            </a:r>
            <a:endParaRPr/>
          </a:p>
        </p:txBody>
      </p:sp>
      <p:pic>
        <p:nvPicPr>
          <p:cNvPr id="951" name="Google Shape;951;p148"/>
          <p:cNvPicPr preferRelativeResize="0"/>
          <p:nvPr/>
        </p:nvPicPr>
        <p:blipFill rotWithShape="1">
          <a:blip r:embed="rId4">
            <a:alphaModFix/>
          </a:blip>
          <a:srcRect b="0" l="0" r="0" t="0"/>
          <a:stretch/>
        </p:blipFill>
        <p:spPr>
          <a:xfrm>
            <a:off x="995417" y="2632287"/>
            <a:ext cx="484502" cy="484502"/>
          </a:xfrm>
          <a:prstGeom prst="rect">
            <a:avLst/>
          </a:prstGeom>
          <a:noFill/>
          <a:ln>
            <a:noFill/>
          </a:ln>
          <a:effectLst>
            <a:outerShdw blurRad="149987" algn="ctr" dir="8460000" dist="250190">
              <a:srgbClr val="000000">
                <a:alpha val="27843"/>
              </a:srgbClr>
            </a:outerShdw>
          </a:effectLst>
        </p:spPr>
      </p:pic>
      <p:pic>
        <p:nvPicPr>
          <p:cNvPr id="952" name="Google Shape;952;p148"/>
          <p:cNvPicPr preferRelativeResize="0"/>
          <p:nvPr/>
        </p:nvPicPr>
        <p:blipFill rotWithShape="1">
          <a:blip r:embed="rId4">
            <a:alphaModFix/>
          </a:blip>
          <a:srcRect b="0" l="0" r="0" t="0"/>
          <a:stretch/>
        </p:blipFill>
        <p:spPr>
          <a:xfrm>
            <a:off x="995417" y="4012442"/>
            <a:ext cx="484500" cy="484500"/>
          </a:xfrm>
          <a:prstGeom prst="rect">
            <a:avLst/>
          </a:prstGeom>
          <a:noFill/>
          <a:ln>
            <a:noFill/>
          </a:ln>
          <a:effectLst>
            <a:outerShdw blurRad="149987" algn="ctr" dir="8460000" dist="250190">
              <a:srgbClr val="000000">
                <a:alpha val="27843"/>
              </a:srgbClr>
            </a:outerShdw>
          </a:effectLst>
        </p:spPr>
      </p:pic>
      <p:sp>
        <p:nvSpPr>
          <p:cNvPr id="953" name="Google Shape;953;p148"/>
          <p:cNvSpPr/>
          <p:nvPr/>
        </p:nvSpPr>
        <p:spPr>
          <a:xfrm>
            <a:off x="2169031" y="3907059"/>
            <a:ext cx="5667176" cy="783193"/>
          </a:xfrm>
          <a:prstGeom prst="roundRect">
            <a:avLst>
              <a:gd fmla="val 16667" name="adj"/>
            </a:avLst>
          </a:prstGeom>
          <a:solidFill>
            <a:srgbClr val="F2F2F2"/>
          </a:solidFill>
          <a:ln>
            <a:noFill/>
          </a:ln>
          <a:effectLst>
            <a:outerShdw blurRad="149987" algn="ctr" dir="8460000" dist="250190">
              <a:srgbClr val="000000">
                <a:alpha val="2784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Carattere"/>
              <a:buNone/>
            </a:pPr>
            <a:r>
              <a:rPr lang="en-US" sz="4000">
                <a:solidFill>
                  <a:srgbClr val="000000"/>
                </a:solidFill>
                <a:latin typeface="Carattere"/>
                <a:ea typeface="Carattere"/>
                <a:cs typeface="Carattere"/>
                <a:sym typeface="Carattere"/>
              </a:rPr>
              <a:t>Bài tập 1, 2 sgk trang 100</a:t>
            </a:r>
            <a:endParaRPr b="0" i="0" sz="4000" u="none" cap="none" strike="noStrike">
              <a:solidFill>
                <a:srgbClr val="000000"/>
              </a:solidFill>
              <a:latin typeface="Carattere"/>
              <a:ea typeface="Carattere"/>
              <a:cs typeface="Carattere"/>
              <a:sym typeface="Carattere"/>
            </a:endParaRPr>
          </a:p>
        </p:txBody>
      </p:sp>
      <p:pic>
        <p:nvPicPr>
          <p:cNvPr id="954" name="Google Shape;954;p148"/>
          <p:cNvPicPr preferRelativeResize="0"/>
          <p:nvPr/>
        </p:nvPicPr>
        <p:blipFill rotWithShape="1">
          <a:blip r:embed="rId5">
            <a:alphaModFix/>
          </a:blip>
          <a:srcRect b="0" l="0" r="0" t="0"/>
          <a:stretch/>
        </p:blipFill>
        <p:spPr>
          <a:xfrm>
            <a:off x="8525322" y="2719449"/>
            <a:ext cx="2671262" cy="21001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D1EB"/>
        </a:solidFill>
      </p:bgPr>
    </p:bg>
    <p:spTree>
      <p:nvGrpSpPr>
        <p:cNvPr id="959" name="Shape 959"/>
        <p:cNvGrpSpPr/>
        <p:nvPr/>
      </p:nvGrpSpPr>
      <p:grpSpPr>
        <a:xfrm>
          <a:off x="0" y="0"/>
          <a:ext cx="0" cy="0"/>
          <a:chOff x="0" y="0"/>
          <a:chExt cx="0" cy="0"/>
        </a:xfrm>
      </p:grpSpPr>
      <p:pic>
        <p:nvPicPr>
          <p:cNvPr id="960" name="Google Shape;960;p149"/>
          <p:cNvPicPr preferRelativeResize="0"/>
          <p:nvPr/>
        </p:nvPicPr>
        <p:blipFill rotWithShape="1">
          <a:blip r:embed="rId3">
            <a:alphaModFix/>
          </a:blip>
          <a:srcRect b="0" l="0" r="0" t="0"/>
          <a:stretch/>
        </p:blipFill>
        <p:spPr>
          <a:xfrm>
            <a:off x="453662" y="0"/>
            <a:ext cx="11852234" cy="6000927"/>
          </a:xfrm>
          <a:prstGeom prst="rect">
            <a:avLst/>
          </a:prstGeom>
          <a:noFill/>
          <a:ln>
            <a:noFill/>
          </a:ln>
          <a:effectLst>
            <a:outerShdw blurRad="149987" algn="ctr" dir="8460000" dist="250190">
              <a:srgbClr val="000000">
                <a:alpha val="27843"/>
              </a:srgbClr>
            </a:outerShdw>
          </a:effectLst>
        </p:spPr>
      </p:pic>
      <p:sp>
        <p:nvSpPr>
          <p:cNvPr id="961" name="Google Shape;961;p149"/>
          <p:cNvSpPr txBox="1"/>
          <p:nvPr/>
        </p:nvSpPr>
        <p:spPr>
          <a:xfrm>
            <a:off x="1451280" y="1459112"/>
            <a:ext cx="11394830"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1500"/>
              <a:buFont typeface="Fleur De Leah"/>
              <a:buNone/>
            </a:pPr>
            <a:r>
              <a:rPr b="0" i="0" lang="en-US" sz="11500" u="none" cap="none" strike="noStrike">
                <a:solidFill>
                  <a:srgbClr val="FFFFFF"/>
                </a:solidFill>
                <a:latin typeface="Fleur De Leah"/>
                <a:ea typeface="Fleur De Leah"/>
                <a:cs typeface="Fleur De Leah"/>
                <a:sym typeface="Fleur De Leah"/>
              </a:rPr>
              <a:t>Chúc các em học tốt!</a:t>
            </a:r>
            <a:endParaRPr/>
          </a:p>
        </p:txBody>
      </p:sp>
      <p:pic>
        <p:nvPicPr>
          <p:cNvPr descr="Hearts" id="962" name="Google Shape;962;p149"/>
          <p:cNvPicPr preferRelativeResize="0"/>
          <p:nvPr/>
        </p:nvPicPr>
        <p:blipFill rotWithShape="1">
          <a:blip r:embed="rId4">
            <a:alphaModFix/>
          </a:blip>
          <a:srcRect b="0" l="0" r="0" t="0"/>
          <a:stretch/>
        </p:blipFill>
        <p:spPr>
          <a:xfrm>
            <a:off x="4108518" y="4135272"/>
            <a:ext cx="1165716" cy="894824"/>
          </a:xfrm>
          <a:prstGeom prst="rect">
            <a:avLst/>
          </a:prstGeom>
          <a:noFill/>
          <a:ln>
            <a:noFill/>
          </a:ln>
          <a:effectLst>
            <a:outerShdw blurRad="149987" algn="ctr" dir="8460000" dist="250190">
              <a:srgbClr val="000000">
                <a:alpha val="27843"/>
              </a:srgbClr>
            </a:outerShdw>
          </a:effectLst>
        </p:spPr>
      </p:pic>
      <p:pic>
        <p:nvPicPr>
          <p:cNvPr descr="Open book with table lamp, books, pen and pencil" id="963" name="Google Shape;963;p149"/>
          <p:cNvPicPr preferRelativeResize="0"/>
          <p:nvPr/>
        </p:nvPicPr>
        <p:blipFill rotWithShape="1">
          <a:blip r:embed="rId5">
            <a:alphaModFix/>
          </a:blip>
          <a:srcRect b="0" l="0" r="0" t="0"/>
          <a:stretch/>
        </p:blipFill>
        <p:spPr>
          <a:xfrm>
            <a:off x="-341633" y="4582684"/>
            <a:ext cx="2565074" cy="3146575"/>
          </a:xfrm>
          <a:prstGeom prst="rect">
            <a:avLst/>
          </a:prstGeom>
          <a:noFill/>
          <a:ln>
            <a:noFill/>
          </a:ln>
          <a:effectLst>
            <a:outerShdw blurRad="149987" algn="ctr" dir="8460000" dist="250190">
              <a:srgbClr val="000000">
                <a:alpha val="27843"/>
              </a:srgbClr>
            </a:outerShdw>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25"/>
          <p:cNvSpPr/>
          <p:nvPr/>
        </p:nvSpPr>
        <p:spPr>
          <a:xfrm>
            <a:off x="337624" y="172329"/>
            <a:ext cx="11732455" cy="6513342"/>
          </a:xfrm>
          <a:custGeom>
            <a:rect b="b" l="l" r="r" t="t"/>
            <a:pathLst>
              <a:path extrusionOk="0" h="2516909" w="4671937">
                <a:moveTo>
                  <a:pt x="0" y="0"/>
                </a:moveTo>
                <a:lnTo>
                  <a:pt x="4671937" y="0"/>
                </a:lnTo>
                <a:lnTo>
                  <a:pt x="4671937" y="2516909"/>
                </a:lnTo>
                <a:lnTo>
                  <a:pt x="0" y="2516909"/>
                </a:lnTo>
                <a:close/>
              </a:path>
            </a:pathLst>
          </a:custGeom>
          <a:solidFill>
            <a:srgbClr val="38B6FF"/>
          </a:solidFill>
          <a:ln>
            <a:noFill/>
          </a:ln>
          <a:effectLst>
            <a:outerShdw blurRad="149987" algn="ctr" dir="8460000" dist="250190">
              <a:srgbClr val="000000">
                <a:alpha val="27843"/>
              </a:srgbClr>
            </a:outerShdw>
          </a:effectLst>
        </p:spPr>
      </p:sp>
      <p:sp>
        <p:nvSpPr>
          <p:cNvPr id="697" name="Google Shape;697;p125"/>
          <p:cNvSpPr/>
          <p:nvPr/>
        </p:nvSpPr>
        <p:spPr>
          <a:xfrm>
            <a:off x="3467906" y="343692"/>
            <a:ext cx="5303077" cy="932204"/>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0" i="0" lang="en-US" sz="4800" u="none" cap="none" strike="noStrike">
                <a:solidFill>
                  <a:schemeClr val="lt1"/>
                </a:solidFill>
                <a:latin typeface="Roboto"/>
                <a:ea typeface="Roboto"/>
                <a:cs typeface="Roboto"/>
                <a:sym typeface="Roboto"/>
              </a:rPr>
              <a:t>Mảnh ghép bí mật</a:t>
            </a:r>
            <a:endParaRPr b="0" i="0" sz="4800" u="none" cap="none" strike="noStrike">
              <a:solidFill>
                <a:schemeClr val="lt1"/>
              </a:solidFill>
              <a:latin typeface="Roboto"/>
              <a:ea typeface="Roboto"/>
              <a:cs typeface="Roboto"/>
              <a:sym typeface="Roboto"/>
            </a:endParaRPr>
          </a:p>
        </p:txBody>
      </p:sp>
      <p:pic>
        <p:nvPicPr>
          <p:cNvPr id="698" name="Google Shape;698;p125"/>
          <p:cNvPicPr preferRelativeResize="0"/>
          <p:nvPr/>
        </p:nvPicPr>
        <p:blipFill rotWithShape="1">
          <a:blip r:embed="rId3">
            <a:alphaModFix/>
          </a:blip>
          <a:srcRect b="0" l="0" r="0" t="0"/>
          <a:stretch/>
        </p:blipFill>
        <p:spPr>
          <a:xfrm>
            <a:off x="1547446" y="1559800"/>
            <a:ext cx="9228405" cy="4407581"/>
          </a:xfrm>
          <a:prstGeom prst="rect">
            <a:avLst/>
          </a:prstGeom>
          <a:noFill/>
          <a:ln>
            <a:noFill/>
          </a:ln>
          <a:effectLst>
            <a:outerShdw blurRad="57785" algn="ctr" dir="3180000" dist="3302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26"/>
          <p:cNvSpPr/>
          <p:nvPr/>
        </p:nvSpPr>
        <p:spPr>
          <a:xfrm>
            <a:off x="412468" y="350824"/>
            <a:ext cx="11358362" cy="6119081"/>
          </a:xfrm>
          <a:custGeom>
            <a:rect b="b" l="l" r="r" t="t"/>
            <a:pathLst>
              <a:path extrusionOk="0" h="2516909" w="4671937">
                <a:moveTo>
                  <a:pt x="0" y="0"/>
                </a:moveTo>
                <a:lnTo>
                  <a:pt x="4671937" y="0"/>
                </a:lnTo>
                <a:lnTo>
                  <a:pt x="4671937" y="2516909"/>
                </a:lnTo>
                <a:lnTo>
                  <a:pt x="0" y="2516909"/>
                </a:lnTo>
                <a:close/>
              </a:path>
            </a:pathLst>
          </a:custGeom>
          <a:solidFill>
            <a:srgbClr val="38B6FF"/>
          </a:solidFill>
          <a:ln>
            <a:noFill/>
          </a:ln>
          <a:effectLst>
            <a:outerShdw blurRad="149987" algn="ctr" dir="8460000" dist="250190">
              <a:srgbClr val="000000">
                <a:alpha val="27843"/>
              </a:srgbClr>
            </a:outerShdw>
          </a:effectLst>
        </p:spPr>
      </p:sp>
      <p:pic>
        <p:nvPicPr>
          <p:cNvPr id="704" name="Google Shape;704;p126"/>
          <p:cNvPicPr preferRelativeResize="0"/>
          <p:nvPr/>
        </p:nvPicPr>
        <p:blipFill rotWithShape="1">
          <a:blip r:embed="rId3">
            <a:alphaModFix/>
          </a:blip>
          <a:srcRect b="0" l="0" r="0" t="0"/>
          <a:stretch/>
        </p:blipFill>
        <p:spPr>
          <a:xfrm>
            <a:off x="8941462" y="3111335"/>
            <a:ext cx="3250538" cy="4557977"/>
          </a:xfrm>
          <a:prstGeom prst="rect">
            <a:avLst/>
          </a:prstGeom>
          <a:noFill/>
          <a:ln>
            <a:noFill/>
          </a:ln>
        </p:spPr>
      </p:pic>
      <p:sp>
        <p:nvSpPr>
          <p:cNvPr id="705" name="Google Shape;705;p126"/>
          <p:cNvSpPr txBox="1"/>
          <p:nvPr/>
        </p:nvSpPr>
        <p:spPr>
          <a:xfrm>
            <a:off x="5029591" y="1053203"/>
            <a:ext cx="174578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FFFFF"/>
                </a:solidFill>
                <a:latin typeface="Roboto"/>
                <a:ea typeface="Roboto"/>
                <a:cs typeface="Roboto"/>
                <a:sym typeface="Roboto"/>
              </a:rPr>
              <a:t>BÀI 18</a:t>
            </a:r>
            <a:endParaRPr b="1" sz="3600">
              <a:solidFill>
                <a:srgbClr val="FFFFFF"/>
              </a:solidFill>
              <a:latin typeface="Roboto"/>
              <a:ea typeface="Roboto"/>
              <a:cs typeface="Roboto"/>
              <a:sym typeface="Roboto"/>
            </a:endParaRPr>
          </a:p>
        </p:txBody>
      </p:sp>
      <p:sp>
        <p:nvSpPr>
          <p:cNvPr id="706" name="Google Shape;706;p126"/>
          <p:cNvSpPr txBox="1"/>
          <p:nvPr/>
        </p:nvSpPr>
        <p:spPr>
          <a:xfrm>
            <a:off x="2417506" y="1699534"/>
            <a:ext cx="855217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800">
                <a:solidFill>
                  <a:schemeClr val="lt1"/>
                </a:solidFill>
                <a:latin typeface="Roboto"/>
                <a:ea typeface="Roboto"/>
                <a:cs typeface="Roboto"/>
                <a:sym typeface="Roboto"/>
              </a:rPr>
              <a:t>CÁC LỆNH VÀ RA ĐƠN GIẢN</a:t>
            </a:r>
            <a:endParaRPr i="1" sz="4800">
              <a:solidFill>
                <a:schemeClr val="lt1"/>
              </a:solidFill>
              <a:latin typeface="Roboto"/>
              <a:ea typeface="Roboto"/>
              <a:cs typeface="Roboto"/>
              <a:sym typeface="Roboto"/>
            </a:endParaRPr>
          </a:p>
        </p:txBody>
      </p:sp>
      <p:pic>
        <p:nvPicPr>
          <p:cNvPr id="707" name="Google Shape;707;p126"/>
          <p:cNvPicPr preferRelativeResize="0"/>
          <p:nvPr/>
        </p:nvPicPr>
        <p:blipFill rotWithShape="1">
          <a:blip r:embed="rId4">
            <a:alphaModFix/>
          </a:blip>
          <a:srcRect b="0" l="0" r="0" t="0"/>
          <a:stretch/>
        </p:blipFill>
        <p:spPr>
          <a:xfrm>
            <a:off x="-180776" y="1973070"/>
            <a:ext cx="2005038" cy="4831418"/>
          </a:xfrm>
          <a:prstGeom prst="rect">
            <a:avLst/>
          </a:prstGeom>
          <a:noFill/>
          <a:ln>
            <a:noFill/>
          </a:ln>
        </p:spPr>
      </p:pic>
      <p:pic>
        <p:nvPicPr>
          <p:cNvPr id="708" name="Google Shape;708;p126"/>
          <p:cNvPicPr preferRelativeResize="0"/>
          <p:nvPr/>
        </p:nvPicPr>
        <p:blipFill rotWithShape="1">
          <a:blip r:embed="rId5">
            <a:alphaModFix/>
          </a:blip>
          <a:srcRect b="0" l="0" r="0" t="0"/>
          <a:stretch/>
        </p:blipFill>
        <p:spPr>
          <a:xfrm rot="-1545311">
            <a:off x="-61964" y="3092682"/>
            <a:ext cx="580479" cy="609635"/>
          </a:xfrm>
          <a:prstGeom prst="rect">
            <a:avLst/>
          </a:prstGeom>
          <a:noFill/>
          <a:ln>
            <a:noFill/>
          </a:ln>
        </p:spPr>
      </p:pic>
      <p:sp>
        <p:nvSpPr>
          <p:cNvPr id="709" name="Google Shape;709;p126"/>
          <p:cNvSpPr txBox="1"/>
          <p:nvPr/>
        </p:nvSpPr>
        <p:spPr>
          <a:xfrm>
            <a:off x="1343240" y="5878040"/>
            <a:ext cx="311335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2F2F2"/>
                </a:solidFill>
                <a:latin typeface="Carattere"/>
                <a:ea typeface="Carattere"/>
                <a:cs typeface="Carattere"/>
                <a:sym typeface="Carattere"/>
              </a:rPr>
              <a:t>GV: Hà Thanh Thuỷ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27"/>
          <p:cNvSpPr/>
          <p:nvPr/>
        </p:nvSpPr>
        <p:spPr>
          <a:xfrm>
            <a:off x="5572077" y="1418511"/>
            <a:ext cx="6469867" cy="932204"/>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lang="en-US" sz="4000">
                <a:solidFill>
                  <a:srgbClr val="525252"/>
                </a:solidFill>
                <a:latin typeface="Roboto"/>
                <a:ea typeface="Roboto"/>
                <a:cs typeface="Roboto"/>
                <a:sym typeface="Roboto"/>
              </a:rPr>
              <a:t>1. Các lệnh vào ra đơn giản</a:t>
            </a:r>
            <a:endParaRPr sz="4000">
              <a:solidFill>
                <a:srgbClr val="525252"/>
              </a:solidFill>
              <a:latin typeface="Roboto"/>
              <a:ea typeface="Roboto"/>
              <a:cs typeface="Roboto"/>
              <a:sym typeface="Roboto"/>
            </a:endParaRPr>
          </a:p>
        </p:txBody>
      </p:sp>
      <p:sp>
        <p:nvSpPr>
          <p:cNvPr id="716" name="Google Shape;716;p127"/>
          <p:cNvSpPr/>
          <p:nvPr/>
        </p:nvSpPr>
        <p:spPr>
          <a:xfrm>
            <a:off x="4911473" y="1276058"/>
            <a:ext cx="782638" cy="923925"/>
          </a:xfrm>
          <a:custGeom>
            <a:rect b="b" l="l" r="r" t="t"/>
            <a:pathLst>
              <a:path extrusionOk="0"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1"/>
          </a:solidFill>
          <a:ln cap="flat" cmpd="sng" w="19050">
            <a:solidFill>
              <a:schemeClr val="lt1"/>
            </a:solidFill>
            <a:prstDash val="solid"/>
            <a:round/>
            <a:headEnd len="sm" w="sm" type="none"/>
            <a:tailEnd len="sm" w="sm" type="none"/>
          </a:ln>
          <a:effectLst>
            <a:outerShdw blurRad="3048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717" name="Google Shape;717;p127"/>
          <p:cNvSpPr/>
          <p:nvPr/>
        </p:nvSpPr>
        <p:spPr>
          <a:xfrm flipH="1">
            <a:off x="5572077" y="2785746"/>
            <a:ext cx="5710212" cy="932204"/>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lang="en-US" sz="4000">
                <a:solidFill>
                  <a:srgbClr val="525252"/>
                </a:solidFill>
                <a:latin typeface="Roboto"/>
                <a:ea typeface="Roboto"/>
                <a:cs typeface="Roboto"/>
                <a:sym typeface="Roboto"/>
              </a:rPr>
              <a:t>2. Chuyển đổi kiểu dữ liệu cơ  bản của python</a:t>
            </a:r>
            <a:endParaRPr sz="4000">
              <a:solidFill>
                <a:srgbClr val="525252"/>
              </a:solidFill>
              <a:latin typeface="Roboto"/>
              <a:ea typeface="Roboto"/>
              <a:cs typeface="Roboto"/>
              <a:sym typeface="Roboto"/>
            </a:endParaRPr>
          </a:p>
        </p:txBody>
      </p:sp>
      <p:sp>
        <p:nvSpPr>
          <p:cNvPr id="718" name="Google Shape;718;p127"/>
          <p:cNvSpPr/>
          <p:nvPr/>
        </p:nvSpPr>
        <p:spPr>
          <a:xfrm flipH="1">
            <a:off x="11059213" y="2350715"/>
            <a:ext cx="784225" cy="923925"/>
          </a:xfrm>
          <a:custGeom>
            <a:rect b="b" l="l" r="r" t="t"/>
            <a:pathLst>
              <a:path extrusionOk="0"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3"/>
          </a:solidFill>
          <a:ln cap="flat" cmpd="sng" w="19050">
            <a:solidFill>
              <a:schemeClr val="lt1"/>
            </a:solidFill>
            <a:prstDash val="solid"/>
            <a:round/>
            <a:headEnd len="sm" w="sm" type="none"/>
            <a:tailEnd len="sm" w="sm" type="none"/>
          </a:ln>
          <a:effectLst>
            <a:outerShdw blurRad="3048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719" name="Google Shape;719;p127"/>
          <p:cNvSpPr/>
          <p:nvPr/>
        </p:nvSpPr>
        <p:spPr>
          <a:xfrm>
            <a:off x="5407054" y="4226535"/>
            <a:ext cx="6098202" cy="932204"/>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lang="en-US" sz="4000">
                <a:solidFill>
                  <a:srgbClr val="525252"/>
                </a:solidFill>
                <a:latin typeface="Roboto"/>
                <a:ea typeface="Roboto"/>
                <a:cs typeface="Roboto"/>
                <a:sym typeface="Roboto"/>
              </a:rPr>
              <a:t>3. Luyện tập – Vận dụng</a:t>
            </a:r>
            <a:endParaRPr sz="4000">
              <a:solidFill>
                <a:srgbClr val="525252"/>
              </a:solidFill>
              <a:latin typeface="Roboto"/>
              <a:ea typeface="Roboto"/>
              <a:cs typeface="Roboto"/>
              <a:sym typeface="Roboto"/>
            </a:endParaRPr>
          </a:p>
        </p:txBody>
      </p:sp>
      <p:sp>
        <p:nvSpPr>
          <p:cNvPr id="720" name="Google Shape;720;p127"/>
          <p:cNvSpPr/>
          <p:nvPr/>
        </p:nvSpPr>
        <p:spPr>
          <a:xfrm>
            <a:off x="5016274" y="4196055"/>
            <a:ext cx="782638" cy="923925"/>
          </a:xfrm>
          <a:custGeom>
            <a:rect b="b" l="l" r="r" t="t"/>
            <a:pathLst>
              <a:path extrusionOk="0" h="5034" w="4268">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6"/>
          </a:solidFill>
          <a:ln cap="flat" cmpd="sng" w="19050">
            <a:solidFill>
              <a:schemeClr val="lt1"/>
            </a:solidFill>
            <a:prstDash val="solid"/>
            <a:round/>
            <a:headEnd len="sm" w="sm" type="none"/>
            <a:tailEnd len="sm" w="sm" type="none"/>
          </a:ln>
          <a:effectLst>
            <a:outerShdw blurRad="3048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721" name="Google Shape;721;p127"/>
          <p:cNvSpPr txBox="1"/>
          <p:nvPr/>
        </p:nvSpPr>
        <p:spPr>
          <a:xfrm>
            <a:off x="1503733" y="303628"/>
            <a:ext cx="255390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07474"/>
                </a:solidFill>
                <a:latin typeface="Roboto"/>
                <a:ea typeface="Roboto"/>
                <a:cs typeface="Roboto"/>
                <a:sym typeface="Roboto"/>
              </a:rPr>
              <a:t>NỘI DUNG</a:t>
            </a:r>
            <a:endParaRPr sz="4000">
              <a:solidFill>
                <a:srgbClr val="F07474"/>
              </a:solidFill>
              <a:latin typeface="Roboto"/>
              <a:ea typeface="Roboto"/>
              <a:cs typeface="Roboto"/>
              <a:sym typeface="Roboto"/>
            </a:endParaRPr>
          </a:p>
        </p:txBody>
      </p:sp>
      <p:pic>
        <p:nvPicPr>
          <p:cNvPr id="722" name="Google Shape;722;p127"/>
          <p:cNvPicPr preferRelativeResize="0"/>
          <p:nvPr/>
        </p:nvPicPr>
        <p:blipFill rotWithShape="1">
          <a:blip r:embed="rId3">
            <a:alphaModFix/>
          </a:blip>
          <a:srcRect b="0" l="0" r="0" t="0"/>
          <a:stretch/>
        </p:blipFill>
        <p:spPr>
          <a:xfrm>
            <a:off x="521721" y="1706233"/>
            <a:ext cx="4291832" cy="3917000"/>
          </a:xfrm>
          <a:prstGeom prst="rect">
            <a:avLst/>
          </a:prstGeom>
          <a:noFill/>
          <a:ln>
            <a:noFill/>
          </a:ln>
        </p:spPr>
      </p:pic>
      <p:sp>
        <p:nvSpPr>
          <p:cNvPr id="723" name="Google Shape;723;p127"/>
          <p:cNvSpPr/>
          <p:nvPr/>
        </p:nvSpPr>
        <p:spPr>
          <a:xfrm>
            <a:off x="273131" y="1472540"/>
            <a:ext cx="4797633" cy="4456312"/>
          </a:xfrm>
          <a:prstGeom prst="ellipse">
            <a:avLst/>
          </a:prstGeom>
          <a:noFill/>
          <a:ln cap="flat" cmpd="sng" w="38100">
            <a:solidFill>
              <a:srgbClr val="88C6F8"/>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8"/>
          <p:cNvSpPr/>
          <p:nvPr/>
        </p:nvSpPr>
        <p:spPr>
          <a:xfrm>
            <a:off x="239151" y="227566"/>
            <a:ext cx="11676184" cy="6279610"/>
          </a:xfrm>
          <a:custGeom>
            <a:rect b="b" l="l" r="r" t="t"/>
            <a:pathLst>
              <a:path extrusionOk="0" h="2516909" w="4671937">
                <a:moveTo>
                  <a:pt x="0" y="0"/>
                </a:moveTo>
                <a:lnTo>
                  <a:pt x="4671937" y="0"/>
                </a:lnTo>
                <a:lnTo>
                  <a:pt x="4671937" y="2516909"/>
                </a:lnTo>
                <a:lnTo>
                  <a:pt x="0" y="2516909"/>
                </a:lnTo>
                <a:close/>
              </a:path>
            </a:pathLst>
          </a:custGeom>
          <a:solidFill>
            <a:srgbClr val="38B6FF"/>
          </a:solidFill>
          <a:ln>
            <a:noFill/>
          </a:ln>
        </p:spPr>
      </p:sp>
      <p:pic>
        <p:nvPicPr>
          <p:cNvPr id="729" name="Google Shape;729;p128"/>
          <p:cNvPicPr preferRelativeResize="0"/>
          <p:nvPr/>
        </p:nvPicPr>
        <p:blipFill rotWithShape="1">
          <a:blip r:embed="rId3">
            <a:alphaModFix/>
          </a:blip>
          <a:srcRect b="0" l="0" r="0" t="0"/>
          <a:stretch/>
        </p:blipFill>
        <p:spPr>
          <a:xfrm>
            <a:off x="412469" y="350824"/>
            <a:ext cx="745772" cy="783231"/>
          </a:xfrm>
          <a:prstGeom prst="rect">
            <a:avLst/>
          </a:prstGeom>
          <a:noFill/>
          <a:ln>
            <a:noFill/>
          </a:ln>
          <a:effectLst>
            <a:outerShdw blurRad="149987" algn="ctr" dir="8460000" dist="250190">
              <a:srgbClr val="000000">
                <a:alpha val="27843"/>
              </a:srgbClr>
            </a:outerShdw>
          </a:effectLst>
        </p:spPr>
      </p:pic>
      <p:pic>
        <p:nvPicPr>
          <p:cNvPr id="730" name="Google Shape;730;p128"/>
          <p:cNvPicPr preferRelativeResize="0"/>
          <p:nvPr/>
        </p:nvPicPr>
        <p:blipFill rotWithShape="1">
          <a:blip r:embed="rId4">
            <a:alphaModFix/>
          </a:blip>
          <a:srcRect b="0" l="0" r="0" t="0"/>
          <a:stretch/>
        </p:blipFill>
        <p:spPr>
          <a:xfrm>
            <a:off x="6979915" y="3717221"/>
            <a:ext cx="5065771" cy="3140779"/>
          </a:xfrm>
          <a:prstGeom prst="rect">
            <a:avLst/>
          </a:prstGeom>
          <a:noFill/>
          <a:ln>
            <a:noFill/>
          </a:ln>
        </p:spPr>
      </p:pic>
      <p:sp>
        <p:nvSpPr>
          <p:cNvPr id="731" name="Google Shape;731;p128"/>
          <p:cNvSpPr/>
          <p:nvPr/>
        </p:nvSpPr>
        <p:spPr>
          <a:xfrm>
            <a:off x="1603169" y="2567795"/>
            <a:ext cx="1214248" cy="1149426"/>
          </a:xfrm>
          <a:prstGeom prst="ellipse">
            <a:avLst/>
          </a:prstGeom>
          <a:gradFill>
            <a:gsLst>
              <a:gs pos="0">
                <a:srgbClr val="E4E4E4"/>
              </a:gs>
              <a:gs pos="100000">
                <a:srgbClr val="FFFFFF"/>
              </a:gs>
            </a:gsLst>
            <a:lin ang="2700000" scaled="0"/>
          </a:gradFill>
          <a:ln cap="flat" cmpd="sng" w="19050">
            <a:solidFill>
              <a:srgbClr val="FFFFFF"/>
            </a:solidFill>
            <a:prstDash val="solid"/>
            <a:round/>
            <a:headEnd len="sm" w="sm" type="none"/>
            <a:tailEnd len="sm" w="sm" type="none"/>
          </a:ln>
          <a:effectLst>
            <a:outerShdw blurRad="3048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732" name="Google Shape;732;p128"/>
          <p:cNvSpPr txBox="1"/>
          <p:nvPr/>
        </p:nvSpPr>
        <p:spPr>
          <a:xfrm>
            <a:off x="1899555" y="2680842"/>
            <a:ext cx="45522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7F7F7F"/>
                </a:solidFill>
                <a:latin typeface="Roboto"/>
                <a:ea typeface="Roboto"/>
                <a:cs typeface="Roboto"/>
                <a:sym typeface="Roboto"/>
              </a:rPr>
              <a:t>1</a:t>
            </a:r>
            <a:endParaRPr/>
          </a:p>
        </p:txBody>
      </p:sp>
      <p:sp>
        <p:nvSpPr>
          <p:cNvPr id="733" name="Google Shape;733;p128"/>
          <p:cNvSpPr txBox="1"/>
          <p:nvPr/>
        </p:nvSpPr>
        <p:spPr>
          <a:xfrm>
            <a:off x="2817417" y="2393758"/>
            <a:ext cx="874927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dk1"/>
                </a:solidFill>
                <a:latin typeface="Fleur De Leah"/>
                <a:ea typeface="Fleur De Leah"/>
                <a:cs typeface="Fleur De Leah"/>
                <a:sym typeface="Fleur De Leah"/>
              </a:rPr>
              <a:t>Các lệnh vào ra đơn giản</a:t>
            </a:r>
            <a:endParaRPr sz="13800">
              <a:solidFill>
                <a:schemeClr val="dk1"/>
              </a:solidFill>
              <a:latin typeface="Fleur De Leah"/>
              <a:ea typeface="Fleur De Leah"/>
              <a:cs typeface="Fleur De Leah"/>
              <a:sym typeface="Fleur De Leah"/>
            </a:endParaRPr>
          </a:p>
        </p:txBody>
      </p:sp>
      <p:sp>
        <p:nvSpPr>
          <p:cNvPr id="734" name="Google Shape;734;p128"/>
          <p:cNvSpPr/>
          <p:nvPr/>
        </p:nvSpPr>
        <p:spPr>
          <a:xfrm>
            <a:off x="239151" y="1834861"/>
            <a:ext cx="11676184" cy="2441257"/>
          </a:xfrm>
          <a:prstGeom prst="flowChartPunchedTape">
            <a:avLst/>
          </a:prstGeom>
          <a:solidFill>
            <a:schemeClr val="lt1">
              <a:alpha val="4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pic>
        <p:nvPicPr>
          <p:cNvPr id="739" name="Google Shape;739;p129"/>
          <p:cNvPicPr preferRelativeResize="0"/>
          <p:nvPr/>
        </p:nvPicPr>
        <p:blipFill rotWithShape="1">
          <a:blip r:embed="rId3">
            <a:alphaModFix/>
          </a:blip>
          <a:srcRect b="0" l="0" r="0" t="0"/>
          <a:stretch/>
        </p:blipFill>
        <p:spPr>
          <a:xfrm>
            <a:off x="0" y="52754"/>
            <a:ext cx="12192000" cy="67524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id="744" name="Google Shape;744;p130"/>
          <p:cNvPicPr preferRelativeResize="0"/>
          <p:nvPr/>
        </p:nvPicPr>
        <p:blipFill rotWithShape="1">
          <a:blip r:embed="rId3">
            <a:alphaModFix/>
          </a:blip>
          <a:srcRect b="0" l="0" r="0" t="0"/>
          <a:stretch/>
        </p:blipFill>
        <p:spPr>
          <a:xfrm>
            <a:off x="0" y="-44302"/>
            <a:ext cx="12192000" cy="6902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C1E9"/>
        </a:solidFill>
      </p:bgPr>
    </p:bg>
    <p:spTree>
      <p:nvGrpSpPr>
        <p:cNvPr id="749" name="Shape 749"/>
        <p:cNvGrpSpPr/>
        <p:nvPr/>
      </p:nvGrpSpPr>
      <p:grpSpPr>
        <a:xfrm>
          <a:off x="0" y="0"/>
          <a:ext cx="0" cy="0"/>
          <a:chOff x="0" y="0"/>
          <a:chExt cx="0" cy="0"/>
        </a:xfrm>
      </p:grpSpPr>
      <p:sp>
        <p:nvSpPr>
          <p:cNvPr id="750" name="Google Shape;750;p131"/>
          <p:cNvSpPr/>
          <p:nvPr/>
        </p:nvSpPr>
        <p:spPr>
          <a:xfrm>
            <a:off x="0" y="64291"/>
            <a:ext cx="4017140" cy="821534"/>
          </a:xfrm>
          <a:prstGeom prst="chevron">
            <a:avLst>
              <a:gd fmla="val 50000" name="adj"/>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Các lệnh vào/ra đơn giản</a:t>
            </a:r>
            <a:endParaRPr/>
          </a:p>
        </p:txBody>
      </p:sp>
      <p:sp>
        <p:nvSpPr>
          <p:cNvPr id="751" name="Google Shape;751;p131"/>
          <p:cNvSpPr/>
          <p:nvPr/>
        </p:nvSpPr>
        <p:spPr>
          <a:xfrm>
            <a:off x="390048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Chuyển đổi kiểu dữ liệu cơ bản </a:t>
            </a:r>
            <a:endParaRPr/>
          </a:p>
        </p:txBody>
      </p:sp>
      <p:sp>
        <p:nvSpPr>
          <p:cNvPr id="752" name="Google Shape;752;p131"/>
          <p:cNvSpPr/>
          <p:nvPr/>
        </p:nvSpPr>
        <p:spPr>
          <a:xfrm>
            <a:off x="7917628" y="64291"/>
            <a:ext cx="4017140" cy="821534"/>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Luyện tập</a:t>
            </a:r>
            <a:endParaRPr/>
          </a:p>
          <a:p>
            <a:pPr indent="0" lvl="0" marL="0" marR="0" rtl="0" algn="ctr">
              <a:lnSpc>
                <a:spcPct val="100000"/>
              </a:lnSpc>
              <a:spcBef>
                <a:spcPts val="0"/>
              </a:spcBef>
              <a:spcAft>
                <a:spcPts val="0"/>
              </a:spcAft>
              <a:buClr>
                <a:srgbClr val="000000"/>
              </a:buClr>
              <a:buSzPts val="2800"/>
              <a:buFont typeface="Roboto"/>
              <a:buNone/>
            </a:pPr>
            <a:r>
              <a:rPr b="0" i="0" lang="en-US" sz="2800" u="none" cap="none" strike="noStrike">
                <a:solidFill>
                  <a:srgbClr val="000000"/>
                </a:solidFill>
                <a:latin typeface="Roboto"/>
                <a:ea typeface="Roboto"/>
                <a:cs typeface="Roboto"/>
                <a:sym typeface="Roboto"/>
              </a:rPr>
              <a:t>Vận dụng</a:t>
            </a:r>
            <a:endParaRPr/>
          </a:p>
        </p:txBody>
      </p:sp>
      <p:sp>
        <p:nvSpPr>
          <p:cNvPr id="753" name="Google Shape;753;p131"/>
          <p:cNvSpPr/>
          <p:nvPr/>
        </p:nvSpPr>
        <p:spPr>
          <a:xfrm>
            <a:off x="3900488" y="64428"/>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sp>
        <p:nvSpPr>
          <p:cNvPr id="754" name="Google Shape;754;p131"/>
          <p:cNvSpPr/>
          <p:nvPr/>
        </p:nvSpPr>
        <p:spPr>
          <a:xfrm>
            <a:off x="7917628" y="64291"/>
            <a:ext cx="4017140" cy="821534"/>
          </a:xfrm>
          <a:prstGeom prst="chevron">
            <a:avLst>
              <a:gd fmla="val 50000" name="adj"/>
            </a:avLst>
          </a:prstGeom>
          <a:solidFill>
            <a:schemeClr val="lt1">
              <a:alpha val="57647"/>
            </a:schemeClr>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t/>
            </a:r>
            <a:endParaRPr b="0" i="0" sz="2800" u="none" cap="none" strike="noStrike">
              <a:solidFill>
                <a:srgbClr val="000000"/>
              </a:solidFill>
              <a:latin typeface="Roboto"/>
              <a:ea typeface="Roboto"/>
              <a:cs typeface="Roboto"/>
              <a:sym typeface="Roboto"/>
            </a:endParaRPr>
          </a:p>
        </p:txBody>
      </p:sp>
      <p:pic>
        <p:nvPicPr>
          <p:cNvPr id="755" name="Google Shape;755;p131"/>
          <p:cNvPicPr preferRelativeResize="0"/>
          <p:nvPr/>
        </p:nvPicPr>
        <p:blipFill rotWithShape="1">
          <a:blip r:embed="rId3">
            <a:alphaModFix/>
          </a:blip>
          <a:srcRect b="0" l="0" r="0" t="0"/>
          <a:stretch/>
        </p:blipFill>
        <p:spPr>
          <a:xfrm>
            <a:off x="9395960" y="1932195"/>
            <a:ext cx="3590831" cy="5172710"/>
          </a:xfrm>
          <a:prstGeom prst="rect">
            <a:avLst/>
          </a:prstGeom>
          <a:noFill/>
          <a:ln>
            <a:noFill/>
          </a:ln>
        </p:spPr>
      </p:pic>
      <p:sp>
        <p:nvSpPr>
          <p:cNvPr id="756" name="Google Shape;756;p131"/>
          <p:cNvSpPr/>
          <p:nvPr/>
        </p:nvSpPr>
        <p:spPr>
          <a:xfrm>
            <a:off x="2208628" y="2692810"/>
            <a:ext cx="7063979" cy="1311192"/>
          </a:xfrm>
          <a:prstGeom prst="roundRect">
            <a:avLst>
              <a:gd fmla="val 16667" name="adj"/>
            </a:avLst>
          </a:prstGeom>
          <a:solidFill>
            <a:schemeClr val="lt1"/>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&lt;biến&gt;=input(&lt;dòng thông báo&gt;)</a:t>
            </a:r>
            <a:endParaRPr sz="3600">
              <a:solidFill>
                <a:schemeClr val="dk1"/>
              </a:solidFill>
              <a:latin typeface="Calibri"/>
              <a:ea typeface="Calibri"/>
              <a:cs typeface="Calibri"/>
              <a:sym typeface="Calibri"/>
            </a:endParaRPr>
          </a:p>
        </p:txBody>
      </p:sp>
      <p:pic>
        <p:nvPicPr>
          <p:cNvPr descr="Paperclip with solid fill" id="757" name="Google Shape;757;p131"/>
          <p:cNvPicPr preferRelativeResize="0"/>
          <p:nvPr/>
        </p:nvPicPr>
        <p:blipFill rotWithShape="1">
          <a:blip r:embed="rId4">
            <a:alphaModFix/>
          </a:blip>
          <a:srcRect b="0" l="0" r="0" t="0"/>
          <a:stretch/>
        </p:blipFill>
        <p:spPr>
          <a:xfrm>
            <a:off x="5533117" y="2024832"/>
            <a:ext cx="838093" cy="838093"/>
          </a:xfrm>
          <a:prstGeom prst="rect">
            <a:avLst/>
          </a:prstGeom>
          <a:noFill/>
          <a:ln>
            <a:noFill/>
          </a:ln>
          <a:effectLst>
            <a:outerShdw blurRad="149987" algn="ctr" dir="8460000" dist="250190">
              <a:srgbClr val="000000">
                <a:alpha val="27843"/>
              </a:srgbClr>
            </a:outerShdw>
          </a:effectLst>
        </p:spPr>
      </p:pic>
      <p:sp>
        <p:nvSpPr>
          <p:cNvPr id="758" name="Google Shape;758;p131"/>
          <p:cNvSpPr/>
          <p:nvPr/>
        </p:nvSpPr>
        <p:spPr>
          <a:xfrm>
            <a:off x="4370568" y="1290575"/>
            <a:ext cx="3377012" cy="685452"/>
          </a:xfrm>
          <a:prstGeom prst="roundRect">
            <a:avLst>
              <a:gd fmla="val 16667" name="adj"/>
            </a:avLst>
          </a:prstGeom>
          <a:solidFill>
            <a:srgbClr val="92D050"/>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boto"/>
              <a:buNone/>
            </a:pPr>
            <a:r>
              <a:rPr b="1" i="0" lang="en-US" sz="3600" u="none" cap="none" strike="noStrike">
                <a:solidFill>
                  <a:srgbClr val="FFFFFF"/>
                </a:solidFill>
                <a:latin typeface="Roboto"/>
                <a:ea typeface="Roboto"/>
                <a:cs typeface="Roboto"/>
                <a:sym typeface="Roboto"/>
              </a:rPr>
              <a:t>Cú</a:t>
            </a:r>
            <a:r>
              <a:rPr b="1" i="0" lang="en-US" sz="3600" u="none" cap="none" strike="noStrike">
                <a:solidFill>
                  <a:srgbClr val="FFFFFF"/>
                </a:solidFill>
                <a:latin typeface="Roboto"/>
                <a:ea typeface="Roboto"/>
                <a:cs typeface="Roboto"/>
                <a:sym typeface="Roboto"/>
              </a:rPr>
              <a:t> pháp</a:t>
            </a:r>
            <a:endParaRPr b="1" i="0" sz="3600" u="none" cap="none" strike="noStrike">
              <a:solidFill>
                <a:srgbClr val="FFFFFF"/>
              </a:solidFill>
              <a:latin typeface="Roboto"/>
              <a:ea typeface="Roboto"/>
              <a:cs typeface="Roboto"/>
              <a:sym typeface="Roboto"/>
            </a:endParaRPr>
          </a:p>
        </p:txBody>
      </p:sp>
      <p:pic>
        <p:nvPicPr>
          <p:cNvPr id="759" name="Google Shape;759;p131"/>
          <p:cNvPicPr preferRelativeResize="0"/>
          <p:nvPr/>
        </p:nvPicPr>
        <p:blipFill rotWithShape="1">
          <a:blip r:embed="rId5">
            <a:alphaModFix/>
          </a:blip>
          <a:srcRect b="0" l="0" r="0" t="0"/>
          <a:stretch/>
        </p:blipFill>
        <p:spPr>
          <a:xfrm>
            <a:off x="2298677" y="4669910"/>
            <a:ext cx="6504583" cy="1730326"/>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20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www.33ppt.com ​​">
  <a:themeElements>
    <a:clrScheme name="自定义 159">
      <a:dk1>
        <a:srgbClr val="000000"/>
      </a:dk1>
      <a:lt1>
        <a:srgbClr val="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